
<file path=[Content_Types].xml><?xml version="1.0" encoding="utf-8"?>
<Types xmlns="http://schemas.openxmlformats.org/package/2006/content-types">
  <Default Extension="jpeg" ContentType="image/jpeg"/>
  <Default Extension="gif" ContentType="image/gif"/>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8" r:id="rId3"/>
  </p:sldMasterIdLst>
  <p:notesMasterIdLst>
    <p:notesMasterId r:id="rId5"/>
  </p:notesMasterIdLst>
  <p:sldIdLst>
    <p:sldId id="257" r:id="rId4"/>
    <p:sldId id="256" r:id="rId6"/>
    <p:sldId id="259" r:id="rId7"/>
    <p:sldId id="311" r:id="rId8"/>
    <p:sldId id="258" r:id="rId9"/>
    <p:sldId id="262" r:id="rId10"/>
    <p:sldId id="264" r:id="rId11"/>
    <p:sldId id="265" r:id="rId12"/>
    <p:sldId id="261"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Lst>
  <p:sldSz cx="9144000" cy="5143500"/>
  <p:notesSz cx="6858000" cy="9144000"/>
  <p:embeddedFontLst>
    <p:embeddedFont>
      <p:font typeface="Calistoga" panose="00000500000000000000"/>
      <p:regular r:id="rId61"/>
    </p:embeddedFont>
    <p:embeddedFont>
      <p:font typeface="Varela Round" panose="00000500000000000000"/>
      <p:regular r:id="rId62"/>
    </p:embeddedFont>
    <p:embeddedFont>
      <p:font typeface="Proxima Nova Semibold" panose="02000506030000020004"/>
      <p:regular r:id="rId63"/>
    </p:embeddedFont>
    <p:embeddedFont>
      <p:font typeface="Proxima Nova" panose="02000506030000020004"/>
      <p:regular r:id="rId6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AC171013-973F-4CD6-8EC1-9CA195536698}" styleName="Table_0">
    <a:wholeTbl>
      <a:tcTxStyle>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5.xml"/><Relationship Id="rId8" Type="http://schemas.openxmlformats.org/officeDocument/2006/relationships/slide" Target="slides/slide4.xml"/><Relationship Id="rId7" Type="http://schemas.openxmlformats.org/officeDocument/2006/relationships/slide" Target="slides/slide3.xml"/><Relationship Id="rId64" Type="http://schemas.openxmlformats.org/officeDocument/2006/relationships/font" Target="fonts/font4.fntdata"/><Relationship Id="rId63" Type="http://schemas.openxmlformats.org/officeDocument/2006/relationships/font" Target="fonts/font3.fntdata"/><Relationship Id="rId62" Type="http://schemas.openxmlformats.org/officeDocument/2006/relationships/font" Target="fonts/font2.fntdata"/><Relationship Id="rId61" Type="http://schemas.openxmlformats.org/officeDocument/2006/relationships/font" Target="fonts/font1.fntdata"/><Relationship Id="rId60" Type="http://schemas.openxmlformats.org/officeDocument/2006/relationships/tableStyles" Target="tableStyles.xml"/><Relationship Id="rId6" Type="http://schemas.openxmlformats.org/officeDocument/2006/relationships/slide" Target="slides/slide2.xml"/><Relationship Id="rId59" Type="http://schemas.openxmlformats.org/officeDocument/2006/relationships/viewProps" Target="viewProps.xml"/><Relationship Id="rId58" Type="http://schemas.openxmlformats.org/officeDocument/2006/relationships/presProps" Target="presProps.xml"/><Relationship Id="rId57" Type="http://schemas.openxmlformats.org/officeDocument/2006/relationships/slide" Target="slides/slide53.xml"/><Relationship Id="rId56" Type="http://schemas.openxmlformats.org/officeDocument/2006/relationships/slide" Target="slides/slide52.xml"/><Relationship Id="rId55" Type="http://schemas.openxmlformats.org/officeDocument/2006/relationships/slide" Target="slides/slide51.xml"/><Relationship Id="rId54" Type="http://schemas.openxmlformats.org/officeDocument/2006/relationships/slide" Target="slides/slide50.xml"/><Relationship Id="rId53" Type="http://schemas.openxmlformats.org/officeDocument/2006/relationships/slide" Target="slides/slide49.xml"/><Relationship Id="rId52" Type="http://schemas.openxmlformats.org/officeDocument/2006/relationships/slide" Target="slides/slide48.xml"/><Relationship Id="rId51" Type="http://schemas.openxmlformats.org/officeDocument/2006/relationships/slide" Target="slides/slide47.xml"/><Relationship Id="rId50" Type="http://schemas.openxmlformats.org/officeDocument/2006/relationships/slide" Target="slides/slide46.xml"/><Relationship Id="rId5" Type="http://schemas.openxmlformats.org/officeDocument/2006/relationships/notesMaster" Target="notesMasters/notesMaster1.xml"/><Relationship Id="rId49" Type="http://schemas.openxmlformats.org/officeDocument/2006/relationships/slide" Target="slides/slide45.xml"/><Relationship Id="rId48" Type="http://schemas.openxmlformats.org/officeDocument/2006/relationships/slide" Target="slides/slide44.xml"/><Relationship Id="rId47" Type="http://schemas.openxmlformats.org/officeDocument/2006/relationships/slide" Target="slides/slide43.xml"/><Relationship Id="rId46" Type="http://schemas.openxmlformats.org/officeDocument/2006/relationships/slide" Target="slides/slide42.xml"/><Relationship Id="rId45" Type="http://schemas.openxmlformats.org/officeDocument/2006/relationships/slide" Target="slides/slide41.xml"/><Relationship Id="rId44" Type="http://schemas.openxmlformats.org/officeDocument/2006/relationships/slide" Target="slides/slide40.xml"/><Relationship Id="rId43" Type="http://schemas.openxmlformats.org/officeDocument/2006/relationships/slide" Target="slides/slide39.xml"/><Relationship Id="rId42" Type="http://schemas.openxmlformats.org/officeDocument/2006/relationships/slide" Target="slides/slide38.xml"/><Relationship Id="rId41" Type="http://schemas.openxmlformats.org/officeDocument/2006/relationships/slide" Target="slides/slide37.xml"/><Relationship Id="rId40" Type="http://schemas.openxmlformats.org/officeDocument/2006/relationships/slide" Target="slides/slide36.xml"/><Relationship Id="rId4" Type="http://schemas.openxmlformats.org/officeDocument/2006/relationships/slide" Target="slides/slide1.xml"/><Relationship Id="rId39" Type="http://schemas.openxmlformats.org/officeDocument/2006/relationships/slide" Target="slides/slide35.xml"/><Relationship Id="rId38" Type="http://schemas.openxmlformats.org/officeDocument/2006/relationships/slide" Target="slides/slide34.xml"/><Relationship Id="rId37" Type="http://schemas.openxmlformats.org/officeDocument/2006/relationships/slide" Target="slides/slide33.xml"/><Relationship Id="rId36" Type="http://schemas.openxmlformats.org/officeDocument/2006/relationships/slide" Target="slides/slide32.xml"/><Relationship Id="rId35" Type="http://schemas.openxmlformats.org/officeDocument/2006/relationships/slide" Target="slides/slide31.xml"/><Relationship Id="rId34" Type="http://schemas.openxmlformats.org/officeDocument/2006/relationships/slide" Target="slides/slide30.xml"/><Relationship Id="rId33" Type="http://schemas.openxmlformats.org/officeDocument/2006/relationships/slide" Target="slides/slide29.xml"/><Relationship Id="rId32" Type="http://schemas.openxmlformats.org/officeDocument/2006/relationships/slide" Target="slides/slide28.xml"/><Relationship Id="rId31" Type="http://schemas.openxmlformats.org/officeDocument/2006/relationships/slide" Target="slides/slide27.xml"/><Relationship Id="rId30" Type="http://schemas.openxmlformats.org/officeDocument/2006/relationships/slide" Target="slides/slide26.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 Type="http://schemas.openxmlformats.org/officeDocument/2006/relationships/slide" Target="slides/slide9.xml"/><Relationship Id="rId12" Type="http://schemas.openxmlformats.org/officeDocument/2006/relationships/slide" Target="slides/slide8.xml"/><Relationship Id="rId11" Type="http://schemas.openxmlformats.org/officeDocument/2006/relationships/slide" Target="slides/slide7.xml"/><Relationship Id="rId10" Type="http://schemas.openxmlformats.org/officeDocument/2006/relationships/slide" Target="slides/slide6.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2" name="Shape 2"/>
        <p:cNvGrpSpPr/>
        <p:nvPr/>
      </p:nvGrpSpPr>
      <p:grpSpPr>
        <a:xfrm>
          <a:off x="0" y="0"/>
          <a:ext cx="0" cy="0"/>
          <a:chOff x="0" y="0"/>
          <a:chExt cx="0" cy="0"/>
        </a:xfrm>
      </p:grpSpPr>
      <p:sp>
        <p:nvSpPr>
          <p:cNvPr id="3" name="Google Shape;3;n"/>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400" name="Shape 400"/>
        <p:cNvGrpSpPr/>
        <p:nvPr/>
      </p:nvGrpSpPr>
      <p:grpSpPr>
        <a:xfrm>
          <a:off x="0" y="0"/>
          <a:ext cx="0" cy="0"/>
          <a:chOff x="0" y="0"/>
          <a:chExt cx="0" cy="0"/>
        </a:xfrm>
      </p:grpSpPr>
      <p:sp>
        <p:nvSpPr>
          <p:cNvPr id="401" name="Google Shape;401;g81f1b96e19_2_7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81f1b96e19_2_7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540" name="Shape 540"/>
        <p:cNvGrpSpPr/>
        <p:nvPr/>
      </p:nvGrpSpPr>
      <p:grpSpPr>
        <a:xfrm>
          <a:off x="0" y="0"/>
          <a:ext cx="0" cy="0"/>
          <a:chOff x="0" y="0"/>
          <a:chExt cx="0" cy="0"/>
        </a:xfrm>
      </p:grpSpPr>
      <p:sp>
        <p:nvSpPr>
          <p:cNvPr id="541" name="Google Shape;541;g8a05a627a2_4_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2" name="Google Shape;542;g8a05a627a2_4_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565" name="Shape 565"/>
        <p:cNvGrpSpPr/>
        <p:nvPr/>
      </p:nvGrpSpPr>
      <p:grpSpPr>
        <a:xfrm>
          <a:off x="0" y="0"/>
          <a:ext cx="0" cy="0"/>
          <a:chOff x="0" y="0"/>
          <a:chExt cx="0" cy="0"/>
        </a:xfrm>
      </p:grpSpPr>
      <p:sp>
        <p:nvSpPr>
          <p:cNvPr id="566" name="Google Shape;566;g8a05a627a2_4_2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7" name="Google Shape;567;g8a05a627a2_4_2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577" name="Shape 577"/>
        <p:cNvGrpSpPr/>
        <p:nvPr/>
      </p:nvGrpSpPr>
      <p:grpSpPr>
        <a:xfrm>
          <a:off x="0" y="0"/>
          <a:ext cx="0" cy="0"/>
          <a:chOff x="0" y="0"/>
          <a:chExt cx="0" cy="0"/>
        </a:xfrm>
      </p:grpSpPr>
      <p:sp>
        <p:nvSpPr>
          <p:cNvPr id="578" name="Google Shape;578;g8a05a627a2_4_4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8a05a627a2_4_4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594" name="Shape 594"/>
        <p:cNvGrpSpPr/>
        <p:nvPr/>
      </p:nvGrpSpPr>
      <p:grpSpPr>
        <a:xfrm>
          <a:off x="0" y="0"/>
          <a:ext cx="0" cy="0"/>
          <a:chOff x="0" y="0"/>
          <a:chExt cx="0" cy="0"/>
        </a:xfrm>
      </p:grpSpPr>
      <p:sp>
        <p:nvSpPr>
          <p:cNvPr id="595" name="Google Shape;595;g8a05a627a2_4_6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6" name="Google Shape;596;g8a05a627a2_4_6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602" name="Shape 602"/>
        <p:cNvGrpSpPr/>
        <p:nvPr/>
      </p:nvGrpSpPr>
      <p:grpSpPr>
        <a:xfrm>
          <a:off x="0" y="0"/>
          <a:ext cx="0" cy="0"/>
          <a:chOff x="0" y="0"/>
          <a:chExt cx="0" cy="0"/>
        </a:xfrm>
      </p:grpSpPr>
      <p:sp>
        <p:nvSpPr>
          <p:cNvPr id="603" name="Google Shape;603;g8a05a627a2_4_7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 name="Google Shape;604;g8a05a627a2_4_7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PhAnim="0" showMasterSp="0">
  <p:cSld>
    <p:spTree>
      <p:nvGrpSpPr>
        <p:cNvPr id="647" name="Shape 647"/>
        <p:cNvGrpSpPr/>
        <p:nvPr/>
      </p:nvGrpSpPr>
      <p:grpSpPr>
        <a:xfrm>
          <a:off x="0" y="0"/>
          <a:ext cx="0" cy="0"/>
          <a:chOff x="0" y="0"/>
          <a:chExt cx="0" cy="0"/>
        </a:xfrm>
      </p:grpSpPr>
      <p:sp>
        <p:nvSpPr>
          <p:cNvPr id="648" name="Google Shape;648;g8a05a627a2_4_8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9" name="Google Shape;649;g8a05a627a2_4_8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688" name="Shape 688"/>
        <p:cNvGrpSpPr/>
        <p:nvPr/>
      </p:nvGrpSpPr>
      <p:grpSpPr>
        <a:xfrm>
          <a:off x="0" y="0"/>
          <a:ext cx="0" cy="0"/>
          <a:chOff x="0" y="0"/>
          <a:chExt cx="0" cy="0"/>
        </a:xfrm>
      </p:grpSpPr>
      <p:sp>
        <p:nvSpPr>
          <p:cNvPr id="689" name="Google Shape;689;g8a05a627a2_4_9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g8a05a627a2_4_9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728" name="Shape 728"/>
        <p:cNvGrpSpPr/>
        <p:nvPr/>
      </p:nvGrpSpPr>
      <p:grpSpPr>
        <a:xfrm>
          <a:off x="0" y="0"/>
          <a:ext cx="0" cy="0"/>
          <a:chOff x="0" y="0"/>
          <a:chExt cx="0" cy="0"/>
        </a:xfrm>
      </p:grpSpPr>
      <p:sp>
        <p:nvSpPr>
          <p:cNvPr id="729" name="Google Shape;729;g8a05a627a2_4_10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0" name="Google Shape;730;g8a05a627a2_4_10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PhAnim="0" showMasterSp="0">
  <p:cSld>
    <p:spTree>
      <p:nvGrpSpPr>
        <p:cNvPr id="747" name="Shape 747"/>
        <p:cNvGrpSpPr/>
        <p:nvPr/>
      </p:nvGrpSpPr>
      <p:grpSpPr>
        <a:xfrm>
          <a:off x="0" y="0"/>
          <a:ext cx="0" cy="0"/>
          <a:chOff x="0" y="0"/>
          <a:chExt cx="0" cy="0"/>
        </a:xfrm>
      </p:grpSpPr>
      <p:sp>
        <p:nvSpPr>
          <p:cNvPr id="748" name="Google Shape;748;g8a05a627a2_4_12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 name="Google Shape;749;g8a05a627a2_4_12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PhAnim="0" showMasterSp="0">
  <p:cSld>
    <p:spTree>
      <p:nvGrpSpPr>
        <p:cNvPr id="762" name="Shape 762"/>
        <p:cNvGrpSpPr/>
        <p:nvPr/>
      </p:nvGrpSpPr>
      <p:grpSpPr>
        <a:xfrm>
          <a:off x="0" y="0"/>
          <a:ext cx="0" cy="0"/>
          <a:chOff x="0" y="0"/>
          <a:chExt cx="0" cy="0"/>
        </a:xfrm>
      </p:grpSpPr>
      <p:sp>
        <p:nvSpPr>
          <p:cNvPr id="763" name="Google Shape;763;g8a05a627a2_4_19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4" name="Google Shape;764;g8a05a627a2_4_19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390" name="Shape 390"/>
        <p:cNvGrpSpPr/>
        <p:nvPr/>
      </p:nvGrpSpPr>
      <p:grpSpPr>
        <a:xfrm>
          <a:off x="0" y="0"/>
          <a:ext cx="0" cy="0"/>
          <a:chOff x="0" y="0"/>
          <a:chExt cx="0" cy="0"/>
        </a:xfrm>
      </p:grpSpPr>
      <p:sp>
        <p:nvSpPr>
          <p:cNvPr id="391" name="Google Shape;391;p:notes"/>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p: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PhAnim="0" showMasterSp="0">
  <p:cSld>
    <p:spTree>
      <p:nvGrpSpPr>
        <p:cNvPr id="775" name="Shape 775"/>
        <p:cNvGrpSpPr/>
        <p:nvPr/>
      </p:nvGrpSpPr>
      <p:grpSpPr>
        <a:xfrm>
          <a:off x="0" y="0"/>
          <a:ext cx="0" cy="0"/>
          <a:chOff x="0" y="0"/>
          <a:chExt cx="0" cy="0"/>
        </a:xfrm>
      </p:grpSpPr>
      <p:sp>
        <p:nvSpPr>
          <p:cNvPr id="776" name="Google Shape;776;g8a05a627a2_4_13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 name="Google Shape;777;g8a05a627a2_4_13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PhAnim="0" showMasterSp="0">
  <p:cSld>
    <p:spTree>
      <p:nvGrpSpPr>
        <p:cNvPr id="814" name="Shape 814"/>
        <p:cNvGrpSpPr/>
        <p:nvPr/>
      </p:nvGrpSpPr>
      <p:grpSpPr>
        <a:xfrm>
          <a:off x="0" y="0"/>
          <a:ext cx="0" cy="0"/>
          <a:chOff x="0" y="0"/>
          <a:chExt cx="0" cy="0"/>
        </a:xfrm>
      </p:grpSpPr>
      <p:sp>
        <p:nvSpPr>
          <p:cNvPr id="815" name="Google Shape;815;g8d996a8e17_0_1027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 name="Google Shape;816;g8d996a8e17_0_1027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PhAnim="0" showMasterSp="0">
  <p:cSld>
    <p:spTree>
      <p:nvGrpSpPr>
        <p:cNvPr id="823" name="Shape 823"/>
        <p:cNvGrpSpPr/>
        <p:nvPr/>
      </p:nvGrpSpPr>
      <p:grpSpPr>
        <a:xfrm>
          <a:off x="0" y="0"/>
          <a:ext cx="0" cy="0"/>
          <a:chOff x="0" y="0"/>
          <a:chExt cx="0" cy="0"/>
        </a:xfrm>
      </p:grpSpPr>
      <p:sp>
        <p:nvSpPr>
          <p:cNvPr id="824" name="Google Shape;824;g8a05a627a2_4_14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5" name="Google Shape;825;g8a05a627a2_4_14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PhAnim="0" showMasterSp="0">
  <p:cSld>
    <p:spTree>
      <p:nvGrpSpPr>
        <p:cNvPr id="847" name="Shape 847"/>
        <p:cNvGrpSpPr/>
        <p:nvPr/>
      </p:nvGrpSpPr>
      <p:grpSpPr>
        <a:xfrm>
          <a:off x="0" y="0"/>
          <a:ext cx="0" cy="0"/>
          <a:chOff x="0" y="0"/>
          <a:chExt cx="0" cy="0"/>
        </a:xfrm>
      </p:grpSpPr>
      <p:sp>
        <p:nvSpPr>
          <p:cNvPr id="848" name="Google Shape;848;g8a05a627a2_4_2559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 name="Google Shape;849;g8a05a627a2_4_2559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PhAnim="0" showMasterSp="0">
  <p:cSld>
    <p:spTree>
      <p:nvGrpSpPr>
        <p:cNvPr id="859" name="Shape 859"/>
        <p:cNvGrpSpPr/>
        <p:nvPr/>
      </p:nvGrpSpPr>
      <p:grpSpPr>
        <a:xfrm>
          <a:off x="0" y="0"/>
          <a:ext cx="0" cy="0"/>
          <a:chOff x="0" y="0"/>
          <a:chExt cx="0" cy="0"/>
        </a:xfrm>
      </p:grpSpPr>
      <p:sp>
        <p:nvSpPr>
          <p:cNvPr id="860" name="Google Shape;860;g8a05a627a2_4_15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8a05a627a2_4_15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PhAnim="0" showMasterSp="0">
  <p:cSld>
    <p:spTree>
      <p:nvGrpSpPr>
        <p:cNvPr id="873" name="Shape 873"/>
        <p:cNvGrpSpPr/>
        <p:nvPr/>
      </p:nvGrpSpPr>
      <p:grpSpPr>
        <a:xfrm>
          <a:off x="0" y="0"/>
          <a:ext cx="0" cy="0"/>
          <a:chOff x="0" y="0"/>
          <a:chExt cx="0" cy="0"/>
        </a:xfrm>
      </p:grpSpPr>
      <p:sp>
        <p:nvSpPr>
          <p:cNvPr id="874" name="Google Shape;874;g8a48d587ea_0_6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 name="Google Shape;875;g8a48d587ea_0_6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PhAnim="0" showMasterSp="0">
  <p:cSld>
    <p:spTree>
      <p:nvGrpSpPr>
        <p:cNvPr id="898" name="Shape 898"/>
        <p:cNvGrpSpPr/>
        <p:nvPr/>
      </p:nvGrpSpPr>
      <p:grpSpPr>
        <a:xfrm>
          <a:off x="0" y="0"/>
          <a:ext cx="0" cy="0"/>
          <a:chOff x="0" y="0"/>
          <a:chExt cx="0" cy="0"/>
        </a:xfrm>
      </p:grpSpPr>
      <p:sp>
        <p:nvSpPr>
          <p:cNvPr id="899" name="Google Shape;899;g8a05a627a2_4_22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8a05a627a2_4_22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PhAnim="0" showMasterSp="0">
  <p:cSld>
    <p:spTree>
      <p:nvGrpSpPr>
        <p:cNvPr id="931" name="Shape 931"/>
        <p:cNvGrpSpPr/>
        <p:nvPr/>
      </p:nvGrpSpPr>
      <p:grpSpPr>
        <a:xfrm>
          <a:off x="0" y="0"/>
          <a:ext cx="0" cy="0"/>
          <a:chOff x="0" y="0"/>
          <a:chExt cx="0" cy="0"/>
        </a:xfrm>
      </p:grpSpPr>
      <p:sp>
        <p:nvSpPr>
          <p:cNvPr id="932" name="Google Shape;932;g8a05a627a2_4_16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8a05a627a2_4_16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PhAnim="0" showMasterSp="0">
  <p:cSld>
    <p:spTree>
      <p:nvGrpSpPr>
        <p:cNvPr id="941" name="Shape 941"/>
        <p:cNvGrpSpPr/>
        <p:nvPr/>
      </p:nvGrpSpPr>
      <p:grpSpPr>
        <a:xfrm>
          <a:off x="0" y="0"/>
          <a:ext cx="0" cy="0"/>
          <a:chOff x="0" y="0"/>
          <a:chExt cx="0" cy="0"/>
        </a:xfrm>
      </p:grpSpPr>
      <p:sp>
        <p:nvSpPr>
          <p:cNvPr id="942" name="Google Shape;942;g8a05a627a2_4_21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3" name="Google Shape;943;g8a05a627a2_4_21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PhAnim="0" showMasterSp="0">
  <p:cSld>
    <p:spTree>
      <p:nvGrpSpPr>
        <p:cNvPr id="958" name="Shape 958"/>
        <p:cNvGrpSpPr/>
        <p:nvPr/>
      </p:nvGrpSpPr>
      <p:grpSpPr>
        <a:xfrm>
          <a:off x="0" y="0"/>
          <a:ext cx="0" cy="0"/>
          <a:chOff x="0" y="0"/>
          <a:chExt cx="0" cy="0"/>
        </a:xfrm>
      </p:grpSpPr>
      <p:sp>
        <p:nvSpPr>
          <p:cNvPr id="959" name="Google Shape;959;g8a05a627a2_4_20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0" name="Google Shape;960;g8a05a627a2_4_20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427" name="Shape 427"/>
        <p:cNvGrpSpPr/>
        <p:nvPr/>
      </p:nvGrpSpPr>
      <p:grpSpPr>
        <a:xfrm>
          <a:off x="0" y="0"/>
          <a:ext cx="0" cy="0"/>
          <a:chOff x="0" y="0"/>
          <a:chExt cx="0" cy="0"/>
        </a:xfrm>
      </p:grpSpPr>
      <p:sp>
        <p:nvSpPr>
          <p:cNvPr id="428" name="Google Shape;428;g8a05a627a2_4_3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 name="Google Shape;429;g8a05a627a2_4_3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PhAnim="0" showMasterSp="0">
  <p:cSld>
    <p:spTree>
      <p:nvGrpSpPr>
        <p:cNvPr id="984" name="Shape 984"/>
        <p:cNvGrpSpPr/>
        <p:nvPr/>
      </p:nvGrpSpPr>
      <p:grpSpPr>
        <a:xfrm>
          <a:off x="0" y="0"/>
          <a:ext cx="0" cy="0"/>
          <a:chOff x="0" y="0"/>
          <a:chExt cx="0" cy="0"/>
        </a:xfrm>
      </p:grpSpPr>
      <p:sp>
        <p:nvSpPr>
          <p:cNvPr id="985" name="Google Shape;985;g8a05a627a2_4_27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 name="Google Shape;986;g8a05a627a2_4_27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PhAnim="0" showMasterSp="0">
  <p:cSld>
    <p:spTree>
      <p:nvGrpSpPr>
        <p:cNvPr id="999" name="Shape 999"/>
        <p:cNvGrpSpPr/>
        <p:nvPr/>
      </p:nvGrpSpPr>
      <p:grpSpPr>
        <a:xfrm>
          <a:off x="0" y="0"/>
          <a:ext cx="0" cy="0"/>
          <a:chOff x="0" y="0"/>
          <a:chExt cx="0" cy="0"/>
        </a:xfrm>
      </p:grpSpPr>
      <p:sp>
        <p:nvSpPr>
          <p:cNvPr id="1000" name="Google Shape;1000;g8a05a627a2_4_24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 name="Google Shape;1001;g8a05a627a2_4_24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014" name="Shape 1014"/>
        <p:cNvGrpSpPr/>
        <p:nvPr/>
      </p:nvGrpSpPr>
      <p:grpSpPr>
        <a:xfrm>
          <a:off x="0" y="0"/>
          <a:ext cx="0" cy="0"/>
          <a:chOff x="0" y="0"/>
          <a:chExt cx="0" cy="0"/>
        </a:xfrm>
      </p:grpSpPr>
      <p:sp>
        <p:nvSpPr>
          <p:cNvPr id="1015" name="Google Shape;1015;g8a05a627a2_4_25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 name="Google Shape;1016;g8a05a627a2_4_25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024" name="Shape 1024"/>
        <p:cNvGrpSpPr/>
        <p:nvPr/>
      </p:nvGrpSpPr>
      <p:grpSpPr>
        <a:xfrm>
          <a:off x="0" y="0"/>
          <a:ext cx="0" cy="0"/>
          <a:chOff x="0" y="0"/>
          <a:chExt cx="0" cy="0"/>
        </a:xfrm>
      </p:grpSpPr>
      <p:sp>
        <p:nvSpPr>
          <p:cNvPr id="1025" name="Google Shape;1025;g8a05a627a2_4_26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6" name="Google Shape;1026;g8a05a627a2_4_26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037" name="Shape 1037"/>
        <p:cNvGrpSpPr/>
        <p:nvPr/>
      </p:nvGrpSpPr>
      <p:grpSpPr>
        <a:xfrm>
          <a:off x="0" y="0"/>
          <a:ext cx="0" cy="0"/>
          <a:chOff x="0" y="0"/>
          <a:chExt cx="0" cy="0"/>
        </a:xfrm>
      </p:grpSpPr>
      <p:sp>
        <p:nvSpPr>
          <p:cNvPr id="1038" name="Google Shape;1038;g8a05a627a2_4_28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9" name="Google Shape;1039;g8a05a627a2_4_28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061" name="Shape 1061"/>
        <p:cNvGrpSpPr/>
        <p:nvPr/>
      </p:nvGrpSpPr>
      <p:grpSpPr>
        <a:xfrm>
          <a:off x="0" y="0"/>
          <a:ext cx="0" cy="0"/>
          <a:chOff x="0" y="0"/>
          <a:chExt cx="0" cy="0"/>
        </a:xfrm>
      </p:grpSpPr>
      <p:sp>
        <p:nvSpPr>
          <p:cNvPr id="1062" name="Google Shape;1062;g8a48d587ea_0_191: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3" name="Google Shape;1063;g8a48d587ea_0_191: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102" name="Shape 1102"/>
        <p:cNvGrpSpPr/>
        <p:nvPr/>
      </p:nvGrpSpPr>
      <p:grpSpPr>
        <a:xfrm>
          <a:off x="0" y="0"/>
          <a:ext cx="0" cy="0"/>
          <a:chOff x="0" y="0"/>
          <a:chExt cx="0" cy="0"/>
        </a:xfrm>
      </p:grpSpPr>
      <p:sp>
        <p:nvSpPr>
          <p:cNvPr id="1103" name="Google Shape;1103;g8a48d587ea_0_19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4" name="Google Shape;1104;g8a48d587ea_0_19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128" name="Shape 1128"/>
        <p:cNvGrpSpPr/>
        <p:nvPr/>
      </p:nvGrpSpPr>
      <p:grpSpPr>
        <a:xfrm>
          <a:off x="0" y="0"/>
          <a:ext cx="0" cy="0"/>
          <a:chOff x="0" y="0"/>
          <a:chExt cx="0" cy="0"/>
        </a:xfrm>
      </p:grpSpPr>
      <p:sp>
        <p:nvSpPr>
          <p:cNvPr id="1129" name="Google Shape;1129;g8a05a627a2_4_1312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 name="Google Shape;1130;g8a05a627a2_4_1312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135" name="Shape 1135"/>
        <p:cNvGrpSpPr/>
        <p:nvPr/>
      </p:nvGrpSpPr>
      <p:grpSpPr>
        <a:xfrm>
          <a:off x="0" y="0"/>
          <a:ext cx="0" cy="0"/>
          <a:chOff x="0" y="0"/>
          <a:chExt cx="0" cy="0"/>
        </a:xfrm>
      </p:grpSpPr>
      <p:sp>
        <p:nvSpPr>
          <p:cNvPr id="1136" name="Google Shape;1136;g8a05a627a2_4_1312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7" name="Google Shape;1137;g8a05a627a2_4_1312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151" name="Shape 1151"/>
        <p:cNvGrpSpPr/>
        <p:nvPr/>
      </p:nvGrpSpPr>
      <p:grpSpPr>
        <a:xfrm>
          <a:off x="0" y="0"/>
          <a:ext cx="0" cy="0"/>
          <a:chOff x="0" y="0"/>
          <a:chExt cx="0" cy="0"/>
        </a:xfrm>
      </p:grpSpPr>
      <p:sp>
        <p:nvSpPr>
          <p:cNvPr id="1152" name="Google Shape;1152;g8a05a627a2_4_1314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3" name="Google Shape;1153;g8a05a627a2_4_1314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427" name="Shape 427"/>
        <p:cNvGrpSpPr/>
        <p:nvPr/>
      </p:nvGrpSpPr>
      <p:grpSpPr>
        <a:xfrm>
          <a:off x="0" y="0"/>
          <a:ext cx="0" cy="0"/>
          <a:chOff x="0" y="0"/>
          <a:chExt cx="0" cy="0"/>
        </a:xfrm>
      </p:grpSpPr>
      <p:sp>
        <p:nvSpPr>
          <p:cNvPr id="428" name="Google Shape;428;g8a05a627a2_4_3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 name="Google Shape;429;g8a05a627a2_4_3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165" name="Shape 1165"/>
        <p:cNvGrpSpPr/>
        <p:nvPr/>
      </p:nvGrpSpPr>
      <p:grpSpPr>
        <a:xfrm>
          <a:off x="0" y="0"/>
          <a:ext cx="0" cy="0"/>
          <a:chOff x="0" y="0"/>
          <a:chExt cx="0" cy="0"/>
        </a:xfrm>
      </p:grpSpPr>
      <p:sp>
        <p:nvSpPr>
          <p:cNvPr id="1166" name="Google Shape;1166;g8d996a8e17_0_1031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7" name="Google Shape;1167;g8d996a8e17_0_1031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502" name="Shape 1502"/>
        <p:cNvGrpSpPr/>
        <p:nvPr/>
      </p:nvGrpSpPr>
      <p:grpSpPr>
        <a:xfrm>
          <a:off x="0" y="0"/>
          <a:ext cx="0" cy="0"/>
          <a:chOff x="0" y="0"/>
          <a:chExt cx="0" cy="0"/>
        </a:xfrm>
      </p:grpSpPr>
      <p:sp>
        <p:nvSpPr>
          <p:cNvPr id="1503" name="Google Shape;1503;g8d996a8e17_0_1064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4" name="Google Shape;1504;g8d996a8e17_0_1064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PhAnim="0" showMasterSp="0">
  <p:cSld>
    <p:spTree>
      <p:nvGrpSpPr>
        <p:cNvPr id="8002" name="Shape 8002"/>
        <p:cNvGrpSpPr/>
        <p:nvPr/>
      </p:nvGrpSpPr>
      <p:grpSpPr>
        <a:xfrm>
          <a:off x="0" y="0"/>
          <a:ext cx="0" cy="0"/>
          <a:chOff x="0" y="0"/>
          <a:chExt cx="0" cy="0"/>
        </a:xfrm>
      </p:grpSpPr>
      <p:sp>
        <p:nvSpPr>
          <p:cNvPr id="8003" name="Google Shape;8003;g8d996a8e17_0_1714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04" name="Google Shape;8004;g8d996a8e17_0_1714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PhAnim="0" showMasterSp="0">
  <p:cSld>
    <p:spTree>
      <p:nvGrpSpPr>
        <p:cNvPr id="8429" name="Shape 8429"/>
        <p:cNvGrpSpPr/>
        <p:nvPr/>
      </p:nvGrpSpPr>
      <p:grpSpPr>
        <a:xfrm>
          <a:off x="0" y="0"/>
          <a:ext cx="0" cy="0"/>
          <a:chOff x="0" y="0"/>
          <a:chExt cx="0" cy="0"/>
        </a:xfrm>
      </p:grpSpPr>
      <p:sp>
        <p:nvSpPr>
          <p:cNvPr id="8430" name="Google Shape;8430;g8d996a8e17_0_17574: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1" name="Google Shape;8431;g8d996a8e17_0_17574: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PhAnim="0" showMasterSp="0">
  <p:cSld>
    <p:spTree>
      <p:nvGrpSpPr>
        <p:cNvPr id="8592" name="Shape 8592"/>
        <p:cNvGrpSpPr/>
        <p:nvPr/>
      </p:nvGrpSpPr>
      <p:grpSpPr>
        <a:xfrm>
          <a:off x="0" y="0"/>
          <a:ext cx="0" cy="0"/>
          <a:chOff x="0" y="0"/>
          <a:chExt cx="0" cy="0"/>
        </a:xfrm>
      </p:grpSpPr>
      <p:sp>
        <p:nvSpPr>
          <p:cNvPr id="8593" name="Google Shape;8593;g8d996a8e17_0_17736: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4" name="Google Shape;8594;g8d996a8e17_0_17736: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PhAnim="0" showMasterSp="0">
  <p:cSld>
    <p:spTree>
      <p:nvGrpSpPr>
        <p:cNvPr id="8994" name="Shape 8994"/>
        <p:cNvGrpSpPr/>
        <p:nvPr/>
      </p:nvGrpSpPr>
      <p:grpSpPr>
        <a:xfrm>
          <a:off x="0" y="0"/>
          <a:ext cx="0" cy="0"/>
          <a:chOff x="0" y="0"/>
          <a:chExt cx="0" cy="0"/>
        </a:xfrm>
      </p:grpSpPr>
      <p:sp>
        <p:nvSpPr>
          <p:cNvPr id="8995" name="Google Shape;8995;g8d996a8e17_0_1813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6" name="Google Shape;8996;g8d996a8e17_0_1813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PhAnim="0" showMasterSp="0">
  <p:cSld>
    <p:spTree>
      <p:nvGrpSpPr>
        <p:cNvPr id="9365" name="Shape 9365"/>
        <p:cNvGrpSpPr/>
        <p:nvPr/>
      </p:nvGrpSpPr>
      <p:grpSpPr>
        <a:xfrm>
          <a:off x="0" y="0"/>
          <a:ext cx="0" cy="0"/>
          <a:chOff x="0" y="0"/>
          <a:chExt cx="0" cy="0"/>
        </a:xfrm>
      </p:grpSpPr>
      <p:sp>
        <p:nvSpPr>
          <p:cNvPr id="9366" name="Google Shape;9366;g8d996a8e17_0_1850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7" name="Google Shape;9367;g8d996a8e17_0_1850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PhAnim="0" showMasterSp="0">
  <p:cSld>
    <p:spTree>
      <p:nvGrpSpPr>
        <p:cNvPr id="9667" name="Shape 9667"/>
        <p:cNvGrpSpPr/>
        <p:nvPr/>
      </p:nvGrpSpPr>
      <p:grpSpPr>
        <a:xfrm>
          <a:off x="0" y="0"/>
          <a:ext cx="0" cy="0"/>
          <a:chOff x="0" y="0"/>
          <a:chExt cx="0" cy="0"/>
        </a:xfrm>
      </p:grpSpPr>
      <p:sp>
        <p:nvSpPr>
          <p:cNvPr id="9668" name="Google Shape;9668;g8d996a8e17_0_1880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69" name="Google Shape;9669;g8d996a8e17_0_1880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PhAnim="0" showMasterSp="0">
  <p:cSld>
    <p:spTree>
      <p:nvGrpSpPr>
        <p:cNvPr id="9959" name="Shape 9959"/>
        <p:cNvGrpSpPr/>
        <p:nvPr/>
      </p:nvGrpSpPr>
      <p:grpSpPr>
        <a:xfrm>
          <a:off x="0" y="0"/>
          <a:ext cx="0" cy="0"/>
          <a:chOff x="0" y="0"/>
          <a:chExt cx="0" cy="0"/>
        </a:xfrm>
      </p:grpSpPr>
      <p:sp>
        <p:nvSpPr>
          <p:cNvPr id="9960" name="Google Shape;9960;g8d996a8e17_0_1909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61" name="Google Shape;9961;g8d996a8e17_0_1909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0318" name="Shape 10318"/>
        <p:cNvGrpSpPr/>
        <p:nvPr/>
      </p:nvGrpSpPr>
      <p:grpSpPr>
        <a:xfrm>
          <a:off x="0" y="0"/>
          <a:ext cx="0" cy="0"/>
          <a:chOff x="0" y="0"/>
          <a:chExt cx="0" cy="0"/>
        </a:xfrm>
      </p:grpSpPr>
      <p:sp>
        <p:nvSpPr>
          <p:cNvPr id="10319" name="Google Shape;10319;g8d996a8e17_0_19457: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0" name="Google Shape;10320;g8d996a8e17_0_19457: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406" name="Shape 406"/>
        <p:cNvGrpSpPr/>
        <p:nvPr/>
      </p:nvGrpSpPr>
      <p:grpSpPr>
        <a:xfrm>
          <a:off x="0" y="0"/>
          <a:ext cx="0" cy="0"/>
          <a:chOff x="0" y="0"/>
          <a:chExt cx="0" cy="0"/>
        </a:xfrm>
      </p:grpSpPr>
      <p:sp>
        <p:nvSpPr>
          <p:cNvPr id="407" name="Google Shape;407;g8a05a627a2_4_12: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 name="Google Shape;408;g8a05a627a2_4_12: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0735" name="Shape 10735"/>
        <p:cNvGrpSpPr/>
        <p:nvPr/>
      </p:nvGrpSpPr>
      <p:grpSpPr>
        <a:xfrm>
          <a:off x="0" y="0"/>
          <a:ext cx="0" cy="0"/>
          <a:chOff x="0" y="0"/>
          <a:chExt cx="0" cy="0"/>
        </a:xfrm>
      </p:grpSpPr>
      <p:sp>
        <p:nvSpPr>
          <p:cNvPr id="10736" name="Google Shape;10736;g8d996a8e17_0_19873: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7" name="Google Shape;10737;g8d996a8e17_0_19873: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1074" name="Shape 11074"/>
        <p:cNvGrpSpPr/>
        <p:nvPr/>
      </p:nvGrpSpPr>
      <p:grpSpPr>
        <a:xfrm>
          <a:off x="0" y="0"/>
          <a:ext cx="0" cy="0"/>
          <a:chOff x="0" y="0"/>
          <a:chExt cx="0" cy="0"/>
        </a:xfrm>
      </p:grpSpPr>
      <p:sp>
        <p:nvSpPr>
          <p:cNvPr id="11075" name="Google Shape;11075;g8d996a8e17_0_20211: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76" name="Google Shape;11076;g8d996a8e17_0_20211: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1262" name="Shape 11262"/>
        <p:cNvGrpSpPr/>
        <p:nvPr/>
      </p:nvGrpSpPr>
      <p:grpSpPr>
        <a:xfrm>
          <a:off x="0" y="0"/>
          <a:ext cx="0" cy="0"/>
          <a:chOff x="0" y="0"/>
          <a:chExt cx="0" cy="0"/>
        </a:xfrm>
      </p:grpSpPr>
      <p:sp>
        <p:nvSpPr>
          <p:cNvPr id="11263" name="Google Shape;11263;g8d996a8e17_0_20398: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64" name="Google Shape;11264;g8d996a8e17_0_20398: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1505" name="Shape 11505"/>
        <p:cNvGrpSpPr/>
        <p:nvPr/>
      </p:nvGrpSpPr>
      <p:grpSpPr>
        <a:xfrm>
          <a:off x="0" y="0"/>
          <a:ext cx="0" cy="0"/>
          <a:chOff x="0" y="0"/>
          <a:chExt cx="0" cy="0"/>
        </a:xfrm>
      </p:grpSpPr>
      <p:sp>
        <p:nvSpPr>
          <p:cNvPr id="11506" name="Google Shape;11506;g8d996a8e17_0_2064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07" name="Google Shape;11507;g8d996a8e17_0_2064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450" name="Shape 450"/>
        <p:cNvGrpSpPr/>
        <p:nvPr/>
      </p:nvGrpSpPr>
      <p:grpSpPr>
        <a:xfrm>
          <a:off x="0" y="0"/>
          <a:ext cx="0" cy="0"/>
          <a:chOff x="0" y="0"/>
          <a:chExt cx="0" cy="0"/>
        </a:xfrm>
      </p:grpSpPr>
      <p:sp>
        <p:nvSpPr>
          <p:cNvPr id="451" name="Google Shape;451;g81f1b96e19_2_50: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81f1b96e19_2_50: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467" name="Shape 467"/>
        <p:cNvGrpSpPr/>
        <p:nvPr/>
      </p:nvGrpSpPr>
      <p:grpSpPr>
        <a:xfrm>
          <a:off x="0" y="0"/>
          <a:ext cx="0" cy="0"/>
          <a:chOff x="0" y="0"/>
          <a:chExt cx="0" cy="0"/>
        </a:xfrm>
      </p:grpSpPr>
      <p:sp>
        <p:nvSpPr>
          <p:cNvPr id="468" name="Google Shape;468;g81f1b96e19_2_5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 name="Google Shape;469;g81f1b96e19_2_5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480" name="Shape 480"/>
        <p:cNvGrpSpPr/>
        <p:nvPr/>
      </p:nvGrpSpPr>
      <p:grpSpPr>
        <a:xfrm>
          <a:off x="0" y="0"/>
          <a:ext cx="0" cy="0"/>
          <a:chOff x="0" y="0"/>
          <a:chExt cx="0" cy="0"/>
        </a:xfrm>
      </p:grpSpPr>
      <p:sp>
        <p:nvSpPr>
          <p:cNvPr id="481" name="Google Shape;481;g81f1b96e19_2_65: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2" name="Google Shape;482;g81f1b96e19_2_65: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441" name="Shape 441"/>
        <p:cNvGrpSpPr/>
        <p:nvPr/>
      </p:nvGrpSpPr>
      <p:grpSpPr>
        <a:xfrm>
          <a:off x="0" y="0"/>
          <a:ext cx="0" cy="0"/>
          <a:chOff x="0" y="0"/>
          <a:chExt cx="0" cy="0"/>
        </a:xfrm>
      </p:grpSpPr>
      <p:sp>
        <p:nvSpPr>
          <p:cNvPr id="442" name="Google Shape;442;g8a05a627a2_1_69:notes"/>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 name="Google Shape;443;g8a05a627a2_1_69:notes"/>
          <p:cNvSpPr txBox="1"/>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1598650" y="1253300"/>
            <a:ext cx="5946600" cy="1558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5200"/>
              <a:buNone/>
              <a:defRPr sz="4800">
                <a:solidFill>
                  <a:schemeClr val="dk2"/>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type="subTitle" idx="1"/>
          </p:nvPr>
        </p:nvSpPr>
        <p:spPr>
          <a:xfrm>
            <a:off x="722663" y="3186800"/>
            <a:ext cx="7717500" cy="5607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accent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p:nvPr/>
        </p:nvSpPr>
        <p:spPr>
          <a:xfrm rot="5400000">
            <a:off x="7348057" y="3854085"/>
            <a:ext cx="2208369" cy="1992070"/>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 name="Google Shape;12;p2"/>
          <p:cNvSpPr/>
          <p:nvPr/>
        </p:nvSpPr>
        <p:spPr>
          <a:xfrm>
            <a:off x="-150872" y="-133263"/>
            <a:ext cx="1303500" cy="1778197"/>
          </a:xfrm>
          <a:custGeom>
            <a:avLst/>
            <a:gdLst/>
            <a:ahLst/>
            <a:cxnLst/>
            <a:rect l="l" t="t" r="r" b="b"/>
            <a:pathLst>
              <a:path w="39756" h="54234" extrusionOk="0">
                <a:moveTo>
                  <a:pt x="0" y="1"/>
                </a:moveTo>
                <a:lnTo>
                  <a:pt x="0" y="54234"/>
                </a:lnTo>
                <a:cubicBezTo>
                  <a:pt x="11883" y="53269"/>
                  <a:pt x="27551" y="49412"/>
                  <a:pt x="28337" y="37982"/>
                </a:cubicBezTo>
                <a:cubicBezTo>
                  <a:pt x="29528" y="20718"/>
                  <a:pt x="21193" y="20122"/>
                  <a:pt x="32504" y="10597"/>
                </a:cubicBezTo>
                <a:cubicBezTo>
                  <a:pt x="36541" y="7204"/>
                  <a:pt x="38672" y="3442"/>
                  <a:pt x="39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 name="Google Shape;13;p2"/>
          <p:cNvGrpSpPr/>
          <p:nvPr/>
        </p:nvGrpSpPr>
        <p:grpSpPr>
          <a:xfrm rot="-1708429">
            <a:off x="7939779" y="4462770"/>
            <a:ext cx="1944629" cy="1936671"/>
            <a:chOff x="5771850" y="3333300"/>
            <a:chExt cx="1460025" cy="1454050"/>
          </a:xfrm>
        </p:grpSpPr>
        <p:sp>
          <p:nvSpPr>
            <p:cNvPr id="14" name="Google Shape;14;p2"/>
            <p:cNvSpPr/>
            <p:nvPr/>
          </p:nvSpPr>
          <p:spPr>
            <a:xfrm>
              <a:off x="5771850" y="3333300"/>
              <a:ext cx="1460025" cy="1086150"/>
            </a:xfrm>
            <a:custGeom>
              <a:avLst/>
              <a:gdLst/>
              <a:ahLst/>
              <a:cxnLst/>
              <a:rect l="l" t="t" r="r" b="b"/>
              <a:pathLst>
                <a:path w="58401" h="43446" extrusionOk="0">
                  <a:moveTo>
                    <a:pt x="31711" y="0"/>
                  </a:moveTo>
                  <a:cubicBezTo>
                    <a:pt x="29668" y="0"/>
                    <a:pt x="27619" y="110"/>
                    <a:pt x="25587" y="345"/>
                  </a:cubicBezTo>
                  <a:cubicBezTo>
                    <a:pt x="14216" y="1655"/>
                    <a:pt x="5096" y="6989"/>
                    <a:pt x="2655" y="12739"/>
                  </a:cubicBezTo>
                  <a:cubicBezTo>
                    <a:pt x="0" y="18990"/>
                    <a:pt x="3846" y="25503"/>
                    <a:pt x="5894" y="31658"/>
                  </a:cubicBezTo>
                  <a:cubicBezTo>
                    <a:pt x="7203" y="35587"/>
                    <a:pt x="7977" y="39695"/>
                    <a:pt x="6239" y="43445"/>
                  </a:cubicBezTo>
                  <a:lnTo>
                    <a:pt x="58400" y="43445"/>
                  </a:lnTo>
                  <a:lnTo>
                    <a:pt x="58400" y="5917"/>
                  </a:lnTo>
                  <a:cubicBezTo>
                    <a:pt x="57174" y="5346"/>
                    <a:pt x="55876" y="4786"/>
                    <a:pt x="54531" y="4274"/>
                  </a:cubicBezTo>
                  <a:cubicBezTo>
                    <a:pt x="48020" y="1767"/>
                    <a:pt x="39915" y="0"/>
                    <a:pt x="31711" y="0"/>
                  </a:cubicBezTo>
                  <a:close/>
                </a:path>
              </a:pathLst>
            </a:custGeom>
            <a:solidFill>
              <a:srgbClr val="E07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15;p2"/>
            <p:cNvSpPr/>
            <p:nvPr/>
          </p:nvSpPr>
          <p:spPr>
            <a:xfrm>
              <a:off x="6116525" y="3548200"/>
              <a:ext cx="1038550" cy="1239150"/>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 name="Google Shape;16;p2"/>
          <p:cNvGrpSpPr/>
          <p:nvPr/>
        </p:nvGrpSpPr>
        <p:grpSpPr>
          <a:xfrm rot="-1160075">
            <a:off x="7676137" y="4597170"/>
            <a:ext cx="670145" cy="599944"/>
            <a:chOff x="3293925" y="2011925"/>
            <a:chExt cx="541025" cy="484350"/>
          </a:xfrm>
        </p:grpSpPr>
        <p:sp>
          <p:nvSpPr>
            <p:cNvPr id="17" name="Google Shape;17;p2"/>
            <p:cNvSpPr/>
            <p:nvPr/>
          </p:nvSpPr>
          <p:spPr>
            <a:xfrm>
              <a:off x="3743650" y="2103225"/>
              <a:ext cx="91300" cy="64275"/>
            </a:xfrm>
            <a:custGeom>
              <a:avLst/>
              <a:gdLst/>
              <a:ahLst/>
              <a:cxnLst/>
              <a:rect l="l" t="t" r="r" b="b"/>
              <a:pathLst>
                <a:path w="3652" h="2571" extrusionOk="0">
                  <a:moveTo>
                    <a:pt x="3240" y="1"/>
                  </a:moveTo>
                  <a:cubicBezTo>
                    <a:pt x="3188" y="1"/>
                    <a:pt x="3135" y="17"/>
                    <a:pt x="3083" y="54"/>
                  </a:cubicBezTo>
                  <a:cubicBezTo>
                    <a:pt x="2154" y="768"/>
                    <a:pt x="1154" y="1351"/>
                    <a:pt x="225" y="2066"/>
                  </a:cubicBezTo>
                  <a:cubicBezTo>
                    <a:pt x="0" y="2242"/>
                    <a:pt x="185" y="2570"/>
                    <a:pt x="416" y="2570"/>
                  </a:cubicBezTo>
                  <a:cubicBezTo>
                    <a:pt x="467" y="2570"/>
                    <a:pt x="519" y="2555"/>
                    <a:pt x="570" y="2518"/>
                  </a:cubicBezTo>
                  <a:cubicBezTo>
                    <a:pt x="1499" y="1804"/>
                    <a:pt x="2511" y="1221"/>
                    <a:pt x="3428" y="506"/>
                  </a:cubicBezTo>
                  <a:cubicBezTo>
                    <a:pt x="3652" y="321"/>
                    <a:pt x="3470" y="1"/>
                    <a:pt x="32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18;p2"/>
            <p:cNvSpPr/>
            <p:nvPr/>
          </p:nvSpPr>
          <p:spPr>
            <a:xfrm>
              <a:off x="3699525" y="2028700"/>
              <a:ext cx="124975" cy="102900"/>
            </a:xfrm>
            <a:custGeom>
              <a:avLst/>
              <a:gdLst/>
              <a:ahLst/>
              <a:cxnLst/>
              <a:rect l="l" t="t" r="r" b="b"/>
              <a:pathLst>
                <a:path w="4999" h="4116" extrusionOk="0">
                  <a:moveTo>
                    <a:pt x="4592" y="1"/>
                  </a:moveTo>
                  <a:cubicBezTo>
                    <a:pt x="4539" y="1"/>
                    <a:pt x="4484" y="18"/>
                    <a:pt x="4431" y="58"/>
                  </a:cubicBezTo>
                  <a:cubicBezTo>
                    <a:pt x="3002" y="1225"/>
                    <a:pt x="1657" y="2475"/>
                    <a:pt x="228" y="3618"/>
                  </a:cubicBezTo>
                  <a:cubicBezTo>
                    <a:pt x="0" y="3799"/>
                    <a:pt x="174" y="4115"/>
                    <a:pt x="392" y="4115"/>
                  </a:cubicBezTo>
                  <a:cubicBezTo>
                    <a:pt x="448" y="4115"/>
                    <a:pt x="506" y="4095"/>
                    <a:pt x="561" y="4047"/>
                  </a:cubicBezTo>
                  <a:cubicBezTo>
                    <a:pt x="1990" y="2904"/>
                    <a:pt x="3347" y="1654"/>
                    <a:pt x="4776" y="511"/>
                  </a:cubicBezTo>
                  <a:cubicBezTo>
                    <a:pt x="4999" y="327"/>
                    <a:pt x="4820" y="1"/>
                    <a:pt x="4592"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19;p2"/>
            <p:cNvSpPr/>
            <p:nvPr/>
          </p:nvSpPr>
          <p:spPr>
            <a:xfrm>
              <a:off x="3613625" y="2163150"/>
              <a:ext cx="70700" cy="82525"/>
            </a:xfrm>
            <a:custGeom>
              <a:avLst/>
              <a:gdLst/>
              <a:ahLst/>
              <a:cxnLst/>
              <a:rect l="l" t="t" r="r" b="b"/>
              <a:pathLst>
                <a:path w="2828" h="3301" extrusionOk="0">
                  <a:moveTo>
                    <a:pt x="2424" y="0"/>
                  </a:moveTo>
                  <a:cubicBezTo>
                    <a:pt x="2350" y="0"/>
                    <a:pt x="2274" y="29"/>
                    <a:pt x="2211" y="97"/>
                  </a:cubicBezTo>
                  <a:cubicBezTo>
                    <a:pt x="1461" y="967"/>
                    <a:pt x="937" y="2002"/>
                    <a:pt x="175" y="2872"/>
                  </a:cubicBezTo>
                  <a:cubicBezTo>
                    <a:pt x="1" y="3064"/>
                    <a:pt x="198" y="3301"/>
                    <a:pt x="399" y="3301"/>
                  </a:cubicBezTo>
                  <a:cubicBezTo>
                    <a:pt x="473" y="3301"/>
                    <a:pt x="547" y="3269"/>
                    <a:pt x="604" y="3193"/>
                  </a:cubicBezTo>
                  <a:cubicBezTo>
                    <a:pt x="1366" y="2336"/>
                    <a:pt x="1890" y="1288"/>
                    <a:pt x="2652" y="431"/>
                  </a:cubicBezTo>
                  <a:cubicBezTo>
                    <a:pt x="2828" y="229"/>
                    <a:pt x="2634" y="0"/>
                    <a:pt x="2424"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2"/>
            <p:cNvSpPr/>
            <p:nvPr/>
          </p:nvSpPr>
          <p:spPr>
            <a:xfrm>
              <a:off x="3656525" y="2239625"/>
              <a:ext cx="56700" cy="55200"/>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21;p2"/>
            <p:cNvSpPr/>
            <p:nvPr/>
          </p:nvSpPr>
          <p:spPr>
            <a:xfrm>
              <a:off x="3594500" y="2349475"/>
              <a:ext cx="53525" cy="52475"/>
            </a:xfrm>
            <a:custGeom>
              <a:avLst/>
              <a:gdLst/>
              <a:ahLst/>
              <a:cxnLst/>
              <a:rect l="l" t="t" r="r" b="b"/>
              <a:pathLst>
                <a:path w="2141" h="2099" extrusionOk="0">
                  <a:moveTo>
                    <a:pt x="1747" y="0"/>
                  </a:moveTo>
                  <a:cubicBezTo>
                    <a:pt x="1694" y="0"/>
                    <a:pt x="1638" y="19"/>
                    <a:pt x="1583" y="62"/>
                  </a:cubicBezTo>
                  <a:cubicBezTo>
                    <a:pt x="1012" y="503"/>
                    <a:pt x="595" y="1086"/>
                    <a:pt x="167" y="1657"/>
                  </a:cubicBezTo>
                  <a:cubicBezTo>
                    <a:pt x="0" y="1859"/>
                    <a:pt x="200" y="2098"/>
                    <a:pt x="408" y="2098"/>
                  </a:cubicBezTo>
                  <a:cubicBezTo>
                    <a:pt x="483" y="2098"/>
                    <a:pt x="559" y="2067"/>
                    <a:pt x="619" y="1991"/>
                  </a:cubicBezTo>
                  <a:cubicBezTo>
                    <a:pt x="1012" y="1455"/>
                    <a:pt x="1405" y="919"/>
                    <a:pt x="1929" y="503"/>
                  </a:cubicBezTo>
                  <a:cubicBezTo>
                    <a:pt x="2140" y="329"/>
                    <a:pt x="1971" y="0"/>
                    <a:pt x="1747"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22;p2"/>
            <p:cNvSpPr/>
            <p:nvPr/>
          </p:nvSpPr>
          <p:spPr>
            <a:xfrm>
              <a:off x="3566850" y="2332625"/>
              <a:ext cx="49950" cy="62075"/>
            </a:xfrm>
            <a:custGeom>
              <a:avLst/>
              <a:gdLst/>
              <a:ahLst/>
              <a:cxnLst/>
              <a:rect l="l" t="t" r="r" b="b"/>
              <a:pathLst>
                <a:path w="1998" h="2483" extrusionOk="0">
                  <a:moveTo>
                    <a:pt x="1613" y="1"/>
                  </a:moveTo>
                  <a:cubicBezTo>
                    <a:pt x="1539" y="1"/>
                    <a:pt x="1464" y="32"/>
                    <a:pt x="1404" y="105"/>
                  </a:cubicBezTo>
                  <a:cubicBezTo>
                    <a:pt x="915" y="748"/>
                    <a:pt x="451" y="1391"/>
                    <a:pt x="94" y="2117"/>
                  </a:cubicBezTo>
                  <a:cubicBezTo>
                    <a:pt x="0" y="2320"/>
                    <a:pt x="183" y="2482"/>
                    <a:pt x="357" y="2482"/>
                  </a:cubicBezTo>
                  <a:cubicBezTo>
                    <a:pt x="448" y="2482"/>
                    <a:pt x="537" y="2438"/>
                    <a:pt x="582" y="2331"/>
                  </a:cubicBezTo>
                  <a:cubicBezTo>
                    <a:pt x="927" y="1641"/>
                    <a:pt x="1380" y="1034"/>
                    <a:pt x="1832" y="438"/>
                  </a:cubicBezTo>
                  <a:cubicBezTo>
                    <a:pt x="1998" y="229"/>
                    <a:pt x="1813" y="1"/>
                    <a:pt x="161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2"/>
            <p:cNvSpPr/>
            <p:nvPr/>
          </p:nvSpPr>
          <p:spPr>
            <a:xfrm>
              <a:off x="3484300" y="2388000"/>
              <a:ext cx="28050" cy="108275"/>
            </a:xfrm>
            <a:custGeom>
              <a:avLst/>
              <a:gdLst/>
              <a:ahLst/>
              <a:cxnLst/>
              <a:rect l="l" t="t" r="r" b="b"/>
              <a:pathLst>
                <a:path w="1122" h="4331" extrusionOk="0">
                  <a:moveTo>
                    <a:pt x="623" y="1"/>
                  </a:moveTo>
                  <a:cubicBezTo>
                    <a:pt x="474" y="1"/>
                    <a:pt x="327" y="111"/>
                    <a:pt x="360" y="307"/>
                  </a:cubicBezTo>
                  <a:cubicBezTo>
                    <a:pt x="574" y="1557"/>
                    <a:pt x="181" y="2795"/>
                    <a:pt x="26" y="4022"/>
                  </a:cubicBezTo>
                  <a:cubicBezTo>
                    <a:pt x="0" y="4217"/>
                    <a:pt x="149" y="4331"/>
                    <a:pt x="297" y="4331"/>
                  </a:cubicBezTo>
                  <a:cubicBezTo>
                    <a:pt x="419" y="4331"/>
                    <a:pt x="541" y="4254"/>
                    <a:pt x="562" y="4081"/>
                  </a:cubicBezTo>
                  <a:cubicBezTo>
                    <a:pt x="741" y="2807"/>
                    <a:pt x="1122" y="1521"/>
                    <a:pt x="896" y="236"/>
                  </a:cubicBezTo>
                  <a:cubicBezTo>
                    <a:pt x="869" y="75"/>
                    <a:pt x="745" y="1"/>
                    <a:pt x="62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24;p2"/>
            <p:cNvSpPr/>
            <p:nvPr/>
          </p:nvSpPr>
          <p:spPr>
            <a:xfrm>
              <a:off x="3419975" y="2303650"/>
              <a:ext cx="47250" cy="66000"/>
            </a:xfrm>
            <a:custGeom>
              <a:avLst/>
              <a:gdLst/>
              <a:ahLst/>
              <a:cxnLst/>
              <a:rect l="l" t="t" r="r" b="b"/>
              <a:pathLst>
                <a:path w="1890" h="2640" extrusionOk="0">
                  <a:moveTo>
                    <a:pt x="1535" y="1"/>
                  </a:moveTo>
                  <a:cubicBezTo>
                    <a:pt x="1438" y="1"/>
                    <a:pt x="1340" y="50"/>
                    <a:pt x="1290" y="169"/>
                  </a:cubicBezTo>
                  <a:cubicBezTo>
                    <a:pt x="956" y="871"/>
                    <a:pt x="611" y="1562"/>
                    <a:pt x="159" y="2193"/>
                  </a:cubicBezTo>
                  <a:cubicBezTo>
                    <a:pt x="1" y="2403"/>
                    <a:pt x="192" y="2640"/>
                    <a:pt x="389" y="2640"/>
                  </a:cubicBezTo>
                  <a:cubicBezTo>
                    <a:pt x="460" y="2640"/>
                    <a:pt x="531" y="2610"/>
                    <a:pt x="587" y="2538"/>
                  </a:cubicBezTo>
                  <a:cubicBezTo>
                    <a:pt x="1075" y="1859"/>
                    <a:pt x="1433" y="1121"/>
                    <a:pt x="1790" y="371"/>
                  </a:cubicBezTo>
                  <a:cubicBezTo>
                    <a:pt x="1890" y="164"/>
                    <a:pt x="1712" y="1"/>
                    <a:pt x="1535"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25;p2"/>
            <p:cNvSpPr/>
            <p:nvPr/>
          </p:nvSpPr>
          <p:spPr>
            <a:xfrm>
              <a:off x="3516525" y="2211800"/>
              <a:ext cx="60275" cy="65000"/>
            </a:xfrm>
            <a:custGeom>
              <a:avLst/>
              <a:gdLst/>
              <a:ahLst/>
              <a:cxnLst/>
              <a:rect l="l" t="t" r="r" b="b"/>
              <a:pathLst>
                <a:path w="2411" h="2600" extrusionOk="0">
                  <a:moveTo>
                    <a:pt x="2050" y="0"/>
                  </a:moveTo>
                  <a:cubicBezTo>
                    <a:pt x="2013" y="0"/>
                    <a:pt x="1971" y="10"/>
                    <a:pt x="1928" y="33"/>
                  </a:cubicBezTo>
                  <a:cubicBezTo>
                    <a:pt x="1071" y="461"/>
                    <a:pt x="595" y="1342"/>
                    <a:pt x="130" y="2140"/>
                  </a:cubicBezTo>
                  <a:cubicBezTo>
                    <a:pt x="0" y="2357"/>
                    <a:pt x="205" y="2599"/>
                    <a:pt x="395" y="2599"/>
                  </a:cubicBezTo>
                  <a:cubicBezTo>
                    <a:pt x="466" y="2599"/>
                    <a:pt x="534" y="2566"/>
                    <a:pt x="583" y="2485"/>
                  </a:cubicBezTo>
                  <a:cubicBezTo>
                    <a:pt x="976" y="1783"/>
                    <a:pt x="1392" y="926"/>
                    <a:pt x="2143" y="557"/>
                  </a:cubicBezTo>
                  <a:cubicBezTo>
                    <a:pt x="2411" y="412"/>
                    <a:pt x="2295" y="0"/>
                    <a:pt x="2050"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26;p2"/>
            <p:cNvSpPr/>
            <p:nvPr/>
          </p:nvSpPr>
          <p:spPr>
            <a:xfrm>
              <a:off x="3339150" y="2416575"/>
              <a:ext cx="35225" cy="58050"/>
            </a:xfrm>
            <a:custGeom>
              <a:avLst/>
              <a:gdLst/>
              <a:ahLst/>
              <a:cxnLst/>
              <a:rect l="l" t="t" r="r" b="b"/>
              <a:pathLst>
                <a:path w="1409" h="2322" extrusionOk="0">
                  <a:moveTo>
                    <a:pt x="1061" y="0"/>
                  </a:moveTo>
                  <a:cubicBezTo>
                    <a:pt x="967" y="0"/>
                    <a:pt x="875" y="52"/>
                    <a:pt x="832" y="176"/>
                  </a:cubicBezTo>
                  <a:cubicBezTo>
                    <a:pt x="629" y="759"/>
                    <a:pt x="451" y="1355"/>
                    <a:pt x="129" y="1867"/>
                  </a:cubicBezTo>
                  <a:cubicBezTo>
                    <a:pt x="0" y="2082"/>
                    <a:pt x="188" y="2322"/>
                    <a:pt x="370" y="2322"/>
                  </a:cubicBezTo>
                  <a:cubicBezTo>
                    <a:pt x="439" y="2322"/>
                    <a:pt x="508" y="2286"/>
                    <a:pt x="558" y="2200"/>
                  </a:cubicBezTo>
                  <a:cubicBezTo>
                    <a:pt x="915" y="1629"/>
                    <a:pt x="1129" y="1009"/>
                    <a:pt x="1332" y="378"/>
                  </a:cubicBezTo>
                  <a:cubicBezTo>
                    <a:pt x="1408" y="165"/>
                    <a:pt x="1230" y="0"/>
                    <a:pt x="1061"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27;p2"/>
            <p:cNvSpPr/>
            <p:nvPr/>
          </p:nvSpPr>
          <p:spPr>
            <a:xfrm>
              <a:off x="3293925" y="2363575"/>
              <a:ext cx="53150" cy="65100"/>
            </a:xfrm>
            <a:custGeom>
              <a:avLst/>
              <a:gdLst/>
              <a:ahLst/>
              <a:cxnLst/>
              <a:rect l="l" t="t" r="r" b="b"/>
              <a:pathLst>
                <a:path w="2126" h="2604" extrusionOk="0">
                  <a:moveTo>
                    <a:pt x="1725" y="0"/>
                  </a:moveTo>
                  <a:cubicBezTo>
                    <a:pt x="1674" y="0"/>
                    <a:pt x="1621" y="17"/>
                    <a:pt x="1569" y="58"/>
                  </a:cubicBezTo>
                  <a:cubicBezTo>
                    <a:pt x="831" y="641"/>
                    <a:pt x="176" y="1355"/>
                    <a:pt x="33" y="2308"/>
                  </a:cubicBezTo>
                  <a:cubicBezTo>
                    <a:pt x="1" y="2497"/>
                    <a:pt x="149" y="2603"/>
                    <a:pt x="301" y="2603"/>
                  </a:cubicBezTo>
                  <a:cubicBezTo>
                    <a:pt x="426" y="2603"/>
                    <a:pt x="554" y="2530"/>
                    <a:pt x="581" y="2367"/>
                  </a:cubicBezTo>
                  <a:cubicBezTo>
                    <a:pt x="712" y="1558"/>
                    <a:pt x="1307" y="963"/>
                    <a:pt x="1903" y="486"/>
                  </a:cubicBezTo>
                  <a:cubicBezTo>
                    <a:pt x="2125" y="322"/>
                    <a:pt x="1947" y="0"/>
                    <a:pt x="1725"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2"/>
            <p:cNvSpPr/>
            <p:nvPr/>
          </p:nvSpPr>
          <p:spPr>
            <a:xfrm>
              <a:off x="3368175" y="2276025"/>
              <a:ext cx="37450" cy="40725"/>
            </a:xfrm>
            <a:custGeom>
              <a:avLst/>
              <a:gdLst/>
              <a:ahLst/>
              <a:cxnLst/>
              <a:rect l="l" t="t" r="r" b="b"/>
              <a:pathLst>
                <a:path w="1498" h="1629" extrusionOk="0">
                  <a:moveTo>
                    <a:pt x="1140" y="1"/>
                  </a:moveTo>
                  <a:cubicBezTo>
                    <a:pt x="1042" y="1"/>
                    <a:pt x="943" y="46"/>
                    <a:pt x="885" y="154"/>
                  </a:cubicBezTo>
                  <a:cubicBezTo>
                    <a:pt x="707" y="524"/>
                    <a:pt x="385" y="845"/>
                    <a:pt x="147" y="1178"/>
                  </a:cubicBezTo>
                  <a:cubicBezTo>
                    <a:pt x="0" y="1394"/>
                    <a:pt x="191" y="1628"/>
                    <a:pt x="379" y="1628"/>
                  </a:cubicBezTo>
                  <a:cubicBezTo>
                    <a:pt x="451" y="1628"/>
                    <a:pt x="523" y="1594"/>
                    <a:pt x="576" y="1512"/>
                  </a:cubicBezTo>
                  <a:cubicBezTo>
                    <a:pt x="838" y="1119"/>
                    <a:pt x="1183" y="797"/>
                    <a:pt x="1397" y="369"/>
                  </a:cubicBezTo>
                  <a:cubicBezTo>
                    <a:pt x="1498" y="160"/>
                    <a:pt x="1321" y="1"/>
                    <a:pt x="11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29;p2"/>
            <p:cNvSpPr/>
            <p:nvPr/>
          </p:nvSpPr>
          <p:spPr>
            <a:xfrm>
              <a:off x="3490800" y="2168725"/>
              <a:ext cx="58950" cy="51525"/>
            </a:xfrm>
            <a:custGeom>
              <a:avLst/>
              <a:gdLst/>
              <a:ahLst/>
              <a:cxnLst/>
              <a:rect l="l" t="t" r="r" b="b"/>
              <a:pathLst>
                <a:path w="2358" h="2061" extrusionOk="0">
                  <a:moveTo>
                    <a:pt x="1988" y="0"/>
                  </a:moveTo>
                  <a:cubicBezTo>
                    <a:pt x="1952" y="0"/>
                    <a:pt x="1914" y="9"/>
                    <a:pt x="1874" y="29"/>
                  </a:cubicBezTo>
                  <a:cubicBezTo>
                    <a:pt x="1159" y="375"/>
                    <a:pt x="600" y="970"/>
                    <a:pt x="147" y="1625"/>
                  </a:cubicBezTo>
                  <a:cubicBezTo>
                    <a:pt x="0" y="1824"/>
                    <a:pt x="193" y="2061"/>
                    <a:pt x="382" y="2061"/>
                  </a:cubicBezTo>
                  <a:cubicBezTo>
                    <a:pt x="453" y="2061"/>
                    <a:pt x="524" y="2027"/>
                    <a:pt x="576" y="1946"/>
                  </a:cubicBezTo>
                  <a:cubicBezTo>
                    <a:pt x="969" y="1387"/>
                    <a:pt x="1457" y="851"/>
                    <a:pt x="2088" y="529"/>
                  </a:cubicBezTo>
                  <a:cubicBezTo>
                    <a:pt x="2358" y="405"/>
                    <a:pt x="2230" y="0"/>
                    <a:pt x="1988"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30;p2"/>
            <p:cNvSpPr/>
            <p:nvPr/>
          </p:nvSpPr>
          <p:spPr>
            <a:xfrm>
              <a:off x="3547975" y="2116525"/>
              <a:ext cx="83350" cy="62250"/>
            </a:xfrm>
            <a:custGeom>
              <a:avLst/>
              <a:gdLst/>
              <a:ahLst/>
              <a:cxnLst/>
              <a:rect l="l" t="t" r="r" b="b"/>
              <a:pathLst>
                <a:path w="3334" h="2490" extrusionOk="0">
                  <a:moveTo>
                    <a:pt x="2933" y="0"/>
                  </a:moveTo>
                  <a:cubicBezTo>
                    <a:pt x="2882" y="0"/>
                    <a:pt x="2829" y="17"/>
                    <a:pt x="2778" y="57"/>
                  </a:cubicBezTo>
                  <a:lnTo>
                    <a:pt x="1051" y="1415"/>
                  </a:lnTo>
                  <a:cubicBezTo>
                    <a:pt x="218" y="2072"/>
                    <a:pt x="0" y="2490"/>
                    <a:pt x="252" y="2490"/>
                  </a:cubicBezTo>
                  <a:cubicBezTo>
                    <a:pt x="425" y="2490"/>
                    <a:pt x="818" y="2294"/>
                    <a:pt x="1385" y="1843"/>
                  </a:cubicBezTo>
                  <a:lnTo>
                    <a:pt x="3111" y="498"/>
                  </a:lnTo>
                  <a:cubicBezTo>
                    <a:pt x="3334" y="324"/>
                    <a:pt x="3155" y="0"/>
                    <a:pt x="2933"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31;p2"/>
            <p:cNvSpPr/>
            <p:nvPr/>
          </p:nvSpPr>
          <p:spPr>
            <a:xfrm>
              <a:off x="3668150" y="2011925"/>
              <a:ext cx="73650" cy="56575"/>
            </a:xfrm>
            <a:custGeom>
              <a:avLst/>
              <a:gdLst/>
              <a:ahLst/>
              <a:cxnLst/>
              <a:rect l="l" t="t" r="r" b="b"/>
              <a:pathLst>
                <a:path w="2946" h="2263" extrusionOk="0">
                  <a:moveTo>
                    <a:pt x="2551" y="1"/>
                  </a:moveTo>
                  <a:cubicBezTo>
                    <a:pt x="2498" y="1"/>
                    <a:pt x="2442" y="19"/>
                    <a:pt x="2388" y="62"/>
                  </a:cubicBezTo>
                  <a:lnTo>
                    <a:pt x="233" y="1765"/>
                  </a:lnTo>
                  <a:cubicBezTo>
                    <a:pt x="1" y="1939"/>
                    <a:pt x="185" y="2263"/>
                    <a:pt x="410" y="2263"/>
                  </a:cubicBezTo>
                  <a:cubicBezTo>
                    <a:pt x="461" y="2263"/>
                    <a:pt x="515" y="2246"/>
                    <a:pt x="566" y="2206"/>
                  </a:cubicBezTo>
                  <a:lnTo>
                    <a:pt x="2733" y="515"/>
                  </a:lnTo>
                  <a:cubicBezTo>
                    <a:pt x="2945" y="332"/>
                    <a:pt x="2775" y="1"/>
                    <a:pt x="2551"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 name="Google Shape;32;p2"/>
          <p:cNvSpPr/>
          <p:nvPr/>
        </p:nvSpPr>
        <p:spPr>
          <a:xfrm>
            <a:off x="8456375" y="862025"/>
            <a:ext cx="261350" cy="275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33;p2"/>
          <p:cNvSpPr/>
          <p:nvPr/>
        </p:nvSpPr>
        <p:spPr>
          <a:xfrm>
            <a:off x="8797038" y="1174350"/>
            <a:ext cx="124425" cy="130675"/>
          </a:xfrm>
          <a:custGeom>
            <a:avLst/>
            <a:gdLst/>
            <a:ahLst/>
            <a:cxnLst/>
            <a:rect l="l" t="t" r="r" b="b"/>
            <a:pathLst>
              <a:path w="4977" h="5227" extrusionOk="0">
                <a:moveTo>
                  <a:pt x="2637" y="0"/>
                </a:moveTo>
                <a:cubicBezTo>
                  <a:pt x="1479" y="0"/>
                  <a:pt x="323" y="1367"/>
                  <a:pt x="60" y="2400"/>
                </a:cubicBezTo>
                <a:cubicBezTo>
                  <a:pt x="12" y="2578"/>
                  <a:pt x="0" y="2757"/>
                  <a:pt x="12" y="2935"/>
                </a:cubicBezTo>
                <a:cubicBezTo>
                  <a:pt x="95" y="3709"/>
                  <a:pt x="703" y="4412"/>
                  <a:pt x="1286" y="4852"/>
                </a:cubicBezTo>
                <a:cubicBezTo>
                  <a:pt x="1601" y="5114"/>
                  <a:pt x="1956" y="5227"/>
                  <a:pt x="2313" y="5227"/>
                </a:cubicBezTo>
                <a:cubicBezTo>
                  <a:pt x="3078" y="5227"/>
                  <a:pt x="3849" y="4709"/>
                  <a:pt x="4239" y="4019"/>
                </a:cubicBezTo>
                <a:cubicBezTo>
                  <a:pt x="4977" y="2769"/>
                  <a:pt x="4572" y="387"/>
                  <a:pt x="2929" y="30"/>
                </a:cubicBezTo>
                <a:cubicBezTo>
                  <a:pt x="2832" y="10"/>
                  <a:pt x="2735" y="0"/>
                  <a:pt x="2637"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34;p2"/>
          <p:cNvSpPr/>
          <p:nvPr/>
        </p:nvSpPr>
        <p:spPr>
          <a:xfrm rot="-9360624">
            <a:off x="-788129" y="4013227"/>
            <a:ext cx="4932347" cy="2405949"/>
          </a:xfrm>
          <a:custGeom>
            <a:avLst/>
            <a:gdLst/>
            <a:ahLst/>
            <a:cxnLst/>
            <a:rect l="l" t="t" r="r" b="b"/>
            <a:pathLst>
              <a:path w="155846" h="123228" extrusionOk="0">
                <a:moveTo>
                  <a:pt x="143537" y="1"/>
                </a:moveTo>
                <a:lnTo>
                  <a:pt x="1" y="114182"/>
                </a:lnTo>
                <a:cubicBezTo>
                  <a:pt x="5901" y="119314"/>
                  <a:pt x="13518" y="123227"/>
                  <a:pt x="21197" y="123227"/>
                </a:cubicBezTo>
                <a:cubicBezTo>
                  <a:pt x="22851" y="123227"/>
                  <a:pt x="24509" y="123045"/>
                  <a:pt x="26153" y="122655"/>
                </a:cubicBezTo>
                <a:cubicBezTo>
                  <a:pt x="37494" y="119920"/>
                  <a:pt x="44333" y="108678"/>
                  <a:pt x="49803" y="98371"/>
                </a:cubicBezTo>
                <a:cubicBezTo>
                  <a:pt x="55240" y="88064"/>
                  <a:pt x="61745" y="76722"/>
                  <a:pt x="72986" y="73553"/>
                </a:cubicBezTo>
                <a:cubicBezTo>
                  <a:pt x="75163" y="72935"/>
                  <a:pt x="77361" y="72673"/>
                  <a:pt x="79569" y="72673"/>
                </a:cubicBezTo>
                <a:cubicBezTo>
                  <a:pt x="87002" y="72673"/>
                  <a:pt x="94547" y="75642"/>
                  <a:pt x="101774" y="77956"/>
                </a:cubicBezTo>
                <a:cubicBezTo>
                  <a:pt x="106502" y="79449"/>
                  <a:pt x="111703" y="80629"/>
                  <a:pt x="116672" y="80629"/>
                </a:cubicBezTo>
                <a:cubicBezTo>
                  <a:pt x="121588" y="80629"/>
                  <a:pt x="126278" y="79474"/>
                  <a:pt x="130060" y="76322"/>
                </a:cubicBezTo>
                <a:cubicBezTo>
                  <a:pt x="135765" y="71552"/>
                  <a:pt x="137566" y="63646"/>
                  <a:pt x="138133" y="56208"/>
                </a:cubicBezTo>
                <a:cubicBezTo>
                  <a:pt x="139234" y="41864"/>
                  <a:pt x="141435" y="33491"/>
                  <a:pt x="149408" y="21483"/>
                </a:cubicBezTo>
                <a:cubicBezTo>
                  <a:pt x="155846" y="11776"/>
                  <a:pt x="155178" y="5171"/>
                  <a:pt x="14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35;p2"/>
          <p:cNvSpPr/>
          <p:nvPr/>
        </p:nvSpPr>
        <p:spPr>
          <a:xfrm rot="9176484">
            <a:off x="7401671" y="-1415580"/>
            <a:ext cx="3843914" cy="3293284"/>
          </a:xfrm>
          <a:custGeom>
            <a:avLst/>
            <a:gdLst/>
            <a:ahLst/>
            <a:cxnLst/>
            <a:rect l="l" t="t" r="r" b="b"/>
            <a:pathLst>
              <a:path w="141702" h="132002" extrusionOk="0">
                <a:moveTo>
                  <a:pt x="0" y="0"/>
                </a:moveTo>
                <a:lnTo>
                  <a:pt x="3703" y="77556"/>
                </a:lnTo>
                <a:cubicBezTo>
                  <a:pt x="4710" y="77606"/>
                  <a:pt x="5720" y="77629"/>
                  <a:pt x="6733" y="77629"/>
                </a:cubicBezTo>
                <a:cubicBezTo>
                  <a:pt x="16734" y="77629"/>
                  <a:pt x="27003" y="75410"/>
                  <a:pt x="36813" y="75410"/>
                </a:cubicBezTo>
                <a:cubicBezTo>
                  <a:pt x="42537" y="75410"/>
                  <a:pt x="48104" y="76165"/>
                  <a:pt x="53372" y="78556"/>
                </a:cubicBezTo>
                <a:cubicBezTo>
                  <a:pt x="66147" y="84361"/>
                  <a:pt x="72986" y="98004"/>
                  <a:pt x="80558" y="109812"/>
                </a:cubicBezTo>
                <a:cubicBezTo>
                  <a:pt x="87705" y="120877"/>
                  <a:pt x="98445" y="132002"/>
                  <a:pt x="111257" y="132002"/>
                </a:cubicBezTo>
                <a:cubicBezTo>
                  <a:pt x="112079" y="132002"/>
                  <a:pt x="112909" y="131956"/>
                  <a:pt x="113748" y="131861"/>
                </a:cubicBezTo>
                <a:cubicBezTo>
                  <a:pt x="123522" y="130760"/>
                  <a:pt x="131561" y="122855"/>
                  <a:pt x="135097" y="113682"/>
                </a:cubicBezTo>
                <a:cubicBezTo>
                  <a:pt x="141701" y="96669"/>
                  <a:pt x="133062" y="75221"/>
                  <a:pt x="116517" y="67482"/>
                </a:cubicBezTo>
                <a:cubicBezTo>
                  <a:pt x="109879" y="64380"/>
                  <a:pt x="101806" y="62845"/>
                  <a:pt x="97903" y="56674"/>
                </a:cubicBezTo>
                <a:cubicBezTo>
                  <a:pt x="95068" y="52204"/>
                  <a:pt x="95402" y="46333"/>
                  <a:pt x="97470" y="41463"/>
                </a:cubicBezTo>
                <a:cubicBezTo>
                  <a:pt x="99505" y="36626"/>
                  <a:pt x="103074" y="32557"/>
                  <a:pt x="106743" y="28788"/>
                </a:cubicBezTo>
                <a:cubicBezTo>
                  <a:pt x="111580" y="23717"/>
                  <a:pt x="117084" y="16846"/>
                  <a:pt x="114082" y="10508"/>
                </a:cubicBezTo>
                <a:cubicBezTo>
                  <a:pt x="112032" y="6218"/>
                  <a:pt x="107007" y="4614"/>
                  <a:pt x="102102" y="4614"/>
                </a:cubicBezTo>
                <a:cubicBezTo>
                  <a:pt x="101019" y="4614"/>
                  <a:pt x="99942" y="4692"/>
                  <a:pt x="98904" y="4837"/>
                </a:cubicBezTo>
                <a:cubicBezTo>
                  <a:pt x="85695" y="6672"/>
                  <a:pt x="74553" y="15278"/>
                  <a:pt x="62978" y="21949"/>
                </a:cubicBezTo>
                <a:cubicBezTo>
                  <a:pt x="55038" y="26467"/>
                  <a:pt x="45740" y="30204"/>
                  <a:pt x="36835" y="30204"/>
                </a:cubicBezTo>
                <a:cubicBezTo>
                  <a:pt x="32721" y="30204"/>
                  <a:pt x="28691" y="29407"/>
                  <a:pt x="24918" y="27520"/>
                </a:cubicBezTo>
                <a:cubicBezTo>
                  <a:pt x="12909" y="21616"/>
                  <a:pt x="12242" y="39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 name="Google Shape;36;p2"/>
          <p:cNvGrpSpPr/>
          <p:nvPr/>
        </p:nvGrpSpPr>
        <p:grpSpPr>
          <a:xfrm rot="6406474">
            <a:off x="433608" y="239525"/>
            <a:ext cx="670173" cy="599969"/>
            <a:chOff x="3293925" y="2011925"/>
            <a:chExt cx="541025" cy="484350"/>
          </a:xfrm>
        </p:grpSpPr>
        <p:sp>
          <p:nvSpPr>
            <p:cNvPr id="37" name="Google Shape;37;p2"/>
            <p:cNvSpPr/>
            <p:nvPr/>
          </p:nvSpPr>
          <p:spPr>
            <a:xfrm>
              <a:off x="3743650" y="2103225"/>
              <a:ext cx="91300" cy="64275"/>
            </a:xfrm>
            <a:custGeom>
              <a:avLst/>
              <a:gdLst/>
              <a:ahLst/>
              <a:cxnLst/>
              <a:rect l="l" t="t" r="r" b="b"/>
              <a:pathLst>
                <a:path w="3652" h="2571" extrusionOk="0">
                  <a:moveTo>
                    <a:pt x="3240" y="1"/>
                  </a:moveTo>
                  <a:cubicBezTo>
                    <a:pt x="3188" y="1"/>
                    <a:pt x="3135" y="17"/>
                    <a:pt x="3083" y="54"/>
                  </a:cubicBezTo>
                  <a:cubicBezTo>
                    <a:pt x="2154" y="768"/>
                    <a:pt x="1154" y="1351"/>
                    <a:pt x="225" y="2066"/>
                  </a:cubicBezTo>
                  <a:cubicBezTo>
                    <a:pt x="0" y="2242"/>
                    <a:pt x="185" y="2570"/>
                    <a:pt x="416" y="2570"/>
                  </a:cubicBezTo>
                  <a:cubicBezTo>
                    <a:pt x="467" y="2570"/>
                    <a:pt x="519" y="2555"/>
                    <a:pt x="570" y="2518"/>
                  </a:cubicBezTo>
                  <a:cubicBezTo>
                    <a:pt x="1499" y="1804"/>
                    <a:pt x="2511" y="1221"/>
                    <a:pt x="3428" y="506"/>
                  </a:cubicBezTo>
                  <a:cubicBezTo>
                    <a:pt x="3652" y="321"/>
                    <a:pt x="3470" y="1"/>
                    <a:pt x="32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38;p2"/>
            <p:cNvSpPr/>
            <p:nvPr/>
          </p:nvSpPr>
          <p:spPr>
            <a:xfrm>
              <a:off x="3699525" y="2028700"/>
              <a:ext cx="124975" cy="102900"/>
            </a:xfrm>
            <a:custGeom>
              <a:avLst/>
              <a:gdLst/>
              <a:ahLst/>
              <a:cxnLst/>
              <a:rect l="l" t="t" r="r" b="b"/>
              <a:pathLst>
                <a:path w="4999" h="4116" extrusionOk="0">
                  <a:moveTo>
                    <a:pt x="4592" y="1"/>
                  </a:moveTo>
                  <a:cubicBezTo>
                    <a:pt x="4539" y="1"/>
                    <a:pt x="4484" y="18"/>
                    <a:pt x="4431" y="58"/>
                  </a:cubicBezTo>
                  <a:cubicBezTo>
                    <a:pt x="3002" y="1225"/>
                    <a:pt x="1657" y="2475"/>
                    <a:pt x="228" y="3618"/>
                  </a:cubicBezTo>
                  <a:cubicBezTo>
                    <a:pt x="0" y="3799"/>
                    <a:pt x="174" y="4115"/>
                    <a:pt x="392" y="4115"/>
                  </a:cubicBezTo>
                  <a:cubicBezTo>
                    <a:pt x="448" y="4115"/>
                    <a:pt x="506" y="4095"/>
                    <a:pt x="561" y="4047"/>
                  </a:cubicBezTo>
                  <a:cubicBezTo>
                    <a:pt x="1990" y="2904"/>
                    <a:pt x="3347" y="1654"/>
                    <a:pt x="4776" y="511"/>
                  </a:cubicBezTo>
                  <a:cubicBezTo>
                    <a:pt x="4999" y="327"/>
                    <a:pt x="4820" y="1"/>
                    <a:pt x="4592"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39;p2"/>
            <p:cNvSpPr/>
            <p:nvPr/>
          </p:nvSpPr>
          <p:spPr>
            <a:xfrm>
              <a:off x="3613625" y="2163150"/>
              <a:ext cx="70700" cy="82525"/>
            </a:xfrm>
            <a:custGeom>
              <a:avLst/>
              <a:gdLst/>
              <a:ahLst/>
              <a:cxnLst/>
              <a:rect l="l" t="t" r="r" b="b"/>
              <a:pathLst>
                <a:path w="2828" h="3301" extrusionOk="0">
                  <a:moveTo>
                    <a:pt x="2424" y="0"/>
                  </a:moveTo>
                  <a:cubicBezTo>
                    <a:pt x="2350" y="0"/>
                    <a:pt x="2274" y="29"/>
                    <a:pt x="2211" y="97"/>
                  </a:cubicBezTo>
                  <a:cubicBezTo>
                    <a:pt x="1461" y="967"/>
                    <a:pt x="937" y="2002"/>
                    <a:pt x="175" y="2872"/>
                  </a:cubicBezTo>
                  <a:cubicBezTo>
                    <a:pt x="1" y="3064"/>
                    <a:pt x="198" y="3301"/>
                    <a:pt x="399" y="3301"/>
                  </a:cubicBezTo>
                  <a:cubicBezTo>
                    <a:pt x="473" y="3301"/>
                    <a:pt x="547" y="3269"/>
                    <a:pt x="604" y="3193"/>
                  </a:cubicBezTo>
                  <a:cubicBezTo>
                    <a:pt x="1366" y="2336"/>
                    <a:pt x="1890" y="1288"/>
                    <a:pt x="2652" y="431"/>
                  </a:cubicBezTo>
                  <a:cubicBezTo>
                    <a:pt x="2828" y="229"/>
                    <a:pt x="2634" y="0"/>
                    <a:pt x="2424"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40;p2"/>
            <p:cNvSpPr/>
            <p:nvPr/>
          </p:nvSpPr>
          <p:spPr>
            <a:xfrm>
              <a:off x="3656525" y="2239625"/>
              <a:ext cx="56700" cy="55200"/>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41;p2"/>
            <p:cNvSpPr/>
            <p:nvPr/>
          </p:nvSpPr>
          <p:spPr>
            <a:xfrm>
              <a:off x="3594500" y="2349475"/>
              <a:ext cx="53525" cy="52475"/>
            </a:xfrm>
            <a:custGeom>
              <a:avLst/>
              <a:gdLst/>
              <a:ahLst/>
              <a:cxnLst/>
              <a:rect l="l" t="t" r="r" b="b"/>
              <a:pathLst>
                <a:path w="2141" h="2099" extrusionOk="0">
                  <a:moveTo>
                    <a:pt x="1747" y="0"/>
                  </a:moveTo>
                  <a:cubicBezTo>
                    <a:pt x="1694" y="0"/>
                    <a:pt x="1638" y="19"/>
                    <a:pt x="1583" y="62"/>
                  </a:cubicBezTo>
                  <a:cubicBezTo>
                    <a:pt x="1012" y="503"/>
                    <a:pt x="595" y="1086"/>
                    <a:pt x="167" y="1657"/>
                  </a:cubicBezTo>
                  <a:cubicBezTo>
                    <a:pt x="0" y="1859"/>
                    <a:pt x="200" y="2098"/>
                    <a:pt x="408" y="2098"/>
                  </a:cubicBezTo>
                  <a:cubicBezTo>
                    <a:pt x="483" y="2098"/>
                    <a:pt x="559" y="2067"/>
                    <a:pt x="619" y="1991"/>
                  </a:cubicBezTo>
                  <a:cubicBezTo>
                    <a:pt x="1012" y="1455"/>
                    <a:pt x="1405" y="919"/>
                    <a:pt x="1929" y="503"/>
                  </a:cubicBezTo>
                  <a:cubicBezTo>
                    <a:pt x="2140" y="329"/>
                    <a:pt x="1971" y="0"/>
                    <a:pt x="1747"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42;p2"/>
            <p:cNvSpPr/>
            <p:nvPr/>
          </p:nvSpPr>
          <p:spPr>
            <a:xfrm>
              <a:off x="3566850" y="2332625"/>
              <a:ext cx="49950" cy="62075"/>
            </a:xfrm>
            <a:custGeom>
              <a:avLst/>
              <a:gdLst/>
              <a:ahLst/>
              <a:cxnLst/>
              <a:rect l="l" t="t" r="r" b="b"/>
              <a:pathLst>
                <a:path w="1998" h="2483" extrusionOk="0">
                  <a:moveTo>
                    <a:pt x="1613" y="1"/>
                  </a:moveTo>
                  <a:cubicBezTo>
                    <a:pt x="1539" y="1"/>
                    <a:pt x="1464" y="32"/>
                    <a:pt x="1404" y="105"/>
                  </a:cubicBezTo>
                  <a:cubicBezTo>
                    <a:pt x="915" y="748"/>
                    <a:pt x="451" y="1391"/>
                    <a:pt x="94" y="2117"/>
                  </a:cubicBezTo>
                  <a:cubicBezTo>
                    <a:pt x="0" y="2320"/>
                    <a:pt x="183" y="2482"/>
                    <a:pt x="357" y="2482"/>
                  </a:cubicBezTo>
                  <a:cubicBezTo>
                    <a:pt x="448" y="2482"/>
                    <a:pt x="537" y="2438"/>
                    <a:pt x="582" y="2331"/>
                  </a:cubicBezTo>
                  <a:cubicBezTo>
                    <a:pt x="927" y="1641"/>
                    <a:pt x="1380" y="1034"/>
                    <a:pt x="1832" y="438"/>
                  </a:cubicBezTo>
                  <a:cubicBezTo>
                    <a:pt x="1998" y="229"/>
                    <a:pt x="1813" y="1"/>
                    <a:pt x="161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43;p2"/>
            <p:cNvSpPr/>
            <p:nvPr/>
          </p:nvSpPr>
          <p:spPr>
            <a:xfrm>
              <a:off x="3484300" y="2388000"/>
              <a:ext cx="28050" cy="108275"/>
            </a:xfrm>
            <a:custGeom>
              <a:avLst/>
              <a:gdLst/>
              <a:ahLst/>
              <a:cxnLst/>
              <a:rect l="l" t="t" r="r" b="b"/>
              <a:pathLst>
                <a:path w="1122" h="4331" extrusionOk="0">
                  <a:moveTo>
                    <a:pt x="623" y="1"/>
                  </a:moveTo>
                  <a:cubicBezTo>
                    <a:pt x="474" y="1"/>
                    <a:pt x="327" y="111"/>
                    <a:pt x="360" y="307"/>
                  </a:cubicBezTo>
                  <a:cubicBezTo>
                    <a:pt x="574" y="1557"/>
                    <a:pt x="181" y="2795"/>
                    <a:pt x="26" y="4022"/>
                  </a:cubicBezTo>
                  <a:cubicBezTo>
                    <a:pt x="0" y="4217"/>
                    <a:pt x="149" y="4331"/>
                    <a:pt x="297" y="4331"/>
                  </a:cubicBezTo>
                  <a:cubicBezTo>
                    <a:pt x="419" y="4331"/>
                    <a:pt x="541" y="4254"/>
                    <a:pt x="562" y="4081"/>
                  </a:cubicBezTo>
                  <a:cubicBezTo>
                    <a:pt x="741" y="2807"/>
                    <a:pt x="1122" y="1521"/>
                    <a:pt x="896" y="236"/>
                  </a:cubicBezTo>
                  <a:cubicBezTo>
                    <a:pt x="869" y="75"/>
                    <a:pt x="745" y="1"/>
                    <a:pt x="62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44;p2"/>
            <p:cNvSpPr/>
            <p:nvPr/>
          </p:nvSpPr>
          <p:spPr>
            <a:xfrm>
              <a:off x="3419975" y="2303650"/>
              <a:ext cx="47250" cy="66000"/>
            </a:xfrm>
            <a:custGeom>
              <a:avLst/>
              <a:gdLst/>
              <a:ahLst/>
              <a:cxnLst/>
              <a:rect l="l" t="t" r="r" b="b"/>
              <a:pathLst>
                <a:path w="1890" h="2640" extrusionOk="0">
                  <a:moveTo>
                    <a:pt x="1535" y="1"/>
                  </a:moveTo>
                  <a:cubicBezTo>
                    <a:pt x="1438" y="1"/>
                    <a:pt x="1340" y="50"/>
                    <a:pt x="1290" y="169"/>
                  </a:cubicBezTo>
                  <a:cubicBezTo>
                    <a:pt x="956" y="871"/>
                    <a:pt x="611" y="1562"/>
                    <a:pt x="159" y="2193"/>
                  </a:cubicBezTo>
                  <a:cubicBezTo>
                    <a:pt x="1" y="2403"/>
                    <a:pt x="192" y="2640"/>
                    <a:pt x="389" y="2640"/>
                  </a:cubicBezTo>
                  <a:cubicBezTo>
                    <a:pt x="460" y="2640"/>
                    <a:pt x="531" y="2610"/>
                    <a:pt x="587" y="2538"/>
                  </a:cubicBezTo>
                  <a:cubicBezTo>
                    <a:pt x="1075" y="1859"/>
                    <a:pt x="1433" y="1121"/>
                    <a:pt x="1790" y="371"/>
                  </a:cubicBezTo>
                  <a:cubicBezTo>
                    <a:pt x="1890" y="164"/>
                    <a:pt x="1712" y="1"/>
                    <a:pt x="1535"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45;p2"/>
            <p:cNvSpPr/>
            <p:nvPr/>
          </p:nvSpPr>
          <p:spPr>
            <a:xfrm>
              <a:off x="3516525" y="2211800"/>
              <a:ext cx="60275" cy="65000"/>
            </a:xfrm>
            <a:custGeom>
              <a:avLst/>
              <a:gdLst/>
              <a:ahLst/>
              <a:cxnLst/>
              <a:rect l="l" t="t" r="r" b="b"/>
              <a:pathLst>
                <a:path w="2411" h="2600" extrusionOk="0">
                  <a:moveTo>
                    <a:pt x="2050" y="0"/>
                  </a:moveTo>
                  <a:cubicBezTo>
                    <a:pt x="2013" y="0"/>
                    <a:pt x="1971" y="10"/>
                    <a:pt x="1928" y="33"/>
                  </a:cubicBezTo>
                  <a:cubicBezTo>
                    <a:pt x="1071" y="461"/>
                    <a:pt x="595" y="1342"/>
                    <a:pt x="130" y="2140"/>
                  </a:cubicBezTo>
                  <a:cubicBezTo>
                    <a:pt x="0" y="2357"/>
                    <a:pt x="205" y="2599"/>
                    <a:pt x="395" y="2599"/>
                  </a:cubicBezTo>
                  <a:cubicBezTo>
                    <a:pt x="466" y="2599"/>
                    <a:pt x="534" y="2566"/>
                    <a:pt x="583" y="2485"/>
                  </a:cubicBezTo>
                  <a:cubicBezTo>
                    <a:pt x="976" y="1783"/>
                    <a:pt x="1392" y="926"/>
                    <a:pt x="2143" y="557"/>
                  </a:cubicBezTo>
                  <a:cubicBezTo>
                    <a:pt x="2411" y="412"/>
                    <a:pt x="2295" y="0"/>
                    <a:pt x="2050"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2"/>
            <p:cNvSpPr/>
            <p:nvPr/>
          </p:nvSpPr>
          <p:spPr>
            <a:xfrm>
              <a:off x="3339150" y="2416575"/>
              <a:ext cx="35225" cy="58050"/>
            </a:xfrm>
            <a:custGeom>
              <a:avLst/>
              <a:gdLst/>
              <a:ahLst/>
              <a:cxnLst/>
              <a:rect l="l" t="t" r="r" b="b"/>
              <a:pathLst>
                <a:path w="1409" h="2322" extrusionOk="0">
                  <a:moveTo>
                    <a:pt x="1061" y="0"/>
                  </a:moveTo>
                  <a:cubicBezTo>
                    <a:pt x="967" y="0"/>
                    <a:pt x="875" y="52"/>
                    <a:pt x="832" y="176"/>
                  </a:cubicBezTo>
                  <a:cubicBezTo>
                    <a:pt x="629" y="759"/>
                    <a:pt x="451" y="1355"/>
                    <a:pt x="129" y="1867"/>
                  </a:cubicBezTo>
                  <a:cubicBezTo>
                    <a:pt x="0" y="2082"/>
                    <a:pt x="188" y="2322"/>
                    <a:pt x="370" y="2322"/>
                  </a:cubicBezTo>
                  <a:cubicBezTo>
                    <a:pt x="439" y="2322"/>
                    <a:pt x="508" y="2286"/>
                    <a:pt x="558" y="2200"/>
                  </a:cubicBezTo>
                  <a:cubicBezTo>
                    <a:pt x="915" y="1629"/>
                    <a:pt x="1129" y="1009"/>
                    <a:pt x="1332" y="378"/>
                  </a:cubicBezTo>
                  <a:cubicBezTo>
                    <a:pt x="1408" y="165"/>
                    <a:pt x="1230" y="0"/>
                    <a:pt x="1061"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47;p2"/>
            <p:cNvSpPr/>
            <p:nvPr/>
          </p:nvSpPr>
          <p:spPr>
            <a:xfrm>
              <a:off x="3293925" y="2363575"/>
              <a:ext cx="53150" cy="65100"/>
            </a:xfrm>
            <a:custGeom>
              <a:avLst/>
              <a:gdLst/>
              <a:ahLst/>
              <a:cxnLst/>
              <a:rect l="l" t="t" r="r" b="b"/>
              <a:pathLst>
                <a:path w="2126" h="2604" extrusionOk="0">
                  <a:moveTo>
                    <a:pt x="1725" y="0"/>
                  </a:moveTo>
                  <a:cubicBezTo>
                    <a:pt x="1674" y="0"/>
                    <a:pt x="1621" y="17"/>
                    <a:pt x="1569" y="58"/>
                  </a:cubicBezTo>
                  <a:cubicBezTo>
                    <a:pt x="831" y="641"/>
                    <a:pt x="176" y="1355"/>
                    <a:pt x="33" y="2308"/>
                  </a:cubicBezTo>
                  <a:cubicBezTo>
                    <a:pt x="1" y="2497"/>
                    <a:pt x="149" y="2603"/>
                    <a:pt x="301" y="2603"/>
                  </a:cubicBezTo>
                  <a:cubicBezTo>
                    <a:pt x="426" y="2603"/>
                    <a:pt x="554" y="2530"/>
                    <a:pt x="581" y="2367"/>
                  </a:cubicBezTo>
                  <a:cubicBezTo>
                    <a:pt x="712" y="1558"/>
                    <a:pt x="1307" y="963"/>
                    <a:pt x="1903" y="486"/>
                  </a:cubicBezTo>
                  <a:cubicBezTo>
                    <a:pt x="2125" y="322"/>
                    <a:pt x="1947" y="0"/>
                    <a:pt x="1725"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48;p2"/>
            <p:cNvSpPr/>
            <p:nvPr/>
          </p:nvSpPr>
          <p:spPr>
            <a:xfrm>
              <a:off x="3368175" y="2276025"/>
              <a:ext cx="37450" cy="40725"/>
            </a:xfrm>
            <a:custGeom>
              <a:avLst/>
              <a:gdLst/>
              <a:ahLst/>
              <a:cxnLst/>
              <a:rect l="l" t="t" r="r" b="b"/>
              <a:pathLst>
                <a:path w="1498" h="1629" extrusionOk="0">
                  <a:moveTo>
                    <a:pt x="1140" y="1"/>
                  </a:moveTo>
                  <a:cubicBezTo>
                    <a:pt x="1042" y="1"/>
                    <a:pt x="943" y="46"/>
                    <a:pt x="885" y="154"/>
                  </a:cubicBezTo>
                  <a:cubicBezTo>
                    <a:pt x="707" y="524"/>
                    <a:pt x="385" y="845"/>
                    <a:pt x="147" y="1178"/>
                  </a:cubicBezTo>
                  <a:cubicBezTo>
                    <a:pt x="0" y="1394"/>
                    <a:pt x="191" y="1628"/>
                    <a:pt x="379" y="1628"/>
                  </a:cubicBezTo>
                  <a:cubicBezTo>
                    <a:pt x="451" y="1628"/>
                    <a:pt x="523" y="1594"/>
                    <a:pt x="576" y="1512"/>
                  </a:cubicBezTo>
                  <a:cubicBezTo>
                    <a:pt x="838" y="1119"/>
                    <a:pt x="1183" y="797"/>
                    <a:pt x="1397" y="369"/>
                  </a:cubicBezTo>
                  <a:cubicBezTo>
                    <a:pt x="1498" y="160"/>
                    <a:pt x="1321" y="1"/>
                    <a:pt x="11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2"/>
            <p:cNvSpPr/>
            <p:nvPr/>
          </p:nvSpPr>
          <p:spPr>
            <a:xfrm>
              <a:off x="3490800" y="2168725"/>
              <a:ext cx="58950" cy="51525"/>
            </a:xfrm>
            <a:custGeom>
              <a:avLst/>
              <a:gdLst/>
              <a:ahLst/>
              <a:cxnLst/>
              <a:rect l="l" t="t" r="r" b="b"/>
              <a:pathLst>
                <a:path w="2358" h="2061" extrusionOk="0">
                  <a:moveTo>
                    <a:pt x="1988" y="0"/>
                  </a:moveTo>
                  <a:cubicBezTo>
                    <a:pt x="1952" y="0"/>
                    <a:pt x="1914" y="9"/>
                    <a:pt x="1874" y="29"/>
                  </a:cubicBezTo>
                  <a:cubicBezTo>
                    <a:pt x="1159" y="375"/>
                    <a:pt x="600" y="970"/>
                    <a:pt x="147" y="1625"/>
                  </a:cubicBezTo>
                  <a:cubicBezTo>
                    <a:pt x="0" y="1824"/>
                    <a:pt x="193" y="2061"/>
                    <a:pt x="382" y="2061"/>
                  </a:cubicBezTo>
                  <a:cubicBezTo>
                    <a:pt x="453" y="2061"/>
                    <a:pt x="524" y="2027"/>
                    <a:pt x="576" y="1946"/>
                  </a:cubicBezTo>
                  <a:cubicBezTo>
                    <a:pt x="969" y="1387"/>
                    <a:pt x="1457" y="851"/>
                    <a:pt x="2088" y="529"/>
                  </a:cubicBezTo>
                  <a:cubicBezTo>
                    <a:pt x="2358" y="405"/>
                    <a:pt x="2230" y="0"/>
                    <a:pt x="1988"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2"/>
            <p:cNvSpPr/>
            <p:nvPr/>
          </p:nvSpPr>
          <p:spPr>
            <a:xfrm>
              <a:off x="3547975" y="2116525"/>
              <a:ext cx="83350" cy="62250"/>
            </a:xfrm>
            <a:custGeom>
              <a:avLst/>
              <a:gdLst/>
              <a:ahLst/>
              <a:cxnLst/>
              <a:rect l="l" t="t" r="r" b="b"/>
              <a:pathLst>
                <a:path w="3334" h="2490" extrusionOk="0">
                  <a:moveTo>
                    <a:pt x="2933" y="0"/>
                  </a:moveTo>
                  <a:cubicBezTo>
                    <a:pt x="2882" y="0"/>
                    <a:pt x="2829" y="17"/>
                    <a:pt x="2778" y="57"/>
                  </a:cubicBezTo>
                  <a:lnTo>
                    <a:pt x="1051" y="1415"/>
                  </a:lnTo>
                  <a:cubicBezTo>
                    <a:pt x="218" y="2072"/>
                    <a:pt x="0" y="2490"/>
                    <a:pt x="252" y="2490"/>
                  </a:cubicBezTo>
                  <a:cubicBezTo>
                    <a:pt x="425" y="2490"/>
                    <a:pt x="818" y="2294"/>
                    <a:pt x="1385" y="1843"/>
                  </a:cubicBezTo>
                  <a:lnTo>
                    <a:pt x="3111" y="498"/>
                  </a:lnTo>
                  <a:cubicBezTo>
                    <a:pt x="3334" y="324"/>
                    <a:pt x="3155" y="0"/>
                    <a:pt x="2933"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1;p2"/>
            <p:cNvSpPr/>
            <p:nvPr/>
          </p:nvSpPr>
          <p:spPr>
            <a:xfrm>
              <a:off x="3668150" y="2011925"/>
              <a:ext cx="73650" cy="56575"/>
            </a:xfrm>
            <a:custGeom>
              <a:avLst/>
              <a:gdLst/>
              <a:ahLst/>
              <a:cxnLst/>
              <a:rect l="l" t="t" r="r" b="b"/>
              <a:pathLst>
                <a:path w="2946" h="2263" extrusionOk="0">
                  <a:moveTo>
                    <a:pt x="2551" y="1"/>
                  </a:moveTo>
                  <a:cubicBezTo>
                    <a:pt x="2498" y="1"/>
                    <a:pt x="2442" y="19"/>
                    <a:pt x="2388" y="62"/>
                  </a:cubicBezTo>
                  <a:lnTo>
                    <a:pt x="233" y="1765"/>
                  </a:lnTo>
                  <a:cubicBezTo>
                    <a:pt x="1" y="1939"/>
                    <a:pt x="185" y="2263"/>
                    <a:pt x="410" y="2263"/>
                  </a:cubicBezTo>
                  <a:cubicBezTo>
                    <a:pt x="461" y="2263"/>
                    <a:pt x="515" y="2246"/>
                    <a:pt x="566" y="2206"/>
                  </a:cubicBezTo>
                  <a:lnTo>
                    <a:pt x="2733" y="515"/>
                  </a:lnTo>
                  <a:cubicBezTo>
                    <a:pt x="2945" y="332"/>
                    <a:pt x="2775" y="1"/>
                    <a:pt x="2551"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2" name="Google Shape;52;p2"/>
          <p:cNvSpPr/>
          <p:nvPr/>
        </p:nvSpPr>
        <p:spPr>
          <a:xfrm>
            <a:off x="2650500" y="401613"/>
            <a:ext cx="261350" cy="275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3;p2"/>
          <p:cNvSpPr/>
          <p:nvPr/>
        </p:nvSpPr>
        <p:spPr>
          <a:xfrm>
            <a:off x="3025325" y="211899"/>
            <a:ext cx="179809" cy="18973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54;p2"/>
          <p:cNvSpPr/>
          <p:nvPr/>
        </p:nvSpPr>
        <p:spPr>
          <a:xfrm rot="9176484">
            <a:off x="7840476" y="-1742470"/>
            <a:ext cx="3843914" cy="3293284"/>
          </a:xfrm>
          <a:custGeom>
            <a:avLst/>
            <a:gdLst/>
            <a:ahLst/>
            <a:cxnLst/>
            <a:rect l="l" t="t" r="r" b="b"/>
            <a:pathLst>
              <a:path w="141702" h="132002" extrusionOk="0">
                <a:moveTo>
                  <a:pt x="0" y="0"/>
                </a:moveTo>
                <a:lnTo>
                  <a:pt x="3703" y="77556"/>
                </a:lnTo>
                <a:cubicBezTo>
                  <a:pt x="4710" y="77606"/>
                  <a:pt x="5720" y="77629"/>
                  <a:pt x="6733" y="77629"/>
                </a:cubicBezTo>
                <a:cubicBezTo>
                  <a:pt x="16734" y="77629"/>
                  <a:pt x="27003" y="75410"/>
                  <a:pt x="36813" y="75410"/>
                </a:cubicBezTo>
                <a:cubicBezTo>
                  <a:pt x="42537" y="75410"/>
                  <a:pt x="48104" y="76165"/>
                  <a:pt x="53372" y="78556"/>
                </a:cubicBezTo>
                <a:cubicBezTo>
                  <a:pt x="66147" y="84361"/>
                  <a:pt x="72986" y="98004"/>
                  <a:pt x="80558" y="109812"/>
                </a:cubicBezTo>
                <a:cubicBezTo>
                  <a:pt x="87705" y="120877"/>
                  <a:pt x="98445" y="132002"/>
                  <a:pt x="111257" y="132002"/>
                </a:cubicBezTo>
                <a:cubicBezTo>
                  <a:pt x="112079" y="132002"/>
                  <a:pt x="112909" y="131956"/>
                  <a:pt x="113748" y="131861"/>
                </a:cubicBezTo>
                <a:cubicBezTo>
                  <a:pt x="123522" y="130760"/>
                  <a:pt x="131561" y="122855"/>
                  <a:pt x="135097" y="113682"/>
                </a:cubicBezTo>
                <a:cubicBezTo>
                  <a:pt x="141701" y="96669"/>
                  <a:pt x="133062" y="75221"/>
                  <a:pt x="116517" y="67482"/>
                </a:cubicBezTo>
                <a:cubicBezTo>
                  <a:pt x="109879" y="64380"/>
                  <a:pt x="101806" y="62845"/>
                  <a:pt x="97903" y="56674"/>
                </a:cubicBezTo>
                <a:cubicBezTo>
                  <a:pt x="95068" y="52204"/>
                  <a:pt x="95402" y="46333"/>
                  <a:pt x="97470" y="41463"/>
                </a:cubicBezTo>
                <a:cubicBezTo>
                  <a:pt x="99505" y="36626"/>
                  <a:pt x="103074" y="32557"/>
                  <a:pt x="106743" y="28788"/>
                </a:cubicBezTo>
                <a:cubicBezTo>
                  <a:pt x="111580" y="23717"/>
                  <a:pt x="117084" y="16846"/>
                  <a:pt x="114082" y="10508"/>
                </a:cubicBezTo>
                <a:cubicBezTo>
                  <a:pt x="112032" y="6218"/>
                  <a:pt x="107007" y="4614"/>
                  <a:pt x="102102" y="4614"/>
                </a:cubicBezTo>
                <a:cubicBezTo>
                  <a:pt x="101019" y="4614"/>
                  <a:pt x="99942" y="4692"/>
                  <a:pt x="98904" y="4837"/>
                </a:cubicBezTo>
                <a:cubicBezTo>
                  <a:pt x="85695" y="6672"/>
                  <a:pt x="74553" y="15278"/>
                  <a:pt x="62978" y="21949"/>
                </a:cubicBezTo>
                <a:cubicBezTo>
                  <a:pt x="55038" y="26467"/>
                  <a:pt x="45740" y="30204"/>
                  <a:pt x="36835" y="30204"/>
                </a:cubicBezTo>
                <a:cubicBezTo>
                  <a:pt x="32721" y="30204"/>
                  <a:pt x="28691" y="29407"/>
                  <a:pt x="24918" y="27520"/>
                </a:cubicBezTo>
                <a:cubicBezTo>
                  <a:pt x="12909" y="21616"/>
                  <a:pt x="12242" y="397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5;p2"/>
          <p:cNvSpPr/>
          <p:nvPr/>
        </p:nvSpPr>
        <p:spPr>
          <a:xfrm rot="-10533880">
            <a:off x="-904467" y="-285692"/>
            <a:ext cx="1383233" cy="1650410"/>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24" name="Shape 124"/>
        <p:cNvGrpSpPr/>
        <p:nvPr/>
      </p:nvGrpSpPr>
      <p:grpSpPr>
        <a:xfrm>
          <a:off x="0" y="0"/>
          <a:ext cx="0" cy="0"/>
          <a:chOff x="0" y="0"/>
          <a:chExt cx="0" cy="0"/>
        </a:xfrm>
      </p:grpSpPr>
      <p:sp>
        <p:nvSpPr>
          <p:cNvPr id="125" name="Google Shape;125;p11"/>
          <p:cNvSpPr txBox="1"/>
          <p:nvPr>
            <p:ph type="title" hasCustomPrompt="1"/>
          </p:nvPr>
        </p:nvSpPr>
        <p:spPr>
          <a:xfrm>
            <a:off x="713225" y="1609538"/>
            <a:ext cx="77175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26" name="Google Shape;126;p11"/>
          <p:cNvSpPr txBox="1"/>
          <p:nvPr>
            <p:ph type="body" idx="1"/>
          </p:nvPr>
        </p:nvSpPr>
        <p:spPr>
          <a:xfrm>
            <a:off x="713275" y="3661513"/>
            <a:ext cx="7717500" cy="4674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solidFill>
                  <a:schemeClr val="accent1"/>
                </a:solidFill>
              </a:defRPr>
            </a:lvl1pPr>
            <a:lvl2pPr marL="914400" lvl="1" indent="-342900" algn="ctr">
              <a:spcBef>
                <a:spcPts val="1600"/>
              </a:spcBef>
              <a:spcAft>
                <a:spcPts val="0"/>
              </a:spcAft>
              <a:buSzPts val="1800"/>
              <a:buChar char="○"/>
              <a:defRPr/>
            </a:lvl2pPr>
            <a:lvl3pPr marL="1371600" lvl="2" indent="-342900" algn="ctr">
              <a:spcBef>
                <a:spcPts val="1600"/>
              </a:spcBef>
              <a:spcAft>
                <a:spcPts val="0"/>
              </a:spcAft>
              <a:buSzPts val="1800"/>
              <a:buChar char="■"/>
              <a:defRPr/>
            </a:lvl3pPr>
            <a:lvl4pPr marL="1828800" lvl="3" indent="-342900" algn="ctr">
              <a:spcBef>
                <a:spcPts val="1600"/>
              </a:spcBef>
              <a:spcAft>
                <a:spcPts val="0"/>
              </a:spcAft>
              <a:buSzPts val="1800"/>
              <a:buChar char="●"/>
              <a:defRPr/>
            </a:lvl4pPr>
            <a:lvl5pPr marL="2286000" lvl="4" indent="-342900" algn="ctr">
              <a:spcBef>
                <a:spcPts val="1600"/>
              </a:spcBef>
              <a:spcAft>
                <a:spcPts val="0"/>
              </a:spcAft>
              <a:buSzPts val="1800"/>
              <a:buChar char="○"/>
              <a:defRPr/>
            </a:lvl5pPr>
            <a:lvl6pPr marL="2743200" lvl="5" indent="-342900" algn="ctr">
              <a:spcBef>
                <a:spcPts val="1600"/>
              </a:spcBef>
              <a:spcAft>
                <a:spcPts val="0"/>
              </a:spcAft>
              <a:buSzPts val="1800"/>
              <a:buChar char="■"/>
              <a:defRPr/>
            </a:lvl6pPr>
            <a:lvl7pPr marL="3200400" lvl="6" indent="-342900" algn="ctr">
              <a:spcBef>
                <a:spcPts val="1600"/>
              </a:spcBef>
              <a:spcAft>
                <a:spcPts val="0"/>
              </a:spcAft>
              <a:buSzPts val="1800"/>
              <a:buChar char="●"/>
              <a:defRPr/>
            </a:lvl7pPr>
            <a:lvl8pPr marL="3657600" lvl="7" indent="-342900" algn="ctr">
              <a:spcBef>
                <a:spcPts val="1600"/>
              </a:spcBef>
              <a:spcAft>
                <a:spcPts val="0"/>
              </a:spcAft>
              <a:buSzPts val="1800"/>
              <a:buChar char="○"/>
              <a:defRPr/>
            </a:lvl8pPr>
            <a:lvl9pPr marL="4114800" lvl="8" indent="-342900" algn="ctr">
              <a:spcBef>
                <a:spcPts val="1600"/>
              </a:spcBef>
              <a:spcAft>
                <a:spcPts val="1600"/>
              </a:spcAft>
              <a:buSzPts val="1800"/>
              <a:buChar char="■"/>
              <a:defRPr/>
            </a:lvl9pPr>
          </a:lstStyle>
          <a:p/>
        </p:txBody>
      </p:sp>
      <p:sp>
        <p:nvSpPr>
          <p:cNvPr id="127" name="Google Shape;127;p11"/>
          <p:cNvSpPr/>
          <p:nvPr/>
        </p:nvSpPr>
        <p:spPr>
          <a:xfrm rot="1291562">
            <a:off x="315723" y="-1570000"/>
            <a:ext cx="8625340" cy="3139994"/>
          </a:xfrm>
          <a:custGeom>
            <a:avLst/>
            <a:gdLst/>
            <a:ahLst/>
            <a:cxnLst/>
            <a:rect l="l" t="t" r="r" b="b"/>
            <a:pathLst>
              <a:path w="155846" h="123228" extrusionOk="0">
                <a:moveTo>
                  <a:pt x="143537" y="1"/>
                </a:moveTo>
                <a:lnTo>
                  <a:pt x="1" y="114182"/>
                </a:lnTo>
                <a:cubicBezTo>
                  <a:pt x="5901" y="119314"/>
                  <a:pt x="13518" y="123227"/>
                  <a:pt x="21197" y="123227"/>
                </a:cubicBezTo>
                <a:cubicBezTo>
                  <a:pt x="22851" y="123227"/>
                  <a:pt x="24509" y="123045"/>
                  <a:pt x="26153" y="122655"/>
                </a:cubicBezTo>
                <a:cubicBezTo>
                  <a:pt x="37494" y="119920"/>
                  <a:pt x="44333" y="108678"/>
                  <a:pt x="49803" y="98371"/>
                </a:cubicBezTo>
                <a:cubicBezTo>
                  <a:pt x="55240" y="88064"/>
                  <a:pt x="61745" y="76722"/>
                  <a:pt x="72986" y="73553"/>
                </a:cubicBezTo>
                <a:cubicBezTo>
                  <a:pt x="75163" y="72935"/>
                  <a:pt x="77361" y="72673"/>
                  <a:pt x="79569" y="72673"/>
                </a:cubicBezTo>
                <a:cubicBezTo>
                  <a:pt x="87002" y="72673"/>
                  <a:pt x="94547" y="75642"/>
                  <a:pt x="101774" y="77956"/>
                </a:cubicBezTo>
                <a:cubicBezTo>
                  <a:pt x="106502" y="79449"/>
                  <a:pt x="111703" y="80629"/>
                  <a:pt x="116672" y="80629"/>
                </a:cubicBezTo>
                <a:cubicBezTo>
                  <a:pt x="121588" y="80629"/>
                  <a:pt x="126278" y="79474"/>
                  <a:pt x="130060" y="76322"/>
                </a:cubicBezTo>
                <a:cubicBezTo>
                  <a:pt x="135765" y="71552"/>
                  <a:pt x="137566" y="63646"/>
                  <a:pt x="138133" y="56208"/>
                </a:cubicBezTo>
                <a:cubicBezTo>
                  <a:pt x="139234" y="41864"/>
                  <a:pt x="141435" y="33491"/>
                  <a:pt x="149408" y="21483"/>
                </a:cubicBezTo>
                <a:cubicBezTo>
                  <a:pt x="155846" y="11776"/>
                  <a:pt x="155178" y="5171"/>
                  <a:pt x="14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128;p11"/>
          <p:cNvSpPr/>
          <p:nvPr/>
        </p:nvSpPr>
        <p:spPr>
          <a:xfrm rot="2322860">
            <a:off x="6763054" y="3579727"/>
            <a:ext cx="2714370" cy="2971769"/>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11"/>
          <p:cNvSpPr/>
          <p:nvPr/>
        </p:nvSpPr>
        <p:spPr>
          <a:xfrm rot="892050">
            <a:off x="7073559" y="4091225"/>
            <a:ext cx="2714427" cy="2971739"/>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130;p11"/>
          <p:cNvSpPr/>
          <p:nvPr/>
        </p:nvSpPr>
        <p:spPr>
          <a:xfrm rot="5137600">
            <a:off x="-643968" y="3351085"/>
            <a:ext cx="2714381" cy="2971696"/>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31" name="Shape 13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Awesome words">
  <p:cSld name="BIG_NUMBER_2">
    <p:spTree>
      <p:nvGrpSpPr>
        <p:cNvPr id="132" name="Shape 132"/>
        <p:cNvGrpSpPr/>
        <p:nvPr/>
      </p:nvGrpSpPr>
      <p:grpSpPr>
        <a:xfrm>
          <a:off x="0" y="0"/>
          <a:ext cx="0" cy="0"/>
          <a:chOff x="0" y="0"/>
          <a:chExt cx="0" cy="0"/>
        </a:xfrm>
      </p:grpSpPr>
      <p:sp>
        <p:nvSpPr>
          <p:cNvPr id="133" name="Google Shape;133;p13"/>
          <p:cNvSpPr/>
          <p:nvPr/>
        </p:nvSpPr>
        <p:spPr>
          <a:xfrm rot="1291562">
            <a:off x="315723" y="-1371275"/>
            <a:ext cx="8625340" cy="3139994"/>
          </a:xfrm>
          <a:custGeom>
            <a:avLst/>
            <a:gdLst/>
            <a:ahLst/>
            <a:cxnLst/>
            <a:rect l="l" t="t" r="r" b="b"/>
            <a:pathLst>
              <a:path w="155846" h="123228" extrusionOk="0">
                <a:moveTo>
                  <a:pt x="143537" y="1"/>
                </a:moveTo>
                <a:lnTo>
                  <a:pt x="1" y="114182"/>
                </a:lnTo>
                <a:cubicBezTo>
                  <a:pt x="5901" y="119314"/>
                  <a:pt x="13518" y="123227"/>
                  <a:pt x="21197" y="123227"/>
                </a:cubicBezTo>
                <a:cubicBezTo>
                  <a:pt x="22851" y="123227"/>
                  <a:pt x="24509" y="123045"/>
                  <a:pt x="26153" y="122655"/>
                </a:cubicBezTo>
                <a:cubicBezTo>
                  <a:pt x="37494" y="119920"/>
                  <a:pt x="44333" y="108678"/>
                  <a:pt x="49803" y="98371"/>
                </a:cubicBezTo>
                <a:cubicBezTo>
                  <a:pt x="55240" y="88064"/>
                  <a:pt x="61745" y="76722"/>
                  <a:pt x="72986" y="73553"/>
                </a:cubicBezTo>
                <a:cubicBezTo>
                  <a:pt x="75163" y="72935"/>
                  <a:pt x="77361" y="72673"/>
                  <a:pt x="79569" y="72673"/>
                </a:cubicBezTo>
                <a:cubicBezTo>
                  <a:pt x="87002" y="72673"/>
                  <a:pt x="94547" y="75642"/>
                  <a:pt x="101774" y="77956"/>
                </a:cubicBezTo>
                <a:cubicBezTo>
                  <a:pt x="106502" y="79449"/>
                  <a:pt x="111703" y="80629"/>
                  <a:pt x="116672" y="80629"/>
                </a:cubicBezTo>
                <a:cubicBezTo>
                  <a:pt x="121588" y="80629"/>
                  <a:pt x="126278" y="79474"/>
                  <a:pt x="130060" y="76322"/>
                </a:cubicBezTo>
                <a:cubicBezTo>
                  <a:pt x="135765" y="71552"/>
                  <a:pt x="137566" y="63646"/>
                  <a:pt x="138133" y="56208"/>
                </a:cubicBezTo>
                <a:cubicBezTo>
                  <a:pt x="139234" y="41864"/>
                  <a:pt x="141435" y="33491"/>
                  <a:pt x="149408" y="21483"/>
                </a:cubicBezTo>
                <a:cubicBezTo>
                  <a:pt x="155846" y="11776"/>
                  <a:pt x="155178" y="5171"/>
                  <a:pt x="14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134;p13"/>
          <p:cNvSpPr/>
          <p:nvPr/>
        </p:nvSpPr>
        <p:spPr>
          <a:xfrm rot="900441">
            <a:off x="6509038" y="2482716"/>
            <a:ext cx="3067944" cy="3358883"/>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135;p13"/>
          <p:cNvSpPr/>
          <p:nvPr/>
        </p:nvSpPr>
        <p:spPr>
          <a:xfrm rot="892050">
            <a:off x="7073559" y="3438225"/>
            <a:ext cx="2714427" cy="2971739"/>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136;p13"/>
          <p:cNvSpPr/>
          <p:nvPr/>
        </p:nvSpPr>
        <p:spPr>
          <a:xfrm rot="5137600">
            <a:off x="-643955" y="2765635"/>
            <a:ext cx="2714381" cy="2971696"/>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137;p13"/>
          <p:cNvSpPr txBox="1"/>
          <p:nvPr>
            <p:ph type="title"/>
          </p:nvPr>
        </p:nvSpPr>
        <p:spPr>
          <a:xfrm>
            <a:off x="1901113" y="1589725"/>
            <a:ext cx="5360700" cy="226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sz="6600"/>
            </a:lvl1pPr>
            <a:lvl2pPr lvl="1" algn="ctr" rtl="0">
              <a:spcBef>
                <a:spcPts val="0"/>
              </a:spcBef>
              <a:spcAft>
                <a:spcPts val="0"/>
              </a:spcAft>
              <a:buSzPts val="3100"/>
              <a:buNone/>
              <a:defRPr/>
            </a:lvl2pPr>
            <a:lvl3pPr lvl="2" algn="ctr" rtl="0">
              <a:spcBef>
                <a:spcPts val="0"/>
              </a:spcBef>
              <a:spcAft>
                <a:spcPts val="0"/>
              </a:spcAft>
              <a:buSzPts val="3100"/>
              <a:buNone/>
              <a:defRPr/>
            </a:lvl3pPr>
            <a:lvl4pPr lvl="3" algn="ctr" rtl="0">
              <a:spcBef>
                <a:spcPts val="0"/>
              </a:spcBef>
              <a:spcAft>
                <a:spcPts val="0"/>
              </a:spcAft>
              <a:buSzPts val="3100"/>
              <a:buNone/>
              <a:defRPr/>
            </a:lvl4pPr>
            <a:lvl5pPr lvl="4" algn="ctr" rtl="0">
              <a:spcBef>
                <a:spcPts val="0"/>
              </a:spcBef>
              <a:spcAft>
                <a:spcPts val="0"/>
              </a:spcAft>
              <a:buSzPts val="3100"/>
              <a:buNone/>
              <a:defRPr/>
            </a:lvl5pPr>
            <a:lvl6pPr lvl="5" algn="ctr" rtl="0">
              <a:spcBef>
                <a:spcPts val="0"/>
              </a:spcBef>
              <a:spcAft>
                <a:spcPts val="0"/>
              </a:spcAft>
              <a:buSzPts val="3100"/>
              <a:buNone/>
              <a:defRPr/>
            </a:lvl6pPr>
            <a:lvl7pPr lvl="6" algn="ctr" rtl="0">
              <a:spcBef>
                <a:spcPts val="0"/>
              </a:spcBef>
              <a:spcAft>
                <a:spcPts val="0"/>
              </a:spcAft>
              <a:buSzPts val="3100"/>
              <a:buNone/>
              <a:defRPr/>
            </a:lvl7pPr>
            <a:lvl8pPr lvl="7" algn="ctr" rtl="0">
              <a:spcBef>
                <a:spcPts val="0"/>
              </a:spcBef>
              <a:spcAft>
                <a:spcPts val="0"/>
              </a:spcAft>
              <a:buSzPts val="3100"/>
              <a:buNone/>
              <a:defRPr/>
            </a:lvl8pPr>
            <a:lvl9pPr lvl="8" algn="ctr" rtl="0">
              <a:spcBef>
                <a:spcPts val="0"/>
              </a:spcBef>
              <a:spcAft>
                <a:spcPts val="0"/>
              </a:spcAft>
              <a:buSzPts val="31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number 1">
  <p:cSld name="BIG_NUMBER_1">
    <p:spTree>
      <p:nvGrpSpPr>
        <p:cNvPr id="138" name="Shape 138"/>
        <p:cNvGrpSpPr/>
        <p:nvPr/>
      </p:nvGrpSpPr>
      <p:grpSpPr>
        <a:xfrm>
          <a:off x="0" y="0"/>
          <a:ext cx="0" cy="0"/>
          <a:chOff x="0" y="0"/>
          <a:chExt cx="0" cy="0"/>
        </a:xfrm>
      </p:grpSpPr>
      <p:sp>
        <p:nvSpPr>
          <p:cNvPr id="139" name="Google Shape;139;p14"/>
          <p:cNvSpPr txBox="1"/>
          <p:nvPr>
            <p:ph type="title" hasCustomPrompt="1"/>
          </p:nvPr>
        </p:nvSpPr>
        <p:spPr>
          <a:xfrm>
            <a:off x="1538925" y="425225"/>
            <a:ext cx="6066300" cy="79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140" name="Google Shape;140;p14"/>
          <p:cNvSpPr txBox="1"/>
          <p:nvPr>
            <p:ph type="subTitle" idx="1"/>
          </p:nvPr>
        </p:nvSpPr>
        <p:spPr>
          <a:xfrm>
            <a:off x="2771775" y="1215750"/>
            <a:ext cx="3600600" cy="513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b="1">
                <a:solidFill>
                  <a:schemeClr val="accent1"/>
                </a:solidFill>
              </a:defRPr>
            </a:lvl1pPr>
            <a:lvl2pPr lvl="1" algn="ctr" rtl="0">
              <a:lnSpc>
                <a:spcPct val="100000"/>
              </a:lnSpc>
              <a:spcBef>
                <a:spcPts val="0"/>
              </a:spcBef>
              <a:spcAft>
                <a:spcPts val="0"/>
              </a:spcAft>
              <a:buNone/>
              <a:defRPr b="1">
                <a:solidFill>
                  <a:schemeClr val="accent1"/>
                </a:solidFill>
              </a:defRPr>
            </a:lvl2pPr>
            <a:lvl3pPr lvl="2" algn="ctr" rtl="0">
              <a:lnSpc>
                <a:spcPct val="100000"/>
              </a:lnSpc>
              <a:spcBef>
                <a:spcPts val="0"/>
              </a:spcBef>
              <a:spcAft>
                <a:spcPts val="0"/>
              </a:spcAft>
              <a:buNone/>
              <a:defRPr b="1">
                <a:solidFill>
                  <a:schemeClr val="accent1"/>
                </a:solidFill>
              </a:defRPr>
            </a:lvl3pPr>
            <a:lvl4pPr lvl="3" algn="ctr" rtl="0">
              <a:lnSpc>
                <a:spcPct val="100000"/>
              </a:lnSpc>
              <a:spcBef>
                <a:spcPts val="0"/>
              </a:spcBef>
              <a:spcAft>
                <a:spcPts val="0"/>
              </a:spcAft>
              <a:buNone/>
              <a:defRPr b="1">
                <a:solidFill>
                  <a:schemeClr val="accent1"/>
                </a:solidFill>
              </a:defRPr>
            </a:lvl4pPr>
            <a:lvl5pPr lvl="4" algn="ctr" rtl="0">
              <a:lnSpc>
                <a:spcPct val="100000"/>
              </a:lnSpc>
              <a:spcBef>
                <a:spcPts val="0"/>
              </a:spcBef>
              <a:spcAft>
                <a:spcPts val="0"/>
              </a:spcAft>
              <a:buNone/>
              <a:defRPr b="1">
                <a:solidFill>
                  <a:schemeClr val="accent1"/>
                </a:solidFill>
              </a:defRPr>
            </a:lvl5pPr>
            <a:lvl6pPr lvl="5" algn="ctr" rtl="0">
              <a:lnSpc>
                <a:spcPct val="100000"/>
              </a:lnSpc>
              <a:spcBef>
                <a:spcPts val="0"/>
              </a:spcBef>
              <a:spcAft>
                <a:spcPts val="0"/>
              </a:spcAft>
              <a:buNone/>
              <a:defRPr b="1">
                <a:solidFill>
                  <a:schemeClr val="accent1"/>
                </a:solidFill>
              </a:defRPr>
            </a:lvl6pPr>
            <a:lvl7pPr lvl="6" algn="ctr" rtl="0">
              <a:lnSpc>
                <a:spcPct val="100000"/>
              </a:lnSpc>
              <a:spcBef>
                <a:spcPts val="0"/>
              </a:spcBef>
              <a:spcAft>
                <a:spcPts val="0"/>
              </a:spcAft>
              <a:buNone/>
              <a:defRPr b="1">
                <a:solidFill>
                  <a:schemeClr val="accent1"/>
                </a:solidFill>
              </a:defRPr>
            </a:lvl7pPr>
            <a:lvl8pPr lvl="7" algn="ctr" rtl="0">
              <a:lnSpc>
                <a:spcPct val="100000"/>
              </a:lnSpc>
              <a:spcBef>
                <a:spcPts val="0"/>
              </a:spcBef>
              <a:spcAft>
                <a:spcPts val="0"/>
              </a:spcAft>
              <a:buNone/>
              <a:defRPr b="1">
                <a:solidFill>
                  <a:schemeClr val="accent1"/>
                </a:solidFill>
              </a:defRPr>
            </a:lvl8pPr>
            <a:lvl9pPr lvl="8" algn="ctr" rtl="0">
              <a:lnSpc>
                <a:spcPct val="100000"/>
              </a:lnSpc>
              <a:spcBef>
                <a:spcPts val="0"/>
              </a:spcBef>
              <a:spcAft>
                <a:spcPts val="0"/>
              </a:spcAft>
              <a:buNone/>
              <a:defRPr b="1">
                <a:solidFill>
                  <a:schemeClr val="accent1"/>
                </a:solidFill>
              </a:defRPr>
            </a:lvl9pPr>
          </a:lstStyle>
          <a:p/>
        </p:txBody>
      </p:sp>
      <p:sp>
        <p:nvSpPr>
          <p:cNvPr id="141" name="Google Shape;141;p14"/>
          <p:cNvSpPr txBox="1"/>
          <p:nvPr>
            <p:ph type="title" idx="2" hasCustomPrompt="1"/>
          </p:nvPr>
        </p:nvSpPr>
        <p:spPr>
          <a:xfrm>
            <a:off x="1495425" y="1896428"/>
            <a:ext cx="6062400" cy="79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142" name="Google Shape;142;p14"/>
          <p:cNvSpPr txBox="1"/>
          <p:nvPr>
            <p:ph type="subTitle" idx="3"/>
          </p:nvPr>
        </p:nvSpPr>
        <p:spPr>
          <a:xfrm>
            <a:off x="2770725" y="2685303"/>
            <a:ext cx="3602700" cy="5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b="1">
                <a:solidFill>
                  <a:schemeClr val="accent1"/>
                </a:solidFill>
              </a:defRPr>
            </a:lvl1pPr>
            <a:lvl2pPr lvl="1" algn="ctr" rtl="0">
              <a:lnSpc>
                <a:spcPct val="100000"/>
              </a:lnSpc>
              <a:spcBef>
                <a:spcPts val="0"/>
              </a:spcBef>
              <a:spcAft>
                <a:spcPts val="0"/>
              </a:spcAft>
              <a:buNone/>
              <a:defRPr b="1">
                <a:solidFill>
                  <a:schemeClr val="accent1"/>
                </a:solidFill>
              </a:defRPr>
            </a:lvl2pPr>
            <a:lvl3pPr lvl="2" algn="ctr" rtl="0">
              <a:lnSpc>
                <a:spcPct val="100000"/>
              </a:lnSpc>
              <a:spcBef>
                <a:spcPts val="0"/>
              </a:spcBef>
              <a:spcAft>
                <a:spcPts val="0"/>
              </a:spcAft>
              <a:buNone/>
              <a:defRPr b="1">
                <a:solidFill>
                  <a:schemeClr val="accent1"/>
                </a:solidFill>
              </a:defRPr>
            </a:lvl3pPr>
            <a:lvl4pPr lvl="3" algn="ctr" rtl="0">
              <a:lnSpc>
                <a:spcPct val="100000"/>
              </a:lnSpc>
              <a:spcBef>
                <a:spcPts val="0"/>
              </a:spcBef>
              <a:spcAft>
                <a:spcPts val="0"/>
              </a:spcAft>
              <a:buNone/>
              <a:defRPr b="1">
                <a:solidFill>
                  <a:schemeClr val="accent1"/>
                </a:solidFill>
              </a:defRPr>
            </a:lvl4pPr>
            <a:lvl5pPr lvl="4" algn="ctr" rtl="0">
              <a:lnSpc>
                <a:spcPct val="100000"/>
              </a:lnSpc>
              <a:spcBef>
                <a:spcPts val="0"/>
              </a:spcBef>
              <a:spcAft>
                <a:spcPts val="0"/>
              </a:spcAft>
              <a:buNone/>
              <a:defRPr b="1">
                <a:solidFill>
                  <a:schemeClr val="accent1"/>
                </a:solidFill>
              </a:defRPr>
            </a:lvl5pPr>
            <a:lvl6pPr lvl="5" algn="ctr" rtl="0">
              <a:lnSpc>
                <a:spcPct val="100000"/>
              </a:lnSpc>
              <a:spcBef>
                <a:spcPts val="0"/>
              </a:spcBef>
              <a:spcAft>
                <a:spcPts val="0"/>
              </a:spcAft>
              <a:buNone/>
              <a:defRPr b="1">
                <a:solidFill>
                  <a:schemeClr val="accent1"/>
                </a:solidFill>
              </a:defRPr>
            </a:lvl6pPr>
            <a:lvl7pPr lvl="6" algn="ctr" rtl="0">
              <a:lnSpc>
                <a:spcPct val="100000"/>
              </a:lnSpc>
              <a:spcBef>
                <a:spcPts val="0"/>
              </a:spcBef>
              <a:spcAft>
                <a:spcPts val="0"/>
              </a:spcAft>
              <a:buNone/>
              <a:defRPr b="1">
                <a:solidFill>
                  <a:schemeClr val="accent1"/>
                </a:solidFill>
              </a:defRPr>
            </a:lvl7pPr>
            <a:lvl8pPr lvl="7" algn="ctr" rtl="0">
              <a:lnSpc>
                <a:spcPct val="100000"/>
              </a:lnSpc>
              <a:spcBef>
                <a:spcPts val="0"/>
              </a:spcBef>
              <a:spcAft>
                <a:spcPts val="0"/>
              </a:spcAft>
              <a:buNone/>
              <a:defRPr b="1">
                <a:solidFill>
                  <a:schemeClr val="accent1"/>
                </a:solidFill>
              </a:defRPr>
            </a:lvl8pPr>
            <a:lvl9pPr lvl="8" algn="ctr" rtl="0">
              <a:lnSpc>
                <a:spcPct val="100000"/>
              </a:lnSpc>
              <a:spcBef>
                <a:spcPts val="0"/>
              </a:spcBef>
              <a:spcAft>
                <a:spcPts val="0"/>
              </a:spcAft>
              <a:buNone/>
              <a:defRPr b="1">
                <a:solidFill>
                  <a:schemeClr val="accent1"/>
                </a:solidFill>
              </a:defRPr>
            </a:lvl9pPr>
          </a:lstStyle>
          <a:p/>
        </p:txBody>
      </p:sp>
      <p:sp>
        <p:nvSpPr>
          <p:cNvPr id="143" name="Google Shape;143;p14"/>
          <p:cNvSpPr txBox="1"/>
          <p:nvPr>
            <p:ph type="title" idx="4" hasCustomPrompt="1"/>
          </p:nvPr>
        </p:nvSpPr>
        <p:spPr>
          <a:xfrm>
            <a:off x="1362075" y="3371898"/>
            <a:ext cx="6062400" cy="79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48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144" name="Google Shape;144;p14"/>
          <p:cNvSpPr txBox="1"/>
          <p:nvPr>
            <p:ph type="subTitle" idx="5"/>
          </p:nvPr>
        </p:nvSpPr>
        <p:spPr>
          <a:xfrm>
            <a:off x="2770725" y="4186748"/>
            <a:ext cx="3602700" cy="513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b="1">
                <a:solidFill>
                  <a:schemeClr val="accent1"/>
                </a:solidFill>
              </a:defRPr>
            </a:lvl1pPr>
            <a:lvl2pPr lvl="1" algn="ctr" rtl="0">
              <a:lnSpc>
                <a:spcPct val="100000"/>
              </a:lnSpc>
              <a:spcBef>
                <a:spcPts val="0"/>
              </a:spcBef>
              <a:spcAft>
                <a:spcPts val="0"/>
              </a:spcAft>
              <a:buNone/>
              <a:defRPr b="1">
                <a:solidFill>
                  <a:schemeClr val="accent1"/>
                </a:solidFill>
              </a:defRPr>
            </a:lvl2pPr>
            <a:lvl3pPr lvl="2" algn="ctr" rtl="0">
              <a:lnSpc>
                <a:spcPct val="100000"/>
              </a:lnSpc>
              <a:spcBef>
                <a:spcPts val="0"/>
              </a:spcBef>
              <a:spcAft>
                <a:spcPts val="0"/>
              </a:spcAft>
              <a:buNone/>
              <a:defRPr b="1">
                <a:solidFill>
                  <a:schemeClr val="accent1"/>
                </a:solidFill>
              </a:defRPr>
            </a:lvl3pPr>
            <a:lvl4pPr lvl="3" algn="ctr" rtl="0">
              <a:lnSpc>
                <a:spcPct val="100000"/>
              </a:lnSpc>
              <a:spcBef>
                <a:spcPts val="0"/>
              </a:spcBef>
              <a:spcAft>
                <a:spcPts val="0"/>
              </a:spcAft>
              <a:buNone/>
              <a:defRPr b="1">
                <a:solidFill>
                  <a:schemeClr val="accent1"/>
                </a:solidFill>
              </a:defRPr>
            </a:lvl4pPr>
            <a:lvl5pPr lvl="4" algn="ctr" rtl="0">
              <a:lnSpc>
                <a:spcPct val="100000"/>
              </a:lnSpc>
              <a:spcBef>
                <a:spcPts val="0"/>
              </a:spcBef>
              <a:spcAft>
                <a:spcPts val="0"/>
              </a:spcAft>
              <a:buNone/>
              <a:defRPr b="1">
                <a:solidFill>
                  <a:schemeClr val="accent1"/>
                </a:solidFill>
              </a:defRPr>
            </a:lvl5pPr>
            <a:lvl6pPr lvl="5" algn="ctr" rtl="0">
              <a:lnSpc>
                <a:spcPct val="100000"/>
              </a:lnSpc>
              <a:spcBef>
                <a:spcPts val="0"/>
              </a:spcBef>
              <a:spcAft>
                <a:spcPts val="0"/>
              </a:spcAft>
              <a:buNone/>
              <a:defRPr b="1">
                <a:solidFill>
                  <a:schemeClr val="accent1"/>
                </a:solidFill>
              </a:defRPr>
            </a:lvl6pPr>
            <a:lvl7pPr lvl="6" algn="ctr" rtl="0">
              <a:lnSpc>
                <a:spcPct val="100000"/>
              </a:lnSpc>
              <a:spcBef>
                <a:spcPts val="0"/>
              </a:spcBef>
              <a:spcAft>
                <a:spcPts val="0"/>
              </a:spcAft>
              <a:buNone/>
              <a:defRPr b="1">
                <a:solidFill>
                  <a:schemeClr val="accent1"/>
                </a:solidFill>
              </a:defRPr>
            </a:lvl7pPr>
            <a:lvl8pPr lvl="7" algn="ctr" rtl="0">
              <a:lnSpc>
                <a:spcPct val="100000"/>
              </a:lnSpc>
              <a:spcBef>
                <a:spcPts val="0"/>
              </a:spcBef>
              <a:spcAft>
                <a:spcPts val="0"/>
              </a:spcAft>
              <a:buNone/>
              <a:defRPr b="1">
                <a:solidFill>
                  <a:schemeClr val="accent1"/>
                </a:solidFill>
              </a:defRPr>
            </a:lvl8pPr>
            <a:lvl9pPr lvl="8" algn="ctr" rtl="0">
              <a:lnSpc>
                <a:spcPct val="100000"/>
              </a:lnSpc>
              <a:spcBef>
                <a:spcPts val="0"/>
              </a:spcBef>
              <a:spcAft>
                <a:spcPts val="0"/>
              </a:spcAft>
              <a:buNone/>
              <a:defRPr b="1">
                <a:solidFill>
                  <a:schemeClr val="accent1"/>
                </a:solidFill>
              </a:defRPr>
            </a:lvl9pPr>
          </a:lstStyle>
          <a:p/>
        </p:txBody>
      </p:sp>
      <p:sp>
        <p:nvSpPr>
          <p:cNvPr id="145" name="Google Shape;145;p14"/>
          <p:cNvSpPr/>
          <p:nvPr/>
        </p:nvSpPr>
        <p:spPr>
          <a:xfrm rot="-5400000">
            <a:off x="6896354" y="-1154334"/>
            <a:ext cx="2714313" cy="2971927"/>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146;p14"/>
          <p:cNvSpPr/>
          <p:nvPr/>
        </p:nvSpPr>
        <p:spPr>
          <a:xfrm rot="10800000">
            <a:off x="-1227523" y="3370361"/>
            <a:ext cx="2876184" cy="2533567"/>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APTION_ONLY_1">
    <p:spTree>
      <p:nvGrpSpPr>
        <p:cNvPr id="147" name="Shape 147"/>
        <p:cNvGrpSpPr/>
        <p:nvPr/>
      </p:nvGrpSpPr>
      <p:grpSpPr>
        <a:xfrm>
          <a:off x="0" y="0"/>
          <a:ext cx="0" cy="0"/>
          <a:chOff x="0" y="0"/>
          <a:chExt cx="0" cy="0"/>
        </a:xfrm>
      </p:grpSpPr>
      <p:sp>
        <p:nvSpPr>
          <p:cNvPr id="148" name="Google Shape;148;p15"/>
          <p:cNvSpPr txBox="1"/>
          <p:nvPr>
            <p:ph type="body" idx="1"/>
          </p:nvPr>
        </p:nvSpPr>
        <p:spPr>
          <a:xfrm>
            <a:off x="618600" y="1487850"/>
            <a:ext cx="3953400" cy="1798200"/>
          </a:xfrm>
          <a:prstGeom prst="rect">
            <a:avLst/>
          </a:prstGeom>
        </p:spPr>
        <p:txBody>
          <a:bodyPr spcFirstLastPara="1" wrap="square" lIns="91425" tIns="91425" rIns="91425" bIns="91425" anchor="ctr" anchorCtr="0">
            <a:noAutofit/>
          </a:bodyPr>
          <a:lstStyle>
            <a:lvl1pPr marL="457200" lvl="0" indent="-228600" rtl="0">
              <a:lnSpc>
                <a:spcPct val="100000"/>
              </a:lnSpc>
              <a:spcBef>
                <a:spcPts val="0"/>
              </a:spcBef>
              <a:spcAft>
                <a:spcPts val="0"/>
              </a:spcAft>
              <a:buSzPts val="1800"/>
              <a:buNone/>
              <a:defRPr sz="2000">
                <a:solidFill>
                  <a:schemeClr val="accent1"/>
                </a:solidFill>
              </a:defRPr>
            </a:lvl1pPr>
          </a:lstStyle>
          <a:p/>
        </p:txBody>
      </p:sp>
      <p:sp>
        <p:nvSpPr>
          <p:cNvPr id="149" name="Google Shape;149;p15"/>
          <p:cNvSpPr txBox="1"/>
          <p:nvPr>
            <p:ph type="title"/>
          </p:nvPr>
        </p:nvSpPr>
        <p:spPr>
          <a:xfrm>
            <a:off x="618600" y="3229350"/>
            <a:ext cx="3854700" cy="4263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sz="1800"/>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p:txBody>
      </p:sp>
      <p:sp>
        <p:nvSpPr>
          <p:cNvPr id="150" name="Google Shape;150;p15"/>
          <p:cNvSpPr/>
          <p:nvPr/>
        </p:nvSpPr>
        <p:spPr>
          <a:xfrm rot="-4474782">
            <a:off x="3655356" y="173355"/>
            <a:ext cx="266365" cy="28106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151;p15"/>
          <p:cNvSpPr/>
          <p:nvPr/>
        </p:nvSpPr>
        <p:spPr>
          <a:xfrm rot="-4474753">
            <a:off x="3995591" y="331670"/>
            <a:ext cx="180749" cy="19072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152;p15"/>
          <p:cNvSpPr/>
          <p:nvPr/>
        </p:nvSpPr>
        <p:spPr>
          <a:xfrm rot="10800000">
            <a:off x="-482651" y="3852792"/>
            <a:ext cx="1932555" cy="1702411"/>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153;p15"/>
          <p:cNvSpPr/>
          <p:nvPr/>
        </p:nvSpPr>
        <p:spPr>
          <a:xfrm rot="8100000">
            <a:off x="-1107137" y="4292325"/>
            <a:ext cx="1932444" cy="1702357"/>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
  <p:cSld name="TITLE_AND_TWO_COLUMNS_2">
    <p:spTree>
      <p:nvGrpSpPr>
        <p:cNvPr id="154" name="Shape 154"/>
        <p:cNvGrpSpPr/>
        <p:nvPr/>
      </p:nvGrpSpPr>
      <p:grpSpPr>
        <a:xfrm>
          <a:off x="0" y="0"/>
          <a:ext cx="0" cy="0"/>
          <a:chOff x="0" y="0"/>
          <a:chExt cx="0" cy="0"/>
        </a:xfrm>
      </p:grpSpPr>
      <p:sp>
        <p:nvSpPr>
          <p:cNvPr id="155" name="Google Shape;155;p16"/>
          <p:cNvSpPr/>
          <p:nvPr/>
        </p:nvSpPr>
        <p:spPr>
          <a:xfrm>
            <a:off x="-156137" y="-147313"/>
            <a:ext cx="1269922" cy="1165036"/>
          </a:xfrm>
          <a:custGeom>
            <a:avLst/>
            <a:gdLst/>
            <a:ahLst/>
            <a:cxnLst/>
            <a:rect l="l" t="t" r="r" b="b"/>
            <a:pathLst>
              <a:path w="40732" h="34850" extrusionOk="0">
                <a:moveTo>
                  <a:pt x="1" y="0"/>
                </a:moveTo>
                <a:lnTo>
                  <a:pt x="1" y="34850"/>
                </a:lnTo>
                <a:cubicBezTo>
                  <a:pt x="10776" y="28194"/>
                  <a:pt x="30385" y="14812"/>
                  <a:pt x="40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156;p16"/>
          <p:cNvSpPr/>
          <p:nvPr/>
        </p:nvSpPr>
        <p:spPr>
          <a:xfrm>
            <a:off x="7649024" y="3130999"/>
            <a:ext cx="2432456" cy="2663444"/>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157;p16"/>
          <p:cNvSpPr/>
          <p:nvPr/>
        </p:nvSpPr>
        <p:spPr>
          <a:xfrm>
            <a:off x="8284932" y="3578224"/>
            <a:ext cx="1571346" cy="2259099"/>
          </a:xfrm>
          <a:custGeom>
            <a:avLst/>
            <a:gdLst/>
            <a:ahLst/>
            <a:cxnLst/>
            <a:rect l="l" t="t" r="r" b="b"/>
            <a:pathLst>
              <a:path w="50400" h="67577" extrusionOk="0">
                <a:moveTo>
                  <a:pt x="50399" y="1"/>
                </a:moveTo>
                <a:cubicBezTo>
                  <a:pt x="39065" y="2894"/>
                  <a:pt x="32349" y="17574"/>
                  <a:pt x="19181" y="23218"/>
                </a:cubicBezTo>
                <a:cubicBezTo>
                  <a:pt x="0" y="31433"/>
                  <a:pt x="26039" y="58841"/>
                  <a:pt x="26039" y="58841"/>
                </a:cubicBezTo>
                <a:cubicBezTo>
                  <a:pt x="32681" y="64820"/>
                  <a:pt x="38041" y="67576"/>
                  <a:pt x="43362" y="67576"/>
                </a:cubicBezTo>
                <a:cubicBezTo>
                  <a:pt x="45681" y="67576"/>
                  <a:pt x="47993" y="67053"/>
                  <a:pt x="50399" y="66044"/>
                </a:cubicBezTo>
                <a:lnTo>
                  <a:pt x="503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158;p16"/>
          <p:cNvSpPr txBox="1"/>
          <p:nvPr>
            <p:ph type="title"/>
          </p:nvPr>
        </p:nvSpPr>
        <p:spPr>
          <a:xfrm>
            <a:off x="713250" y="36387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p:txBody>
      </p:sp>
      <p:sp>
        <p:nvSpPr>
          <p:cNvPr id="159" name="Google Shape;159;p16"/>
          <p:cNvSpPr txBox="1"/>
          <p:nvPr>
            <p:ph type="subTitle" idx="1"/>
          </p:nvPr>
        </p:nvSpPr>
        <p:spPr>
          <a:xfrm>
            <a:off x="632525" y="2663844"/>
            <a:ext cx="2506500" cy="33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lt2"/>
                </a:solidFill>
              </a:defRPr>
            </a:lvl1pPr>
            <a:lvl2pPr lvl="1" algn="ctr" rtl="0">
              <a:lnSpc>
                <a:spcPct val="100000"/>
              </a:lnSpc>
              <a:spcBef>
                <a:spcPts val="0"/>
              </a:spcBef>
              <a:spcAft>
                <a:spcPts val="0"/>
              </a:spcAft>
              <a:buNone/>
              <a:defRPr sz="2000" b="1">
                <a:solidFill>
                  <a:schemeClr val="lt2"/>
                </a:solidFill>
              </a:defRPr>
            </a:lvl2pPr>
            <a:lvl3pPr lvl="2" algn="ctr" rtl="0">
              <a:lnSpc>
                <a:spcPct val="100000"/>
              </a:lnSpc>
              <a:spcBef>
                <a:spcPts val="0"/>
              </a:spcBef>
              <a:spcAft>
                <a:spcPts val="0"/>
              </a:spcAft>
              <a:buNone/>
              <a:defRPr sz="2000" b="1">
                <a:solidFill>
                  <a:schemeClr val="lt2"/>
                </a:solidFill>
              </a:defRPr>
            </a:lvl3pPr>
            <a:lvl4pPr lvl="3" algn="ctr" rtl="0">
              <a:lnSpc>
                <a:spcPct val="100000"/>
              </a:lnSpc>
              <a:spcBef>
                <a:spcPts val="0"/>
              </a:spcBef>
              <a:spcAft>
                <a:spcPts val="0"/>
              </a:spcAft>
              <a:buNone/>
              <a:defRPr sz="2000" b="1">
                <a:solidFill>
                  <a:schemeClr val="lt2"/>
                </a:solidFill>
              </a:defRPr>
            </a:lvl4pPr>
            <a:lvl5pPr lvl="4" algn="ctr" rtl="0">
              <a:lnSpc>
                <a:spcPct val="100000"/>
              </a:lnSpc>
              <a:spcBef>
                <a:spcPts val="0"/>
              </a:spcBef>
              <a:spcAft>
                <a:spcPts val="0"/>
              </a:spcAft>
              <a:buNone/>
              <a:defRPr sz="2000" b="1">
                <a:solidFill>
                  <a:schemeClr val="lt2"/>
                </a:solidFill>
              </a:defRPr>
            </a:lvl5pPr>
            <a:lvl6pPr lvl="5" algn="ctr" rtl="0">
              <a:lnSpc>
                <a:spcPct val="100000"/>
              </a:lnSpc>
              <a:spcBef>
                <a:spcPts val="0"/>
              </a:spcBef>
              <a:spcAft>
                <a:spcPts val="0"/>
              </a:spcAft>
              <a:buNone/>
              <a:defRPr sz="2000" b="1">
                <a:solidFill>
                  <a:schemeClr val="lt2"/>
                </a:solidFill>
              </a:defRPr>
            </a:lvl6pPr>
            <a:lvl7pPr lvl="6" algn="ctr" rtl="0">
              <a:lnSpc>
                <a:spcPct val="100000"/>
              </a:lnSpc>
              <a:spcBef>
                <a:spcPts val="0"/>
              </a:spcBef>
              <a:spcAft>
                <a:spcPts val="0"/>
              </a:spcAft>
              <a:buNone/>
              <a:defRPr sz="2000" b="1">
                <a:solidFill>
                  <a:schemeClr val="lt2"/>
                </a:solidFill>
              </a:defRPr>
            </a:lvl7pPr>
            <a:lvl8pPr lvl="7" algn="ctr" rtl="0">
              <a:lnSpc>
                <a:spcPct val="100000"/>
              </a:lnSpc>
              <a:spcBef>
                <a:spcPts val="0"/>
              </a:spcBef>
              <a:spcAft>
                <a:spcPts val="0"/>
              </a:spcAft>
              <a:buNone/>
              <a:defRPr sz="2000" b="1">
                <a:solidFill>
                  <a:schemeClr val="lt2"/>
                </a:solidFill>
              </a:defRPr>
            </a:lvl8pPr>
            <a:lvl9pPr lvl="8" algn="ctr" rtl="0">
              <a:lnSpc>
                <a:spcPct val="100000"/>
              </a:lnSpc>
              <a:spcBef>
                <a:spcPts val="0"/>
              </a:spcBef>
              <a:spcAft>
                <a:spcPts val="0"/>
              </a:spcAft>
              <a:buNone/>
              <a:defRPr sz="2000" b="1">
                <a:solidFill>
                  <a:schemeClr val="lt2"/>
                </a:solidFill>
              </a:defRPr>
            </a:lvl9pPr>
          </a:lstStyle>
          <a:p/>
        </p:txBody>
      </p:sp>
      <p:sp>
        <p:nvSpPr>
          <p:cNvPr id="160" name="Google Shape;160;p16"/>
          <p:cNvSpPr txBox="1"/>
          <p:nvPr>
            <p:ph type="subTitle" idx="2"/>
          </p:nvPr>
        </p:nvSpPr>
        <p:spPr>
          <a:xfrm>
            <a:off x="582425" y="3065638"/>
            <a:ext cx="2606700" cy="93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algn="ctr" rtl="0">
              <a:lnSpc>
                <a:spcPct val="100000"/>
              </a:lnSpc>
              <a:spcBef>
                <a:spcPts val="0"/>
              </a:spcBef>
              <a:spcAft>
                <a:spcPts val="0"/>
              </a:spcAft>
              <a:buNone/>
              <a:defRPr sz="1600"/>
            </a:lvl2pPr>
            <a:lvl3pPr lvl="2" algn="ctr" rtl="0">
              <a:lnSpc>
                <a:spcPct val="100000"/>
              </a:lnSpc>
              <a:spcBef>
                <a:spcPts val="0"/>
              </a:spcBef>
              <a:spcAft>
                <a:spcPts val="0"/>
              </a:spcAft>
              <a:buNone/>
              <a:defRPr sz="1600"/>
            </a:lvl3pPr>
            <a:lvl4pPr lvl="3" algn="ctr" rtl="0">
              <a:lnSpc>
                <a:spcPct val="100000"/>
              </a:lnSpc>
              <a:spcBef>
                <a:spcPts val="0"/>
              </a:spcBef>
              <a:spcAft>
                <a:spcPts val="0"/>
              </a:spcAft>
              <a:buNone/>
              <a:defRPr sz="1600"/>
            </a:lvl4pPr>
            <a:lvl5pPr lvl="4" algn="ctr" rtl="0">
              <a:lnSpc>
                <a:spcPct val="100000"/>
              </a:lnSpc>
              <a:spcBef>
                <a:spcPts val="0"/>
              </a:spcBef>
              <a:spcAft>
                <a:spcPts val="0"/>
              </a:spcAft>
              <a:buNone/>
              <a:defRPr sz="1600"/>
            </a:lvl5pPr>
            <a:lvl6pPr lvl="5" algn="ctr" rtl="0">
              <a:lnSpc>
                <a:spcPct val="100000"/>
              </a:lnSpc>
              <a:spcBef>
                <a:spcPts val="0"/>
              </a:spcBef>
              <a:spcAft>
                <a:spcPts val="0"/>
              </a:spcAft>
              <a:buNone/>
              <a:defRPr sz="1600"/>
            </a:lvl6pPr>
            <a:lvl7pPr lvl="6" algn="ctr" rtl="0">
              <a:lnSpc>
                <a:spcPct val="100000"/>
              </a:lnSpc>
              <a:spcBef>
                <a:spcPts val="0"/>
              </a:spcBef>
              <a:spcAft>
                <a:spcPts val="0"/>
              </a:spcAft>
              <a:buNone/>
              <a:defRPr sz="1600"/>
            </a:lvl7pPr>
            <a:lvl8pPr lvl="7" algn="ctr" rtl="0">
              <a:lnSpc>
                <a:spcPct val="100000"/>
              </a:lnSpc>
              <a:spcBef>
                <a:spcPts val="0"/>
              </a:spcBef>
              <a:spcAft>
                <a:spcPts val="0"/>
              </a:spcAft>
              <a:buNone/>
              <a:defRPr sz="1600"/>
            </a:lvl8pPr>
            <a:lvl9pPr lvl="8" algn="ctr" rtl="0">
              <a:lnSpc>
                <a:spcPct val="100000"/>
              </a:lnSpc>
              <a:spcBef>
                <a:spcPts val="0"/>
              </a:spcBef>
              <a:spcAft>
                <a:spcPts val="0"/>
              </a:spcAft>
              <a:buNone/>
              <a:defRPr sz="1600"/>
            </a:lvl9pPr>
          </a:lstStyle>
          <a:p/>
        </p:txBody>
      </p:sp>
      <p:sp>
        <p:nvSpPr>
          <p:cNvPr id="161" name="Google Shape;161;p16"/>
          <p:cNvSpPr txBox="1"/>
          <p:nvPr>
            <p:ph type="subTitle" idx="3"/>
          </p:nvPr>
        </p:nvSpPr>
        <p:spPr>
          <a:xfrm>
            <a:off x="3327976" y="2666094"/>
            <a:ext cx="2506500" cy="329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lt2"/>
                </a:solidFill>
              </a:defRPr>
            </a:lvl1pPr>
            <a:lvl2pPr lvl="1" algn="ctr" rtl="0">
              <a:lnSpc>
                <a:spcPct val="100000"/>
              </a:lnSpc>
              <a:spcBef>
                <a:spcPts val="0"/>
              </a:spcBef>
              <a:spcAft>
                <a:spcPts val="0"/>
              </a:spcAft>
              <a:buNone/>
              <a:defRPr sz="2000" b="1">
                <a:solidFill>
                  <a:schemeClr val="lt2"/>
                </a:solidFill>
              </a:defRPr>
            </a:lvl2pPr>
            <a:lvl3pPr lvl="2" algn="ctr" rtl="0">
              <a:lnSpc>
                <a:spcPct val="100000"/>
              </a:lnSpc>
              <a:spcBef>
                <a:spcPts val="0"/>
              </a:spcBef>
              <a:spcAft>
                <a:spcPts val="0"/>
              </a:spcAft>
              <a:buNone/>
              <a:defRPr sz="2000" b="1">
                <a:solidFill>
                  <a:schemeClr val="lt2"/>
                </a:solidFill>
              </a:defRPr>
            </a:lvl3pPr>
            <a:lvl4pPr lvl="3" algn="ctr" rtl="0">
              <a:lnSpc>
                <a:spcPct val="100000"/>
              </a:lnSpc>
              <a:spcBef>
                <a:spcPts val="0"/>
              </a:spcBef>
              <a:spcAft>
                <a:spcPts val="0"/>
              </a:spcAft>
              <a:buNone/>
              <a:defRPr sz="2000" b="1">
                <a:solidFill>
                  <a:schemeClr val="lt2"/>
                </a:solidFill>
              </a:defRPr>
            </a:lvl4pPr>
            <a:lvl5pPr lvl="4" algn="ctr" rtl="0">
              <a:lnSpc>
                <a:spcPct val="100000"/>
              </a:lnSpc>
              <a:spcBef>
                <a:spcPts val="0"/>
              </a:spcBef>
              <a:spcAft>
                <a:spcPts val="0"/>
              </a:spcAft>
              <a:buNone/>
              <a:defRPr sz="2000" b="1">
                <a:solidFill>
                  <a:schemeClr val="lt2"/>
                </a:solidFill>
              </a:defRPr>
            </a:lvl5pPr>
            <a:lvl6pPr lvl="5" algn="ctr" rtl="0">
              <a:lnSpc>
                <a:spcPct val="100000"/>
              </a:lnSpc>
              <a:spcBef>
                <a:spcPts val="0"/>
              </a:spcBef>
              <a:spcAft>
                <a:spcPts val="0"/>
              </a:spcAft>
              <a:buNone/>
              <a:defRPr sz="2000" b="1">
                <a:solidFill>
                  <a:schemeClr val="lt2"/>
                </a:solidFill>
              </a:defRPr>
            </a:lvl6pPr>
            <a:lvl7pPr lvl="6" algn="ctr" rtl="0">
              <a:lnSpc>
                <a:spcPct val="100000"/>
              </a:lnSpc>
              <a:spcBef>
                <a:spcPts val="0"/>
              </a:spcBef>
              <a:spcAft>
                <a:spcPts val="0"/>
              </a:spcAft>
              <a:buNone/>
              <a:defRPr sz="2000" b="1">
                <a:solidFill>
                  <a:schemeClr val="lt2"/>
                </a:solidFill>
              </a:defRPr>
            </a:lvl7pPr>
            <a:lvl8pPr lvl="7" algn="ctr" rtl="0">
              <a:lnSpc>
                <a:spcPct val="100000"/>
              </a:lnSpc>
              <a:spcBef>
                <a:spcPts val="0"/>
              </a:spcBef>
              <a:spcAft>
                <a:spcPts val="0"/>
              </a:spcAft>
              <a:buNone/>
              <a:defRPr sz="2000" b="1">
                <a:solidFill>
                  <a:schemeClr val="lt2"/>
                </a:solidFill>
              </a:defRPr>
            </a:lvl8pPr>
            <a:lvl9pPr lvl="8" algn="ctr" rtl="0">
              <a:lnSpc>
                <a:spcPct val="100000"/>
              </a:lnSpc>
              <a:spcBef>
                <a:spcPts val="0"/>
              </a:spcBef>
              <a:spcAft>
                <a:spcPts val="0"/>
              </a:spcAft>
              <a:buNone/>
              <a:defRPr sz="2000" b="1">
                <a:solidFill>
                  <a:schemeClr val="lt2"/>
                </a:solidFill>
              </a:defRPr>
            </a:lvl9pPr>
          </a:lstStyle>
          <a:p/>
        </p:txBody>
      </p:sp>
      <p:sp>
        <p:nvSpPr>
          <p:cNvPr id="162" name="Google Shape;162;p16"/>
          <p:cNvSpPr txBox="1"/>
          <p:nvPr>
            <p:ph type="subTitle" idx="4"/>
          </p:nvPr>
        </p:nvSpPr>
        <p:spPr>
          <a:xfrm>
            <a:off x="3278176" y="3066688"/>
            <a:ext cx="2606100" cy="930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algn="ctr" rtl="0">
              <a:lnSpc>
                <a:spcPct val="100000"/>
              </a:lnSpc>
              <a:spcBef>
                <a:spcPts val="0"/>
              </a:spcBef>
              <a:spcAft>
                <a:spcPts val="0"/>
              </a:spcAft>
              <a:buNone/>
              <a:defRPr sz="1600"/>
            </a:lvl2pPr>
            <a:lvl3pPr lvl="2" algn="ctr" rtl="0">
              <a:lnSpc>
                <a:spcPct val="100000"/>
              </a:lnSpc>
              <a:spcBef>
                <a:spcPts val="0"/>
              </a:spcBef>
              <a:spcAft>
                <a:spcPts val="0"/>
              </a:spcAft>
              <a:buNone/>
              <a:defRPr sz="1600"/>
            </a:lvl3pPr>
            <a:lvl4pPr lvl="3" algn="ctr" rtl="0">
              <a:lnSpc>
                <a:spcPct val="100000"/>
              </a:lnSpc>
              <a:spcBef>
                <a:spcPts val="0"/>
              </a:spcBef>
              <a:spcAft>
                <a:spcPts val="0"/>
              </a:spcAft>
              <a:buNone/>
              <a:defRPr sz="1600"/>
            </a:lvl4pPr>
            <a:lvl5pPr lvl="4" algn="ctr" rtl="0">
              <a:lnSpc>
                <a:spcPct val="100000"/>
              </a:lnSpc>
              <a:spcBef>
                <a:spcPts val="0"/>
              </a:spcBef>
              <a:spcAft>
                <a:spcPts val="0"/>
              </a:spcAft>
              <a:buNone/>
              <a:defRPr sz="1600"/>
            </a:lvl5pPr>
            <a:lvl6pPr lvl="5" algn="ctr" rtl="0">
              <a:lnSpc>
                <a:spcPct val="100000"/>
              </a:lnSpc>
              <a:spcBef>
                <a:spcPts val="0"/>
              </a:spcBef>
              <a:spcAft>
                <a:spcPts val="0"/>
              </a:spcAft>
              <a:buNone/>
              <a:defRPr sz="1600"/>
            </a:lvl6pPr>
            <a:lvl7pPr lvl="6" algn="ctr" rtl="0">
              <a:lnSpc>
                <a:spcPct val="100000"/>
              </a:lnSpc>
              <a:spcBef>
                <a:spcPts val="0"/>
              </a:spcBef>
              <a:spcAft>
                <a:spcPts val="0"/>
              </a:spcAft>
              <a:buNone/>
              <a:defRPr sz="1600"/>
            </a:lvl7pPr>
            <a:lvl8pPr lvl="7" algn="ctr" rtl="0">
              <a:lnSpc>
                <a:spcPct val="100000"/>
              </a:lnSpc>
              <a:spcBef>
                <a:spcPts val="0"/>
              </a:spcBef>
              <a:spcAft>
                <a:spcPts val="0"/>
              </a:spcAft>
              <a:buNone/>
              <a:defRPr sz="1600"/>
            </a:lvl8pPr>
            <a:lvl9pPr lvl="8" algn="ctr" rtl="0">
              <a:lnSpc>
                <a:spcPct val="100000"/>
              </a:lnSpc>
              <a:spcBef>
                <a:spcPts val="0"/>
              </a:spcBef>
              <a:spcAft>
                <a:spcPts val="0"/>
              </a:spcAft>
              <a:buNone/>
              <a:defRPr sz="1600"/>
            </a:lvl9pPr>
          </a:lstStyle>
          <a:p/>
        </p:txBody>
      </p:sp>
      <p:sp>
        <p:nvSpPr>
          <p:cNvPr id="163" name="Google Shape;163;p16"/>
          <p:cNvSpPr txBox="1"/>
          <p:nvPr>
            <p:ph type="subTitle" idx="5"/>
          </p:nvPr>
        </p:nvSpPr>
        <p:spPr>
          <a:xfrm>
            <a:off x="6018477" y="2666094"/>
            <a:ext cx="2506500" cy="329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lt2"/>
                </a:solidFill>
              </a:defRPr>
            </a:lvl1pPr>
            <a:lvl2pPr lvl="1" algn="ctr" rtl="0">
              <a:lnSpc>
                <a:spcPct val="100000"/>
              </a:lnSpc>
              <a:spcBef>
                <a:spcPts val="0"/>
              </a:spcBef>
              <a:spcAft>
                <a:spcPts val="0"/>
              </a:spcAft>
              <a:buNone/>
              <a:defRPr sz="2000" b="1">
                <a:solidFill>
                  <a:schemeClr val="lt2"/>
                </a:solidFill>
              </a:defRPr>
            </a:lvl2pPr>
            <a:lvl3pPr lvl="2" algn="ctr" rtl="0">
              <a:lnSpc>
                <a:spcPct val="100000"/>
              </a:lnSpc>
              <a:spcBef>
                <a:spcPts val="0"/>
              </a:spcBef>
              <a:spcAft>
                <a:spcPts val="0"/>
              </a:spcAft>
              <a:buNone/>
              <a:defRPr sz="2000" b="1">
                <a:solidFill>
                  <a:schemeClr val="lt2"/>
                </a:solidFill>
              </a:defRPr>
            </a:lvl3pPr>
            <a:lvl4pPr lvl="3" algn="ctr" rtl="0">
              <a:lnSpc>
                <a:spcPct val="100000"/>
              </a:lnSpc>
              <a:spcBef>
                <a:spcPts val="0"/>
              </a:spcBef>
              <a:spcAft>
                <a:spcPts val="0"/>
              </a:spcAft>
              <a:buNone/>
              <a:defRPr sz="2000" b="1">
                <a:solidFill>
                  <a:schemeClr val="lt2"/>
                </a:solidFill>
              </a:defRPr>
            </a:lvl4pPr>
            <a:lvl5pPr lvl="4" algn="ctr" rtl="0">
              <a:lnSpc>
                <a:spcPct val="100000"/>
              </a:lnSpc>
              <a:spcBef>
                <a:spcPts val="0"/>
              </a:spcBef>
              <a:spcAft>
                <a:spcPts val="0"/>
              </a:spcAft>
              <a:buNone/>
              <a:defRPr sz="2000" b="1">
                <a:solidFill>
                  <a:schemeClr val="lt2"/>
                </a:solidFill>
              </a:defRPr>
            </a:lvl5pPr>
            <a:lvl6pPr lvl="5" algn="ctr" rtl="0">
              <a:lnSpc>
                <a:spcPct val="100000"/>
              </a:lnSpc>
              <a:spcBef>
                <a:spcPts val="0"/>
              </a:spcBef>
              <a:spcAft>
                <a:spcPts val="0"/>
              </a:spcAft>
              <a:buNone/>
              <a:defRPr sz="2000" b="1">
                <a:solidFill>
                  <a:schemeClr val="lt2"/>
                </a:solidFill>
              </a:defRPr>
            </a:lvl6pPr>
            <a:lvl7pPr lvl="6" algn="ctr" rtl="0">
              <a:lnSpc>
                <a:spcPct val="100000"/>
              </a:lnSpc>
              <a:spcBef>
                <a:spcPts val="0"/>
              </a:spcBef>
              <a:spcAft>
                <a:spcPts val="0"/>
              </a:spcAft>
              <a:buNone/>
              <a:defRPr sz="2000" b="1">
                <a:solidFill>
                  <a:schemeClr val="lt2"/>
                </a:solidFill>
              </a:defRPr>
            </a:lvl7pPr>
            <a:lvl8pPr lvl="7" algn="ctr" rtl="0">
              <a:lnSpc>
                <a:spcPct val="100000"/>
              </a:lnSpc>
              <a:spcBef>
                <a:spcPts val="0"/>
              </a:spcBef>
              <a:spcAft>
                <a:spcPts val="0"/>
              </a:spcAft>
              <a:buNone/>
              <a:defRPr sz="2000" b="1">
                <a:solidFill>
                  <a:schemeClr val="lt2"/>
                </a:solidFill>
              </a:defRPr>
            </a:lvl8pPr>
            <a:lvl9pPr lvl="8" algn="ctr" rtl="0">
              <a:lnSpc>
                <a:spcPct val="100000"/>
              </a:lnSpc>
              <a:spcBef>
                <a:spcPts val="0"/>
              </a:spcBef>
              <a:spcAft>
                <a:spcPts val="0"/>
              </a:spcAft>
              <a:buNone/>
              <a:defRPr sz="2000" b="1">
                <a:solidFill>
                  <a:schemeClr val="lt2"/>
                </a:solidFill>
              </a:defRPr>
            </a:lvl9pPr>
          </a:lstStyle>
          <a:p/>
        </p:txBody>
      </p:sp>
      <p:sp>
        <p:nvSpPr>
          <p:cNvPr id="164" name="Google Shape;164;p16"/>
          <p:cNvSpPr txBox="1"/>
          <p:nvPr>
            <p:ph type="subTitle" idx="6"/>
          </p:nvPr>
        </p:nvSpPr>
        <p:spPr>
          <a:xfrm>
            <a:off x="5973327" y="3065638"/>
            <a:ext cx="2606100" cy="93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algn="ctr" rtl="0">
              <a:lnSpc>
                <a:spcPct val="100000"/>
              </a:lnSpc>
              <a:spcBef>
                <a:spcPts val="0"/>
              </a:spcBef>
              <a:spcAft>
                <a:spcPts val="0"/>
              </a:spcAft>
              <a:buNone/>
              <a:defRPr sz="1600"/>
            </a:lvl2pPr>
            <a:lvl3pPr lvl="2" algn="ctr" rtl="0">
              <a:lnSpc>
                <a:spcPct val="100000"/>
              </a:lnSpc>
              <a:spcBef>
                <a:spcPts val="0"/>
              </a:spcBef>
              <a:spcAft>
                <a:spcPts val="0"/>
              </a:spcAft>
              <a:buNone/>
              <a:defRPr sz="1600"/>
            </a:lvl3pPr>
            <a:lvl4pPr lvl="3" algn="ctr" rtl="0">
              <a:lnSpc>
                <a:spcPct val="100000"/>
              </a:lnSpc>
              <a:spcBef>
                <a:spcPts val="0"/>
              </a:spcBef>
              <a:spcAft>
                <a:spcPts val="0"/>
              </a:spcAft>
              <a:buNone/>
              <a:defRPr sz="1600"/>
            </a:lvl4pPr>
            <a:lvl5pPr lvl="4" algn="ctr" rtl="0">
              <a:lnSpc>
                <a:spcPct val="100000"/>
              </a:lnSpc>
              <a:spcBef>
                <a:spcPts val="0"/>
              </a:spcBef>
              <a:spcAft>
                <a:spcPts val="0"/>
              </a:spcAft>
              <a:buNone/>
              <a:defRPr sz="1600"/>
            </a:lvl5pPr>
            <a:lvl6pPr lvl="5" algn="ctr" rtl="0">
              <a:lnSpc>
                <a:spcPct val="100000"/>
              </a:lnSpc>
              <a:spcBef>
                <a:spcPts val="0"/>
              </a:spcBef>
              <a:spcAft>
                <a:spcPts val="0"/>
              </a:spcAft>
              <a:buNone/>
              <a:defRPr sz="1600"/>
            </a:lvl6pPr>
            <a:lvl7pPr lvl="6" algn="ctr" rtl="0">
              <a:lnSpc>
                <a:spcPct val="100000"/>
              </a:lnSpc>
              <a:spcBef>
                <a:spcPts val="0"/>
              </a:spcBef>
              <a:spcAft>
                <a:spcPts val="0"/>
              </a:spcAft>
              <a:buNone/>
              <a:defRPr sz="1600"/>
            </a:lvl7pPr>
            <a:lvl8pPr lvl="7" algn="ctr" rtl="0">
              <a:lnSpc>
                <a:spcPct val="100000"/>
              </a:lnSpc>
              <a:spcBef>
                <a:spcPts val="0"/>
              </a:spcBef>
              <a:spcAft>
                <a:spcPts val="0"/>
              </a:spcAft>
              <a:buNone/>
              <a:defRPr sz="1600"/>
            </a:lvl8pPr>
            <a:lvl9pPr lvl="8" algn="ctr" rtl="0">
              <a:lnSpc>
                <a:spcPct val="100000"/>
              </a:lnSpc>
              <a:spcBef>
                <a:spcPts val="0"/>
              </a:spcBef>
              <a:spcAft>
                <a:spcPts val="0"/>
              </a:spcAft>
              <a:buNone/>
              <a:defRPr sz="16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1">
  <p:cSld name="TITLE_AND_TWO_COLUMNS_2_1">
    <p:spTree>
      <p:nvGrpSpPr>
        <p:cNvPr id="165" name="Shape 165"/>
        <p:cNvGrpSpPr/>
        <p:nvPr/>
      </p:nvGrpSpPr>
      <p:grpSpPr>
        <a:xfrm>
          <a:off x="0" y="0"/>
          <a:ext cx="0" cy="0"/>
          <a:chOff x="0" y="0"/>
          <a:chExt cx="0" cy="0"/>
        </a:xfrm>
      </p:grpSpPr>
      <p:sp>
        <p:nvSpPr>
          <p:cNvPr id="166" name="Google Shape;166;p17"/>
          <p:cNvSpPr txBox="1"/>
          <p:nvPr>
            <p:ph type="title"/>
          </p:nvPr>
        </p:nvSpPr>
        <p:spPr>
          <a:xfrm>
            <a:off x="4652438" y="363875"/>
            <a:ext cx="3906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algn="ctr" rtl="0">
              <a:spcBef>
                <a:spcPts val="0"/>
              </a:spcBef>
              <a:spcAft>
                <a:spcPts val="0"/>
              </a:spcAft>
              <a:buSzPts val="3100"/>
              <a:buNone/>
              <a:defRPr/>
            </a:lvl2pPr>
            <a:lvl3pPr lvl="2" algn="ctr" rtl="0">
              <a:spcBef>
                <a:spcPts val="0"/>
              </a:spcBef>
              <a:spcAft>
                <a:spcPts val="0"/>
              </a:spcAft>
              <a:buSzPts val="3100"/>
              <a:buNone/>
              <a:defRPr/>
            </a:lvl3pPr>
            <a:lvl4pPr lvl="3" algn="ctr" rtl="0">
              <a:spcBef>
                <a:spcPts val="0"/>
              </a:spcBef>
              <a:spcAft>
                <a:spcPts val="0"/>
              </a:spcAft>
              <a:buSzPts val="3100"/>
              <a:buNone/>
              <a:defRPr/>
            </a:lvl4pPr>
            <a:lvl5pPr lvl="4" algn="ctr" rtl="0">
              <a:spcBef>
                <a:spcPts val="0"/>
              </a:spcBef>
              <a:spcAft>
                <a:spcPts val="0"/>
              </a:spcAft>
              <a:buSzPts val="3100"/>
              <a:buNone/>
              <a:defRPr/>
            </a:lvl5pPr>
            <a:lvl6pPr lvl="5" algn="ctr" rtl="0">
              <a:spcBef>
                <a:spcPts val="0"/>
              </a:spcBef>
              <a:spcAft>
                <a:spcPts val="0"/>
              </a:spcAft>
              <a:buSzPts val="3100"/>
              <a:buNone/>
              <a:defRPr/>
            </a:lvl6pPr>
            <a:lvl7pPr lvl="6" algn="ctr" rtl="0">
              <a:spcBef>
                <a:spcPts val="0"/>
              </a:spcBef>
              <a:spcAft>
                <a:spcPts val="0"/>
              </a:spcAft>
              <a:buSzPts val="3100"/>
              <a:buNone/>
              <a:defRPr/>
            </a:lvl7pPr>
            <a:lvl8pPr lvl="7" algn="ctr" rtl="0">
              <a:spcBef>
                <a:spcPts val="0"/>
              </a:spcBef>
              <a:spcAft>
                <a:spcPts val="0"/>
              </a:spcAft>
              <a:buSzPts val="3100"/>
              <a:buNone/>
              <a:defRPr/>
            </a:lvl8pPr>
            <a:lvl9pPr lvl="8" algn="ctr" rtl="0">
              <a:spcBef>
                <a:spcPts val="0"/>
              </a:spcBef>
              <a:spcAft>
                <a:spcPts val="0"/>
              </a:spcAft>
              <a:buSzPts val="3100"/>
              <a:buNone/>
              <a:defRPr/>
            </a:lvl9pPr>
          </a:lstStyle>
          <a:p/>
        </p:txBody>
      </p:sp>
      <p:sp>
        <p:nvSpPr>
          <p:cNvPr id="167" name="Google Shape;167;p17"/>
          <p:cNvSpPr txBox="1"/>
          <p:nvPr>
            <p:ph type="subTitle" idx="1"/>
          </p:nvPr>
        </p:nvSpPr>
        <p:spPr>
          <a:xfrm>
            <a:off x="5724113" y="3503038"/>
            <a:ext cx="1734000" cy="33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p:txBody>
      </p:sp>
      <p:sp>
        <p:nvSpPr>
          <p:cNvPr id="168" name="Google Shape;168;p17"/>
          <p:cNvSpPr txBox="1"/>
          <p:nvPr>
            <p:ph type="subTitle" idx="2"/>
          </p:nvPr>
        </p:nvSpPr>
        <p:spPr>
          <a:xfrm>
            <a:off x="4809713" y="3841615"/>
            <a:ext cx="3562800" cy="441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600"/>
            </a:lvl1pPr>
            <a:lvl2pPr lvl="1" algn="ctr" rtl="0">
              <a:lnSpc>
                <a:spcPct val="100000"/>
              </a:lnSpc>
              <a:spcBef>
                <a:spcPts val="0"/>
              </a:spcBef>
              <a:spcAft>
                <a:spcPts val="0"/>
              </a:spcAft>
              <a:buNone/>
              <a:defRPr sz="1600"/>
            </a:lvl2pPr>
            <a:lvl3pPr lvl="2" algn="ctr" rtl="0">
              <a:lnSpc>
                <a:spcPct val="100000"/>
              </a:lnSpc>
              <a:spcBef>
                <a:spcPts val="0"/>
              </a:spcBef>
              <a:spcAft>
                <a:spcPts val="0"/>
              </a:spcAft>
              <a:buNone/>
              <a:defRPr sz="1600"/>
            </a:lvl3pPr>
            <a:lvl4pPr lvl="3" algn="ctr" rtl="0">
              <a:lnSpc>
                <a:spcPct val="100000"/>
              </a:lnSpc>
              <a:spcBef>
                <a:spcPts val="0"/>
              </a:spcBef>
              <a:spcAft>
                <a:spcPts val="0"/>
              </a:spcAft>
              <a:buNone/>
              <a:defRPr sz="1600"/>
            </a:lvl4pPr>
            <a:lvl5pPr lvl="4" algn="ctr" rtl="0">
              <a:lnSpc>
                <a:spcPct val="100000"/>
              </a:lnSpc>
              <a:spcBef>
                <a:spcPts val="0"/>
              </a:spcBef>
              <a:spcAft>
                <a:spcPts val="0"/>
              </a:spcAft>
              <a:buNone/>
              <a:defRPr sz="1600"/>
            </a:lvl5pPr>
            <a:lvl6pPr lvl="5" algn="ctr" rtl="0">
              <a:lnSpc>
                <a:spcPct val="100000"/>
              </a:lnSpc>
              <a:spcBef>
                <a:spcPts val="0"/>
              </a:spcBef>
              <a:spcAft>
                <a:spcPts val="0"/>
              </a:spcAft>
              <a:buNone/>
              <a:defRPr sz="1600"/>
            </a:lvl6pPr>
            <a:lvl7pPr lvl="6" algn="ctr" rtl="0">
              <a:lnSpc>
                <a:spcPct val="100000"/>
              </a:lnSpc>
              <a:spcBef>
                <a:spcPts val="0"/>
              </a:spcBef>
              <a:spcAft>
                <a:spcPts val="0"/>
              </a:spcAft>
              <a:buNone/>
              <a:defRPr sz="1600"/>
            </a:lvl7pPr>
            <a:lvl8pPr lvl="7" algn="ctr" rtl="0">
              <a:lnSpc>
                <a:spcPct val="100000"/>
              </a:lnSpc>
              <a:spcBef>
                <a:spcPts val="0"/>
              </a:spcBef>
              <a:spcAft>
                <a:spcPts val="0"/>
              </a:spcAft>
              <a:buNone/>
              <a:defRPr sz="1600"/>
            </a:lvl8pPr>
            <a:lvl9pPr lvl="8" algn="ctr" rtl="0">
              <a:lnSpc>
                <a:spcPct val="100000"/>
              </a:lnSpc>
              <a:spcBef>
                <a:spcPts val="0"/>
              </a:spcBef>
              <a:spcAft>
                <a:spcPts val="0"/>
              </a:spcAft>
              <a:buNone/>
              <a:defRPr sz="1600"/>
            </a:lvl9pPr>
          </a:lstStyle>
          <a:p/>
        </p:txBody>
      </p:sp>
      <p:sp>
        <p:nvSpPr>
          <p:cNvPr id="169" name="Google Shape;169;p17"/>
          <p:cNvSpPr txBox="1"/>
          <p:nvPr>
            <p:ph type="subTitle" idx="3"/>
          </p:nvPr>
        </p:nvSpPr>
        <p:spPr>
          <a:xfrm>
            <a:off x="5722463" y="1471925"/>
            <a:ext cx="1737300" cy="32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p:txBody>
      </p:sp>
      <p:sp>
        <p:nvSpPr>
          <p:cNvPr id="170" name="Google Shape;170;p17"/>
          <p:cNvSpPr txBox="1"/>
          <p:nvPr>
            <p:ph type="subTitle" idx="4"/>
          </p:nvPr>
        </p:nvSpPr>
        <p:spPr>
          <a:xfrm>
            <a:off x="4808063" y="1814382"/>
            <a:ext cx="3566100" cy="434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700"/>
            </a:lvl1pPr>
            <a:lvl2pPr lvl="1" algn="ctr" rtl="0">
              <a:lnSpc>
                <a:spcPct val="100000"/>
              </a:lnSpc>
              <a:spcBef>
                <a:spcPts val="0"/>
              </a:spcBef>
              <a:spcAft>
                <a:spcPts val="0"/>
              </a:spcAft>
              <a:buNone/>
              <a:defRPr sz="1700"/>
            </a:lvl2pPr>
            <a:lvl3pPr lvl="2" algn="ctr" rtl="0">
              <a:lnSpc>
                <a:spcPct val="100000"/>
              </a:lnSpc>
              <a:spcBef>
                <a:spcPts val="0"/>
              </a:spcBef>
              <a:spcAft>
                <a:spcPts val="0"/>
              </a:spcAft>
              <a:buNone/>
              <a:defRPr sz="1700"/>
            </a:lvl3pPr>
            <a:lvl4pPr lvl="3" algn="ctr" rtl="0">
              <a:lnSpc>
                <a:spcPct val="100000"/>
              </a:lnSpc>
              <a:spcBef>
                <a:spcPts val="0"/>
              </a:spcBef>
              <a:spcAft>
                <a:spcPts val="0"/>
              </a:spcAft>
              <a:buNone/>
              <a:defRPr sz="1700"/>
            </a:lvl4pPr>
            <a:lvl5pPr lvl="4" algn="ctr" rtl="0">
              <a:lnSpc>
                <a:spcPct val="100000"/>
              </a:lnSpc>
              <a:spcBef>
                <a:spcPts val="0"/>
              </a:spcBef>
              <a:spcAft>
                <a:spcPts val="0"/>
              </a:spcAft>
              <a:buNone/>
              <a:defRPr sz="1700"/>
            </a:lvl5pPr>
            <a:lvl6pPr lvl="5" algn="ctr" rtl="0">
              <a:lnSpc>
                <a:spcPct val="100000"/>
              </a:lnSpc>
              <a:spcBef>
                <a:spcPts val="0"/>
              </a:spcBef>
              <a:spcAft>
                <a:spcPts val="0"/>
              </a:spcAft>
              <a:buNone/>
              <a:defRPr sz="1700"/>
            </a:lvl6pPr>
            <a:lvl7pPr lvl="6" algn="ctr" rtl="0">
              <a:lnSpc>
                <a:spcPct val="100000"/>
              </a:lnSpc>
              <a:spcBef>
                <a:spcPts val="0"/>
              </a:spcBef>
              <a:spcAft>
                <a:spcPts val="0"/>
              </a:spcAft>
              <a:buNone/>
              <a:defRPr sz="1700"/>
            </a:lvl7pPr>
            <a:lvl8pPr lvl="7" algn="ctr" rtl="0">
              <a:lnSpc>
                <a:spcPct val="100000"/>
              </a:lnSpc>
              <a:spcBef>
                <a:spcPts val="0"/>
              </a:spcBef>
              <a:spcAft>
                <a:spcPts val="0"/>
              </a:spcAft>
              <a:buNone/>
              <a:defRPr sz="1700"/>
            </a:lvl8pPr>
            <a:lvl9pPr lvl="8" algn="ctr" rtl="0">
              <a:lnSpc>
                <a:spcPct val="100000"/>
              </a:lnSpc>
              <a:spcBef>
                <a:spcPts val="0"/>
              </a:spcBef>
              <a:spcAft>
                <a:spcPts val="0"/>
              </a:spcAft>
              <a:buNone/>
              <a:defRPr sz="1700"/>
            </a:lvl9pPr>
          </a:lstStyle>
          <a:p/>
        </p:txBody>
      </p:sp>
      <p:sp>
        <p:nvSpPr>
          <p:cNvPr id="171" name="Google Shape;171;p17"/>
          <p:cNvSpPr txBox="1"/>
          <p:nvPr>
            <p:ph type="subTitle" idx="5"/>
          </p:nvPr>
        </p:nvSpPr>
        <p:spPr>
          <a:xfrm>
            <a:off x="5722463" y="2496861"/>
            <a:ext cx="1737300" cy="329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p:txBody>
      </p:sp>
      <p:sp>
        <p:nvSpPr>
          <p:cNvPr id="172" name="Google Shape;172;p17"/>
          <p:cNvSpPr txBox="1"/>
          <p:nvPr>
            <p:ph type="subTitle" idx="6"/>
          </p:nvPr>
        </p:nvSpPr>
        <p:spPr>
          <a:xfrm>
            <a:off x="4808063" y="2830798"/>
            <a:ext cx="3566100" cy="43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700"/>
            </a:lvl1pPr>
            <a:lvl2pPr lvl="1" algn="ctr" rtl="0">
              <a:lnSpc>
                <a:spcPct val="100000"/>
              </a:lnSpc>
              <a:spcBef>
                <a:spcPts val="0"/>
              </a:spcBef>
              <a:spcAft>
                <a:spcPts val="0"/>
              </a:spcAft>
              <a:buNone/>
              <a:defRPr sz="1700"/>
            </a:lvl2pPr>
            <a:lvl3pPr lvl="2" algn="ctr" rtl="0">
              <a:lnSpc>
                <a:spcPct val="100000"/>
              </a:lnSpc>
              <a:spcBef>
                <a:spcPts val="0"/>
              </a:spcBef>
              <a:spcAft>
                <a:spcPts val="0"/>
              </a:spcAft>
              <a:buNone/>
              <a:defRPr sz="1700"/>
            </a:lvl3pPr>
            <a:lvl4pPr lvl="3" algn="ctr" rtl="0">
              <a:lnSpc>
                <a:spcPct val="100000"/>
              </a:lnSpc>
              <a:spcBef>
                <a:spcPts val="0"/>
              </a:spcBef>
              <a:spcAft>
                <a:spcPts val="0"/>
              </a:spcAft>
              <a:buNone/>
              <a:defRPr sz="1700"/>
            </a:lvl4pPr>
            <a:lvl5pPr lvl="4" algn="ctr" rtl="0">
              <a:lnSpc>
                <a:spcPct val="100000"/>
              </a:lnSpc>
              <a:spcBef>
                <a:spcPts val="0"/>
              </a:spcBef>
              <a:spcAft>
                <a:spcPts val="0"/>
              </a:spcAft>
              <a:buNone/>
              <a:defRPr sz="1700"/>
            </a:lvl5pPr>
            <a:lvl6pPr lvl="5" algn="ctr" rtl="0">
              <a:lnSpc>
                <a:spcPct val="100000"/>
              </a:lnSpc>
              <a:spcBef>
                <a:spcPts val="0"/>
              </a:spcBef>
              <a:spcAft>
                <a:spcPts val="0"/>
              </a:spcAft>
              <a:buNone/>
              <a:defRPr sz="1700"/>
            </a:lvl6pPr>
            <a:lvl7pPr lvl="6" algn="ctr" rtl="0">
              <a:lnSpc>
                <a:spcPct val="100000"/>
              </a:lnSpc>
              <a:spcBef>
                <a:spcPts val="0"/>
              </a:spcBef>
              <a:spcAft>
                <a:spcPts val="0"/>
              </a:spcAft>
              <a:buNone/>
              <a:defRPr sz="1700"/>
            </a:lvl7pPr>
            <a:lvl8pPr lvl="7" algn="ctr" rtl="0">
              <a:lnSpc>
                <a:spcPct val="100000"/>
              </a:lnSpc>
              <a:spcBef>
                <a:spcPts val="0"/>
              </a:spcBef>
              <a:spcAft>
                <a:spcPts val="0"/>
              </a:spcAft>
              <a:buNone/>
              <a:defRPr sz="1700"/>
            </a:lvl8pPr>
            <a:lvl9pPr lvl="8" algn="ctr" rtl="0">
              <a:lnSpc>
                <a:spcPct val="100000"/>
              </a:lnSpc>
              <a:spcBef>
                <a:spcPts val="0"/>
              </a:spcBef>
              <a:spcAft>
                <a:spcPts val="0"/>
              </a:spcAft>
              <a:buNone/>
              <a:defRPr sz="1700"/>
            </a:lvl9pPr>
          </a:lstStyle>
          <a:p/>
        </p:txBody>
      </p:sp>
      <p:sp>
        <p:nvSpPr>
          <p:cNvPr id="173" name="Google Shape;173;p17"/>
          <p:cNvSpPr/>
          <p:nvPr/>
        </p:nvSpPr>
        <p:spPr>
          <a:xfrm>
            <a:off x="8456375" y="862025"/>
            <a:ext cx="261350" cy="275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17"/>
          <p:cNvSpPr/>
          <p:nvPr/>
        </p:nvSpPr>
        <p:spPr>
          <a:xfrm>
            <a:off x="8797038" y="1174350"/>
            <a:ext cx="124425" cy="130675"/>
          </a:xfrm>
          <a:custGeom>
            <a:avLst/>
            <a:gdLst/>
            <a:ahLst/>
            <a:cxnLst/>
            <a:rect l="l" t="t" r="r" b="b"/>
            <a:pathLst>
              <a:path w="4977" h="5227" extrusionOk="0">
                <a:moveTo>
                  <a:pt x="2637" y="0"/>
                </a:moveTo>
                <a:cubicBezTo>
                  <a:pt x="1479" y="0"/>
                  <a:pt x="323" y="1367"/>
                  <a:pt x="60" y="2400"/>
                </a:cubicBezTo>
                <a:cubicBezTo>
                  <a:pt x="12" y="2578"/>
                  <a:pt x="0" y="2757"/>
                  <a:pt x="12" y="2935"/>
                </a:cubicBezTo>
                <a:cubicBezTo>
                  <a:pt x="95" y="3709"/>
                  <a:pt x="703" y="4412"/>
                  <a:pt x="1286" y="4852"/>
                </a:cubicBezTo>
                <a:cubicBezTo>
                  <a:pt x="1601" y="5114"/>
                  <a:pt x="1956" y="5227"/>
                  <a:pt x="2313" y="5227"/>
                </a:cubicBezTo>
                <a:cubicBezTo>
                  <a:pt x="3078" y="5227"/>
                  <a:pt x="3849" y="4709"/>
                  <a:pt x="4239" y="4019"/>
                </a:cubicBezTo>
                <a:cubicBezTo>
                  <a:pt x="4977" y="2769"/>
                  <a:pt x="4572" y="387"/>
                  <a:pt x="2929" y="30"/>
                </a:cubicBezTo>
                <a:cubicBezTo>
                  <a:pt x="2832" y="10"/>
                  <a:pt x="2735" y="0"/>
                  <a:pt x="2637"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2_1_1">
    <p:spTree>
      <p:nvGrpSpPr>
        <p:cNvPr id="175" name="Shape 175"/>
        <p:cNvGrpSpPr/>
        <p:nvPr/>
      </p:nvGrpSpPr>
      <p:grpSpPr>
        <a:xfrm>
          <a:off x="0" y="0"/>
          <a:ext cx="0" cy="0"/>
          <a:chOff x="0" y="0"/>
          <a:chExt cx="0" cy="0"/>
        </a:xfrm>
      </p:grpSpPr>
      <p:sp>
        <p:nvSpPr>
          <p:cNvPr id="176" name="Google Shape;176;p18"/>
          <p:cNvSpPr txBox="1"/>
          <p:nvPr>
            <p:ph type="title"/>
          </p:nvPr>
        </p:nvSpPr>
        <p:spPr>
          <a:xfrm>
            <a:off x="360447" y="363875"/>
            <a:ext cx="3858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algn="ctr" rtl="0">
              <a:spcBef>
                <a:spcPts val="0"/>
              </a:spcBef>
              <a:spcAft>
                <a:spcPts val="0"/>
              </a:spcAft>
              <a:buSzPts val="3100"/>
              <a:buNone/>
              <a:defRPr/>
            </a:lvl2pPr>
            <a:lvl3pPr lvl="2" algn="ctr" rtl="0">
              <a:spcBef>
                <a:spcPts val="0"/>
              </a:spcBef>
              <a:spcAft>
                <a:spcPts val="0"/>
              </a:spcAft>
              <a:buSzPts val="3100"/>
              <a:buNone/>
              <a:defRPr/>
            </a:lvl3pPr>
            <a:lvl4pPr lvl="3" algn="ctr" rtl="0">
              <a:spcBef>
                <a:spcPts val="0"/>
              </a:spcBef>
              <a:spcAft>
                <a:spcPts val="0"/>
              </a:spcAft>
              <a:buSzPts val="3100"/>
              <a:buNone/>
              <a:defRPr/>
            </a:lvl4pPr>
            <a:lvl5pPr lvl="4" algn="ctr" rtl="0">
              <a:spcBef>
                <a:spcPts val="0"/>
              </a:spcBef>
              <a:spcAft>
                <a:spcPts val="0"/>
              </a:spcAft>
              <a:buSzPts val="3100"/>
              <a:buNone/>
              <a:defRPr/>
            </a:lvl5pPr>
            <a:lvl6pPr lvl="5" algn="ctr" rtl="0">
              <a:spcBef>
                <a:spcPts val="0"/>
              </a:spcBef>
              <a:spcAft>
                <a:spcPts val="0"/>
              </a:spcAft>
              <a:buSzPts val="3100"/>
              <a:buNone/>
              <a:defRPr/>
            </a:lvl6pPr>
            <a:lvl7pPr lvl="6" algn="ctr" rtl="0">
              <a:spcBef>
                <a:spcPts val="0"/>
              </a:spcBef>
              <a:spcAft>
                <a:spcPts val="0"/>
              </a:spcAft>
              <a:buSzPts val="3100"/>
              <a:buNone/>
              <a:defRPr/>
            </a:lvl7pPr>
            <a:lvl8pPr lvl="7" algn="ctr" rtl="0">
              <a:spcBef>
                <a:spcPts val="0"/>
              </a:spcBef>
              <a:spcAft>
                <a:spcPts val="0"/>
              </a:spcAft>
              <a:buSzPts val="3100"/>
              <a:buNone/>
              <a:defRPr/>
            </a:lvl8pPr>
            <a:lvl9pPr lvl="8" algn="ctr" rtl="0">
              <a:spcBef>
                <a:spcPts val="0"/>
              </a:spcBef>
              <a:spcAft>
                <a:spcPts val="0"/>
              </a:spcAft>
              <a:buSzPts val="3100"/>
              <a:buNone/>
              <a:defRPr/>
            </a:lvl9pPr>
          </a:lstStyle>
          <a:p/>
        </p:txBody>
      </p:sp>
      <p:sp>
        <p:nvSpPr>
          <p:cNvPr id="177" name="Google Shape;177;p18"/>
          <p:cNvSpPr txBox="1"/>
          <p:nvPr>
            <p:ph type="subTitle" idx="1"/>
          </p:nvPr>
        </p:nvSpPr>
        <p:spPr>
          <a:xfrm>
            <a:off x="973197" y="1471925"/>
            <a:ext cx="2633400" cy="441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p:txBody>
      </p:sp>
      <p:sp>
        <p:nvSpPr>
          <p:cNvPr id="178" name="Google Shape;178;p18"/>
          <p:cNvSpPr txBox="1"/>
          <p:nvPr>
            <p:ph type="subTitle" idx="2"/>
          </p:nvPr>
        </p:nvSpPr>
        <p:spPr>
          <a:xfrm>
            <a:off x="1035174" y="1913825"/>
            <a:ext cx="2509500" cy="621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700"/>
            </a:lvl1pPr>
            <a:lvl2pPr lvl="1" algn="ctr" rtl="0">
              <a:spcBef>
                <a:spcPts val="0"/>
              </a:spcBef>
              <a:spcAft>
                <a:spcPts val="0"/>
              </a:spcAft>
              <a:buNone/>
              <a:defRPr sz="1700"/>
            </a:lvl2pPr>
            <a:lvl3pPr lvl="2" algn="ctr" rtl="0">
              <a:spcBef>
                <a:spcPts val="0"/>
              </a:spcBef>
              <a:spcAft>
                <a:spcPts val="0"/>
              </a:spcAft>
              <a:buNone/>
              <a:defRPr sz="1700"/>
            </a:lvl3pPr>
            <a:lvl4pPr lvl="3" algn="ctr" rtl="0">
              <a:spcBef>
                <a:spcPts val="0"/>
              </a:spcBef>
              <a:spcAft>
                <a:spcPts val="0"/>
              </a:spcAft>
              <a:buNone/>
              <a:defRPr sz="1700"/>
            </a:lvl4pPr>
            <a:lvl5pPr lvl="4" algn="ctr" rtl="0">
              <a:spcBef>
                <a:spcPts val="0"/>
              </a:spcBef>
              <a:spcAft>
                <a:spcPts val="0"/>
              </a:spcAft>
              <a:buNone/>
              <a:defRPr sz="1700"/>
            </a:lvl5pPr>
            <a:lvl6pPr lvl="5" algn="ctr" rtl="0">
              <a:spcBef>
                <a:spcPts val="0"/>
              </a:spcBef>
              <a:spcAft>
                <a:spcPts val="0"/>
              </a:spcAft>
              <a:buNone/>
              <a:defRPr sz="1700"/>
            </a:lvl6pPr>
            <a:lvl7pPr lvl="6" algn="ctr" rtl="0">
              <a:spcBef>
                <a:spcPts val="0"/>
              </a:spcBef>
              <a:spcAft>
                <a:spcPts val="0"/>
              </a:spcAft>
              <a:buNone/>
              <a:defRPr sz="1700"/>
            </a:lvl7pPr>
            <a:lvl8pPr lvl="7" algn="ctr" rtl="0">
              <a:spcBef>
                <a:spcPts val="0"/>
              </a:spcBef>
              <a:spcAft>
                <a:spcPts val="0"/>
              </a:spcAft>
              <a:buNone/>
              <a:defRPr sz="1700"/>
            </a:lvl8pPr>
            <a:lvl9pPr lvl="8" algn="ctr" rtl="0">
              <a:spcBef>
                <a:spcPts val="0"/>
              </a:spcBef>
              <a:spcAft>
                <a:spcPts val="0"/>
              </a:spcAft>
              <a:buNone/>
              <a:defRPr sz="1700"/>
            </a:lvl9pPr>
          </a:lstStyle>
          <a:p/>
        </p:txBody>
      </p:sp>
      <p:sp>
        <p:nvSpPr>
          <p:cNvPr id="179" name="Google Shape;179;p18"/>
          <p:cNvSpPr txBox="1"/>
          <p:nvPr>
            <p:ph type="subTitle" idx="3"/>
          </p:nvPr>
        </p:nvSpPr>
        <p:spPr>
          <a:xfrm>
            <a:off x="972897" y="3235025"/>
            <a:ext cx="2634000" cy="441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p:txBody>
      </p:sp>
      <p:sp>
        <p:nvSpPr>
          <p:cNvPr id="180" name="Google Shape;180;p18"/>
          <p:cNvSpPr txBox="1"/>
          <p:nvPr>
            <p:ph type="subTitle" idx="4"/>
          </p:nvPr>
        </p:nvSpPr>
        <p:spPr>
          <a:xfrm>
            <a:off x="1036644" y="3676928"/>
            <a:ext cx="2506500" cy="618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700"/>
            </a:lvl1pPr>
            <a:lvl2pPr lvl="1" algn="ctr" rtl="0">
              <a:spcBef>
                <a:spcPts val="0"/>
              </a:spcBef>
              <a:spcAft>
                <a:spcPts val="0"/>
              </a:spcAft>
              <a:buNone/>
              <a:defRPr sz="1700"/>
            </a:lvl2pPr>
            <a:lvl3pPr lvl="2" algn="ctr" rtl="0">
              <a:spcBef>
                <a:spcPts val="0"/>
              </a:spcBef>
              <a:spcAft>
                <a:spcPts val="0"/>
              </a:spcAft>
              <a:buNone/>
              <a:defRPr sz="1700"/>
            </a:lvl3pPr>
            <a:lvl4pPr lvl="3" algn="ctr" rtl="0">
              <a:spcBef>
                <a:spcPts val="0"/>
              </a:spcBef>
              <a:spcAft>
                <a:spcPts val="0"/>
              </a:spcAft>
              <a:buNone/>
              <a:defRPr sz="1700"/>
            </a:lvl4pPr>
            <a:lvl5pPr lvl="4" algn="ctr" rtl="0">
              <a:spcBef>
                <a:spcPts val="0"/>
              </a:spcBef>
              <a:spcAft>
                <a:spcPts val="0"/>
              </a:spcAft>
              <a:buNone/>
              <a:defRPr sz="1700"/>
            </a:lvl5pPr>
            <a:lvl6pPr lvl="5" algn="ctr" rtl="0">
              <a:spcBef>
                <a:spcPts val="0"/>
              </a:spcBef>
              <a:spcAft>
                <a:spcPts val="0"/>
              </a:spcAft>
              <a:buNone/>
              <a:defRPr sz="1700"/>
            </a:lvl6pPr>
            <a:lvl7pPr lvl="6" algn="ctr" rtl="0">
              <a:spcBef>
                <a:spcPts val="0"/>
              </a:spcBef>
              <a:spcAft>
                <a:spcPts val="0"/>
              </a:spcAft>
              <a:buNone/>
              <a:defRPr sz="1700"/>
            </a:lvl7pPr>
            <a:lvl8pPr lvl="7" algn="ctr" rtl="0">
              <a:spcBef>
                <a:spcPts val="0"/>
              </a:spcBef>
              <a:spcAft>
                <a:spcPts val="0"/>
              </a:spcAft>
              <a:buNone/>
              <a:defRPr sz="1700"/>
            </a:lvl8pPr>
            <a:lvl9pPr lvl="8" algn="ctr" rtl="0">
              <a:spcBef>
                <a:spcPts val="0"/>
              </a:spcBef>
              <a:spcAft>
                <a:spcPts val="0"/>
              </a:spcAft>
              <a:buNone/>
              <a:defRPr sz="1700"/>
            </a:lvl9pPr>
          </a:lstStyle>
          <a:p/>
        </p:txBody>
      </p:sp>
      <p:sp>
        <p:nvSpPr>
          <p:cNvPr id="181" name="Google Shape;181;p18"/>
          <p:cNvSpPr/>
          <p:nvPr/>
        </p:nvSpPr>
        <p:spPr>
          <a:xfrm rot="-4711628">
            <a:off x="646361" y="4708544"/>
            <a:ext cx="261345" cy="27577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18"/>
          <p:cNvSpPr/>
          <p:nvPr/>
        </p:nvSpPr>
        <p:spPr>
          <a:xfrm rot="-4711899">
            <a:off x="525468" y="4377877"/>
            <a:ext cx="179818" cy="18974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CUSTOM">
    <p:spTree>
      <p:nvGrpSpPr>
        <p:cNvPr id="183" name="Shape 183"/>
        <p:cNvGrpSpPr/>
        <p:nvPr/>
      </p:nvGrpSpPr>
      <p:grpSpPr>
        <a:xfrm>
          <a:off x="0" y="0"/>
          <a:ext cx="0" cy="0"/>
          <a:chOff x="0" y="0"/>
          <a:chExt cx="0" cy="0"/>
        </a:xfrm>
      </p:grpSpPr>
      <p:sp>
        <p:nvSpPr>
          <p:cNvPr id="184" name="Google Shape;184;p19"/>
          <p:cNvSpPr txBox="1"/>
          <p:nvPr>
            <p:ph type="title"/>
          </p:nvPr>
        </p:nvSpPr>
        <p:spPr>
          <a:xfrm>
            <a:off x="713250" y="3638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85" name="Shape 185"/>
        <p:cNvGrpSpPr/>
        <p:nvPr/>
      </p:nvGrpSpPr>
      <p:grpSpPr>
        <a:xfrm>
          <a:off x="0" y="0"/>
          <a:ext cx="0" cy="0"/>
          <a:chOff x="0" y="0"/>
          <a:chExt cx="0" cy="0"/>
        </a:xfrm>
      </p:grpSpPr>
      <p:sp>
        <p:nvSpPr>
          <p:cNvPr id="186" name="Google Shape;186;p20"/>
          <p:cNvSpPr/>
          <p:nvPr/>
        </p:nvSpPr>
        <p:spPr>
          <a:xfrm>
            <a:off x="4755365" y="1495000"/>
            <a:ext cx="3681000" cy="32151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20"/>
          <p:cNvSpPr/>
          <p:nvPr/>
        </p:nvSpPr>
        <p:spPr>
          <a:xfrm>
            <a:off x="713225" y="1495000"/>
            <a:ext cx="3681000" cy="32151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188;p20"/>
          <p:cNvSpPr/>
          <p:nvPr/>
        </p:nvSpPr>
        <p:spPr>
          <a:xfrm rot="370644">
            <a:off x="1677479" y="1722511"/>
            <a:ext cx="1752491" cy="443487"/>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189;p20"/>
          <p:cNvSpPr/>
          <p:nvPr/>
        </p:nvSpPr>
        <p:spPr>
          <a:xfrm rot="370644">
            <a:off x="5719619" y="1722511"/>
            <a:ext cx="1752491" cy="443487"/>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20"/>
          <p:cNvSpPr txBox="1"/>
          <p:nvPr>
            <p:ph type="title"/>
          </p:nvPr>
        </p:nvSpPr>
        <p:spPr>
          <a:xfrm>
            <a:off x="621750" y="372983"/>
            <a:ext cx="7492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p:txBody>
      </p:sp>
      <p:sp>
        <p:nvSpPr>
          <p:cNvPr id="191" name="Google Shape;191;p20"/>
          <p:cNvSpPr txBox="1"/>
          <p:nvPr>
            <p:ph type="subTitle" idx="1"/>
          </p:nvPr>
        </p:nvSpPr>
        <p:spPr>
          <a:xfrm>
            <a:off x="1919237" y="1713056"/>
            <a:ext cx="12801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lvl1pPr>
            <a:lvl2pPr lvl="1" algn="ctr" rtl="0">
              <a:spcBef>
                <a:spcPts val="1600"/>
              </a:spcBef>
              <a:spcAft>
                <a:spcPts val="0"/>
              </a:spcAft>
              <a:buNone/>
              <a:defRPr b="1"/>
            </a:lvl2pPr>
            <a:lvl3pPr lvl="2" algn="ctr" rtl="0">
              <a:spcBef>
                <a:spcPts val="1600"/>
              </a:spcBef>
              <a:spcAft>
                <a:spcPts val="0"/>
              </a:spcAft>
              <a:buNone/>
              <a:defRPr b="1"/>
            </a:lvl3pPr>
            <a:lvl4pPr lvl="3" algn="ctr" rtl="0">
              <a:spcBef>
                <a:spcPts val="1600"/>
              </a:spcBef>
              <a:spcAft>
                <a:spcPts val="0"/>
              </a:spcAft>
              <a:buNone/>
              <a:defRPr b="1"/>
            </a:lvl4pPr>
            <a:lvl5pPr lvl="4" algn="ctr" rtl="0">
              <a:spcBef>
                <a:spcPts val="1600"/>
              </a:spcBef>
              <a:spcAft>
                <a:spcPts val="0"/>
              </a:spcAft>
              <a:buNone/>
              <a:defRPr b="1"/>
            </a:lvl5pPr>
            <a:lvl6pPr lvl="5" algn="ctr" rtl="0">
              <a:spcBef>
                <a:spcPts val="1600"/>
              </a:spcBef>
              <a:spcAft>
                <a:spcPts val="0"/>
              </a:spcAft>
              <a:buNone/>
              <a:defRPr b="1"/>
            </a:lvl6pPr>
            <a:lvl7pPr lvl="6" algn="ctr" rtl="0">
              <a:spcBef>
                <a:spcPts val="1600"/>
              </a:spcBef>
              <a:spcAft>
                <a:spcPts val="0"/>
              </a:spcAft>
              <a:buNone/>
              <a:defRPr b="1"/>
            </a:lvl7pPr>
            <a:lvl8pPr lvl="7" algn="ctr" rtl="0">
              <a:spcBef>
                <a:spcPts val="1600"/>
              </a:spcBef>
              <a:spcAft>
                <a:spcPts val="0"/>
              </a:spcAft>
              <a:buNone/>
              <a:defRPr b="1"/>
            </a:lvl8pPr>
            <a:lvl9pPr lvl="8" algn="ctr" rtl="0">
              <a:spcBef>
                <a:spcPts val="1600"/>
              </a:spcBef>
              <a:spcAft>
                <a:spcPts val="1600"/>
              </a:spcAft>
              <a:buNone/>
              <a:defRPr b="1"/>
            </a:lvl9pPr>
          </a:lstStyle>
          <a:p/>
        </p:txBody>
      </p:sp>
      <p:sp>
        <p:nvSpPr>
          <p:cNvPr id="192" name="Google Shape;192;p20"/>
          <p:cNvSpPr txBox="1"/>
          <p:nvPr>
            <p:ph type="subTitle" idx="2"/>
          </p:nvPr>
        </p:nvSpPr>
        <p:spPr>
          <a:xfrm>
            <a:off x="793925" y="2459050"/>
            <a:ext cx="3530700" cy="1812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700"/>
            </a:lvl1pPr>
            <a:lvl2pPr lvl="1" algn="ctr" rtl="0">
              <a:spcBef>
                <a:spcPts val="1600"/>
              </a:spcBef>
              <a:spcAft>
                <a:spcPts val="0"/>
              </a:spcAft>
              <a:buNone/>
              <a:defRPr sz="1700"/>
            </a:lvl2pPr>
            <a:lvl3pPr lvl="2" algn="ctr" rtl="0">
              <a:spcBef>
                <a:spcPts val="1600"/>
              </a:spcBef>
              <a:spcAft>
                <a:spcPts val="0"/>
              </a:spcAft>
              <a:buNone/>
              <a:defRPr sz="1700"/>
            </a:lvl3pPr>
            <a:lvl4pPr lvl="3" algn="ctr" rtl="0">
              <a:spcBef>
                <a:spcPts val="1600"/>
              </a:spcBef>
              <a:spcAft>
                <a:spcPts val="0"/>
              </a:spcAft>
              <a:buNone/>
              <a:defRPr sz="1700"/>
            </a:lvl4pPr>
            <a:lvl5pPr lvl="4" algn="ctr" rtl="0">
              <a:spcBef>
                <a:spcPts val="1600"/>
              </a:spcBef>
              <a:spcAft>
                <a:spcPts val="0"/>
              </a:spcAft>
              <a:buNone/>
              <a:defRPr sz="1700"/>
            </a:lvl5pPr>
            <a:lvl6pPr lvl="5" algn="ctr" rtl="0">
              <a:spcBef>
                <a:spcPts val="1600"/>
              </a:spcBef>
              <a:spcAft>
                <a:spcPts val="0"/>
              </a:spcAft>
              <a:buNone/>
              <a:defRPr sz="1700"/>
            </a:lvl6pPr>
            <a:lvl7pPr lvl="6" algn="ctr" rtl="0">
              <a:spcBef>
                <a:spcPts val="1600"/>
              </a:spcBef>
              <a:spcAft>
                <a:spcPts val="0"/>
              </a:spcAft>
              <a:buNone/>
              <a:defRPr sz="1700"/>
            </a:lvl7pPr>
            <a:lvl8pPr lvl="7" algn="ctr" rtl="0">
              <a:spcBef>
                <a:spcPts val="1600"/>
              </a:spcBef>
              <a:spcAft>
                <a:spcPts val="0"/>
              </a:spcAft>
              <a:buNone/>
              <a:defRPr sz="1700"/>
            </a:lvl8pPr>
            <a:lvl9pPr lvl="8" algn="ctr" rtl="0">
              <a:spcBef>
                <a:spcPts val="1600"/>
              </a:spcBef>
              <a:spcAft>
                <a:spcPts val="1600"/>
              </a:spcAft>
              <a:buNone/>
              <a:defRPr sz="1700"/>
            </a:lvl9pPr>
          </a:lstStyle>
          <a:p/>
        </p:txBody>
      </p:sp>
      <p:sp>
        <p:nvSpPr>
          <p:cNvPr id="193" name="Google Shape;193;p20"/>
          <p:cNvSpPr txBox="1"/>
          <p:nvPr>
            <p:ph type="subTitle" idx="3"/>
          </p:nvPr>
        </p:nvSpPr>
        <p:spPr>
          <a:xfrm>
            <a:off x="5956951" y="1713050"/>
            <a:ext cx="12777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lvl1pPr>
            <a:lvl2pPr lvl="1" algn="ctr" rtl="0">
              <a:spcBef>
                <a:spcPts val="1600"/>
              </a:spcBef>
              <a:spcAft>
                <a:spcPts val="0"/>
              </a:spcAft>
              <a:buNone/>
              <a:defRPr b="1"/>
            </a:lvl2pPr>
            <a:lvl3pPr lvl="2" algn="ctr" rtl="0">
              <a:spcBef>
                <a:spcPts val="1600"/>
              </a:spcBef>
              <a:spcAft>
                <a:spcPts val="0"/>
              </a:spcAft>
              <a:buNone/>
              <a:defRPr b="1"/>
            </a:lvl3pPr>
            <a:lvl4pPr lvl="3" algn="ctr" rtl="0">
              <a:spcBef>
                <a:spcPts val="1600"/>
              </a:spcBef>
              <a:spcAft>
                <a:spcPts val="0"/>
              </a:spcAft>
              <a:buNone/>
              <a:defRPr b="1"/>
            </a:lvl4pPr>
            <a:lvl5pPr lvl="4" algn="ctr" rtl="0">
              <a:spcBef>
                <a:spcPts val="1600"/>
              </a:spcBef>
              <a:spcAft>
                <a:spcPts val="0"/>
              </a:spcAft>
              <a:buNone/>
              <a:defRPr b="1"/>
            </a:lvl5pPr>
            <a:lvl6pPr lvl="5" algn="ctr" rtl="0">
              <a:spcBef>
                <a:spcPts val="1600"/>
              </a:spcBef>
              <a:spcAft>
                <a:spcPts val="0"/>
              </a:spcAft>
              <a:buNone/>
              <a:defRPr b="1"/>
            </a:lvl6pPr>
            <a:lvl7pPr lvl="6" algn="ctr" rtl="0">
              <a:spcBef>
                <a:spcPts val="1600"/>
              </a:spcBef>
              <a:spcAft>
                <a:spcPts val="0"/>
              </a:spcAft>
              <a:buNone/>
              <a:defRPr b="1"/>
            </a:lvl7pPr>
            <a:lvl8pPr lvl="7" algn="ctr" rtl="0">
              <a:spcBef>
                <a:spcPts val="1600"/>
              </a:spcBef>
              <a:spcAft>
                <a:spcPts val="0"/>
              </a:spcAft>
              <a:buNone/>
              <a:defRPr b="1"/>
            </a:lvl8pPr>
            <a:lvl9pPr lvl="8" algn="ctr" rtl="0">
              <a:spcBef>
                <a:spcPts val="1600"/>
              </a:spcBef>
              <a:spcAft>
                <a:spcPts val="1600"/>
              </a:spcAft>
              <a:buNone/>
              <a:defRPr b="1"/>
            </a:lvl9pPr>
          </a:lstStyle>
          <a:p/>
        </p:txBody>
      </p:sp>
      <p:sp>
        <p:nvSpPr>
          <p:cNvPr id="194" name="Google Shape;194;p20"/>
          <p:cNvSpPr txBox="1"/>
          <p:nvPr>
            <p:ph type="subTitle" idx="4"/>
          </p:nvPr>
        </p:nvSpPr>
        <p:spPr>
          <a:xfrm>
            <a:off x="4858125" y="2459050"/>
            <a:ext cx="3486600" cy="1812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700"/>
            </a:lvl1pPr>
            <a:lvl2pPr lvl="1" algn="ctr" rtl="0">
              <a:spcBef>
                <a:spcPts val="1600"/>
              </a:spcBef>
              <a:spcAft>
                <a:spcPts val="0"/>
              </a:spcAft>
              <a:buNone/>
              <a:defRPr sz="1700"/>
            </a:lvl2pPr>
            <a:lvl3pPr lvl="2" algn="ctr" rtl="0">
              <a:spcBef>
                <a:spcPts val="1600"/>
              </a:spcBef>
              <a:spcAft>
                <a:spcPts val="0"/>
              </a:spcAft>
              <a:buNone/>
              <a:defRPr sz="1700"/>
            </a:lvl3pPr>
            <a:lvl4pPr lvl="3" algn="ctr" rtl="0">
              <a:spcBef>
                <a:spcPts val="1600"/>
              </a:spcBef>
              <a:spcAft>
                <a:spcPts val="0"/>
              </a:spcAft>
              <a:buNone/>
              <a:defRPr sz="1700"/>
            </a:lvl4pPr>
            <a:lvl5pPr lvl="4" algn="ctr" rtl="0">
              <a:spcBef>
                <a:spcPts val="1600"/>
              </a:spcBef>
              <a:spcAft>
                <a:spcPts val="0"/>
              </a:spcAft>
              <a:buNone/>
              <a:defRPr sz="1700"/>
            </a:lvl5pPr>
            <a:lvl6pPr lvl="5" algn="ctr" rtl="0">
              <a:spcBef>
                <a:spcPts val="1600"/>
              </a:spcBef>
              <a:spcAft>
                <a:spcPts val="0"/>
              </a:spcAft>
              <a:buNone/>
              <a:defRPr sz="1700"/>
            </a:lvl6pPr>
            <a:lvl7pPr lvl="6" algn="ctr" rtl="0">
              <a:spcBef>
                <a:spcPts val="1600"/>
              </a:spcBef>
              <a:spcAft>
                <a:spcPts val="0"/>
              </a:spcAft>
              <a:buNone/>
              <a:defRPr sz="1700"/>
            </a:lvl7pPr>
            <a:lvl8pPr lvl="7" algn="ctr" rtl="0">
              <a:spcBef>
                <a:spcPts val="1600"/>
              </a:spcBef>
              <a:spcAft>
                <a:spcPts val="0"/>
              </a:spcAft>
              <a:buNone/>
              <a:defRPr sz="1700"/>
            </a:lvl8pPr>
            <a:lvl9pPr lvl="8" algn="ctr" rtl="0">
              <a:spcBef>
                <a:spcPts val="1600"/>
              </a:spcBef>
              <a:spcAft>
                <a:spcPts val="1600"/>
              </a:spcAft>
              <a:buNone/>
              <a:defRPr sz="1700"/>
            </a:lvl9pPr>
          </a:lstStyle>
          <a:p/>
        </p:txBody>
      </p:sp>
      <p:sp>
        <p:nvSpPr>
          <p:cNvPr id="195" name="Google Shape;195;p20"/>
          <p:cNvSpPr/>
          <p:nvPr/>
        </p:nvSpPr>
        <p:spPr>
          <a:xfrm rot="2397382">
            <a:off x="-1862266" y="-787493"/>
            <a:ext cx="2826521" cy="2421517"/>
          </a:xfrm>
          <a:custGeom>
            <a:avLst/>
            <a:gdLst/>
            <a:ahLst/>
            <a:cxnLst/>
            <a:rect l="l" t="t" r="r" b="b"/>
            <a:pathLst>
              <a:path w="141702" h="132002" extrusionOk="0">
                <a:moveTo>
                  <a:pt x="0" y="0"/>
                </a:moveTo>
                <a:lnTo>
                  <a:pt x="3703" y="77556"/>
                </a:lnTo>
                <a:cubicBezTo>
                  <a:pt x="4710" y="77606"/>
                  <a:pt x="5720" y="77629"/>
                  <a:pt x="6733" y="77629"/>
                </a:cubicBezTo>
                <a:cubicBezTo>
                  <a:pt x="16734" y="77629"/>
                  <a:pt x="27003" y="75410"/>
                  <a:pt x="36813" y="75410"/>
                </a:cubicBezTo>
                <a:cubicBezTo>
                  <a:pt x="42537" y="75410"/>
                  <a:pt x="48104" y="76165"/>
                  <a:pt x="53372" y="78556"/>
                </a:cubicBezTo>
                <a:cubicBezTo>
                  <a:pt x="66147" y="84361"/>
                  <a:pt x="72986" y="98004"/>
                  <a:pt x="80558" y="109812"/>
                </a:cubicBezTo>
                <a:cubicBezTo>
                  <a:pt x="87705" y="120877"/>
                  <a:pt x="98445" y="132002"/>
                  <a:pt x="111257" y="132002"/>
                </a:cubicBezTo>
                <a:cubicBezTo>
                  <a:pt x="112079" y="132002"/>
                  <a:pt x="112909" y="131956"/>
                  <a:pt x="113748" y="131861"/>
                </a:cubicBezTo>
                <a:cubicBezTo>
                  <a:pt x="123522" y="130760"/>
                  <a:pt x="131561" y="122855"/>
                  <a:pt x="135097" y="113682"/>
                </a:cubicBezTo>
                <a:cubicBezTo>
                  <a:pt x="141701" y="96669"/>
                  <a:pt x="133062" y="75221"/>
                  <a:pt x="116517" y="67482"/>
                </a:cubicBezTo>
                <a:cubicBezTo>
                  <a:pt x="109879" y="64380"/>
                  <a:pt x="101806" y="62845"/>
                  <a:pt x="97903" y="56674"/>
                </a:cubicBezTo>
                <a:cubicBezTo>
                  <a:pt x="95068" y="52204"/>
                  <a:pt x="95402" y="46333"/>
                  <a:pt x="97470" y="41463"/>
                </a:cubicBezTo>
                <a:cubicBezTo>
                  <a:pt x="99505" y="36626"/>
                  <a:pt x="103074" y="32557"/>
                  <a:pt x="106743" y="28788"/>
                </a:cubicBezTo>
                <a:cubicBezTo>
                  <a:pt x="111580" y="23717"/>
                  <a:pt x="117084" y="16846"/>
                  <a:pt x="114082" y="10508"/>
                </a:cubicBezTo>
                <a:cubicBezTo>
                  <a:pt x="112032" y="6218"/>
                  <a:pt x="107007" y="4614"/>
                  <a:pt x="102102" y="4614"/>
                </a:cubicBezTo>
                <a:cubicBezTo>
                  <a:pt x="101019" y="4614"/>
                  <a:pt x="99942" y="4692"/>
                  <a:pt x="98904" y="4837"/>
                </a:cubicBezTo>
                <a:cubicBezTo>
                  <a:pt x="85695" y="6672"/>
                  <a:pt x="74553" y="15278"/>
                  <a:pt x="62978" y="21949"/>
                </a:cubicBezTo>
                <a:cubicBezTo>
                  <a:pt x="55038" y="26467"/>
                  <a:pt x="45740" y="30204"/>
                  <a:pt x="36835" y="30204"/>
                </a:cubicBezTo>
                <a:cubicBezTo>
                  <a:pt x="32721" y="30204"/>
                  <a:pt x="28691" y="29407"/>
                  <a:pt x="24918" y="27520"/>
                </a:cubicBezTo>
                <a:cubicBezTo>
                  <a:pt x="12909" y="21616"/>
                  <a:pt x="12242" y="397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t>c</a:t>
            </a:r>
            <a:endParaRPr lang="en-GB"/>
          </a:p>
        </p:txBody>
      </p:sp>
      <p:sp>
        <p:nvSpPr>
          <p:cNvPr id="196" name="Google Shape;196;p20"/>
          <p:cNvSpPr/>
          <p:nvPr/>
        </p:nvSpPr>
        <p:spPr>
          <a:xfrm rot="10800000">
            <a:off x="8433021" y="3394673"/>
            <a:ext cx="1303500" cy="1778197"/>
          </a:xfrm>
          <a:custGeom>
            <a:avLst/>
            <a:gdLst/>
            <a:ahLst/>
            <a:cxnLst/>
            <a:rect l="l" t="t" r="r" b="b"/>
            <a:pathLst>
              <a:path w="39756" h="54234" extrusionOk="0">
                <a:moveTo>
                  <a:pt x="0" y="1"/>
                </a:moveTo>
                <a:lnTo>
                  <a:pt x="0" y="54234"/>
                </a:lnTo>
                <a:cubicBezTo>
                  <a:pt x="11883" y="53269"/>
                  <a:pt x="27551" y="49412"/>
                  <a:pt x="28337" y="37982"/>
                </a:cubicBezTo>
                <a:cubicBezTo>
                  <a:pt x="29528" y="20718"/>
                  <a:pt x="21193" y="20122"/>
                  <a:pt x="32504" y="10597"/>
                </a:cubicBezTo>
                <a:cubicBezTo>
                  <a:pt x="36541" y="7204"/>
                  <a:pt x="38672" y="3442"/>
                  <a:pt x="39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20"/>
          <p:cNvSpPr/>
          <p:nvPr/>
        </p:nvSpPr>
        <p:spPr>
          <a:xfrm rot="266120">
            <a:off x="8859282" y="3580240"/>
            <a:ext cx="1383233" cy="1650410"/>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8" name="Google Shape;198;p20"/>
          <p:cNvGrpSpPr/>
          <p:nvPr/>
        </p:nvGrpSpPr>
        <p:grpSpPr>
          <a:xfrm rot="1716161">
            <a:off x="8051900" y="4295887"/>
            <a:ext cx="1367782" cy="809571"/>
            <a:chOff x="3293925" y="2011925"/>
            <a:chExt cx="541025" cy="484350"/>
          </a:xfrm>
        </p:grpSpPr>
        <p:sp>
          <p:nvSpPr>
            <p:cNvPr id="199" name="Google Shape;199;p20"/>
            <p:cNvSpPr/>
            <p:nvPr/>
          </p:nvSpPr>
          <p:spPr>
            <a:xfrm>
              <a:off x="3743650" y="2103225"/>
              <a:ext cx="91300" cy="64275"/>
            </a:xfrm>
            <a:custGeom>
              <a:avLst/>
              <a:gdLst/>
              <a:ahLst/>
              <a:cxnLst/>
              <a:rect l="l" t="t" r="r" b="b"/>
              <a:pathLst>
                <a:path w="3652" h="2571" extrusionOk="0">
                  <a:moveTo>
                    <a:pt x="3240" y="1"/>
                  </a:moveTo>
                  <a:cubicBezTo>
                    <a:pt x="3188" y="1"/>
                    <a:pt x="3135" y="17"/>
                    <a:pt x="3083" y="54"/>
                  </a:cubicBezTo>
                  <a:cubicBezTo>
                    <a:pt x="2154" y="768"/>
                    <a:pt x="1154" y="1351"/>
                    <a:pt x="225" y="2066"/>
                  </a:cubicBezTo>
                  <a:cubicBezTo>
                    <a:pt x="0" y="2242"/>
                    <a:pt x="185" y="2570"/>
                    <a:pt x="416" y="2570"/>
                  </a:cubicBezTo>
                  <a:cubicBezTo>
                    <a:pt x="467" y="2570"/>
                    <a:pt x="519" y="2555"/>
                    <a:pt x="570" y="2518"/>
                  </a:cubicBezTo>
                  <a:cubicBezTo>
                    <a:pt x="1499" y="1804"/>
                    <a:pt x="2511" y="1221"/>
                    <a:pt x="3428" y="506"/>
                  </a:cubicBezTo>
                  <a:cubicBezTo>
                    <a:pt x="3652" y="321"/>
                    <a:pt x="3470" y="1"/>
                    <a:pt x="32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20"/>
            <p:cNvSpPr/>
            <p:nvPr/>
          </p:nvSpPr>
          <p:spPr>
            <a:xfrm>
              <a:off x="3699525" y="2028700"/>
              <a:ext cx="124975" cy="102900"/>
            </a:xfrm>
            <a:custGeom>
              <a:avLst/>
              <a:gdLst/>
              <a:ahLst/>
              <a:cxnLst/>
              <a:rect l="l" t="t" r="r" b="b"/>
              <a:pathLst>
                <a:path w="4999" h="4116" extrusionOk="0">
                  <a:moveTo>
                    <a:pt x="4592" y="1"/>
                  </a:moveTo>
                  <a:cubicBezTo>
                    <a:pt x="4539" y="1"/>
                    <a:pt x="4484" y="18"/>
                    <a:pt x="4431" y="58"/>
                  </a:cubicBezTo>
                  <a:cubicBezTo>
                    <a:pt x="3002" y="1225"/>
                    <a:pt x="1657" y="2475"/>
                    <a:pt x="228" y="3618"/>
                  </a:cubicBezTo>
                  <a:cubicBezTo>
                    <a:pt x="0" y="3799"/>
                    <a:pt x="174" y="4115"/>
                    <a:pt x="392" y="4115"/>
                  </a:cubicBezTo>
                  <a:cubicBezTo>
                    <a:pt x="448" y="4115"/>
                    <a:pt x="506" y="4095"/>
                    <a:pt x="561" y="4047"/>
                  </a:cubicBezTo>
                  <a:cubicBezTo>
                    <a:pt x="1990" y="2904"/>
                    <a:pt x="3347" y="1654"/>
                    <a:pt x="4776" y="511"/>
                  </a:cubicBezTo>
                  <a:cubicBezTo>
                    <a:pt x="4999" y="327"/>
                    <a:pt x="4820" y="1"/>
                    <a:pt x="4592"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20"/>
            <p:cNvSpPr/>
            <p:nvPr/>
          </p:nvSpPr>
          <p:spPr>
            <a:xfrm>
              <a:off x="3613625" y="2163150"/>
              <a:ext cx="70700" cy="82525"/>
            </a:xfrm>
            <a:custGeom>
              <a:avLst/>
              <a:gdLst/>
              <a:ahLst/>
              <a:cxnLst/>
              <a:rect l="l" t="t" r="r" b="b"/>
              <a:pathLst>
                <a:path w="2828" h="3301" extrusionOk="0">
                  <a:moveTo>
                    <a:pt x="2424" y="0"/>
                  </a:moveTo>
                  <a:cubicBezTo>
                    <a:pt x="2350" y="0"/>
                    <a:pt x="2274" y="29"/>
                    <a:pt x="2211" y="97"/>
                  </a:cubicBezTo>
                  <a:cubicBezTo>
                    <a:pt x="1461" y="967"/>
                    <a:pt x="937" y="2002"/>
                    <a:pt x="175" y="2872"/>
                  </a:cubicBezTo>
                  <a:cubicBezTo>
                    <a:pt x="1" y="3064"/>
                    <a:pt x="198" y="3301"/>
                    <a:pt x="399" y="3301"/>
                  </a:cubicBezTo>
                  <a:cubicBezTo>
                    <a:pt x="473" y="3301"/>
                    <a:pt x="547" y="3269"/>
                    <a:pt x="604" y="3193"/>
                  </a:cubicBezTo>
                  <a:cubicBezTo>
                    <a:pt x="1366" y="2336"/>
                    <a:pt x="1890" y="1288"/>
                    <a:pt x="2652" y="431"/>
                  </a:cubicBezTo>
                  <a:cubicBezTo>
                    <a:pt x="2828" y="229"/>
                    <a:pt x="2634" y="0"/>
                    <a:pt x="2424"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20"/>
            <p:cNvSpPr/>
            <p:nvPr/>
          </p:nvSpPr>
          <p:spPr>
            <a:xfrm>
              <a:off x="3656525" y="2239625"/>
              <a:ext cx="56700" cy="55200"/>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20"/>
            <p:cNvSpPr/>
            <p:nvPr/>
          </p:nvSpPr>
          <p:spPr>
            <a:xfrm>
              <a:off x="3594500" y="2349475"/>
              <a:ext cx="53525" cy="52475"/>
            </a:xfrm>
            <a:custGeom>
              <a:avLst/>
              <a:gdLst/>
              <a:ahLst/>
              <a:cxnLst/>
              <a:rect l="l" t="t" r="r" b="b"/>
              <a:pathLst>
                <a:path w="2141" h="2099" extrusionOk="0">
                  <a:moveTo>
                    <a:pt x="1747" y="0"/>
                  </a:moveTo>
                  <a:cubicBezTo>
                    <a:pt x="1694" y="0"/>
                    <a:pt x="1638" y="19"/>
                    <a:pt x="1583" y="62"/>
                  </a:cubicBezTo>
                  <a:cubicBezTo>
                    <a:pt x="1012" y="503"/>
                    <a:pt x="595" y="1086"/>
                    <a:pt x="167" y="1657"/>
                  </a:cubicBezTo>
                  <a:cubicBezTo>
                    <a:pt x="0" y="1859"/>
                    <a:pt x="200" y="2098"/>
                    <a:pt x="408" y="2098"/>
                  </a:cubicBezTo>
                  <a:cubicBezTo>
                    <a:pt x="483" y="2098"/>
                    <a:pt x="559" y="2067"/>
                    <a:pt x="619" y="1991"/>
                  </a:cubicBezTo>
                  <a:cubicBezTo>
                    <a:pt x="1012" y="1455"/>
                    <a:pt x="1405" y="919"/>
                    <a:pt x="1929" y="503"/>
                  </a:cubicBezTo>
                  <a:cubicBezTo>
                    <a:pt x="2140" y="329"/>
                    <a:pt x="1971" y="0"/>
                    <a:pt x="1747"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20"/>
            <p:cNvSpPr/>
            <p:nvPr/>
          </p:nvSpPr>
          <p:spPr>
            <a:xfrm>
              <a:off x="3566850" y="2332625"/>
              <a:ext cx="49950" cy="62075"/>
            </a:xfrm>
            <a:custGeom>
              <a:avLst/>
              <a:gdLst/>
              <a:ahLst/>
              <a:cxnLst/>
              <a:rect l="l" t="t" r="r" b="b"/>
              <a:pathLst>
                <a:path w="1998" h="2483" extrusionOk="0">
                  <a:moveTo>
                    <a:pt x="1613" y="1"/>
                  </a:moveTo>
                  <a:cubicBezTo>
                    <a:pt x="1539" y="1"/>
                    <a:pt x="1464" y="32"/>
                    <a:pt x="1404" y="105"/>
                  </a:cubicBezTo>
                  <a:cubicBezTo>
                    <a:pt x="915" y="748"/>
                    <a:pt x="451" y="1391"/>
                    <a:pt x="94" y="2117"/>
                  </a:cubicBezTo>
                  <a:cubicBezTo>
                    <a:pt x="0" y="2320"/>
                    <a:pt x="183" y="2482"/>
                    <a:pt x="357" y="2482"/>
                  </a:cubicBezTo>
                  <a:cubicBezTo>
                    <a:pt x="448" y="2482"/>
                    <a:pt x="537" y="2438"/>
                    <a:pt x="582" y="2331"/>
                  </a:cubicBezTo>
                  <a:cubicBezTo>
                    <a:pt x="927" y="1641"/>
                    <a:pt x="1380" y="1034"/>
                    <a:pt x="1832" y="438"/>
                  </a:cubicBezTo>
                  <a:cubicBezTo>
                    <a:pt x="1998" y="229"/>
                    <a:pt x="1813" y="1"/>
                    <a:pt x="161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20"/>
            <p:cNvSpPr/>
            <p:nvPr/>
          </p:nvSpPr>
          <p:spPr>
            <a:xfrm>
              <a:off x="3484300" y="2388000"/>
              <a:ext cx="28050" cy="108275"/>
            </a:xfrm>
            <a:custGeom>
              <a:avLst/>
              <a:gdLst/>
              <a:ahLst/>
              <a:cxnLst/>
              <a:rect l="l" t="t" r="r" b="b"/>
              <a:pathLst>
                <a:path w="1122" h="4331" extrusionOk="0">
                  <a:moveTo>
                    <a:pt x="623" y="1"/>
                  </a:moveTo>
                  <a:cubicBezTo>
                    <a:pt x="474" y="1"/>
                    <a:pt x="327" y="111"/>
                    <a:pt x="360" y="307"/>
                  </a:cubicBezTo>
                  <a:cubicBezTo>
                    <a:pt x="574" y="1557"/>
                    <a:pt x="181" y="2795"/>
                    <a:pt x="26" y="4022"/>
                  </a:cubicBezTo>
                  <a:cubicBezTo>
                    <a:pt x="0" y="4217"/>
                    <a:pt x="149" y="4331"/>
                    <a:pt x="297" y="4331"/>
                  </a:cubicBezTo>
                  <a:cubicBezTo>
                    <a:pt x="419" y="4331"/>
                    <a:pt x="541" y="4254"/>
                    <a:pt x="562" y="4081"/>
                  </a:cubicBezTo>
                  <a:cubicBezTo>
                    <a:pt x="741" y="2807"/>
                    <a:pt x="1122" y="1521"/>
                    <a:pt x="896" y="236"/>
                  </a:cubicBezTo>
                  <a:cubicBezTo>
                    <a:pt x="869" y="75"/>
                    <a:pt x="745" y="1"/>
                    <a:pt x="62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20"/>
            <p:cNvSpPr/>
            <p:nvPr/>
          </p:nvSpPr>
          <p:spPr>
            <a:xfrm>
              <a:off x="3419975" y="2303650"/>
              <a:ext cx="47250" cy="66000"/>
            </a:xfrm>
            <a:custGeom>
              <a:avLst/>
              <a:gdLst/>
              <a:ahLst/>
              <a:cxnLst/>
              <a:rect l="l" t="t" r="r" b="b"/>
              <a:pathLst>
                <a:path w="1890" h="2640" extrusionOk="0">
                  <a:moveTo>
                    <a:pt x="1535" y="1"/>
                  </a:moveTo>
                  <a:cubicBezTo>
                    <a:pt x="1438" y="1"/>
                    <a:pt x="1340" y="50"/>
                    <a:pt x="1290" y="169"/>
                  </a:cubicBezTo>
                  <a:cubicBezTo>
                    <a:pt x="956" y="871"/>
                    <a:pt x="611" y="1562"/>
                    <a:pt x="159" y="2193"/>
                  </a:cubicBezTo>
                  <a:cubicBezTo>
                    <a:pt x="1" y="2403"/>
                    <a:pt x="192" y="2640"/>
                    <a:pt x="389" y="2640"/>
                  </a:cubicBezTo>
                  <a:cubicBezTo>
                    <a:pt x="460" y="2640"/>
                    <a:pt x="531" y="2610"/>
                    <a:pt x="587" y="2538"/>
                  </a:cubicBezTo>
                  <a:cubicBezTo>
                    <a:pt x="1075" y="1859"/>
                    <a:pt x="1433" y="1121"/>
                    <a:pt x="1790" y="371"/>
                  </a:cubicBezTo>
                  <a:cubicBezTo>
                    <a:pt x="1890" y="164"/>
                    <a:pt x="1712" y="1"/>
                    <a:pt x="1535"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20"/>
            <p:cNvSpPr/>
            <p:nvPr/>
          </p:nvSpPr>
          <p:spPr>
            <a:xfrm>
              <a:off x="3516525" y="2211800"/>
              <a:ext cx="60275" cy="65000"/>
            </a:xfrm>
            <a:custGeom>
              <a:avLst/>
              <a:gdLst/>
              <a:ahLst/>
              <a:cxnLst/>
              <a:rect l="l" t="t" r="r" b="b"/>
              <a:pathLst>
                <a:path w="2411" h="2600" extrusionOk="0">
                  <a:moveTo>
                    <a:pt x="2050" y="0"/>
                  </a:moveTo>
                  <a:cubicBezTo>
                    <a:pt x="2013" y="0"/>
                    <a:pt x="1971" y="10"/>
                    <a:pt x="1928" y="33"/>
                  </a:cubicBezTo>
                  <a:cubicBezTo>
                    <a:pt x="1071" y="461"/>
                    <a:pt x="595" y="1342"/>
                    <a:pt x="130" y="2140"/>
                  </a:cubicBezTo>
                  <a:cubicBezTo>
                    <a:pt x="0" y="2357"/>
                    <a:pt x="205" y="2599"/>
                    <a:pt x="395" y="2599"/>
                  </a:cubicBezTo>
                  <a:cubicBezTo>
                    <a:pt x="466" y="2599"/>
                    <a:pt x="534" y="2566"/>
                    <a:pt x="583" y="2485"/>
                  </a:cubicBezTo>
                  <a:cubicBezTo>
                    <a:pt x="976" y="1783"/>
                    <a:pt x="1392" y="926"/>
                    <a:pt x="2143" y="557"/>
                  </a:cubicBezTo>
                  <a:cubicBezTo>
                    <a:pt x="2411" y="412"/>
                    <a:pt x="2295" y="0"/>
                    <a:pt x="2050"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20"/>
            <p:cNvSpPr/>
            <p:nvPr/>
          </p:nvSpPr>
          <p:spPr>
            <a:xfrm>
              <a:off x="3339150" y="2416575"/>
              <a:ext cx="35225" cy="58050"/>
            </a:xfrm>
            <a:custGeom>
              <a:avLst/>
              <a:gdLst/>
              <a:ahLst/>
              <a:cxnLst/>
              <a:rect l="l" t="t" r="r" b="b"/>
              <a:pathLst>
                <a:path w="1409" h="2322" extrusionOk="0">
                  <a:moveTo>
                    <a:pt x="1061" y="0"/>
                  </a:moveTo>
                  <a:cubicBezTo>
                    <a:pt x="967" y="0"/>
                    <a:pt x="875" y="52"/>
                    <a:pt x="832" y="176"/>
                  </a:cubicBezTo>
                  <a:cubicBezTo>
                    <a:pt x="629" y="759"/>
                    <a:pt x="451" y="1355"/>
                    <a:pt x="129" y="1867"/>
                  </a:cubicBezTo>
                  <a:cubicBezTo>
                    <a:pt x="0" y="2082"/>
                    <a:pt x="188" y="2322"/>
                    <a:pt x="370" y="2322"/>
                  </a:cubicBezTo>
                  <a:cubicBezTo>
                    <a:pt x="439" y="2322"/>
                    <a:pt x="508" y="2286"/>
                    <a:pt x="558" y="2200"/>
                  </a:cubicBezTo>
                  <a:cubicBezTo>
                    <a:pt x="915" y="1629"/>
                    <a:pt x="1129" y="1009"/>
                    <a:pt x="1332" y="378"/>
                  </a:cubicBezTo>
                  <a:cubicBezTo>
                    <a:pt x="1408" y="165"/>
                    <a:pt x="1230" y="0"/>
                    <a:pt x="1061"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20"/>
            <p:cNvSpPr/>
            <p:nvPr/>
          </p:nvSpPr>
          <p:spPr>
            <a:xfrm>
              <a:off x="3293925" y="2363575"/>
              <a:ext cx="53150" cy="65100"/>
            </a:xfrm>
            <a:custGeom>
              <a:avLst/>
              <a:gdLst/>
              <a:ahLst/>
              <a:cxnLst/>
              <a:rect l="l" t="t" r="r" b="b"/>
              <a:pathLst>
                <a:path w="2126" h="2604" extrusionOk="0">
                  <a:moveTo>
                    <a:pt x="1725" y="0"/>
                  </a:moveTo>
                  <a:cubicBezTo>
                    <a:pt x="1674" y="0"/>
                    <a:pt x="1621" y="17"/>
                    <a:pt x="1569" y="58"/>
                  </a:cubicBezTo>
                  <a:cubicBezTo>
                    <a:pt x="831" y="641"/>
                    <a:pt x="176" y="1355"/>
                    <a:pt x="33" y="2308"/>
                  </a:cubicBezTo>
                  <a:cubicBezTo>
                    <a:pt x="1" y="2497"/>
                    <a:pt x="149" y="2603"/>
                    <a:pt x="301" y="2603"/>
                  </a:cubicBezTo>
                  <a:cubicBezTo>
                    <a:pt x="426" y="2603"/>
                    <a:pt x="554" y="2530"/>
                    <a:pt x="581" y="2367"/>
                  </a:cubicBezTo>
                  <a:cubicBezTo>
                    <a:pt x="712" y="1558"/>
                    <a:pt x="1307" y="963"/>
                    <a:pt x="1903" y="486"/>
                  </a:cubicBezTo>
                  <a:cubicBezTo>
                    <a:pt x="2125" y="322"/>
                    <a:pt x="1947" y="0"/>
                    <a:pt x="1725"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20"/>
            <p:cNvSpPr/>
            <p:nvPr/>
          </p:nvSpPr>
          <p:spPr>
            <a:xfrm>
              <a:off x="3368175" y="2276025"/>
              <a:ext cx="37450" cy="40725"/>
            </a:xfrm>
            <a:custGeom>
              <a:avLst/>
              <a:gdLst/>
              <a:ahLst/>
              <a:cxnLst/>
              <a:rect l="l" t="t" r="r" b="b"/>
              <a:pathLst>
                <a:path w="1498" h="1629" extrusionOk="0">
                  <a:moveTo>
                    <a:pt x="1140" y="1"/>
                  </a:moveTo>
                  <a:cubicBezTo>
                    <a:pt x="1042" y="1"/>
                    <a:pt x="943" y="46"/>
                    <a:pt x="885" y="154"/>
                  </a:cubicBezTo>
                  <a:cubicBezTo>
                    <a:pt x="707" y="524"/>
                    <a:pt x="385" y="845"/>
                    <a:pt x="147" y="1178"/>
                  </a:cubicBezTo>
                  <a:cubicBezTo>
                    <a:pt x="0" y="1394"/>
                    <a:pt x="191" y="1628"/>
                    <a:pt x="379" y="1628"/>
                  </a:cubicBezTo>
                  <a:cubicBezTo>
                    <a:pt x="451" y="1628"/>
                    <a:pt x="523" y="1594"/>
                    <a:pt x="576" y="1512"/>
                  </a:cubicBezTo>
                  <a:cubicBezTo>
                    <a:pt x="838" y="1119"/>
                    <a:pt x="1183" y="797"/>
                    <a:pt x="1397" y="369"/>
                  </a:cubicBezTo>
                  <a:cubicBezTo>
                    <a:pt x="1498" y="160"/>
                    <a:pt x="1321" y="1"/>
                    <a:pt x="11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20"/>
            <p:cNvSpPr/>
            <p:nvPr/>
          </p:nvSpPr>
          <p:spPr>
            <a:xfrm>
              <a:off x="3490800" y="2168725"/>
              <a:ext cx="58950" cy="51525"/>
            </a:xfrm>
            <a:custGeom>
              <a:avLst/>
              <a:gdLst/>
              <a:ahLst/>
              <a:cxnLst/>
              <a:rect l="l" t="t" r="r" b="b"/>
              <a:pathLst>
                <a:path w="2358" h="2061" extrusionOk="0">
                  <a:moveTo>
                    <a:pt x="1988" y="0"/>
                  </a:moveTo>
                  <a:cubicBezTo>
                    <a:pt x="1952" y="0"/>
                    <a:pt x="1914" y="9"/>
                    <a:pt x="1874" y="29"/>
                  </a:cubicBezTo>
                  <a:cubicBezTo>
                    <a:pt x="1159" y="375"/>
                    <a:pt x="600" y="970"/>
                    <a:pt x="147" y="1625"/>
                  </a:cubicBezTo>
                  <a:cubicBezTo>
                    <a:pt x="0" y="1824"/>
                    <a:pt x="193" y="2061"/>
                    <a:pt x="382" y="2061"/>
                  </a:cubicBezTo>
                  <a:cubicBezTo>
                    <a:pt x="453" y="2061"/>
                    <a:pt x="524" y="2027"/>
                    <a:pt x="576" y="1946"/>
                  </a:cubicBezTo>
                  <a:cubicBezTo>
                    <a:pt x="969" y="1387"/>
                    <a:pt x="1457" y="851"/>
                    <a:pt x="2088" y="529"/>
                  </a:cubicBezTo>
                  <a:cubicBezTo>
                    <a:pt x="2358" y="405"/>
                    <a:pt x="2230" y="0"/>
                    <a:pt x="1988"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20"/>
            <p:cNvSpPr/>
            <p:nvPr/>
          </p:nvSpPr>
          <p:spPr>
            <a:xfrm>
              <a:off x="3547975" y="2116525"/>
              <a:ext cx="83350" cy="62250"/>
            </a:xfrm>
            <a:custGeom>
              <a:avLst/>
              <a:gdLst/>
              <a:ahLst/>
              <a:cxnLst/>
              <a:rect l="l" t="t" r="r" b="b"/>
              <a:pathLst>
                <a:path w="3334" h="2490" extrusionOk="0">
                  <a:moveTo>
                    <a:pt x="2933" y="0"/>
                  </a:moveTo>
                  <a:cubicBezTo>
                    <a:pt x="2882" y="0"/>
                    <a:pt x="2829" y="17"/>
                    <a:pt x="2778" y="57"/>
                  </a:cubicBezTo>
                  <a:lnTo>
                    <a:pt x="1051" y="1415"/>
                  </a:lnTo>
                  <a:cubicBezTo>
                    <a:pt x="218" y="2072"/>
                    <a:pt x="0" y="2490"/>
                    <a:pt x="252" y="2490"/>
                  </a:cubicBezTo>
                  <a:cubicBezTo>
                    <a:pt x="425" y="2490"/>
                    <a:pt x="818" y="2294"/>
                    <a:pt x="1385" y="1843"/>
                  </a:cubicBezTo>
                  <a:lnTo>
                    <a:pt x="3111" y="498"/>
                  </a:lnTo>
                  <a:cubicBezTo>
                    <a:pt x="3334" y="324"/>
                    <a:pt x="3155" y="0"/>
                    <a:pt x="2933"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20"/>
            <p:cNvSpPr/>
            <p:nvPr/>
          </p:nvSpPr>
          <p:spPr>
            <a:xfrm>
              <a:off x="3668150" y="2011925"/>
              <a:ext cx="73650" cy="56575"/>
            </a:xfrm>
            <a:custGeom>
              <a:avLst/>
              <a:gdLst/>
              <a:ahLst/>
              <a:cxnLst/>
              <a:rect l="l" t="t" r="r" b="b"/>
              <a:pathLst>
                <a:path w="2946" h="2263" extrusionOk="0">
                  <a:moveTo>
                    <a:pt x="2551" y="1"/>
                  </a:moveTo>
                  <a:cubicBezTo>
                    <a:pt x="2498" y="1"/>
                    <a:pt x="2442" y="19"/>
                    <a:pt x="2388" y="62"/>
                  </a:cubicBezTo>
                  <a:lnTo>
                    <a:pt x="233" y="1765"/>
                  </a:lnTo>
                  <a:cubicBezTo>
                    <a:pt x="1" y="1939"/>
                    <a:pt x="185" y="2263"/>
                    <a:pt x="410" y="2263"/>
                  </a:cubicBezTo>
                  <a:cubicBezTo>
                    <a:pt x="461" y="2263"/>
                    <a:pt x="515" y="2246"/>
                    <a:pt x="566" y="2206"/>
                  </a:cubicBezTo>
                  <a:lnTo>
                    <a:pt x="2733" y="515"/>
                  </a:lnTo>
                  <a:cubicBezTo>
                    <a:pt x="2945" y="332"/>
                    <a:pt x="2775" y="1"/>
                    <a:pt x="2551"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56" name="Shape 56"/>
        <p:cNvGrpSpPr/>
        <p:nvPr/>
      </p:nvGrpSpPr>
      <p:grpSpPr>
        <a:xfrm>
          <a:off x="0" y="0"/>
          <a:ext cx="0" cy="0"/>
          <a:chOff x="0" y="0"/>
          <a:chExt cx="0" cy="0"/>
        </a:xfrm>
      </p:grpSpPr>
      <p:sp>
        <p:nvSpPr>
          <p:cNvPr id="57" name="Google Shape;57;p3"/>
          <p:cNvSpPr txBox="1"/>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TITLE_ONLY_1">
    <p:bg>
      <p:bgPr>
        <a:solidFill>
          <a:schemeClr val="lt1"/>
        </a:solidFill>
        <a:effectLst/>
      </p:bgPr>
    </p:bg>
    <p:spTree>
      <p:nvGrpSpPr>
        <p:cNvPr id="214" name="Shape 214"/>
        <p:cNvGrpSpPr/>
        <p:nvPr/>
      </p:nvGrpSpPr>
      <p:grpSpPr>
        <a:xfrm>
          <a:off x="0" y="0"/>
          <a:ext cx="0" cy="0"/>
          <a:chOff x="0" y="0"/>
          <a:chExt cx="0" cy="0"/>
        </a:xfrm>
      </p:grpSpPr>
      <p:sp>
        <p:nvSpPr>
          <p:cNvPr id="215" name="Google Shape;215;p21"/>
          <p:cNvSpPr txBox="1"/>
          <p:nvPr>
            <p:ph type="title"/>
          </p:nvPr>
        </p:nvSpPr>
        <p:spPr>
          <a:xfrm>
            <a:off x="713225" y="36387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p:txBody>
      </p:sp>
      <p:sp>
        <p:nvSpPr>
          <p:cNvPr id="216" name="Google Shape;216;p21"/>
          <p:cNvSpPr txBox="1"/>
          <p:nvPr>
            <p:ph type="subTitle" idx="1"/>
          </p:nvPr>
        </p:nvSpPr>
        <p:spPr>
          <a:xfrm>
            <a:off x="1751064" y="3197747"/>
            <a:ext cx="20751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solidFill>
                  <a:schemeClr val="accent1"/>
                </a:solidFill>
              </a:defRPr>
            </a:lvl1pPr>
            <a:lvl2pPr lvl="1" algn="ctr" rtl="0">
              <a:spcBef>
                <a:spcPts val="1600"/>
              </a:spcBef>
              <a:spcAft>
                <a:spcPts val="0"/>
              </a:spcAft>
              <a:buNone/>
              <a:defRPr b="1">
                <a:solidFill>
                  <a:schemeClr val="accent1"/>
                </a:solidFill>
              </a:defRPr>
            </a:lvl2pPr>
            <a:lvl3pPr lvl="2" algn="ctr" rtl="0">
              <a:spcBef>
                <a:spcPts val="1600"/>
              </a:spcBef>
              <a:spcAft>
                <a:spcPts val="0"/>
              </a:spcAft>
              <a:buNone/>
              <a:defRPr b="1">
                <a:solidFill>
                  <a:schemeClr val="accent1"/>
                </a:solidFill>
              </a:defRPr>
            </a:lvl3pPr>
            <a:lvl4pPr lvl="3" algn="ctr" rtl="0">
              <a:spcBef>
                <a:spcPts val="1600"/>
              </a:spcBef>
              <a:spcAft>
                <a:spcPts val="0"/>
              </a:spcAft>
              <a:buNone/>
              <a:defRPr b="1">
                <a:solidFill>
                  <a:schemeClr val="accent1"/>
                </a:solidFill>
              </a:defRPr>
            </a:lvl4pPr>
            <a:lvl5pPr lvl="4" algn="ctr" rtl="0">
              <a:spcBef>
                <a:spcPts val="1600"/>
              </a:spcBef>
              <a:spcAft>
                <a:spcPts val="0"/>
              </a:spcAft>
              <a:buNone/>
              <a:defRPr b="1">
                <a:solidFill>
                  <a:schemeClr val="accent1"/>
                </a:solidFill>
              </a:defRPr>
            </a:lvl5pPr>
            <a:lvl6pPr lvl="5" algn="ctr" rtl="0">
              <a:spcBef>
                <a:spcPts val="1600"/>
              </a:spcBef>
              <a:spcAft>
                <a:spcPts val="0"/>
              </a:spcAft>
              <a:buNone/>
              <a:defRPr b="1">
                <a:solidFill>
                  <a:schemeClr val="accent1"/>
                </a:solidFill>
              </a:defRPr>
            </a:lvl6pPr>
            <a:lvl7pPr lvl="6" algn="ctr" rtl="0">
              <a:spcBef>
                <a:spcPts val="1600"/>
              </a:spcBef>
              <a:spcAft>
                <a:spcPts val="0"/>
              </a:spcAft>
              <a:buNone/>
              <a:defRPr b="1">
                <a:solidFill>
                  <a:schemeClr val="accent1"/>
                </a:solidFill>
              </a:defRPr>
            </a:lvl7pPr>
            <a:lvl8pPr lvl="7" algn="ctr" rtl="0">
              <a:spcBef>
                <a:spcPts val="1600"/>
              </a:spcBef>
              <a:spcAft>
                <a:spcPts val="0"/>
              </a:spcAft>
              <a:buNone/>
              <a:defRPr b="1">
                <a:solidFill>
                  <a:schemeClr val="accent1"/>
                </a:solidFill>
              </a:defRPr>
            </a:lvl8pPr>
            <a:lvl9pPr lvl="8" algn="ctr" rtl="0">
              <a:spcBef>
                <a:spcPts val="1600"/>
              </a:spcBef>
              <a:spcAft>
                <a:spcPts val="1600"/>
              </a:spcAft>
              <a:buNone/>
              <a:defRPr b="1">
                <a:solidFill>
                  <a:schemeClr val="accent1"/>
                </a:solidFill>
              </a:defRPr>
            </a:lvl9pPr>
          </a:lstStyle>
          <a:p/>
        </p:txBody>
      </p:sp>
      <p:sp>
        <p:nvSpPr>
          <p:cNvPr id="217" name="Google Shape;217;p21"/>
          <p:cNvSpPr txBox="1"/>
          <p:nvPr>
            <p:ph type="subTitle" idx="2"/>
          </p:nvPr>
        </p:nvSpPr>
        <p:spPr>
          <a:xfrm>
            <a:off x="1751064" y="3652200"/>
            <a:ext cx="20751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p:txBody>
      </p:sp>
      <p:sp>
        <p:nvSpPr>
          <p:cNvPr id="218" name="Google Shape;218;p21"/>
          <p:cNvSpPr txBox="1"/>
          <p:nvPr>
            <p:ph type="subTitle" idx="3"/>
          </p:nvPr>
        </p:nvSpPr>
        <p:spPr>
          <a:xfrm>
            <a:off x="1750764" y="1631125"/>
            <a:ext cx="20757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solidFill>
                  <a:schemeClr val="accent1"/>
                </a:solidFill>
              </a:defRPr>
            </a:lvl1pPr>
            <a:lvl2pPr lvl="1" algn="ctr" rtl="0">
              <a:spcBef>
                <a:spcPts val="1600"/>
              </a:spcBef>
              <a:spcAft>
                <a:spcPts val="0"/>
              </a:spcAft>
              <a:buNone/>
              <a:defRPr b="1">
                <a:solidFill>
                  <a:schemeClr val="accent1"/>
                </a:solidFill>
              </a:defRPr>
            </a:lvl2pPr>
            <a:lvl3pPr lvl="2" algn="ctr" rtl="0">
              <a:spcBef>
                <a:spcPts val="1600"/>
              </a:spcBef>
              <a:spcAft>
                <a:spcPts val="0"/>
              </a:spcAft>
              <a:buNone/>
              <a:defRPr b="1">
                <a:solidFill>
                  <a:schemeClr val="accent1"/>
                </a:solidFill>
              </a:defRPr>
            </a:lvl3pPr>
            <a:lvl4pPr lvl="3" algn="ctr" rtl="0">
              <a:spcBef>
                <a:spcPts val="1600"/>
              </a:spcBef>
              <a:spcAft>
                <a:spcPts val="0"/>
              </a:spcAft>
              <a:buNone/>
              <a:defRPr b="1">
                <a:solidFill>
                  <a:schemeClr val="accent1"/>
                </a:solidFill>
              </a:defRPr>
            </a:lvl4pPr>
            <a:lvl5pPr lvl="4" algn="ctr" rtl="0">
              <a:spcBef>
                <a:spcPts val="1600"/>
              </a:spcBef>
              <a:spcAft>
                <a:spcPts val="0"/>
              </a:spcAft>
              <a:buNone/>
              <a:defRPr b="1">
                <a:solidFill>
                  <a:schemeClr val="accent1"/>
                </a:solidFill>
              </a:defRPr>
            </a:lvl5pPr>
            <a:lvl6pPr lvl="5" algn="ctr" rtl="0">
              <a:spcBef>
                <a:spcPts val="1600"/>
              </a:spcBef>
              <a:spcAft>
                <a:spcPts val="0"/>
              </a:spcAft>
              <a:buNone/>
              <a:defRPr b="1">
                <a:solidFill>
                  <a:schemeClr val="accent1"/>
                </a:solidFill>
              </a:defRPr>
            </a:lvl6pPr>
            <a:lvl7pPr lvl="6" algn="ctr" rtl="0">
              <a:spcBef>
                <a:spcPts val="1600"/>
              </a:spcBef>
              <a:spcAft>
                <a:spcPts val="0"/>
              </a:spcAft>
              <a:buNone/>
              <a:defRPr b="1">
                <a:solidFill>
                  <a:schemeClr val="accent1"/>
                </a:solidFill>
              </a:defRPr>
            </a:lvl7pPr>
            <a:lvl8pPr lvl="7" algn="ctr" rtl="0">
              <a:spcBef>
                <a:spcPts val="1600"/>
              </a:spcBef>
              <a:spcAft>
                <a:spcPts val="0"/>
              </a:spcAft>
              <a:buNone/>
              <a:defRPr b="1">
                <a:solidFill>
                  <a:schemeClr val="accent1"/>
                </a:solidFill>
              </a:defRPr>
            </a:lvl8pPr>
            <a:lvl9pPr lvl="8" algn="ctr" rtl="0">
              <a:spcBef>
                <a:spcPts val="1600"/>
              </a:spcBef>
              <a:spcAft>
                <a:spcPts val="1600"/>
              </a:spcAft>
              <a:buNone/>
              <a:defRPr b="1">
                <a:solidFill>
                  <a:schemeClr val="accent1"/>
                </a:solidFill>
              </a:defRPr>
            </a:lvl9pPr>
          </a:lstStyle>
          <a:p/>
        </p:txBody>
      </p:sp>
      <p:sp>
        <p:nvSpPr>
          <p:cNvPr id="219" name="Google Shape;219;p21"/>
          <p:cNvSpPr txBox="1"/>
          <p:nvPr>
            <p:ph type="subTitle" idx="4"/>
          </p:nvPr>
        </p:nvSpPr>
        <p:spPr>
          <a:xfrm>
            <a:off x="1751064" y="2080194"/>
            <a:ext cx="20751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p:txBody>
      </p:sp>
      <p:sp>
        <p:nvSpPr>
          <p:cNvPr id="220" name="Google Shape;220;p21"/>
          <p:cNvSpPr txBox="1"/>
          <p:nvPr>
            <p:ph type="subTitle" idx="5"/>
          </p:nvPr>
        </p:nvSpPr>
        <p:spPr>
          <a:xfrm>
            <a:off x="5318136" y="1631130"/>
            <a:ext cx="20751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solidFill>
                  <a:schemeClr val="accent1"/>
                </a:solidFill>
              </a:defRPr>
            </a:lvl1pPr>
            <a:lvl2pPr lvl="1" algn="ctr" rtl="0">
              <a:spcBef>
                <a:spcPts val="1600"/>
              </a:spcBef>
              <a:spcAft>
                <a:spcPts val="0"/>
              </a:spcAft>
              <a:buNone/>
              <a:defRPr b="1">
                <a:solidFill>
                  <a:schemeClr val="accent1"/>
                </a:solidFill>
              </a:defRPr>
            </a:lvl2pPr>
            <a:lvl3pPr lvl="2" algn="ctr" rtl="0">
              <a:spcBef>
                <a:spcPts val="1600"/>
              </a:spcBef>
              <a:spcAft>
                <a:spcPts val="0"/>
              </a:spcAft>
              <a:buNone/>
              <a:defRPr b="1">
                <a:solidFill>
                  <a:schemeClr val="accent1"/>
                </a:solidFill>
              </a:defRPr>
            </a:lvl3pPr>
            <a:lvl4pPr lvl="3" algn="ctr" rtl="0">
              <a:spcBef>
                <a:spcPts val="1600"/>
              </a:spcBef>
              <a:spcAft>
                <a:spcPts val="0"/>
              </a:spcAft>
              <a:buNone/>
              <a:defRPr b="1">
                <a:solidFill>
                  <a:schemeClr val="accent1"/>
                </a:solidFill>
              </a:defRPr>
            </a:lvl4pPr>
            <a:lvl5pPr lvl="4" algn="ctr" rtl="0">
              <a:spcBef>
                <a:spcPts val="1600"/>
              </a:spcBef>
              <a:spcAft>
                <a:spcPts val="0"/>
              </a:spcAft>
              <a:buNone/>
              <a:defRPr b="1">
                <a:solidFill>
                  <a:schemeClr val="accent1"/>
                </a:solidFill>
              </a:defRPr>
            </a:lvl5pPr>
            <a:lvl6pPr lvl="5" algn="ctr" rtl="0">
              <a:spcBef>
                <a:spcPts val="1600"/>
              </a:spcBef>
              <a:spcAft>
                <a:spcPts val="0"/>
              </a:spcAft>
              <a:buNone/>
              <a:defRPr b="1">
                <a:solidFill>
                  <a:schemeClr val="accent1"/>
                </a:solidFill>
              </a:defRPr>
            </a:lvl6pPr>
            <a:lvl7pPr lvl="6" algn="ctr" rtl="0">
              <a:spcBef>
                <a:spcPts val="1600"/>
              </a:spcBef>
              <a:spcAft>
                <a:spcPts val="0"/>
              </a:spcAft>
              <a:buNone/>
              <a:defRPr b="1">
                <a:solidFill>
                  <a:schemeClr val="accent1"/>
                </a:solidFill>
              </a:defRPr>
            </a:lvl7pPr>
            <a:lvl8pPr lvl="7" algn="ctr" rtl="0">
              <a:spcBef>
                <a:spcPts val="1600"/>
              </a:spcBef>
              <a:spcAft>
                <a:spcPts val="0"/>
              </a:spcAft>
              <a:buNone/>
              <a:defRPr b="1">
                <a:solidFill>
                  <a:schemeClr val="accent1"/>
                </a:solidFill>
              </a:defRPr>
            </a:lvl8pPr>
            <a:lvl9pPr lvl="8" algn="ctr" rtl="0">
              <a:spcBef>
                <a:spcPts val="1600"/>
              </a:spcBef>
              <a:spcAft>
                <a:spcPts val="1600"/>
              </a:spcAft>
              <a:buNone/>
              <a:defRPr b="1">
                <a:solidFill>
                  <a:schemeClr val="accent1"/>
                </a:solidFill>
              </a:defRPr>
            </a:lvl9pPr>
          </a:lstStyle>
          <a:p/>
        </p:txBody>
      </p:sp>
      <p:sp>
        <p:nvSpPr>
          <p:cNvPr id="221" name="Google Shape;221;p21"/>
          <p:cNvSpPr txBox="1"/>
          <p:nvPr>
            <p:ph type="subTitle" idx="6"/>
          </p:nvPr>
        </p:nvSpPr>
        <p:spPr>
          <a:xfrm>
            <a:off x="5318136" y="2080194"/>
            <a:ext cx="20751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p:txBody>
      </p:sp>
      <p:sp>
        <p:nvSpPr>
          <p:cNvPr id="222" name="Google Shape;222;p21"/>
          <p:cNvSpPr txBox="1"/>
          <p:nvPr>
            <p:ph type="subTitle" idx="7"/>
          </p:nvPr>
        </p:nvSpPr>
        <p:spPr>
          <a:xfrm>
            <a:off x="5318136" y="3197747"/>
            <a:ext cx="20751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solidFill>
                  <a:schemeClr val="accent1"/>
                </a:solidFill>
              </a:defRPr>
            </a:lvl1pPr>
            <a:lvl2pPr lvl="1" algn="ctr" rtl="0">
              <a:spcBef>
                <a:spcPts val="1600"/>
              </a:spcBef>
              <a:spcAft>
                <a:spcPts val="0"/>
              </a:spcAft>
              <a:buNone/>
              <a:defRPr b="1">
                <a:solidFill>
                  <a:schemeClr val="accent1"/>
                </a:solidFill>
              </a:defRPr>
            </a:lvl2pPr>
            <a:lvl3pPr lvl="2" algn="ctr" rtl="0">
              <a:spcBef>
                <a:spcPts val="1600"/>
              </a:spcBef>
              <a:spcAft>
                <a:spcPts val="0"/>
              </a:spcAft>
              <a:buNone/>
              <a:defRPr b="1">
                <a:solidFill>
                  <a:schemeClr val="accent1"/>
                </a:solidFill>
              </a:defRPr>
            </a:lvl3pPr>
            <a:lvl4pPr lvl="3" algn="ctr" rtl="0">
              <a:spcBef>
                <a:spcPts val="1600"/>
              </a:spcBef>
              <a:spcAft>
                <a:spcPts val="0"/>
              </a:spcAft>
              <a:buNone/>
              <a:defRPr b="1">
                <a:solidFill>
                  <a:schemeClr val="accent1"/>
                </a:solidFill>
              </a:defRPr>
            </a:lvl4pPr>
            <a:lvl5pPr lvl="4" algn="ctr" rtl="0">
              <a:spcBef>
                <a:spcPts val="1600"/>
              </a:spcBef>
              <a:spcAft>
                <a:spcPts val="0"/>
              </a:spcAft>
              <a:buNone/>
              <a:defRPr b="1">
                <a:solidFill>
                  <a:schemeClr val="accent1"/>
                </a:solidFill>
              </a:defRPr>
            </a:lvl5pPr>
            <a:lvl6pPr lvl="5" algn="ctr" rtl="0">
              <a:spcBef>
                <a:spcPts val="1600"/>
              </a:spcBef>
              <a:spcAft>
                <a:spcPts val="0"/>
              </a:spcAft>
              <a:buNone/>
              <a:defRPr b="1">
                <a:solidFill>
                  <a:schemeClr val="accent1"/>
                </a:solidFill>
              </a:defRPr>
            </a:lvl6pPr>
            <a:lvl7pPr lvl="6" algn="ctr" rtl="0">
              <a:spcBef>
                <a:spcPts val="1600"/>
              </a:spcBef>
              <a:spcAft>
                <a:spcPts val="0"/>
              </a:spcAft>
              <a:buNone/>
              <a:defRPr b="1">
                <a:solidFill>
                  <a:schemeClr val="accent1"/>
                </a:solidFill>
              </a:defRPr>
            </a:lvl7pPr>
            <a:lvl8pPr lvl="7" algn="ctr" rtl="0">
              <a:spcBef>
                <a:spcPts val="1600"/>
              </a:spcBef>
              <a:spcAft>
                <a:spcPts val="0"/>
              </a:spcAft>
              <a:buNone/>
              <a:defRPr b="1">
                <a:solidFill>
                  <a:schemeClr val="accent1"/>
                </a:solidFill>
              </a:defRPr>
            </a:lvl8pPr>
            <a:lvl9pPr lvl="8" algn="ctr" rtl="0">
              <a:spcBef>
                <a:spcPts val="1600"/>
              </a:spcBef>
              <a:spcAft>
                <a:spcPts val="1600"/>
              </a:spcAft>
              <a:buNone/>
              <a:defRPr b="1">
                <a:solidFill>
                  <a:schemeClr val="accent1"/>
                </a:solidFill>
              </a:defRPr>
            </a:lvl9pPr>
          </a:lstStyle>
          <a:p/>
        </p:txBody>
      </p:sp>
      <p:sp>
        <p:nvSpPr>
          <p:cNvPr id="223" name="Google Shape;223;p21"/>
          <p:cNvSpPr txBox="1"/>
          <p:nvPr>
            <p:ph type="subTitle" idx="8"/>
          </p:nvPr>
        </p:nvSpPr>
        <p:spPr>
          <a:xfrm>
            <a:off x="5318136" y="3652950"/>
            <a:ext cx="2075100" cy="629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p:txBody>
      </p:sp>
      <p:sp>
        <p:nvSpPr>
          <p:cNvPr id="224" name="Google Shape;224;p21"/>
          <p:cNvSpPr/>
          <p:nvPr/>
        </p:nvSpPr>
        <p:spPr>
          <a:xfrm rot="2043753">
            <a:off x="4188351" y="-1422602"/>
            <a:ext cx="5418879" cy="3139999"/>
          </a:xfrm>
          <a:custGeom>
            <a:avLst/>
            <a:gdLst/>
            <a:ahLst/>
            <a:cxnLst/>
            <a:rect l="l" t="t" r="r" b="b"/>
            <a:pathLst>
              <a:path w="155846" h="123228" extrusionOk="0">
                <a:moveTo>
                  <a:pt x="143537" y="1"/>
                </a:moveTo>
                <a:lnTo>
                  <a:pt x="1" y="114182"/>
                </a:lnTo>
                <a:cubicBezTo>
                  <a:pt x="5901" y="119314"/>
                  <a:pt x="13518" y="123227"/>
                  <a:pt x="21197" y="123227"/>
                </a:cubicBezTo>
                <a:cubicBezTo>
                  <a:pt x="22851" y="123227"/>
                  <a:pt x="24509" y="123045"/>
                  <a:pt x="26153" y="122655"/>
                </a:cubicBezTo>
                <a:cubicBezTo>
                  <a:pt x="37494" y="119920"/>
                  <a:pt x="44333" y="108678"/>
                  <a:pt x="49803" y="98371"/>
                </a:cubicBezTo>
                <a:cubicBezTo>
                  <a:pt x="55240" y="88064"/>
                  <a:pt x="61745" y="76722"/>
                  <a:pt x="72986" y="73553"/>
                </a:cubicBezTo>
                <a:cubicBezTo>
                  <a:pt x="75163" y="72935"/>
                  <a:pt x="77361" y="72673"/>
                  <a:pt x="79569" y="72673"/>
                </a:cubicBezTo>
                <a:cubicBezTo>
                  <a:pt x="87002" y="72673"/>
                  <a:pt x="94547" y="75642"/>
                  <a:pt x="101774" y="77956"/>
                </a:cubicBezTo>
                <a:cubicBezTo>
                  <a:pt x="106502" y="79449"/>
                  <a:pt x="111703" y="80629"/>
                  <a:pt x="116672" y="80629"/>
                </a:cubicBezTo>
                <a:cubicBezTo>
                  <a:pt x="121588" y="80629"/>
                  <a:pt x="126278" y="79474"/>
                  <a:pt x="130060" y="76322"/>
                </a:cubicBezTo>
                <a:cubicBezTo>
                  <a:pt x="135765" y="71552"/>
                  <a:pt x="137566" y="63646"/>
                  <a:pt x="138133" y="56208"/>
                </a:cubicBezTo>
                <a:cubicBezTo>
                  <a:pt x="139234" y="41864"/>
                  <a:pt x="141435" y="33491"/>
                  <a:pt x="149408" y="21483"/>
                </a:cubicBezTo>
                <a:cubicBezTo>
                  <a:pt x="155846" y="11776"/>
                  <a:pt x="155178" y="5171"/>
                  <a:pt x="14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21"/>
          <p:cNvSpPr/>
          <p:nvPr/>
        </p:nvSpPr>
        <p:spPr>
          <a:xfrm rot="-5400000">
            <a:off x="6927079" y="-1182909"/>
            <a:ext cx="2714313" cy="2971927"/>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6" name="Google Shape;226;p21"/>
          <p:cNvGrpSpPr/>
          <p:nvPr/>
        </p:nvGrpSpPr>
        <p:grpSpPr>
          <a:xfrm rot="-2245319">
            <a:off x="6489728" y="-193422"/>
            <a:ext cx="1367786" cy="809567"/>
            <a:chOff x="3293925" y="2011925"/>
            <a:chExt cx="541025" cy="484350"/>
          </a:xfrm>
        </p:grpSpPr>
        <p:sp>
          <p:nvSpPr>
            <p:cNvPr id="227" name="Google Shape;227;p21"/>
            <p:cNvSpPr/>
            <p:nvPr/>
          </p:nvSpPr>
          <p:spPr>
            <a:xfrm>
              <a:off x="3743650" y="2103225"/>
              <a:ext cx="91300" cy="64275"/>
            </a:xfrm>
            <a:custGeom>
              <a:avLst/>
              <a:gdLst/>
              <a:ahLst/>
              <a:cxnLst/>
              <a:rect l="l" t="t" r="r" b="b"/>
              <a:pathLst>
                <a:path w="3652" h="2571" extrusionOk="0">
                  <a:moveTo>
                    <a:pt x="3240" y="1"/>
                  </a:moveTo>
                  <a:cubicBezTo>
                    <a:pt x="3188" y="1"/>
                    <a:pt x="3135" y="17"/>
                    <a:pt x="3083" y="54"/>
                  </a:cubicBezTo>
                  <a:cubicBezTo>
                    <a:pt x="2154" y="768"/>
                    <a:pt x="1154" y="1351"/>
                    <a:pt x="225" y="2066"/>
                  </a:cubicBezTo>
                  <a:cubicBezTo>
                    <a:pt x="0" y="2242"/>
                    <a:pt x="185" y="2570"/>
                    <a:pt x="416" y="2570"/>
                  </a:cubicBezTo>
                  <a:cubicBezTo>
                    <a:pt x="467" y="2570"/>
                    <a:pt x="519" y="2555"/>
                    <a:pt x="570" y="2518"/>
                  </a:cubicBezTo>
                  <a:cubicBezTo>
                    <a:pt x="1499" y="1804"/>
                    <a:pt x="2511" y="1221"/>
                    <a:pt x="3428" y="506"/>
                  </a:cubicBezTo>
                  <a:cubicBezTo>
                    <a:pt x="3652" y="321"/>
                    <a:pt x="3470" y="1"/>
                    <a:pt x="32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21"/>
            <p:cNvSpPr/>
            <p:nvPr/>
          </p:nvSpPr>
          <p:spPr>
            <a:xfrm>
              <a:off x="3699525" y="2028700"/>
              <a:ext cx="124975" cy="102900"/>
            </a:xfrm>
            <a:custGeom>
              <a:avLst/>
              <a:gdLst/>
              <a:ahLst/>
              <a:cxnLst/>
              <a:rect l="l" t="t" r="r" b="b"/>
              <a:pathLst>
                <a:path w="4999" h="4116" extrusionOk="0">
                  <a:moveTo>
                    <a:pt x="4592" y="1"/>
                  </a:moveTo>
                  <a:cubicBezTo>
                    <a:pt x="4539" y="1"/>
                    <a:pt x="4484" y="18"/>
                    <a:pt x="4431" y="58"/>
                  </a:cubicBezTo>
                  <a:cubicBezTo>
                    <a:pt x="3002" y="1225"/>
                    <a:pt x="1657" y="2475"/>
                    <a:pt x="228" y="3618"/>
                  </a:cubicBezTo>
                  <a:cubicBezTo>
                    <a:pt x="0" y="3799"/>
                    <a:pt x="174" y="4115"/>
                    <a:pt x="392" y="4115"/>
                  </a:cubicBezTo>
                  <a:cubicBezTo>
                    <a:pt x="448" y="4115"/>
                    <a:pt x="506" y="4095"/>
                    <a:pt x="561" y="4047"/>
                  </a:cubicBezTo>
                  <a:cubicBezTo>
                    <a:pt x="1990" y="2904"/>
                    <a:pt x="3347" y="1654"/>
                    <a:pt x="4776" y="511"/>
                  </a:cubicBezTo>
                  <a:cubicBezTo>
                    <a:pt x="4999" y="327"/>
                    <a:pt x="4820" y="1"/>
                    <a:pt x="4592"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21"/>
            <p:cNvSpPr/>
            <p:nvPr/>
          </p:nvSpPr>
          <p:spPr>
            <a:xfrm>
              <a:off x="3613625" y="2163150"/>
              <a:ext cx="70700" cy="82525"/>
            </a:xfrm>
            <a:custGeom>
              <a:avLst/>
              <a:gdLst/>
              <a:ahLst/>
              <a:cxnLst/>
              <a:rect l="l" t="t" r="r" b="b"/>
              <a:pathLst>
                <a:path w="2828" h="3301" extrusionOk="0">
                  <a:moveTo>
                    <a:pt x="2424" y="0"/>
                  </a:moveTo>
                  <a:cubicBezTo>
                    <a:pt x="2350" y="0"/>
                    <a:pt x="2274" y="29"/>
                    <a:pt x="2211" y="97"/>
                  </a:cubicBezTo>
                  <a:cubicBezTo>
                    <a:pt x="1461" y="967"/>
                    <a:pt x="937" y="2002"/>
                    <a:pt x="175" y="2872"/>
                  </a:cubicBezTo>
                  <a:cubicBezTo>
                    <a:pt x="1" y="3064"/>
                    <a:pt x="198" y="3301"/>
                    <a:pt x="399" y="3301"/>
                  </a:cubicBezTo>
                  <a:cubicBezTo>
                    <a:pt x="473" y="3301"/>
                    <a:pt x="547" y="3269"/>
                    <a:pt x="604" y="3193"/>
                  </a:cubicBezTo>
                  <a:cubicBezTo>
                    <a:pt x="1366" y="2336"/>
                    <a:pt x="1890" y="1288"/>
                    <a:pt x="2652" y="431"/>
                  </a:cubicBezTo>
                  <a:cubicBezTo>
                    <a:pt x="2828" y="229"/>
                    <a:pt x="2634" y="0"/>
                    <a:pt x="2424"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21"/>
            <p:cNvSpPr/>
            <p:nvPr/>
          </p:nvSpPr>
          <p:spPr>
            <a:xfrm>
              <a:off x="3656525" y="2239625"/>
              <a:ext cx="56700" cy="55200"/>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231;p21"/>
            <p:cNvSpPr/>
            <p:nvPr/>
          </p:nvSpPr>
          <p:spPr>
            <a:xfrm>
              <a:off x="3594500" y="2349475"/>
              <a:ext cx="53525" cy="52475"/>
            </a:xfrm>
            <a:custGeom>
              <a:avLst/>
              <a:gdLst/>
              <a:ahLst/>
              <a:cxnLst/>
              <a:rect l="l" t="t" r="r" b="b"/>
              <a:pathLst>
                <a:path w="2141" h="2099" extrusionOk="0">
                  <a:moveTo>
                    <a:pt x="1747" y="0"/>
                  </a:moveTo>
                  <a:cubicBezTo>
                    <a:pt x="1694" y="0"/>
                    <a:pt x="1638" y="19"/>
                    <a:pt x="1583" y="62"/>
                  </a:cubicBezTo>
                  <a:cubicBezTo>
                    <a:pt x="1012" y="503"/>
                    <a:pt x="595" y="1086"/>
                    <a:pt x="167" y="1657"/>
                  </a:cubicBezTo>
                  <a:cubicBezTo>
                    <a:pt x="0" y="1859"/>
                    <a:pt x="200" y="2098"/>
                    <a:pt x="408" y="2098"/>
                  </a:cubicBezTo>
                  <a:cubicBezTo>
                    <a:pt x="483" y="2098"/>
                    <a:pt x="559" y="2067"/>
                    <a:pt x="619" y="1991"/>
                  </a:cubicBezTo>
                  <a:cubicBezTo>
                    <a:pt x="1012" y="1455"/>
                    <a:pt x="1405" y="919"/>
                    <a:pt x="1929" y="503"/>
                  </a:cubicBezTo>
                  <a:cubicBezTo>
                    <a:pt x="2140" y="329"/>
                    <a:pt x="1971" y="0"/>
                    <a:pt x="1747"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232;p21"/>
            <p:cNvSpPr/>
            <p:nvPr/>
          </p:nvSpPr>
          <p:spPr>
            <a:xfrm>
              <a:off x="3566850" y="2332625"/>
              <a:ext cx="49950" cy="62075"/>
            </a:xfrm>
            <a:custGeom>
              <a:avLst/>
              <a:gdLst/>
              <a:ahLst/>
              <a:cxnLst/>
              <a:rect l="l" t="t" r="r" b="b"/>
              <a:pathLst>
                <a:path w="1998" h="2483" extrusionOk="0">
                  <a:moveTo>
                    <a:pt x="1613" y="1"/>
                  </a:moveTo>
                  <a:cubicBezTo>
                    <a:pt x="1539" y="1"/>
                    <a:pt x="1464" y="32"/>
                    <a:pt x="1404" y="105"/>
                  </a:cubicBezTo>
                  <a:cubicBezTo>
                    <a:pt x="915" y="748"/>
                    <a:pt x="451" y="1391"/>
                    <a:pt x="94" y="2117"/>
                  </a:cubicBezTo>
                  <a:cubicBezTo>
                    <a:pt x="0" y="2320"/>
                    <a:pt x="183" y="2482"/>
                    <a:pt x="357" y="2482"/>
                  </a:cubicBezTo>
                  <a:cubicBezTo>
                    <a:pt x="448" y="2482"/>
                    <a:pt x="537" y="2438"/>
                    <a:pt x="582" y="2331"/>
                  </a:cubicBezTo>
                  <a:cubicBezTo>
                    <a:pt x="927" y="1641"/>
                    <a:pt x="1380" y="1034"/>
                    <a:pt x="1832" y="438"/>
                  </a:cubicBezTo>
                  <a:cubicBezTo>
                    <a:pt x="1998" y="229"/>
                    <a:pt x="1813" y="1"/>
                    <a:pt x="161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21"/>
            <p:cNvSpPr/>
            <p:nvPr/>
          </p:nvSpPr>
          <p:spPr>
            <a:xfrm>
              <a:off x="3484300" y="2388000"/>
              <a:ext cx="28050" cy="108275"/>
            </a:xfrm>
            <a:custGeom>
              <a:avLst/>
              <a:gdLst/>
              <a:ahLst/>
              <a:cxnLst/>
              <a:rect l="l" t="t" r="r" b="b"/>
              <a:pathLst>
                <a:path w="1122" h="4331" extrusionOk="0">
                  <a:moveTo>
                    <a:pt x="623" y="1"/>
                  </a:moveTo>
                  <a:cubicBezTo>
                    <a:pt x="474" y="1"/>
                    <a:pt x="327" y="111"/>
                    <a:pt x="360" y="307"/>
                  </a:cubicBezTo>
                  <a:cubicBezTo>
                    <a:pt x="574" y="1557"/>
                    <a:pt x="181" y="2795"/>
                    <a:pt x="26" y="4022"/>
                  </a:cubicBezTo>
                  <a:cubicBezTo>
                    <a:pt x="0" y="4217"/>
                    <a:pt x="149" y="4331"/>
                    <a:pt x="297" y="4331"/>
                  </a:cubicBezTo>
                  <a:cubicBezTo>
                    <a:pt x="419" y="4331"/>
                    <a:pt x="541" y="4254"/>
                    <a:pt x="562" y="4081"/>
                  </a:cubicBezTo>
                  <a:cubicBezTo>
                    <a:pt x="741" y="2807"/>
                    <a:pt x="1122" y="1521"/>
                    <a:pt x="896" y="236"/>
                  </a:cubicBezTo>
                  <a:cubicBezTo>
                    <a:pt x="869" y="75"/>
                    <a:pt x="745" y="1"/>
                    <a:pt x="62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21"/>
            <p:cNvSpPr/>
            <p:nvPr/>
          </p:nvSpPr>
          <p:spPr>
            <a:xfrm>
              <a:off x="3419975" y="2303650"/>
              <a:ext cx="47250" cy="66000"/>
            </a:xfrm>
            <a:custGeom>
              <a:avLst/>
              <a:gdLst/>
              <a:ahLst/>
              <a:cxnLst/>
              <a:rect l="l" t="t" r="r" b="b"/>
              <a:pathLst>
                <a:path w="1890" h="2640" extrusionOk="0">
                  <a:moveTo>
                    <a:pt x="1535" y="1"/>
                  </a:moveTo>
                  <a:cubicBezTo>
                    <a:pt x="1438" y="1"/>
                    <a:pt x="1340" y="50"/>
                    <a:pt x="1290" y="169"/>
                  </a:cubicBezTo>
                  <a:cubicBezTo>
                    <a:pt x="956" y="871"/>
                    <a:pt x="611" y="1562"/>
                    <a:pt x="159" y="2193"/>
                  </a:cubicBezTo>
                  <a:cubicBezTo>
                    <a:pt x="1" y="2403"/>
                    <a:pt x="192" y="2640"/>
                    <a:pt x="389" y="2640"/>
                  </a:cubicBezTo>
                  <a:cubicBezTo>
                    <a:pt x="460" y="2640"/>
                    <a:pt x="531" y="2610"/>
                    <a:pt x="587" y="2538"/>
                  </a:cubicBezTo>
                  <a:cubicBezTo>
                    <a:pt x="1075" y="1859"/>
                    <a:pt x="1433" y="1121"/>
                    <a:pt x="1790" y="371"/>
                  </a:cubicBezTo>
                  <a:cubicBezTo>
                    <a:pt x="1890" y="164"/>
                    <a:pt x="1712" y="1"/>
                    <a:pt x="1535"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21"/>
            <p:cNvSpPr/>
            <p:nvPr/>
          </p:nvSpPr>
          <p:spPr>
            <a:xfrm>
              <a:off x="3516525" y="2211800"/>
              <a:ext cx="60275" cy="65000"/>
            </a:xfrm>
            <a:custGeom>
              <a:avLst/>
              <a:gdLst/>
              <a:ahLst/>
              <a:cxnLst/>
              <a:rect l="l" t="t" r="r" b="b"/>
              <a:pathLst>
                <a:path w="2411" h="2600" extrusionOk="0">
                  <a:moveTo>
                    <a:pt x="2050" y="0"/>
                  </a:moveTo>
                  <a:cubicBezTo>
                    <a:pt x="2013" y="0"/>
                    <a:pt x="1971" y="10"/>
                    <a:pt x="1928" y="33"/>
                  </a:cubicBezTo>
                  <a:cubicBezTo>
                    <a:pt x="1071" y="461"/>
                    <a:pt x="595" y="1342"/>
                    <a:pt x="130" y="2140"/>
                  </a:cubicBezTo>
                  <a:cubicBezTo>
                    <a:pt x="0" y="2357"/>
                    <a:pt x="205" y="2599"/>
                    <a:pt x="395" y="2599"/>
                  </a:cubicBezTo>
                  <a:cubicBezTo>
                    <a:pt x="466" y="2599"/>
                    <a:pt x="534" y="2566"/>
                    <a:pt x="583" y="2485"/>
                  </a:cubicBezTo>
                  <a:cubicBezTo>
                    <a:pt x="976" y="1783"/>
                    <a:pt x="1392" y="926"/>
                    <a:pt x="2143" y="557"/>
                  </a:cubicBezTo>
                  <a:cubicBezTo>
                    <a:pt x="2411" y="412"/>
                    <a:pt x="2295" y="0"/>
                    <a:pt x="2050"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21"/>
            <p:cNvSpPr/>
            <p:nvPr/>
          </p:nvSpPr>
          <p:spPr>
            <a:xfrm>
              <a:off x="3339150" y="2416575"/>
              <a:ext cx="35225" cy="58050"/>
            </a:xfrm>
            <a:custGeom>
              <a:avLst/>
              <a:gdLst/>
              <a:ahLst/>
              <a:cxnLst/>
              <a:rect l="l" t="t" r="r" b="b"/>
              <a:pathLst>
                <a:path w="1409" h="2322" extrusionOk="0">
                  <a:moveTo>
                    <a:pt x="1061" y="0"/>
                  </a:moveTo>
                  <a:cubicBezTo>
                    <a:pt x="967" y="0"/>
                    <a:pt x="875" y="52"/>
                    <a:pt x="832" y="176"/>
                  </a:cubicBezTo>
                  <a:cubicBezTo>
                    <a:pt x="629" y="759"/>
                    <a:pt x="451" y="1355"/>
                    <a:pt x="129" y="1867"/>
                  </a:cubicBezTo>
                  <a:cubicBezTo>
                    <a:pt x="0" y="2082"/>
                    <a:pt x="188" y="2322"/>
                    <a:pt x="370" y="2322"/>
                  </a:cubicBezTo>
                  <a:cubicBezTo>
                    <a:pt x="439" y="2322"/>
                    <a:pt x="508" y="2286"/>
                    <a:pt x="558" y="2200"/>
                  </a:cubicBezTo>
                  <a:cubicBezTo>
                    <a:pt x="915" y="1629"/>
                    <a:pt x="1129" y="1009"/>
                    <a:pt x="1332" y="378"/>
                  </a:cubicBezTo>
                  <a:cubicBezTo>
                    <a:pt x="1408" y="165"/>
                    <a:pt x="1230" y="0"/>
                    <a:pt x="1061"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21"/>
            <p:cNvSpPr/>
            <p:nvPr/>
          </p:nvSpPr>
          <p:spPr>
            <a:xfrm>
              <a:off x="3293925" y="2363575"/>
              <a:ext cx="53150" cy="65100"/>
            </a:xfrm>
            <a:custGeom>
              <a:avLst/>
              <a:gdLst/>
              <a:ahLst/>
              <a:cxnLst/>
              <a:rect l="l" t="t" r="r" b="b"/>
              <a:pathLst>
                <a:path w="2126" h="2604" extrusionOk="0">
                  <a:moveTo>
                    <a:pt x="1725" y="0"/>
                  </a:moveTo>
                  <a:cubicBezTo>
                    <a:pt x="1674" y="0"/>
                    <a:pt x="1621" y="17"/>
                    <a:pt x="1569" y="58"/>
                  </a:cubicBezTo>
                  <a:cubicBezTo>
                    <a:pt x="831" y="641"/>
                    <a:pt x="176" y="1355"/>
                    <a:pt x="33" y="2308"/>
                  </a:cubicBezTo>
                  <a:cubicBezTo>
                    <a:pt x="1" y="2497"/>
                    <a:pt x="149" y="2603"/>
                    <a:pt x="301" y="2603"/>
                  </a:cubicBezTo>
                  <a:cubicBezTo>
                    <a:pt x="426" y="2603"/>
                    <a:pt x="554" y="2530"/>
                    <a:pt x="581" y="2367"/>
                  </a:cubicBezTo>
                  <a:cubicBezTo>
                    <a:pt x="712" y="1558"/>
                    <a:pt x="1307" y="963"/>
                    <a:pt x="1903" y="486"/>
                  </a:cubicBezTo>
                  <a:cubicBezTo>
                    <a:pt x="2125" y="322"/>
                    <a:pt x="1947" y="0"/>
                    <a:pt x="1725"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21"/>
            <p:cNvSpPr/>
            <p:nvPr/>
          </p:nvSpPr>
          <p:spPr>
            <a:xfrm>
              <a:off x="3368175" y="2276025"/>
              <a:ext cx="37450" cy="40725"/>
            </a:xfrm>
            <a:custGeom>
              <a:avLst/>
              <a:gdLst/>
              <a:ahLst/>
              <a:cxnLst/>
              <a:rect l="l" t="t" r="r" b="b"/>
              <a:pathLst>
                <a:path w="1498" h="1629" extrusionOk="0">
                  <a:moveTo>
                    <a:pt x="1140" y="1"/>
                  </a:moveTo>
                  <a:cubicBezTo>
                    <a:pt x="1042" y="1"/>
                    <a:pt x="943" y="46"/>
                    <a:pt x="885" y="154"/>
                  </a:cubicBezTo>
                  <a:cubicBezTo>
                    <a:pt x="707" y="524"/>
                    <a:pt x="385" y="845"/>
                    <a:pt x="147" y="1178"/>
                  </a:cubicBezTo>
                  <a:cubicBezTo>
                    <a:pt x="0" y="1394"/>
                    <a:pt x="191" y="1628"/>
                    <a:pt x="379" y="1628"/>
                  </a:cubicBezTo>
                  <a:cubicBezTo>
                    <a:pt x="451" y="1628"/>
                    <a:pt x="523" y="1594"/>
                    <a:pt x="576" y="1512"/>
                  </a:cubicBezTo>
                  <a:cubicBezTo>
                    <a:pt x="838" y="1119"/>
                    <a:pt x="1183" y="797"/>
                    <a:pt x="1397" y="369"/>
                  </a:cubicBezTo>
                  <a:cubicBezTo>
                    <a:pt x="1498" y="160"/>
                    <a:pt x="1321" y="1"/>
                    <a:pt x="11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21"/>
            <p:cNvSpPr/>
            <p:nvPr/>
          </p:nvSpPr>
          <p:spPr>
            <a:xfrm>
              <a:off x="3490800" y="2168725"/>
              <a:ext cx="58950" cy="51525"/>
            </a:xfrm>
            <a:custGeom>
              <a:avLst/>
              <a:gdLst/>
              <a:ahLst/>
              <a:cxnLst/>
              <a:rect l="l" t="t" r="r" b="b"/>
              <a:pathLst>
                <a:path w="2358" h="2061" extrusionOk="0">
                  <a:moveTo>
                    <a:pt x="1988" y="0"/>
                  </a:moveTo>
                  <a:cubicBezTo>
                    <a:pt x="1952" y="0"/>
                    <a:pt x="1914" y="9"/>
                    <a:pt x="1874" y="29"/>
                  </a:cubicBezTo>
                  <a:cubicBezTo>
                    <a:pt x="1159" y="375"/>
                    <a:pt x="600" y="970"/>
                    <a:pt x="147" y="1625"/>
                  </a:cubicBezTo>
                  <a:cubicBezTo>
                    <a:pt x="0" y="1824"/>
                    <a:pt x="193" y="2061"/>
                    <a:pt x="382" y="2061"/>
                  </a:cubicBezTo>
                  <a:cubicBezTo>
                    <a:pt x="453" y="2061"/>
                    <a:pt x="524" y="2027"/>
                    <a:pt x="576" y="1946"/>
                  </a:cubicBezTo>
                  <a:cubicBezTo>
                    <a:pt x="969" y="1387"/>
                    <a:pt x="1457" y="851"/>
                    <a:pt x="2088" y="529"/>
                  </a:cubicBezTo>
                  <a:cubicBezTo>
                    <a:pt x="2358" y="405"/>
                    <a:pt x="2230" y="0"/>
                    <a:pt x="1988"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21"/>
            <p:cNvSpPr/>
            <p:nvPr/>
          </p:nvSpPr>
          <p:spPr>
            <a:xfrm>
              <a:off x="3547975" y="2116525"/>
              <a:ext cx="83350" cy="62250"/>
            </a:xfrm>
            <a:custGeom>
              <a:avLst/>
              <a:gdLst/>
              <a:ahLst/>
              <a:cxnLst/>
              <a:rect l="l" t="t" r="r" b="b"/>
              <a:pathLst>
                <a:path w="3334" h="2490" extrusionOk="0">
                  <a:moveTo>
                    <a:pt x="2933" y="0"/>
                  </a:moveTo>
                  <a:cubicBezTo>
                    <a:pt x="2882" y="0"/>
                    <a:pt x="2829" y="17"/>
                    <a:pt x="2778" y="57"/>
                  </a:cubicBezTo>
                  <a:lnTo>
                    <a:pt x="1051" y="1415"/>
                  </a:lnTo>
                  <a:cubicBezTo>
                    <a:pt x="218" y="2072"/>
                    <a:pt x="0" y="2490"/>
                    <a:pt x="252" y="2490"/>
                  </a:cubicBezTo>
                  <a:cubicBezTo>
                    <a:pt x="425" y="2490"/>
                    <a:pt x="818" y="2294"/>
                    <a:pt x="1385" y="1843"/>
                  </a:cubicBezTo>
                  <a:lnTo>
                    <a:pt x="3111" y="498"/>
                  </a:lnTo>
                  <a:cubicBezTo>
                    <a:pt x="3334" y="324"/>
                    <a:pt x="3155" y="0"/>
                    <a:pt x="2933"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21"/>
            <p:cNvSpPr/>
            <p:nvPr/>
          </p:nvSpPr>
          <p:spPr>
            <a:xfrm>
              <a:off x="3668150" y="2011925"/>
              <a:ext cx="73650" cy="56575"/>
            </a:xfrm>
            <a:custGeom>
              <a:avLst/>
              <a:gdLst/>
              <a:ahLst/>
              <a:cxnLst/>
              <a:rect l="l" t="t" r="r" b="b"/>
              <a:pathLst>
                <a:path w="2946" h="2263" extrusionOk="0">
                  <a:moveTo>
                    <a:pt x="2551" y="1"/>
                  </a:moveTo>
                  <a:cubicBezTo>
                    <a:pt x="2498" y="1"/>
                    <a:pt x="2442" y="19"/>
                    <a:pt x="2388" y="62"/>
                  </a:cubicBezTo>
                  <a:lnTo>
                    <a:pt x="233" y="1765"/>
                  </a:lnTo>
                  <a:cubicBezTo>
                    <a:pt x="1" y="1939"/>
                    <a:pt x="185" y="2263"/>
                    <a:pt x="410" y="2263"/>
                  </a:cubicBezTo>
                  <a:cubicBezTo>
                    <a:pt x="461" y="2263"/>
                    <a:pt x="515" y="2246"/>
                    <a:pt x="566" y="2206"/>
                  </a:cubicBezTo>
                  <a:lnTo>
                    <a:pt x="2733" y="515"/>
                  </a:lnTo>
                  <a:cubicBezTo>
                    <a:pt x="2945" y="332"/>
                    <a:pt x="2775" y="1"/>
                    <a:pt x="2551"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42" name="Google Shape;242;p21"/>
          <p:cNvGrpSpPr/>
          <p:nvPr/>
        </p:nvGrpSpPr>
        <p:grpSpPr>
          <a:xfrm rot="1716161">
            <a:off x="-375500" y="4203737"/>
            <a:ext cx="1367782" cy="809571"/>
            <a:chOff x="3293925" y="2011925"/>
            <a:chExt cx="541025" cy="484350"/>
          </a:xfrm>
        </p:grpSpPr>
        <p:sp>
          <p:nvSpPr>
            <p:cNvPr id="243" name="Google Shape;243;p21"/>
            <p:cNvSpPr/>
            <p:nvPr/>
          </p:nvSpPr>
          <p:spPr>
            <a:xfrm>
              <a:off x="3743650" y="2103225"/>
              <a:ext cx="91300" cy="64275"/>
            </a:xfrm>
            <a:custGeom>
              <a:avLst/>
              <a:gdLst/>
              <a:ahLst/>
              <a:cxnLst/>
              <a:rect l="l" t="t" r="r" b="b"/>
              <a:pathLst>
                <a:path w="3652" h="2571" extrusionOk="0">
                  <a:moveTo>
                    <a:pt x="3240" y="1"/>
                  </a:moveTo>
                  <a:cubicBezTo>
                    <a:pt x="3188" y="1"/>
                    <a:pt x="3135" y="17"/>
                    <a:pt x="3083" y="54"/>
                  </a:cubicBezTo>
                  <a:cubicBezTo>
                    <a:pt x="2154" y="768"/>
                    <a:pt x="1154" y="1351"/>
                    <a:pt x="225" y="2066"/>
                  </a:cubicBezTo>
                  <a:cubicBezTo>
                    <a:pt x="0" y="2242"/>
                    <a:pt x="185" y="2570"/>
                    <a:pt x="416" y="2570"/>
                  </a:cubicBezTo>
                  <a:cubicBezTo>
                    <a:pt x="467" y="2570"/>
                    <a:pt x="519" y="2555"/>
                    <a:pt x="570" y="2518"/>
                  </a:cubicBezTo>
                  <a:cubicBezTo>
                    <a:pt x="1499" y="1804"/>
                    <a:pt x="2511" y="1221"/>
                    <a:pt x="3428" y="506"/>
                  </a:cubicBezTo>
                  <a:cubicBezTo>
                    <a:pt x="3652" y="321"/>
                    <a:pt x="3470" y="1"/>
                    <a:pt x="32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21"/>
            <p:cNvSpPr/>
            <p:nvPr/>
          </p:nvSpPr>
          <p:spPr>
            <a:xfrm>
              <a:off x="3699525" y="2028700"/>
              <a:ext cx="124975" cy="102900"/>
            </a:xfrm>
            <a:custGeom>
              <a:avLst/>
              <a:gdLst/>
              <a:ahLst/>
              <a:cxnLst/>
              <a:rect l="l" t="t" r="r" b="b"/>
              <a:pathLst>
                <a:path w="4999" h="4116" extrusionOk="0">
                  <a:moveTo>
                    <a:pt x="4592" y="1"/>
                  </a:moveTo>
                  <a:cubicBezTo>
                    <a:pt x="4539" y="1"/>
                    <a:pt x="4484" y="18"/>
                    <a:pt x="4431" y="58"/>
                  </a:cubicBezTo>
                  <a:cubicBezTo>
                    <a:pt x="3002" y="1225"/>
                    <a:pt x="1657" y="2475"/>
                    <a:pt x="228" y="3618"/>
                  </a:cubicBezTo>
                  <a:cubicBezTo>
                    <a:pt x="0" y="3799"/>
                    <a:pt x="174" y="4115"/>
                    <a:pt x="392" y="4115"/>
                  </a:cubicBezTo>
                  <a:cubicBezTo>
                    <a:pt x="448" y="4115"/>
                    <a:pt x="506" y="4095"/>
                    <a:pt x="561" y="4047"/>
                  </a:cubicBezTo>
                  <a:cubicBezTo>
                    <a:pt x="1990" y="2904"/>
                    <a:pt x="3347" y="1654"/>
                    <a:pt x="4776" y="511"/>
                  </a:cubicBezTo>
                  <a:cubicBezTo>
                    <a:pt x="4999" y="327"/>
                    <a:pt x="4820" y="1"/>
                    <a:pt x="4592"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21"/>
            <p:cNvSpPr/>
            <p:nvPr/>
          </p:nvSpPr>
          <p:spPr>
            <a:xfrm>
              <a:off x="3613625" y="2163150"/>
              <a:ext cx="70700" cy="82525"/>
            </a:xfrm>
            <a:custGeom>
              <a:avLst/>
              <a:gdLst/>
              <a:ahLst/>
              <a:cxnLst/>
              <a:rect l="l" t="t" r="r" b="b"/>
              <a:pathLst>
                <a:path w="2828" h="3301" extrusionOk="0">
                  <a:moveTo>
                    <a:pt x="2424" y="0"/>
                  </a:moveTo>
                  <a:cubicBezTo>
                    <a:pt x="2350" y="0"/>
                    <a:pt x="2274" y="29"/>
                    <a:pt x="2211" y="97"/>
                  </a:cubicBezTo>
                  <a:cubicBezTo>
                    <a:pt x="1461" y="967"/>
                    <a:pt x="937" y="2002"/>
                    <a:pt x="175" y="2872"/>
                  </a:cubicBezTo>
                  <a:cubicBezTo>
                    <a:pt x="1" y="3064"/>
                    <a:pt x="198" y="3301"/>
                    <a:pt x="399" y="3301"/>
                  </a:cubicBezTo>
                  <a:cubicBezTo>
                    <a:pt x="473" y="3301"/>
                    <a:pt x="547" y="3269"/>
                    <a:pt x="604" y="3193"/>
                  </a:cubicBezTo>
                  <a:cubicBezTo>
                    <a:pt x="1366" y="2336"/>
                    <a:pt x="1890" y="1288"/>
                    <a:pt x="2652" y="431"/>
                  </a:cubicBezTo>
                  <a:cubicBezTo>
                    <a:pt x="2828" y="229"/>
                    <a:pt x="2634" y="0"/>
                    <a:pt x="2424"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21"/>
            <p:cNvSpPr/>
            <p:nvPr/>
          </p:nvSpPr>
          <p:spPr>
            <a:xfrm>
              <a:off x="3656525" y="2239625"/>
              <a:ext cx="56700" cy="55200"/>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21"/>
            <p:cNvSpPr/>
            <p:nvPr/>
          </p:nvSpPr>
          <p:spPr>
            <a:xfrm>
              <a:off x="3594500" y="2349475"/>
              <a:ext cx="53525" cy="52475"/>
            </a:xfrm>
            <a:custGeom>
              <a:avLst/>
              <a:gdLst/>
              <a:ahLst/>
              <a:cxnLst/>
              <a:rect l="l" t="t" r="r" b="b"/>
              <a:pathLst>
                <a:path w="2141" h="2099" extrusionOk="0">
                  <a:moveTo>
                    <a:pt x="1747" y="0"/>
                  </a:moveTo>
                  <a:cubicBezTo>
                    <a:pt x="1694" y="0"/>
                    <a:pt x="1638" y="19"/>
                    <a:pt x="1583" y="62"/>
                  </a:cubicBezTo>
                  <a:cubicBezTo>
                    <a:pt x="1012" y="503"/>
                    <a:pt x="595" y="1086"/>
                    <a:pt x="167" y="1657"/>
                  </a:cubicBezTo>
                  <a:cubicBezTo>
                    <a:pt x="0" y="1859"/>
                    <a:pt x="200" y="2098"/>
                    <a:pt x="408" y="2098"/>
                  </a:cubicBezTo>
                  <a:cubicBezTo>
                    <a:pt x="483" y="2098"/>
                    <a:pt x="559" y="2067"/>
                    <a:pt x="619" y="1991"/>
                  </a:cubicBezTo>
                  <a:cubicBezTo>
                    <a:pt x="1012" y="1455"/>
                    <a:pt x="1405" y="919"/>
                    <a:pt x="1929" y="503"/>
                  </a:cubicBezTo>
                  <a:cubicBezTo>
                    <a:pt x="2140" y="329"/>
                    <a:pt x="1971" y="0"/>
                    <a:pt x="1747"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21"/>
            <p:cNvSpPr/>
            <p:nvPr/>
          </p:nvSpPr>
          <p:spPr>
            <a:xfrm>
              <a:off x="3566850" y="2332625"/>
              <a:ext cx="49950" cy="62075"/>
            </a:xfrm>
            <a:custGeom>
              <a:avLst/>
              <a:gdLst/>
              <a:ahLst/>
              <a:cxnLst/>
              <a:rect l="l" t="t" r="r" b="b"/>
              <a:pathLst>
                <a:path w="1998" h="2483" extrusionOk="0">
                  <a:moveTo>
                    <a:pt x="1613" y="1"/>
                  </a:moveTo>
                  <a:cubicBezTo>
                    <a:pt x="1539" y="1"/>
                    <a:pt x="1464" y="32"/>
                    <a:pt x="1404" y="105"/>
                  </a:cubicBezTo>
                  <a:cubicBezTo>
                    <a:pt x="915" y="748"/>
                    <a:pt x="451" y="1391"/>
                    <a:pt x="94" y="2117"/>
                  </a:cubicBezTo>
                  <a:cubicBezTo>
                    <a:pt x="0" y="2320"/>
                    <a:pt x="183" y="2482"/>
                    <a:pt x="357" y="2482"/>
                  </a:cubicBezTo>
                  <a:cubicBezTo>
                    <a:pt x="448" y="2482"/>
                    <a:pt x="537" y="2438"/>
                    <a:pt x="582" y="2331"/>
                  </a:cubicBezTo>
                  <a:cubicBezTo>
                    <a:pt x="927" y="1641"/>
                    <a:pt x="1380" y="1034"/>
                    <a:pt x="1832" y="438"/>
                  </a:cubicBezTo>
                  <a:cubicBezTo>
                    <a:pt x="1998" y="229"/>
                    <a:pt x="1813" y="1"/>
                    <a:pt x="161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21"/>
            <p:cNvSpPr/>
            <p:nvPr/>
          </p:nvSpPr>
          <p:spPr>
            <a:xfrm>
              <a:off x="3484300" y="2388000"/>
              <a:ext cx="28050" cy="108275"/>
            </a:xfrm>
            <a:custGeom>
              <a:avLst/>
              <a:gdLst/>
              <a:ahLst/>
              <a:cxnLst/>
              <a:rect l="l" t="t" r="r" b="b"/>
              <a:pathLst>
                <a:path w="1122" h="4331" extrusionOk="0">
                  <a:moveTo>
                    <a:pt x="623" y="1"/>
                  </a:moveTo>
                  <a:cubicBezTo>
                    <a:pt x="474" y="1"/>
                    <a:pt x="327" y="111"/>
                    <a:pt x="360" y="307"/>
                  </a:cubicBezTo>
                  <a:cubicBezTo>
                    <a:pt x="574" y="1557"/>
                    <a:pt x="181" y="2795"/>
                    <a:pt x="26" y="4022"/>
                  </a:cubicBezTo>
                  <a:cubicBezTo>
                    <a:pt x="0" y="4217"/>
                    <a:pt x="149" y="4331"/>
                    <a:pt x="297" y="4331"/>
                  </a:cubicBezTo>
                  <a:cubicBezTo>
                    <a:pt x="419" y="4331"/>
                    <a:pt x="541" y="4254"/>
                    <a:pt x="562" y="4081"/>
                  </a:cubicBezTo>
                  <a:cubicBezTo>
                    <a:pt x="741" y="2807"/>
                    <a:pt x="1122" y="1521"/>
                    <a:pt x="896" y="236"/>
                  </a:cubicBezTo>
                  <a:cubicBezTo>
                    <a:pt x="869" y="75"/>
                    <a:pt x="745" y="1"/>
                    <a:pt x="62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21"/>
            <p:cNvSpPr/>
            <p:nvPr/>
          </p:nvSpPr>
          <p:spPr>
            <a:xfrm>
              <a:off x="3419975" y="2303650"/>
              <a:ext cx="47250" cy="66000"/>
            </a:xfrm>
            <a:custGeom>
              <a:avLst/>
              <a:gdLst/>
              <a:ahLst/>
              <a:cxnLst/>
              <a:rect l="l" t="t" r="r" b="b"/>
              <a:pathLst>
                <a:path w="1890" h="2640" extrusionOk="0">
                  <a:moveTo>
                    <a:pt x="1535" y="1"/>
                  </a:moveTo>
                  <a:cubicBezTo>
                    <a:pt x="1438" y="1"/>
                    <a:pt x="1340" y="50"/>
                    <a:pt x="1290" y="169"/>
                  </a:cubicBezTo>
                  <a:cubicBezTo>
                    <a:pt x="956" y="871"/>
                    <a:pt x="611" y="1562"/>
                    <a:pt x="159" y="2193"/>
                  </a:cubicBezTo>
                  <a:cubicBezTo>
                    <a:pt x="1" y="2403"/>
                    <a:pt x="192" y="2640"/>
                    <a:pt x="389" y="2640"/>
                  </a:cubicBezTo>
                  <a:cubicBezTo>
                    <a:pt x="460" y="2640"/>
                    <a:pt x="531" y="2610"/>
                    <a:pt x="587" y="2538"/>
                  </a:cubicBezTo>
                  <a:cubicBezTo>
                    <a:pt x="1075" y="1859"/>
                    <a:pt x="1433" y="1121"/>
                    <a:pt x="1790" y="371"/>
                  </a:cubicBezTo>
                  <a:cubicBezTo>
                    <a:pt x="1890" y="164"/>
                    <a:pt x="1712" y="1"/>
                    <a:pt x="1535"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21"/>
            <p:cNvSpPr/>
            <p:nvPr/>
          </p:nvSpPr>
          <p:spPr>
            <a:xfrm>
              <a:off x="3516525" y="2211800"/>
              <a:ext cx="60275" cy="65000"/>
            </a:xfrm>
            <a:custGeom>
              <a:avLst/>
              <a:gdLst/>
              <a:ahLst/>
              <a:cxnLst/>
              <a:rect l="l" t="t" r="r" b="b"/>
              <a:pathLst>
                <a:path w="2411" h="2600" extrusionOk="0">
                  <a:moveTo>
                    <a:pt x="2050" y="0"/>
                  </a:moveTo>
                  <a:cubicBezTo>
                    <a:pt x="2013" y="0"/>
                    <a:pt x="1971" y="10"/>
                    <a:pt x="1928" y="33"/>
                  </a:cubicBezTo>
                  <a:cubicBezTo>
                    <a:pt x="1071" y="461"/>
                    <a:pt x="595" y="1342"/>
                    <a:pt x="130" y="2140"/>
                  </a:cubicBezTo>
                  <a:cubicBezTo>
                    <a:pt x="0" y="2357"/>
                    <a:pt x="205" y="2599"/>
                    <a:pt x="395" y="2599"/>
                  </a:cubicBezTo>
                  <a:cubicBezTo>
                    <a:pt x="466" y="2599"/>
                    <a:pt x="534" y="2566"/>
                    <a:pt x="583" y="2485"/>
                  </a:cubicBezTo>
                  <a:cubicBezTo>
                    <a:pt x="976" y="1783"/>
                    <a:pt x="1392" y="926"/>
                    <a:pt x="2143" y="557"/>
                  </a:cubicBezTo>
                  <a:cubicBezTo>
                    <a:pt x="2411" y="412"/>
                    <a:pt x="2295" y="0"/>
                    <a:pt x="2050"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21"/>
            <p:cNvSpPr/>
            <p:nvPr/>
          </p:nvSpPr>
          <p:spPr>
            <a:xfrm>
              <a:off x="3339150" y="2416575"/>
              <a:ext cx="35225" cy="58050"/>
            </a:xfrm>
            <a:custGeom>
              <a:avLst/>
              <a:gdLst/>
              <a:ahLst/>
              <a:cxnLst/>
              <a:rect l="l" t="t" r="r" b="b"/>
              <a:pathLst>
                <a:path w="1409" h="2322" extrusionOk="0">
                  <a:moveTo>
                    <a:pt x="1061" y="0"/>
                  </a:moveTo>
                  <a:cubicBezTo>
                    <a:pt x="967" y="0"/>
                    <a:pt x="875" y="52"/>
                    <a:pt x="832" y="176"/>
                  </a:cubicBezTo>
                  <a:cubicBezTo>
                    <a:pt x="629" y="759"/>
                    <a:pt x="451" y="1355"/>
                    <a:pt x="129" y="1867"/>
                  </a:cubicBezTo>
                  <a:cubicBezTo>
                    <a:pt x="0" y="2082"/>
                    <a:pt x="188" y="2322"/>
                    <a:pt x="370" y="2322"/>
                  </a:cubicBezTo>
                  <a:cubicBezTo>
                    <a:pt x="439" y="2322"/>
                    <a:pt x="508" y="2286"/>
                    <a:pt x="558" y="2200"/>
                  </a:cubicBezTo>
                  <a:cubicBezTo>
                    <a:pt x="915" y="1629"/>
                    <a:pt x="1129" y="1009"/>
                    <a:pt x="1332" y="378"/>
                  </a:cubicBezTo>
                  <a:cubicBezTo>
                    <a:pt x="1408" y="165"/>
                    <a:pt x="1230" y="0"/>
                    <a:pt x="1061"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21"/>
            <p:cNvSpPr/>
            <p:nvPr/>
          </p:nvSpPr>
          <p:spPr>
            <a:xfrm>
              <a:off x="3293925" y="2363575"/>
              <a:ext cx="53150" cy="65100"/>
            </a:xfrm>
            <a:custGeom>
              <a:avLst/>
              <a:gdLst/>
              <a:ahLst/>
              <a:cxnLst/>
              <a:rect l="l" t="t" r="r" b="b"/>
              <a:pathLst>
                <a:path w="2126" h="2604" extrusionOk="0">
                  <a:moveTo>
                    <a:pt x="1725" y="0"/>
                  </a:moveTo>
                  <a:cubicBezTo>
                    <a:pt x="1674" y="0"/>
                    <a:pt x="1621" y="17"/>
                    <a:pt x="1569" y="58"/>
                  </a:cubicBezTo>
                  <a:cubicBezTo>
                    <a:pt x="831" y="641"/>
                    <a:pt x="176" y="1355"/>
                    <a:pt x="33" y="2308"/>
                  </a:cubicBezTo>
                  <a:cubicBezTo>
                    <a:pt x="1" y="2497"/>
                    <a:pt x="149" y="2603"/>
                    <a:pt x="301" y="2603"/>
                  </a:cubicBezTo>
                  <a:cubicBezTo>
                    <a:pt x="426" y="2603"/>
                    <a:pt x="554" y="2530"/>
                    <a:pt x="581" y="2367"/>
                  </a:cubicBezTo>
                  <a:cubicBezTo>
                    <a:pt x="712" y="1558"/>
                    <a:pt x="1307" y="963"/>
                    <a:pt x="1903" y="486"/>
                  </a:cubicBezTo>
                  <a:cubicBezTo>
                    <a:pt x="2125" y="322"/>
                    <a:pt x="1947" y="0"/>
                    <a:pt x="1725"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21"/>
            <p:cNvSpPr/>
            <p:nvPr/>
          </p:nvSpPr>
          <p:spPr>
            <a:xfrm>
              <a:off x="3368175" y="2276025"/>
              <a:ext cx="37450" cy="40725"/>
            </a:xfrm>
            <a:custGeom>
              <a:avLst/>
              <a:gdLst/>
              <a:ahLst/>
              <a:cxnLst/>
              <a:rect l="l" t="t" r="r" b="b"/>
              <a:pathLst>
                <a:path w="1498" h="1629" extrusionOk="0">
                  <a:moveTo>
                    <a:pt x="1140" y="1"/>
                  </a:moveTo>
                  <a:cubicBezTo>
                    <a:pt x="1042" y="1"/>
                    <a:pt x="943" y="46"/>
                    <a:pt x="885" y="154"/>
                  </a:cubicBezTo>
                  <a:cubicBezTo>
                    <a:pt x="707" y="524"/>
                    <a:pt x="385" y="845"/>
                    <a:pt x="147" y="1178"/>
                  </a:cubicBezTo>
                  <a:cubicBezTo>
                    <a:pt x="0" y="1394"/>
                    <a:pt x="191" y="1628"/>
                    <a:pt x="379" y="1628"/>
                  </a:cubicBezTo>
                  <a:cubicBezTo>
                    <a:pt x="451" y="1628"/>
                    <a:pt x="523" y="1594"/>
                    <a:pt x="576" y="1512"/>
                  </a:cubicBezTo>
                  <a:cubicBezTo>
                    <a:pt x="838" y="1119"/>
                    <a:pt x="1183" y="797"/>
                    <a:pt x="1397" y="369"/>
                  </a:cubicBezTo>
                  <a:cubicBezTo>
                    <a:pt x="1498" y="160"/>
                    <a:pt x="1321" y="1"/>
                    <a:pt x="11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21"/>
            <p:cNvSpPr/>
            <p:nvPr/>
          </p:nvSpPr>
          <p:spPr>
            <a:xfrm>
              <a:off x="3490800" y="2168725"/>
              <a:ext cx="58950" cy="51525"/>
            </a:xfrm>
            <a:custGeom>
              <a:avLst/>
              <a:gdLst/>
              <a:ahLst/>
              <a:cxnLst/>
              <a:rect l="l" t="t" r="r" b="b"/>
              <a:pathLst>
                <a:path w="2358" h="2061" extrusionOk="0">
                  <a:moveTo>
                    <a:pt x="1988" y="0"/>
                  </a:moveTo>
                  <a:cubicBezTo>
                    <a:pt x="1952" y="0"/>
                    <a:pt x="1914" y="9"/>
                    <a:pt x="1874" y="29"/>
                  </a:cubicBezTo>
                  <a:cubicBezTo>
                    <a:pt x="1159" y="375"/>
                    <a:pt x="600" y="970"/>
                    <a:pt x="147" y="1625"/>
                  </a:cubicBezTo>
                  <a:cubicBezTo>
                    <a:pt x="0" y="1824"/>
                    <a:pt x="193" y="2061"/>
                    <a:pt x="382" y="2061"/>
                  </a:cubicBezTo>
                  <a:cubicBezTo>
                    <a:pt x="453" y="2061"/>
                    <a:pt x="524" y="2027"/>
                    <a:pt x="576" y="1946"/>
                  </a:cubicBezTo>
                  <a:cubicBezTo>
                    <a:pt x="969" y="1387"/>
                    <a:pt x="1457" y="851"/>
                    <a:pt x="2088" y="529"/>
                  </a:cubicBezTo>
                  <a:cubicBezTo>
                    <a:pt x="2358" y="405"/>
                    <a:pt x="2230" y="0"/>
                    <a:pt x="1988"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21"/>
            <p:cNvSpPr/>
            <p:nvPr/>
          </p:nvSpPr>
          <p:spPr>
            <a:xfrm>
              <a:off x="3547975" y="2116525"/>
              <a:ext cx="83350" cy="62250"/>
            </a:xfrm>
            <a:custGeom>
              <a:avLst/>
              <a:gdLst/>
              <a:ahLst/>
              <a:cxnLst/>
              <a:rect l="l" t="t" r="r" b="b"/>
              <a:pathLst>
                <a:path w="3334" h="2490" extrusionOk="0">
                  <a:moveTo>
                    <a:pt x="2933" y="0"/>
                  </a:moveTo>
                  <a:cubicBezTo>
                    <a:pt x="2882" y="0"/>
                    <a:pt x="2829" y="17"/>
                    <a:pt x="2778" y="57"/>
                  </a:cubicBezTo>
                  <a:lnTo>
                    <a:pt x="1051" y="1415"/>
                  </a:lnTo>
                  <a:cubicBezTo>
                    <a:pt x="218" y="2072"/>
                    <a:pt x="0" y="2490"/>
                    <a:pt x="252" y="2490"/>
                  </a:cubicBezTo>
                  <a:cubicBezTo>
                    <a:pt x="425" y="2490"/>
                    <a:pt x="818" y="2294"/>
                    <a:pt x="1385" y="1843"/>
                  </a:cubicBezTo>
                  <a:lnTo>
                    <a:pt x="3111" y="498"/>
                  </a:lnTo>
                  <a:cubicBezTo>
                    <a:pt x="3334" y="324"/>
                    <a:pt x="3155" y="0"/>
                    <a:pt x="2933"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21"/>
            <p:cNvSpPr/>
            <p:nvPr/>
          </p:nvSpPr>
          <p:spPr>
            <a:xfrm>
              <a:off x="3668150" y="2011925"/>
              <a:ext cx="73650" cy="56575"/>
            </a:xfrm>
            <a:custGeom>
              <a:avLst/>
              <a:gdLst/>
              <a:ahLst/>
              <a:cxnLst/>
              <a:rect l="l" t="t" r="r" b="b"/>
              <a:pathLst>
                <a:path w="2946" h="2263" extrusionOk="0">
                  <a:moveTo>
                    <a:pt x="2551" y="1"/>
                  </a:moveTo>
                  <a:cubicBezTo>
                    <a:pt x="2498" y="1"/>
                    <a:pt x="2442" y="19"/>
                    <a:pt x="2388" y="62"/>
                  </a:cubicBezTo>
                  <a:lnTo>
                    <a:pt x="233" y="1765"/>
                  </a:lnTo>
                  <a:cubicBezTo>
                    <a:pt x="1" y="1939"/>
                    <a:pt x="185" y="2263"/>
                    <a:pt x="410" y="2263"/>
                  </a:cubicBezTo>
                  <a:cubicBezTo>
                    <a:pt x="461" y="2263"/>
                    <a:pt x="515" y="2246"/>
                    <a:pt x="566" y="2206"/>
                  </a:cubicBezTo>
                  <a:lnTo>
                    <a:pt x="2733" y="515"/>
                  </a:lnTo>
                  <a:cubicBezTo>
                    <a:pt x="2945" y="332"/>
                    <a:pt x="2775" y="1"/>
                    <a:pt x="2551"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
  <p:cSld name="TITLE_ONLY_1_2">
    <p:bg>
      <p:bgPr>
        <a:solidFill>
          <a:schemeClr val="lt1"/>
        </a:solidFill>
        <a:effectLst/>
      </p:bgPr>
    </p:bg>
    <p:spTree>
      <p:nvGrpSpPr>
        <p:cNvPr id="258" name="Shape 258"/>
        <p:cNvGrpSpPr/>
        <p:nvPr/>
      </p:nvGrpSpPr>
      <p:grpSpPr>
        <a:xfrm>
          <a:off x="0" y="0"/>
          <a:ext cx="0" cy="0"/>
          <a:chOff x="0" y="0"/>
          <a:chExt cx="0" cy="0"/>
        </a:xfrm>
      </p:grpSpPr>
      <p:sp>
        <p:nvSpPr>
          <p:cNvPr id="259" name="Google Shape;259;p22"/>
          <p:cNvSpPr txBox="1"/>
          <p:nvPr>
            <p:ph type="title"/>
          </p:nvPr>
        </p:nvSpPr>
        <p:spPr>
          <a:xfrm>
            <a:off x="713250" y="3638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p:txBody>
      </p:sp>
      <p:sp>
        <p:nvSpPr>
          <p:cNvPr id="260" name="Google Shape;260;p22"/>
          <p:cNvSpPr txBox="1"/>
          <p:nvPr>
            <p:ph type="subTitle" idx="1"/>
          </p:nvPr>
        </p:nvSpPr>
        <p:spPr>
          <a:xfrm>
            <a:off x="759246" y="3608722"/>
            <a:ext cx="20751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solidFill>
                  <a:schemeClr val="accent1"/>
                </a:solidFill>
              </a:defRPr>
            </a:lvl1pPr>
            <a:lvl2pPr lvl="1" algn="ctr" rtl="0">
              <a:spcBef>
                <a:spcPts val="1600"/>
              </a:spcBef>
              <a:spcAft>
                <a:spcPts val="0"/>
              </a:spcAft>
              <a:buNone/>
              <a:defRPr b="1">
                <a:solidFill>
                  <a:schemeClr val="accent1"/>
                </a:solidFill>
              </a:defRPr>
            </a:lvl2pPr>
            <a:lvl3pPr lvl="2" algn="ctr" rtl="0">
              <a:spcBef>
                <a:spcPts val="1600"/>
              </a:spcBef>
              <a:spcAft>
                <a:spcPts val="0"/>
              </a:spcAft>
              <a:buNone/>
              <a:defRPr b="1">
                <a:solidFill>
                  <a:schemeClr val="accent1"/>
                </a:solidFill>
              </a:defRPr>
            </a:lvl3pPr>
            <a:lvl4pPr lvl="3" algn="ctr" rtl="0">
              <a:spcBef>
                <a:spcPts val="1600"/>
              </a:spcBef>
              <a:spcAft>
                <a:spcPts val="0"/>
              </a:spcAft>
              <a:buNone/>
              <a:defRPr b="1">
                <a:solidFill>
                  <a:schemeClr val="accent1"/>
                </a:solidFill>
              </a:defRPr>
            </a:lvl4pPr>
            <a:lvl5pPr lvl="4" algn="ctr" rtl="0">
              <a:spcBef>
                <a:spcPts val="1600"/>
              </a:spcBef>
              <a:spcAft>
                <a:spcPts val="0"/>
              </a:spcAft>
              <a:buNone/>
              <a:defRPr b="1">
                <a:solidFill>
                  <a:schemeClr val="accent1"/>
                </a:solidFill>
              </a:defRPr>
            </a:lvl5pPr>
            <a:lvl6pPr lvl="5" algn="ctr" rtl="0">
              <a:spcBef>
                <a:spcPts val="1600"/>
              </a:spcBef>
              <a:spcAft>
                <a:spcPts val="0"/>
              </a:spcAft>
              <a:buNone/>
              <a:defRPr b="1">
                <a:solidFill>
                  <a:schemeClr val="accent1"/>
                </a:solidFill>
              </a:defRPr>
            </a:lvl6pPr>
            <a:lvl7pPr lvl="6" algn="ctr" rtl="0">
              <a:spcBef>
                <a:spcPts val="1600"/>
              </a:spcBef>
              <a:spcAft>
                <a:spcPts val="0"/>
              </a:spcAft>
              <a:buNone/>
              <a:defRPr b="1">
                <a:solidFill>
                  <a:schemeClr val="accent1"/>
                </a:solidFill>
              </a:defRPr>
            </a:lvl7pPr>
            <a:lvl8pPr lvl="7" algn="ctr" rtl="0">
              <a:spcBef>
                <a:spcPts val="1600"/>
              </a:spcBef>
              <a:spcAft>
                <a:spcPts val="0"/>
              </a:spcAft>
              <a:buNone/>
              <a:defRPr b="1">
                <a:solidFill>
                  <a:schemeClr val="accent1"/>
                </a:solidFill>
              </a:defRPr>
            </a:lvl8pPr>
            <a:lvl9pPr lvl="8" algn="ctr" rtl="0">
              <a:spcBef>
                <a:spcPts val="1600"/>
              </a:spcBef>
              <a:spcAft>
                <a:spcPts val="1600"/>
              </a:spcAft>
              <a:buNone/>
              <a:defRPr b="1">
                <a:solidFill>
                  <a:schemeClr val="accent1"/>
                </a:solidFill>
              </a:defRPr>
            </a:lvl9pPr>
          </a:lstStyle>
          <a:p/>
        </p:txBody>
      </p:sp>
      <p:sp>
        <p:nvSpPr>
          <p:cNvPr id="261" name="Google Shape;261;p22"/>
          <p:cNvSpPr txBox="1"/>
          <p:nvPr>
            <p:ph type="subTitle" idx="2"/>
          </p:nvPr>
        </p:nvSpPr>
        <p:spPr>
          <a:xfrm>
            <a:off x="640146" y="4044125"/>
            <a:ext cx="23133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p:txBody>
      </p:sp>
      <p:sp>
        <p:nvSpPr>
          <p:cNvPr id="262" name="Google Shape;262;p22"/>
          <p:cNvSpPr txBox="1"/>
          <p:nvPr>
            <p:ph type="subTitle" idx="3"/>
          </p:nvPr>
        </p:nvSpPr>
        <p:spPr>
          <a:xfrm>
            <a:off x="642246" y="1959898"/>
            <a:ext cx="23091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p:txBody>
      </p:sp>
      <p:sp>
        <p:nvSpPr>
          <p:cNvPr id="263" name="Google Shape;263;p22"/>
          <p:cNvSpPr txBox="1"/>
          <p:nvPr>
            <p:ph type="subTitle" idx="4"/>
          </p:nvPr>
        </p:nvSpPr>
        <p:spPr>
          <a:xfrm>
            <a:off x="6309659" y="1527180"/>
            <a:ext cx="20751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solidFill>
                  <a:schemeClr val="accent1"/>
                </a:solidFill>
              </a:defRPr>
            </a:lvl1pPr>
            <a:lvl2pPr lvl="1" algn="ctr" rtl="0">
              <a:spcBef>
                <a:spcPts val="1600"/>
              </a:spcBef>
              <a:spcAft>
                <a:spcPts val="0"/>
              </a:spcAft>
              <a:buNone/>
              <a:defRPr b="1">
                <a:solidFill>
                  <a:schemeClr val="accent1"/>
                </a:solidFill>
              </a:defRPr>
            </a:lvl2pPr>
            <a:lvl3pPr lvl="2" algn="ctr" rtl="0">
              <a:spcBef>
                <a:spcPts val="1600"/>
              </a:spcBef>
              <a:spcAft>
                <a:spcPts val="0"/>
              </a:spcAft>
              <a:buNone/>
              <a:defRPr b="1">
                <a:solidFill>
                  <a:schemeClr val="accent1"/>
                </a:solidFill>
              </a:defRPr>
            </a:lvl3pPr>
            <a:lvl4pPr lvl="3" algn="ctr" rtl="0">
              <a:spcBef>
                <a:spcPts val="1600"/>
              </a:spcBef>
              <a:spcAft>
                <a:spcPts val="0"/>
              </a:spcAft>
              <a:buNone/>
              <a:defRPr b="1">
                <a:solidFill>
                  <a:schemeClr val="accent1"/>
                </a:solidFill>
              </a:defRPr>
            </a:lvl4pPr>
            <a:lvl5pPr lvl="4" algn="ctr" rtl="0">
              <a:spcBef>
                <a:spcPts val="1600"/>
              </a:spcBef>
              <a:spcAft>
                <a:spcPts val="0"/>
              </a:spcAft>
              <a:buNone/>
              <a:defRPr b="1">
                <a:solidFill>
                  <a:schemeClr val="accent1"/>
                </a:solidFill>
              </a:defRPr>
            </a:lvl5pPr>
            <a:lvl6pPr lvl="5" algn="ctr" rtl="0">
              <a:spcBef>
                <a:spcPts val="1600"/>
              </a:spcBef>
              <a:spcAft>
                <a:spcPts val="0"/>
              </a:spcAft>
              <a:buNone/>
              <a:defRPr b="1">
                <a:solidFill>
                  <a:schemeClr val="accent1"/>
                </a:solidFill>
              </a:defRPr>
            </a:lvl6pPr>
            <a:lvl7pPr lvl="6" algn="ctr" rtl="0">
              <a:spcBef>
                <a:spcPts val="1600"/>
              </a:spcBef>
              <a:spcAft>
                <a:spcPts val="0"/>
              </a:spcAft>
              <a:buNone/>
              <a:defRPr b="1">
                <a:solidFill>
                  <a:schemeClr val="accent1"/>
                </a:solidFill>
              </a:defRPr>
            </a:lvl7pPr>
            <a:lvl8pPr lvl="7" algn="ctr" rtl="0">
              <a:spcBef>
                <a:spcPts val="1600"/>
              </a:spcBef>
              <a:spcAft>
                <a:spcPts val="0"/>
              </a:spcAft>
              <a:buNone/>
              <a:defRPr b="1">
                <a:solidFill>
                  <a:schemeClr val="accent1"/>
                </a:solidFill>
              </a:defRPr>
            </a:lvl8pPr>
            <a:lvl9pPr lvl="8" algn="ctr" rtl="0">
              <a:spcBef>
                <a:spcPts val="1600"/>
              </a:spcBef>
              <a:spcAft>
                <a:spcPts val="1600"/>
              </a:spcAft>
              <a:buNone/>
              <a:defRPr b="1">
                <a:solidFill>
                  <a:schemeClr val="accent1"/>
                </a:solidFill>
              </a:defRPr>
            </a:lvl9pPr>
          </a:lstStyle>
          <a:p/>
        </p:txBody>
      </p:sp>
      <p:sp>
        <p:nvSpPr>
          <p:cNvPr id="264" name="Google Shape;264;p22"/>
          <p:cNvSpPr txBox="1"/>
          <p:nvPr>
            <p:ph type="subTitle" idx="5"/>
          </p:nvPr>
        </p:nvSpPr>
        <p:spPr>
          <a:xfrm>
            <a:off x="6190559" y="1960648"/>
            <a:ext cx="2313300" cy="629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p:txBody>
      </p:sp>
      <p:sp>
        <p:nvSpPr>
          <p:cNvPr id="265" name="Google Shape;265;p22"/>
          <p:cNvSpPr txBox="1"/>
          <p:nvPr>
            <p:ph type="subTitle" idx="6"/>
          </p:nvPr>
        </p:nvSpPr>
        <p:spPr>
          <a:xfrm>
            <a:off x="6309659" y="3608722"/>
            <a:ext cx="20751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solidFill>
                  <a:schemeClr val="accent1"/>
                </a:solidFill>
              </a:defRPr>
            </a:lvl1pPr>
            <a:lvl2pPr lvl="1" algn="ctr" rtl="0">
              <a:spcBef>
                <a:spcPts val="1600"/>
              </a:spcBef>
              <a:spcAft>
                <a:spcPts val="0"/>
              </a:spcAft>
              <a:buNone/>
              <a:defRPr b="1">
                <a:solidFill>
                  <a:schemeClr val="accent1"/>
                </a:solidFill>
              </a:defRPr>
            </a:lvl2pPr>
            <a:lvl3pPr lvl="2" algn="ctr" rtl="0">
              <a:spcBef>
                <a:spcPts val="1600"/>
              </a:spcBef>
              <a:spcAft>
                <a:spcPts val="0"/>
              </a:spcAft>
              <a:buNone/>
              <a:defRPr b="1">
                <a:solidFill>
                  <a:schemeClr val="accent1"/>
                </a:solidFill>
              </a:defRPr>
            </a:lvl3pPr>
            <a:lvl4pPr lvl="3" algn="ctr" rtl="0">
              <a:spcBef>
                <a:spcPts val="1600"/>
              </a:spcBef>
              <a:spcAft>
                <a:spcPts val="0"/>
              </a:spcAft>
              <a:buNone/>
              <a:defRPr b="1">
                <a:solidFill>
                  <a:schemeClr val="accent1"/>
                </a:solidFill>
              </a:defRPr>
            </a:lvl4pPr>
            <a:lvl5pPr lvl="4" algn="ctr" rtl="0">
              <a:spcBef>
                <a:spcPts val="1600"/>
              </a:spcBef>
              <a:spcAft>
                <a:spcPts val="0"/>
              </a:spcAft>
              <a:buNone/>
              <a:defRPr b="1">
                <a:solidFill>
                  <a:schemeClr val="accent1"/>
                </a:solidFill>
              </a:defRPr>
            </a:lvl5pPr>
            <a:lvl6pPr lvl="5" algn="ctr" rtl="0">
              <a:spcBef>
                <a:spcPts val="1600"/>
              </a:spcBef>
              <a:spcAft>
                <a:spcPts val="0"/>
              </a:spcAft>
              <a:buNone/>
              <a:defRPr b="1">
                <a:solidFill>
                  <a:schemeClr val="accent1"/>
                </a:solidFill>
              </a:defRPr>
            </a:lvl6pPr>
            <a:lvl7pPr lvl="6" algn="ctr" rtl="0">
              <a:spcBef>
                <a:spcPts val="1600"/>
              </a:spcBef>
              <a:spcAft>
                <a:spcPts val="0"/>
              </a:spcAft>
              <a:buNone/>
              <a:defRPr b="1">
                <a:solidFill>
                  <a:schemeClr val="accent1"/>
                </a:solidFill>
              </a:defRPr>
            </a:lvl7pPr>
            <a:lvl8pPr lvl="7" algn="ctr" rtl="0">
              <a:spcBef>
                <a:spcPts val="1600"/>
              </a:spcBef>
              <a:spcAft>
                <a:spcPts val="0"/>
              </a:spcAft>
              <a:buNone/>
              <a:defRPr b="1">
                <a:solidFill>
                  <a:schemeClr val="accent1"/>
                </a:solidFill>
              </a:defRPr>
            </a:lvl8pPr>
            <a:lvl9pPr lvl="8" algn="ctr" rtl="0">
              <a:spcBef>
                <a:spcPts val="1600"/>
              </a:spcBef>
              <a:spcAft>
                <a:spcPts val="1600"/>
              </a:spcAft>
              <a:buNone/>
              <a:defRPr b="1">
                <a:solidFill>
                  <a:schemeClr val="accent1"/>
                </a:solidFill>
              </a:defRPr>
            </a:lvl9pPr>
          </a:lstStyle>
          <a:p/>
        </p:txBody>
      </p:sp>
      <p:sp>
        <p:nvSpPr>
          <p:cNvPr id="266" name="Google Shape;266;p22"/>
          <p:cNvSpPr txBox="1"/>
          <p:nvPr>
            <p:ph type="subTitle" idx="7"/>
          </p:nvPr>
        </p:nvSpPr>
        <p:spPr>
          <a:xfrm>
            <a:off x="6190559" y="4044875"/>
            <a:ext cx="2313300" cy="629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p:txBody>
      </p:sp>
      <p:sp>
        <p:nvSpPr>
          <p:cNvPr id="267" name="Google Shape;267;p22"/>
          <p:cNvSpPr txBox="1"/>
          <p:nvPr>
            <p:ph type="subTitle" idx="8"/>
          </p:nvPr>
        </p:nvSpPr>
        <p:spPr>
          <a:xfrm>
            <a:off x="3563036" y="3608722"/>
            <a:ext cx="20751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solidFill>
                  <a:schemeClr val="accent1"/>
                </a:solidFill>
              </a:defRPr>
            </a:lvl1pPr>
            <a:lvl2pPr lvl="1" algn="ctr" rtl="0">
              <a:spcBef>
                <a:spcPts val="1600"/>
              </a:spcBef>
              <a:spcAft>
                <a:spcPts val="0"/>
              </a:spcAft>
              <a:buNone/>
              <a:defRPr b="1">
                <a:solidFill>
                  <a:schemeClr val="accent1"/>
                </a:solidFill>
              </a:defRPr>
            </a:lvl2pPr>
            <a:lvl3pPr lvl="2" algn="ctr" rtl="0">
              <a:spcBef>
                <a:spcPts val="1600"/>
              </a:spcBef>
              <a:spcAft>
                <a:spcPts val="0"/>
              </a:spcAft>
              <a:buNone/>
              <a:defRPr b="1">
                <a:solidFill>
                  <a:schemeClr val="accent1"/>
                </a:solidFill>
              </a:defRPr>
            </a:lvl3pPr>
            <a:lvl4pPr lvl="3" algn="ctr" rtl="0">
              <a:spcBef>
                <a:spcPts val="1600"/>
              </a:spcBef>
              <a:spcAft>
                <a:spcPts val="0"/>
              </a:spcAft>
              <a:buNone/>
              <a:defRPr b="1">
                <a:solidFill>
                  <a:schemeClr val="accent1"/>
                </a:solidFill>
              </a:defRPr>
            </a:lvl4pPr>
            <a:lvl5pPr lvl="4" algn="ctr" rtl="0">
              <a:spcBef>
                <a:spcPts val="1600"/>
              </a:spcBef>
              <a:spcAft>
                <a:spcPts val="0"/>
              </a:spcAft>
              <a:buNone/>
              <a:defRPr b="1">
                <a:solidFill>
                  <a:schemeClr val="accent1"/>
                </a:solidFill>
              </a:defRPr>
            </a:lvl5pPr>
            <a:lvl6pPr lvl="5" algn="ctr" rtl="0">
              <a:spcBef>
                <a:spcPts val="1600"/>
              </a:spcBef>
              <a:spcAft>
                <a:spcPts val="0"/>
              </a:spcAft>
              <a:buNone/>
              <a:defRPr b="1">
                <a:solidFill>
                  <a:schemeClr val="accent1"/>
                </a:solidFill>
              </a:defRPr>
            </a:lvl6pPr>
            <a:lvl7pPr lvl="6" algn="ctr" rtl="0">
              <a:spcBef>
                <a:spcPts val="1600"/>
              </a:spcBef>
              <a:spcAft>
                <a:spcPts val="0"/>
              </a:spcAft>
              <a:buNone/>
              <a:defRPr b="1">
                <a:solidFill>
                  <a:schemeClr val="accent1"/>
                </a:solidFill>
              </a:defRPr>
            </a:lvl7pPr>
            <a:lvl8pPr lvl="7" algn="ctr" rtl="0">
              <a:spcBef>
                <a:spcPts val="1600"/>
              </a:spcBef>
              <a:spcAft>
                <a:spcPts val="0"/>
              </a:spcAft>
              <a:buNone/>
              <a:defRPr b="1">
                <a:solidFill>
                  <a:schemeClr val="accent1"/>
                </a:solidFill>
              </a:defRPr>
            </a:lvl8pPr>
            <a:lvl9pPr lvl="8" algn="ctr" rtl="0">
              <a:spcBef>
                <a:spcPts val="1600"/>
              </a:spcBef>
              <a:spcAft>
                <a:spcPts val="1600"/>
              </a:spcAft>
              <a:buNone/>
              <a:defRPr b="1">
                <a:solidFill>
                  <a:schemeClr val="accent1"/>
                </a:solidFill>
              </a:defRPr>
            </a:lvl9pPr>
          </a:lstStyle>
          <a:p/>
        </p:txBody>
      </p:sp>
      <p:sp>
        <p:nvSpPr>
          <p:cNvPr id="268" name="Google Shape;268;p22"/>
          <p:cNvSpPr txBox="1"/>
          <p:nvPr>
            <p:ph type="subTitle" idx="9"/>
          </p:nvPr>
        </p:nvSpPr>
        <p:spPr>
          <a:xfrm>
            <a:off x="3443936" y="4044125"/>
            <a:ext cx="23133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p:txBody>
      </p:sp>
      <p:sp>
        <p:nvSpPr>
          <p:cNvPr id="269" name="Google Shape;269;p22"/>
          <p:cNvSpPr txBox="1"/>
          <p:nvPr>
            <p:ph type="subTitle" idx="13"/>
          </p:nvPr>
        </p:nvSpPr>
        <p:spPr>
          <a:xfrm>
            <a:off x="3443936" y="1959898"/>
            <a:ext cx="2313300" cy="630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sz="1600"/>
            </a:lvl2pPr>
            <a:lvl3pPr lvl="2" algn="ctr" rtl="0">
              <a:spcBef>
                <a:spcPts val="1600"/>
              </a:spcBef>
              <a:spcAft>
                <a:spcPts val="0"/>
              </a:spcAft>
              <a:buNone/>
              <a:defRPr sz="1600"/>
            </a:lvl3pPr>
            <a:lvl4pPr lvl="3" algn="ctr" rtl="0">
              <a:spcBef>
                <a:spcPts val="1600"/>
              </a:spcBef>
              <a:spcAft>
                <a:spcPts val="0"/>
              </a:spcAft>
              <a:buNone/>
              <a:defRPr sz="1600"/>
            </a:lvl4pPr>
            <a:lvl5pPr lvl="4" algn="ctr" rtl="0">
              <a:spcBef>
                <a:spcPts val="1600"/>
              </a:spcBef>
              <a:spcAft>
                <a:spcPts val="0"/>
              </a:spcAft>
              <a:buNone/>
              <a:defRPr sz="1600"/>
            </a:lvl5pPr>
            <a:lvl6pPr lvl="5" algn="ctr" rtl="0">
              <a:spcBef>
                <a:spcPts val="1600"/>
              </a:spcBef>
              <a:spcAft>
                <a:spcPts val="0"/>
              </a:spcAft>
              <a:buNone/>
              <a:defRPr sz="1600"/>
            </a:lvl6pPr>
            <a:lvl7pPr lvl="6" algn="ctr" rtl="0">
              <a:spcBef>
                <a:spcPts val="1600"/>
              </a:spcBef>
              <a:spcAft>
                <a:spcPts val="0"/>
              </a:spcAft>
              <a:buNone/>
              <a:defRPr sz="1600"/>
            </a:lvl7pPr>
            <a:lvl8pPr lvl="7" algn="ctr" rtl="0">
              <a:spcBef>
                <a:spcPts val="1600"/>
              </a:spcBef>
              <a:spcAft>
                <a:spcPts val="0"/>
              </a:spcAft>
              <a:buNone/>
              <a:defRPr sz="1600"/>
            </a:lvl8pPr>
            <a:lvl9pPr lvl="8" algn="ctr" rtl="0">
              <a:spcBef>
                <a:spcPts val="1600"/>
              </a:spcBef>
              <a:spcAft>
                <a:spcPts val="1600"/>
              </a:spcAft>
              <a:buNone/>
              <a:defRPr sz="1600"/>
            </a:lvl9pPr>
          </a:lstStyle>
          <a:p/>
        </p:txBody>
      </p:sp>
      <p:sp>
        <p:nvSpPr>
          <p:cNvPr id="270" name="Google Shape;270;p22"/>
          <p:cNvSpPr txBox="1"/>
          <p:nvPr>
            <p:ph type="subTitle" idx="14"/>
          </p:nvPr>
        </p:nvSpPr>
        <p:spPr>
          <a:xfrm>
            <a:off x="3563036" y="1527180"/>
            <a:ext cx="20751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solidFill>
                  <a:schemeClr val="accent1"/>
                </a:solidFill>
              </a:defRPr>
            </a:lvl1pPr>
            <a:lvl2pPr lvl="1" algn="ctr" rtl="0">
              <a:spcBef>
                <a:spcPts val="1600"/>
              </a:spcBef>
              <a:spcAft>
                <a:spcPts val="0"/>
              </a:spcAft>
              <a:buNone/>
              <a:defRPr b="1">
                <a:solidFill>
                  <a:schemeClr val="accent1"/>
                </a:solidFill>
              </a:defRPr>
            </a:lvl2pPr>
            <a:lvl3pPr lvl="2" algn="ctr" rtl="0">
              <a:spcBef>
                <a:spcPts val="1600"/>
              </a:spcBef>
              <a:spcAft>
                <a:spcPts val="0"/>
              </a:spcAft>
              <a:buNone/>
              <a:defRPr b="1">
                <a:solidFill>
                  <a:schemeClr val="accent1"/>
                </a:solidFill>
              </a:defRPr>
            </a:lvl3pPr>
            <a:lvl4pPr lvl="3" algn="ctr" rtl="0">
              <a:spcBef>
                <a:spcPts val="1600"/>
              </a:spcBef>
              <a:spcAft>
                <a:spcPts val="0"/>
              </a:spcAft>
              <a:buNone/>
              <a:defRPr b="1">
                <a:solidFill>
                  <a:schemeClr val="accent1"/>
                </a:solidFill>
              </a:defRPr>
            </a:lvl4pPr>
            <a:lvl5pPr lvl="4" algn="ctr" rtl="0">
              <a:spcBef>
                <a:spcPts val="1600"/>
              </a:spcBef>
              <a:spcAft>
                <a:spcPts val="0"/>
              </a:spcAft>
              <a:buNone/>
              <a:defRPr b="1">
                <a:solidFill>
                  <a:schemeClr val="accent1"/>
                </a:solidFill>
              </a:defRPr>
            </a:lvl5pPr>
            <a:lvl6pPr lvl="5" algn="ctr" rtl="0">
              <a:spcBef>
                <a:spcPts val="1600"/>
              </a:spcBef>
              <a:spcAft>
                <a:spcPts val="0"/>
              </a:spcAft>
              <a:buNone/>
              <a:defRPr b="1">
                <a:solidFill>
                  <a:schemeClr val="accent1"/>
                </a:solidFill>
              </a:defRPr>
            </a:lvl6pPr>
            <a:lvl7pPr lvl="6" algn="ctr" rtl="0">
              <a:spcBef>
                <a:spcPts val="1600"/>
              </a:spcBef>
              <a:spcAft>
                <a:spcPts val="0"/>
              </a:spcAft>
              <a:buNone/>
              <a:defRPr b="1">
                <a:solidFill>
                  <a:schemeClr val="accent1"/>
                </a:solidFill>
              </a:defRPr>
            </a:lvl7pPr>
            <a:lvl8pPr lvl="7" algn="ctr" rtl="0">
              <a:spcBef>
                <a:spcPts val="1600"/>
              </a:spcBef>
              <a:spcAft>
                <a:spcPts val="0"/>
              </a:spcAft>
              <a:buNone/>
              <a:defRPr b="1">
                <a:solidFill>
                  <a:schemeClr val="accent1"/>
                </a:solidFill>
              </a:defRPr>
            </a:lvl8pPr>
            <a:lvl9pPr lvl="8" algn="ctr" rtl="0">
              <a:spcBef>
                <a:spcPts val="1600"/>
              </a:spcBef>
              <a:spcAft>
                <a:spcPts val="1600"/>
              </a:spcAft>
              <a:buNone/>
              <a:defRPr b="1">
                <a:solidFill>
                  <a:schemeClr val="accent1"/>
                </a:solidFill>
              </a:defRPr>
            </a:lvl9pPr>
          </a:lstStyle>
          <a:p/>
        </p:txBody>
      </p:sp>
      <p:sp>
        <p:nvSpPr>
          <p:cNvPr id="271" name="Google Shape;271;p22"/>
          <p:cNvSpPr txBox="1"/>
          <p:nvPr>
            <p:ph type="subTitle" idx="15"/>
          </p:nvPr>
        </p:nvSpPr>
        <p:spPr>
          <a:xfrm>
            <a:off x="759246" y="1527180"/>
            <a:ext cx="2075100" cy="441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solidFill>
                  <a:schemeClr val="accent1"/>
                </a:solidFill>
              </a:defRPr>
            </a:lvl1pPr>
            <a:lvl2pPr lvl="1" algn="ctr" rtl="0">
              <a:spcBef>
                <a:spcPts val="1600"/>
              </a:spcBef>
              <a:spcAft>
                <a:spcPts val="0"/>
              </a:spcAft>
              <a:buNone/>
              <a:defRPr b="1">
                <a:solidFill>
                  <a:schemeClr val="accent1"/>
                </a:solidFill>
              </a:defRPr>
            </a:lvl2pPr>
            <a:lvl3pPr lvl="2" algn="ctr" rtl="0">
              <a:spcBef>
                <a:spcPts val="1600"/>
              </a:spcBef>
              <a:spcAft>
                <a:spcPts val="0"/>
              </a:spcAft>
              <a:buNone/>
              <a:defRPr b="1">
                <a:solidFill>
                  <a:schemeClr val="accent1"/>
                </a:solidFill>
              </a:defRPr>
            </a:lvl3pPr>
            <a:lvl4pPr lvl="3" algn="ctr" rtl="0">
              <a:spcBef>
                <a:spcPts val="1600"/>
              </a:spcBef>
              <a:spcAft>
                <a:spcPts val="0"/>
              </a:spcAft>
              <a:buNone/>
              <a:defRPr b="1">
                <a:solidFill>
                  <a:schemeClr val="accent1"/>
                </a:solidFill>
              </a:defRPr>
            </a:lvl4pPr>
            <a:lvl5pPr lvl="4" algn="ctr" rtl="0">
              <a:spcBef>
                <a:spcPts val="1600"/>
              </a:spcBef>
              <a:spcAft>
                <a:spcPts val="0"/>
              </a:spcAft>
              <a:buNone/>
              <a:defRPr b="1">
                <a:solidFill>
                  <a:schemeClr val="accent1"/>
                </a:solidFill>
              </a:defRPr>
            </a:lvl5pPr>
            <a:lvl6pPr lvl="5" algn="ctr" rtl="0">
              <a:spcBef>
                <a:spcPts val="1600"/>
              </a:spcBef>
              <a:spcAft>
                <a:spcPts val="0"/>
              </a:spcAft>
              <a:buNone/>
              <a:defRPr b="1">
                <a:solidFill>
                  <a:schemeClr val="accent1"/>
                </a:solidFill>
              </a:defRPr>
            </a:lvl6pPr>
            <a:lvl7pPr lvl="6" algn="ctr" rtl="0">
              <a:spcBef>
                <a:spcPts val="1600"/>
              </a:spcBef>
              <a:spcAft>
                <a:spcPts val="0"/>
              </a:spcAft>
              <a:buNone/>
              <a:defRPr b="1">
                <a:solidFill>
                  <a:schemeClr val="accent1"/>
                </a:solidFill>
              </a:defRPr>
            </a:lvl7pPr>
            <a:lvl8pPr lvl="7" algn="ctr" rtl="0">
              <a:spcBef>
                <a:spcPts val="1600"/>
              </a:spcBef>
              <a:spcAft>
                <a:spcPts val="0"/>
              </a:spcAft>
              <a:buNone/>
              <a:defRPr b="1">
                <a:solidFill>
                  <a:schemeClr val="accent1"/>
                </a:solidFill>
              </a:defRPr>
            </a:lvl8pPr>
            <a:lvl9pPr lvl="8" algn="ctr" rtl="0">
              <a:spcBef>
                <a:spcPts val="1600"/>
              </a:spcBef>
              <a:spcAft>
                <a:spcPts val="1600"/>
              </a:spcAft>
              <a:buNone/>
              <a:defRPr b="1">
                <a:solidFill>
                  <a:schemeClr val="accent1"/>
                </a:solidFill>
              </a:defRPr>
            </a:lvl9pPr>
          </a:lstStyle>
          <a:p/>
        </p:txBody>
      </p:sp>
      <p:sp>
        <p:nvSpPr>
          <p:cNvPr id="272" name="Google Shape;272;p22"/>
          <p:cNvSpPr/>
          <p:nvPr/>
        </p:nvSpPr>
        <p:spPr>
          <a:xfrm rot="-5400000">
            <a:off x="6896354" y="-1182909"/>
            <a:ext cx="2714313" cy="2971927"/>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22"/>
          <p:cNvSpPr/>
          <p:nvPr/>
        </p:nvSpPr>
        <p:spPr>
          <a:xfrm rot="-8754873">
            <a:off x="-1484779" y="3979990"/>
            <a:ext cx="2876280" cy="2533518"/>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22"/>
          <p:cNvSpPr/>
          <p:nvPr/>
        </p:nvSpPr>
        <p:spPr>
          <a:xfrm rot="6300543">
            <a:off x="-695699" y="3882058"/>
            <a:ext cx="1924607" cy="2107172"/>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1">
  <p:cSld name="TITLE_ONLY_1_1">
    <p:bg>
      <p:bgPr>
        <a:solidFill>
          <a:schemeClr val="lt1"/>
        </a:solidFill>
        <a:effectLst/>
      </p:bgPr>
    </p:bg>
    <p:spTree>
      <p:nvGrpSpPr>
        <p:cNvPr id="275" name="Shape 275"/>
        <p:cNvGrpSpPr/>
        <p:nvPr/>
      </p:nvGrpSpPr>
      <p:grpSpPr>
        <a:xfrm>
          <a:off x="0" y="0"/>
          <a:ext cx="0" cy="0"/>
          <a:chOff x="0" y="0"/>
          <a:chExt cx="0" cy="0"/>
        </a:xfrm>
      </p:grpSpPr>
      <p:sp>
        <p:nvSpPr>
          <p:cNvPr id="276" name="Google Shape;276;p23"/>
          <p:cNvSpPr txBox="1"/>
          <p:nvPr>
            <p:ph type="title"/>
          </p:nvPr>
        </p:nvSpPr>
        <p:spPr>
          <a:xfrm>
            <a:off x="741800" y="3638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algn="ctr" rtl="0">
              <a:spcBef>
                <a:spcPts val="0"/>
              </a:spcBef>
              <a:spcAft>
                <a:spcPts val="0"/>
              </a:spcAft>
              <a:buSzPts val="3100"/>
              <a:buNone/>
              <a:defRPr/>
            </a:lvl2pPr>
            <a:lvl3pPr lvl="2" algn="ctr" rtl="0">
              <a:spcBef>
                <a:spcPts val="0"/>
              </a:spcBef>
              <a:spcAft>
                <a:spcPts val="0"/>
              </a:spcAft>
              <a:buSzPts val="3100"/>
              <a:buNone/>
              <a:defRPr/>
            </a:lvl3pPr>
            <a:lvl4pPr lvl="3" algn="ctr" rtl="0">
              <a:spcBef>
                <a:spcPts val="0"/>
              </a:spcBef>
              <a:spcAft>
                <a:spcPts val="0"/>
              </a:spcAft>
              <a:buSzPts val="3100"/>
              <a:buNone/>
              <a:defRPr/>
            </a:lvl4pPr>
            <a:lvl5pPr lvl="4" algn="ctr" rtl="0">
              <a:spcBef>
                <a:spcPts val="0"/>
              </a:spcBef>
              <a:spcAft>
                <a:spcPts val="0"/>
              </a:spcAft>
              <a:buSzPts val="3100"/>
              <a:buNone/>
              <a:defRPr/>
            </a:lvl5pPr>
            <a:lvl6pPr lvl="5" algn="ctr" rtl="0">
              <a:spcBef>
                <a:spcPts val="0"/>
              </a:spcBef>
              <a:spcAft>
                <a:spcPts val="0"/>
              </a:spcAft>
              <a:buSzPts val="3100"/>
              <a:buNone/>
              <a:defRPr/>
            </a:lvl6pPr>
            <a:lvl7pPr lvl="6" algn="ctr" rtl="0">
              <a:spcBef>
                <a:spcPts val="0"/>
              </a:spcBef>
              <a:spcAft>
                <a:spcPts val="0"/>
              </a:spcAft>
              <a:buSzPts val="3100"/>
              <a:buNone/>
              <a:defRPr/>
            </a:lvl7pPr>
            <a:lvl8pPr lvl="7" algn="ctr" rtl="0">
              <a:spcBef>
                <a:spcPts val="0"/>
              </a:spcBef>
              <a:spcAft>
                <a:spcPts val="0"/>
              </a:spcAft>
              <a:buSzPts val="3100"/>
              <a:buNone/>
              <a:defRPr/>
            </a:lvl8pPr>
            <a:lvl9pPr lvl="8" algn="ctr" rtl="0">
              <a:spcBef>
                <a:spcPts val="0"/>
              </a:spcBef>
              <a:spcAft>
                <a:spcPts val="0"/>
              </a:spcAft>
              <a:buSzPts val="3100"/>
              <a:buNone/>
              <a:defRPr/>
            </a:lvl9pPr>
          </a:lstStyle>
          <a:p/>
        </p:txBody>
      </p:sp>
      <p:sp>
        <p:nvSpPr>
          <p:cNvPr id="277" name="Google Shape;277;p23"/>
          <p:cNvSpPr txBox="1"/>
          <p:nvPr>
            <p:ph type="subTitle" idx="1"/>
          </p:nvPr>
        </p:nvSpPr>
        <p:spPr>
          <a:xfrm>
            <a:off x="1653124" y="3197747"/>
            <a:ext cx="2075100" cy="441900"/>
          </a:xfrm>
          <a:prstGeom prst="rect">
            <a:avLst/>
          </a:prstGeom>
        </p:spPr>
        <p:txBody>
          <a:bodyPr spcFirstLastPara="1" wrap="square" lIns="91425" tIns="91425" rIns="91425" bIns="91425" anchor="t" anchorCtr="0">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278" name="Google Shape;278;p23"/>
          <p:cNvSpPr txBox="1"/>
          <p:nvPr>
            <p:ph type="subTitle" idx="2"/>
          </p:nvPr>
        </p:nvSpPr>
        <p:spPr>
          <a:xfrm>
            <a:off x="1653124" y="3526413"/>
            <a:ext cx="2386500" cy="5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500"/>
            </a:lvl1pPr>
            <a:lvl2pPr lvl="1" rtl="0">
              <a:lnSpc>
                <a:spcPct val="100000"/>
              </a:lnSpc>
              <a:spcBef>
                <a:spcPts val="0"/>
              </a:spcBef>
              <a:spcAft>
                <a:spcPts val="0"/>
              </a:spcAft>
              <a:buNone/>
              <a:defRPr sz="1500"/>
            </a:lvl2pPr>
            <a:lvl3pPr lvl="2" rtl="0">
              <a:lnSpc>
                <a:spcPct val="100000"/>
              </a:lnSpc>
              <a:spcBef>
                <a:spcPts val="0"/>
              </a:spcBef>
              <a:spcAft>
                <a:spcPts val="0"/>
              </a:spcAft>
              <a:buNone/>
              <a:defRPr sz="1500"/>
            </a:lvl3pPr>
            <a:lvl4pPr lvl="3" rtl="0">
              <a:lnSpc>
                <a:spcPct val="100000"/>
              </a:lnSpc>
              <a:spcBef>
                <a:spcPts val="0"/>
              </a:spcBef>
              <a:spcAft>
                <a:spcPts val="0"/>
              </a:spcAft>
              <a:buNone/>
              <a:defRPr sz="1500"/>
            </a:lvl4pPr>
            <a:lvl5pPr lvl="4" rtl="0">
              <a:lnSpc>
                <a:spcPct val="100000"/>
              </a:lnSpc>
              <a:spcBef>
                <a:spcPts val="0"/>
              </a:spcBef>
              <a:spcAft>
                <a:spcPts val="0"/>
              </a:spcAft>
              <a:buNone/>
              <a:defRPr sz="1500"/>
            </a:lvl5pPr>
            <a:lvl6pPr lvl="5" rtl="0">
              <a:lnSpc>
                <a:spcPct val="100000"/>
              </a:lnSpc>
              <a:spcBef>
                <a:spcPts val="0"/>
              </a:spcBef>
              <a:spcAft>
                <a:spcPts val="0"/>
              </a:spcAft>
              <a:buNone/>
              <a:defRPr sz="1500"/>
            </a:lvl6pPr>
            <a:lvl7pPr lvl="6" rtl="0">
              <a:lnSpc>
                <a:spcPct val="100000"/>
              </a:lnSpc>
              <a:spcBef>
                <a:spcPts val="0"/>
              </a:spcBef>
              <a:spcAft>
                <a:spcPts val="0"/>
              </a:spcAft>
              <a:buNone/>
              <a:defRPr sz="1500"/>
            </a:lvl7pPr>
            <a:lvl8pPr lvl="7" rtl="0">
              <a:lnSpc>
                <a:spcPct val="100000"/>
              </a:lnSpc>
              <a:spcBef>
                <a:spcPts val="0"/>
              </a:spcBef>
              <a:spcAft>
                <a:spcPts val="0"/>
              </a:spcAft>
              <a:buNone/>
              <a:defRPr sz="1500"/>
            </a:lvl8pPr>
            <a:lvl9pPr lvl="8" rtl="0">
              <a:lnSpc>
                <a:spcPct val="100000"/>
              </a:lnSpc>
              <a:spcBef>
                <a:spcPts val="0"/>
              </a:spcBef>
              <a:spcAft>
                <a:spcPts val="0"/>
              </a:spcAft>
              <a:buNone/>
              <a:defRPr sz="1500"/>
            </a:lvl9pPr>
          </a:lstStyle>
          <a:p/>
        </p:txBody>
      </p:sp>
      <p:sp>
        <p:nvSpPr>
          <p:cNvPr id="279" name="Google Shape;279;p23"/>
          <p:cNvSpPr txBox="1"/>
          <p:nvPr>
            <p:ph type="subTitle" idx="3"/>
          </p:nvPr>
        </p:nvSpPr>
        <p:spPr>
          <a:xfrm>
            <a:off x="1653126" y="1631125"/>
            <a:ext cx="2075100" cy="441900"/>
          </a:xfrm>
          <a:prstGeom prst="rect">
            <a:avLst/>
          </a:prstGeom>
        </p:spPr>
        <p:txBody>
          <a:bodyPr spcFirstLastPara="1" wrap="square" lIns="91425" tIns="91425" rIns="91425" bIns="91425" anchor="t" anchorCtr="0">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280" name="Google Shape;280;p23"/>
          <p:cNvSpPr txBox="1"/>
          <p:nvPr>
            <p:ph type="subTitle" idx="4"/>
          </p:nvPr>
        </p:nvSpPr>
        <p:spPr>
          <a:xfrm>
            <a:off x="1653125" y="1951275"/>
            <a:ext cx="23832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500"/>
            </a:lvl1pPr>
            <a:lvl2pPr lvl="1" rtl="0">
              <a:lnSpc>
                <a:spcPct val="100000"/>
              </a:lnSpc>
              <a:spcBef>
                <a:spcPts val="0"/>
              </a:spcBef>
              <a:spcAft>
                <a:spcPts val="0"/>
              </a:spcAft>
              <a:buNone/>
              <a:defRPr sz="1500"/>
            </a:lvl2pPr>
            <a:lvl3pPr lvl="2" rtl="0">
              <a:lnSpc>
                <a:spcPct val="100000"/>
              </a:lnSpc>
              <a:spcBef>
                <a:spcPts val="0"/>
              </a:spcBef>
              <a:spcAft>
                <a:spcPts val="0"/>
              </a:spcAft>
              <a:buNone/>
              <a:defRPr sz="1500"/>
            </a:lvl3pPr>
            <a:lvl4pPr lvl="3" rtl="0">
              <a:lnSpc>
                <a:spcPct val="100000"/>
              </a:lnSpc>
              <a:spcBef>
                <a:spcPts val="0"/>
              </a:spcBef>
              <a:spcAft>
                <a:spcPts val="0"/>
              </a:spcAft>
              <a:buNone/>
              <a:defRPr sz="1500"/>
            </a:lvl4pPr>
            <a:lvl5pPr lvl="4" rtl="0">
              <a:lnSpc>
                <a:spcPct val="100000"/>
              </a:lnSpc>
              <a:spcBef>
                <a:spcPts val="0"/>
              </a:spcBef>
              <a:spcAft>
                <a:spcPts val="0"/>
              </a:spcAft>
              <a:buNone/>
              <a:defRPr sz="1500"/>
            </a:lvl5pPr>
            <a:lvl6pPr lvl="5" rtl="0">
              <a:lnSpc>
                <a:spcPct val="100000"/>
              </a:lnSpc>
              <a:spcBef>
                <a:spcPts val="0"/>
              </a:spcBef>
              <a:spcAft>
                <a:spcPts val="0"/>
              </a:spcAft>
              <a:buNone/>
              <a:defRPr sz="1500"/>
            </a:lvl6pPr>
            <a:lvl7pPr lvl="6" rtl="0">
              <a:lnSpc>
                <a:spcPct val="100000"/>
              </a:lnSpc>
              <a:spcBef>
                <a:spcPts val="0"/>
              </a:spcBef>
              <a:spcAft>
                <a:spcPts val="0"/>
              </a:spcAft>
              <a:buNone/>
              <a:defRPr sz="1500"/>
            </a:lvl7pPr>
            <a:lvl8pPr lvl="7" rtl="0">
              <a:lnSpc>
                <a:spcPct val="100000"/>
              </a:lnSpc>
              <a:spcBef>
                <a:spcPts val="0"/>
              </a:spcBef>
              <a:spcAft>
                <a:spcPts val="0"/>
              </a:spcAft>
              <a:buNone/>
              <a:defRPr sz="1500"/>
            </a:lvl8pPr>
            <a:lvl9pPr lvl="8" rtl="0">
              <a:lnSpc>
                <a:spcPct val="100000"/>
              </a:lnSpc>
              <a:spcBef>
                <a:spcPts val="0"/>
              </a:spcBef>
              <a:spcAft>
                <a:spcPts val="0"/>
              </a:spcAft>
              <a:buNone/>
              <a:defRPr sz="1500"/>
            </a:lvl9pPr>
          </a:lstStyle>
          <a:p/>
        </p:txBody>
      </p:sp>
      <p:sp>
        <p:nvSpPr>
          <p:cNvPr id="281" name="Google Shape;281;p23"/>
          <p:cNvSpPr txBox="1"/>
          <p:nvPr>
            <p:ph type="subTitle" idx="5"/>
          </p:nvPr>
        </p:nvSpPr>
        <p:spPr>
          <a:xfrm>
            <a:off x="6187434" y="1631130"/>
            <a:ext cx="2075100" cy="441900"/>
          </a:xfrm>
          <a:prstGeom prst="rect">
            <a:avLst/>
          </a:prstGeom>
        </p:spPr>
        <p:txBody>
          <a:bodyPr spcFirstLastPara="1" wrap="square" lIns="91425" tIns="91425" rIns="91425" bIns="91425" anchor="t" anchorCtr="0">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282" name="Google Shape;282;p23"/>
          <p:cNvSpPr txBox="1"/>
          <p:nvPr>
            <p:ph type="subTitle" idx="6"/>
          </p:nvPr>
        </p:nvSpPr>
        <p:spPr>
          <a:xfrm>
            <a:off x="6187434" y="1949622"/>
            <a:ext cx="2386500" cy="5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500"/>
            </a:lvl1pPr>
            <a:lvl2pPr lvl="1" rtl="0">
              <a:lnSpc>
                <a:spcPct val="100000"/>
              </a:lnSpc>
              <a:spcBef>
                <a:spcPts val="0"/>
              </a:spcBef>
              <a:spcAft>
                <a:spcPts val="0"/>
              </a:spcAft>
              <a:buNone/>
              <a:defRPr sz="1500"/>
            </a:lvl2pPr>
            <a:lvl3pPr lvl="2" rtl="0">
              <a:lnSpc>
                <a:spcPct val="100000"/>
              </a:lnSpc>
              <a:spcBef>
                <a:spcPts val="0"/>
              </a:spcBef>
              <a:spcAft>
                <a:spcPts val="0"/>
              </a:spcAft>
              <a:buNone/>
              <a:defRPr sz="1500"/>
            </a:lvl3pPr>
            <a:lvl4pPr lvl="3" rtl="0">
              <a:lnSpc>
                <a:spcPct val="100000"/>
              </a:lnSpc>
              <a:spcBef>
                <a:spcPts val="0"/>
              </a:spcBef>
              <a:spcAft>
                <a:spcPts val="0"/>
              </a:spcAft>
              <a:buNone/>
              <a:defRPr sz="1500"/>
            </a:lvl4pPr>
            <a:lvl5pPr lvl="4" rtl="0">
              <a:lnSpc>
                <a:spcPct val="100000"/>
              </a:lnSpc>
              <a:spcBef>
                <a:spcPts val="0"/>
              </a:spcBef>
              <a:spcAft>
                <a:spcPts val="0"/>
              </a:spcAft>
              <a:buNone/>
              <a:defRPr sz="1500"/>
            </a:lvl5pPr>
            <a:lvl6pPr lvl="5" rtl="0">
              <a:lnSpc>
                <a:spcPct val="100000"/>
              </a:lnSpc>
              <a:spcBef>
                <a:spcPts val="0"/>
              </a:spcBef>
              <a:spcAft>
                <a:spcPts val="0"/>
              </a:spcAft>
              <a:buNone/>
              <a:defRPr sz="1500"/>
            </a:lvl6pPr>
            <a:lvl7pPr lvl="6" rtl="0">
              <a:lnSpc>
                <a:spcPct val="100000"/>
              </a:lnSpc>
              <a:spcBef>
                <a:spcPts val="0"/>
              </a:spcBef>
              <a:spcAft>
                <a:spcPts val="0"/>
              </a:spcAft>
              <a:buNone/>
              <a:defRPr sz="1500"/>
            </a:lvl7pPr>
            <a:lvl8pPr lvl="7" rtl="0">
              <a:lnSpc>
                <a:spcPct val="100000"/>
              </a:lnSpc>
              <a:spcBef>
                <a:spcPts val="0"/>
              </a:spcBef>
              <a:spcAft>
                <a:spcPts val="0"/>
              </a:spcAft>
              <a:buNone/>
              <a:defRPr sz="1500"/>
            </a:lvl8pPr>
            <a:lvl9pPr lvl="8" rtl="0">
              <a:lnSpc>
                <a:spcPct val="100000"/>
              </a:lnSpc>
              <a:spcBef>
                <a:spcPts val="0"/>
              </a:spcBef>
              <a:spcAft>
                <a:spcPts val="0"/>
              </a:spcAft>
              <a:buNone/>
              <a:defRPr sz="1500"/>
            </a:lvl9pPr>
          </a:lstStyle>
          <a:p/>
        </p:txBody>
      </p:sp>
      <p:sp>
        <p:nvSpPr>
          <p:cNvPr id="283" name="Google Shape;283;p23"/>
          <p:cNvSpPr txBox="1"/>
          <p:nvPr>
            <p:ph type="subTitle" idx="7"/>
          </p:nvPr>
        </p:nvSpPr>
        <p:spPr>
          <a:xfrm>
            <a:off x="6187434" y="3197747"/>
            <a:ext cx="2075100" cy="441900"/>
          </a:xfrm>
          <a:prstGeom prst="rect">
            <a:avLst/>
          </a:prstGeom>
        </p:spPr>
        <p:txBody>
          <a:bodyPr spcFirstLastPara="1" wrap="square" lIns="91425" tIns="91425" rIns="91425" bIns="91425" anchor="t" anchorCtr="0">
            <a:noAutofit/>
          </a:bodyPr>
          <a:lstStyle>
            <a:lvl1pPr lvl="0" rtl="0">
              <a:spcBef>
                <a:spcPts val="0"/>
              </a:spcBef>
              <a:spcAft>
                <a:spcPts val="0"/>
              </a:spcAft>
              <a:buNone/>
              <a:defRPr b="1">
                <a:solidFill>
                  <a:schemeClr val="accent1"/>
                </a:solidFill>
              </a:defRPr>
            </a:lvl1pPr>
            <a:lvl2pPr lvl="1" rtl="0">
              <a:spcBef>
                <a:spcPts val="1600"/>
              </a:spcBef>
              <a:spcAft>
                <a:spcPts val="0"/>
              </a:spcAft>
              <a:buNone/>
              <a:defRPr b="1">
                <a:solidFill>
                  <a:schemeClr val="accent1"/>
                </a:solidFill>
              </a:defRPr>
            </a:lvl2pPr>
            <a:lvl3pPr lvl="2" rtl="0">
              <a:spcBef>
                <a:spcPts val="1600"/>
              </a:spcBef>
              <a:spcAft>
                <a:spcPts val="0"/>
              </a:spcAft>
              <a:buNone/>
              <a:defRPr b="1">
                <a:solidFill>
                  <a:schemeClr val="accent1"/>
                </a:solidFill>
              </a:defRPr>
            </a:lvl3pPr>
            <a:lvl4pPr lvl="3" rtl="0">
              <a:spcBef>
                <a:spcPts val="1600"/>
              </a:spcBef>
              <a:spcAft>
                <a:spcPts val="0"/>
              </a:spcAft>
              <a:buNone/>
              <a:defRPr b="1">
                <a:solidFill>
                  <a:schemeClr val="accent1"/>
                </a:solidFill>
              </a:defRPr>
            </a:lvl4pPr>
            <a:lvl5pPr lvl="4" rtl="0">
              <a:spcBef>
                <a:spcPts val="1600"/>
              </a:spcBef>
              <a:spcAft>
                <a:spcPts val="0"/>
              </a:spcAft>
              <a:buNone/>
              <a:defRPr b="1">
                <a:solidFill>
                  <a:schemeClr val="accent1"/>
                </a:solidFill>
              </a:defRPr>
            </a:lvl5pPr>
            <a:lvl6pPr lvl="5" rtl="0">
              <a:spcBef>
                <a:spcPts val="1600"/>
              </a:spcBef>
              <a:spcAft>
                <a:spcPts val="0"/>
              </a:spcAft>
              <a:buNone/>
              <a:defRPr b="1">
                <a:solidFill>
                  <a:schemeClr val="accent1"/>
                </a:solidFill>
              </a:defRPr>
            </a:lvl6pPr>
            <a:lvl7pPr lvl="6" rtl="0">
              <a:spcBef>
                <a:spcPts val="1600"/>
              </a:spcBef>
              <a:spcAft>
                <a:spcPts val="0"/>
              </a:spcAft>
              <a:buNone/>
              <a:defRPr b="1">
                <a:solidFill>
                  <a:schemeClr val="accent1"/>
                </a:solidFill>
              </a:defRPr>
            </a:lvl7pPr>
            <a:lvl8pPr lvl="7" rtl="0">
              <a:spcBef>
                <a:spcPts val="1600"/>
              </a:spcBef>
              <a:spcAft>
                <a:spcPts val="0"/>
              </a:spcAft>
              <a:buNone/>
              <a:defRPr b="1">
                <a:solidFill>
                  <a:schemeClr val="accent1"/>
                </a:solidFill>
              </a:defRPr>
            </a:lvl8pPr>
            <a:lvl9pPr lvl="8" rtl="0">
              <a:spcBef>
                <a:spcPts val="1600"/>
              </a:spcBef>
              <a:spcAft>
                <a:spcPts val="1600"/>
              </a:spcAft>
              <a:buNone/>
              <a:defRPr b="1">
                <a:solidFill>
                  <a:schemeClr val="accent1"/>
                </a:solidFill>
              </a:defRPr>
            </a:lvl9pPr>
          </a:lstStyle>
          <a:p/>
        </p:txBody>
      </p:sp>
      <p:sp>
        <p:nvSpPr>
          <p:cNvPr id="284" name="Google Shape;284;p23"/>
          <p:cNvSpPr txBox="1"/>
          <p:nvPr>
            <p:ph type="subTitle" idx="8"/>
          </p:nvPr>
        </p:nvSpPr>
        <p:spPr>
          <a:xfrm>
            <a:off x="6187434" y="3526413"/>
            <a:ext cx="2386500" cy="5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500"/>
            </a:lvl1pPr>
            <a:lvl2pPr lvl="1" rtl="0">
              <a:lnSpc>
                <a:spcPct val="100000"/>
              </a:lnSpc>
              <a:spcBef>
                <a:spcPts val="0"/>
              </a:spcBef>
              <a:spcAft>
                <a:spcPts val="0"/>
              </a:spcAft>
              <a:buNone/>
              <a:defRPr sz="1500"/>
            </a:lvl2pPr>
            <a:lvl3pPr lvl="2" rtl="0">
              <a:lnSpc>
                <a:spcPct val="100000"/>
              </a:lnSpc>
              <a:spcBef>
                <a:spcPts val="0"/>
              </a:spcBef>
              <a:spcAft>
                <a:spcPts val="0"/>
              </a:spcAft>
              <a:buNone/>
              <a:defRPr sz="1500"/>
            </a:lvl3pPr>
            <a:lvl4pPr lvl="3" rtl="0">
              <a:lnSpc>
                <a:spcPct val="100000"/>
              </a:lnSpc>
              <a:spcBef>
                <a:spcPts val="0"/>
              </a:spcBef>
              <a:spcAft>
                <a:spcPts val="0"/>
              </a:spcAft>
              <a:buNone/>
              <a:defRPr sz="1500"/>
            </a:lvl4pPr>
            <a:lvl5pPr lvl="4" rtl="0">
              <a:lnSpc>
                <a:spcPct val="100000"/>
              </a:lnSpc>
              <a:spcBef>
                <a:spcPts val="0"/>
              </a:spcBef>
              <a:spcAft>
                <a:spcPts val="0"/>
              </a:spcAft>
              <a:buNone/>
              <a:defRPr sz="1500"/>
            </a:lvl5pPr>
            <a:lvl6pPr lvl="5" rtl="0">
              <a:lnSpc>
                <a:spcPct val="100000"/>
              </a:lnSpc>
              <a:spcBef>
                <a:spcPts val="0"/>
              </a:spcBef>
              <a:spcAft>
                <a:spcPts val="0"/>
              </a:spcAft>
              <a:buNone/>
              <a:defRPr sz="1500"/>
            </a:lvl6pPr>
            <a:lvl7pPr lvl="6" rtl="0">
              <a:lnSpc>
                <a:spcPct val="100000"/>
              </a:lnSpc>
              <a:spcBef>
                <a:spcPts val="0"/>
              </a:spcBef>
              <a:spcAft>
                <a:spcPts val="0"/>
              </a:spcAft>
              <a:buNone/>
              <a:defRPr sz="1500"/>
            </a:lvl7pPr>
            <a:lvl8pPr lvl="7" rtl="0">
              <a:lnSpc>
                <a:spcPct val="100000"/>
              </a:lnSpc>
              <a:spcBef>
                <a:spcPts val="0"/>
              </a:spcBef>
              <a:spcAft>
                <a:spcPts val="0"/>
              </a:spcAft>
              <a:buNone/>
              <a:defRPr sz="1500"/>
            </a:lvl8pPr>
            <a:lvl9pPr lvl="8" rtl="0">
              <a:lnSpc>
                <a:spcPct val="100000"/>
              </a:lnSpc>
              <a:spcBef>
                <a:spcPts val="0"/>
              </a:spcBef>
              <a:spcAft>
                <a:spcPts val="0"/>
              </a:spcAft>
              <a:buNone/>
              <a:defRPr sz="1500"/>
            </a:lvl9pPr>
          </a:lstStyle>
          <a:p/>
        </p:txBody>
      </p:sp>
      <p:sp>
        <p:nvSpPr>
          <p:cNvPr id="285" name="Google Shape;285;p23"/>
          <p:cNvSpPr txBox="1"/>
          <p:nvPr>
            <p:ph type="title" idx="9" hasCustomPrompt="1"/>
          </p:nvPr>
        </p:nvSpPr>
        <p:spPr>
          <a:xfrm>
            <a:off x="547611" y="1878833"/>
            <a:ext cx="988800" cy="428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900"/>
              <a:buNone/>
              <a:defRPr sz="2900"/>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286" name="Google Shape;286;p23"/>
          <p:cNvSpPr txBox="1"/>
          <p:nvPr>
            <p:ph type="title" idx="13" hasCustomPrompt="1"/>
          </p:nvPr>
        </p:nvSpPr>
        <p:spPr>
          <a:xfrm>
            <a:off x="547611" y="3381157"/>
            <a:ext cx="988800" cy="428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900"/>
              <a:buNone/>
              <a:defRPr sz="2900"/>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287" name="Google Shape;287;p23"/>
          <p:cNvSpPr txBox="1"/>
          <p:nvPr>
            <p:ph type="title" idx="14" hasCustomPrompt="1"/>
          </p:nvPr>
        </p:nvSpPr>
        <p:spPr>
          <a:xfrm>
            <a:off x="5074324" y="1878833"/>
            <a:ext cx="988800" cy="428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900"/>
              <a:buNone/>
              <a:defRPr sz="2900"/>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288" name="Google Shape;288;p23"/>
          <p:cNvSpPr txBox="1"/>
          <p:nvPr>
            <p:ph type="title" idx="15" hasCustomPrompt="1"/>
          </p:nvPr>
        </p:nvSpPr>
        <p:spPr>
          <a:xfrm>
            <a:off x="5074324" y="3381157"/>
            <a:ext cx="988800" cy="428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900"/>
              <a:buNone/>
              <a:defRPr sz="2900"/>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289" name="Google Shape;289;p23"/>
          <p:cNvSpPr/>
          <p:nvPr/>
        </p:nvSpPr>
        <p:spPr>
          <a:xfrm rot="5254399">
            <a:off x="-515045" y="3703994"/>
            <a:ext cx="2714135" cy="2971933"/>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23"/>
          <p:cNvSpPr/>
          <p:nvPr/>
        </p:nvSpPr>
        <p:spPr>
          <a:xfrm rot="-4971722">
            <a:off x="-1738314" y="4360167"/>
            <a:ext cx="3207625" cy="3139985"/>
          </a:xfrm>
          <a:custGeom>
            <a:avLst/>
            <a:gdLst/>
            <a:ahLst/>
            <a:cxnLst/>
            <a:rect l="l" t="t" r="r" b="b"/>
            <a:pathLst>
              <a:path w="155846" h="123228" extrusionOk="0">
                <a:moveTo>
                  <a:pt x="143537" y="1"/>
                </a:moveTo>
                <a:lnTo>
                  <a:pt x="1" y="114182"/>
                </a:lnTo>
                <a:cubicBezTo>
                  <a:pt x="5901" y="119314"/>
                  <a:pt x="13518" y="123227"/>
                  <a:pt x="21197" y="123227"/>
                </a:cubicBezTo>
                <a:cubicBezTo>
                  <a:pt x="22851" y="123227"/>
                  <a:pt x="24509" y="123045"/>
                  <a:pt x="26153" y="122655"/>
                </a:cubicBezTo>
                <a:cubicBezTo>
                  <a:pt x="37494" y="119920"/>
                  <a:pt x="44333" y="108678"/>
                  <a:pt x="49803" y="98371"/>
                </a:cubicBezTo>
                <a:cubicBezTo>
                  <a:pt x="55240" y="88064"/>
                  <a:pt x="61745" y="76722"/>
                  <a:pt x="72986" y="73553"/>
                </a:cubicBezTo>
                <a:cubicBezTo>
                  <a:pt x="75163" y="72935"/>
                  <a:pt x="77361" y="72673"/>
                  <a:pt x="79569" y="72673"/>
                </a:cubicBezTo>
                <a:cubicBezTo>
                  <a:pt x="87002" y="72673"/>
                  <a:pt x="94547" y="75642"/>
                  <a:pt x="101774" y="77956"/>
                </a:cubicBezTo>
                <a:cubicBezTo>
                  <a:pt x="106502" y="79449"/>
                  <a:pt x="111703" y="80629"/>
                  <a:pt x="116672" y="80629"/>
                </a:cubicBezTo>
                <a:cubicBezTo>
                  <a:pt x="121588" y="80629"/>
                  <a:pt x="126278" y="79474"/>
                  <a:pt x="130060" y="76322"/>
                </a:cubicBezTo>
                <a:cubicBezTo>
                  <a:pt x="135765" y="71552"/>
                  <a:pt x="137566" y="63646"/>
                  <a:pt x="138133" y="56208"/>
                </a:cubicBezTo>
                <a:cubicBezTo>
                  <a:pt x="139234" y="41864"/>
                  <a:pt x="141435" y="33491"/>
                  <a:pt x="149408" y="21483"/>
                </a:cubicBezTo>
                <a:cubicBezTo>
                  <a:pt x="155846" y="11776"/>
                  <a:pt x="155178" y="5171"/>
                  <a:pt x="14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23"/>
          <p:cNvSpPr/>
          <p:nvPr/>
        </p:nvSpPr>
        <p:spPr>
          <a:xfrm rot="5400000">
            <a:off x="8054488" y="-43013"/>
            <a:ext cx="1269922" cy="1165035"/>
          </a:xfrm>
          <a:custGeom>
            <a:avLst/>
            <a:gdLst/>
            <a:ahLst/>
            <a:cxnLst/>
            <a:rect l="l" t="t" r="r" b="b"/>
            <a:pathLst>
              <a:path w="40732" h="34850" extrusionOk="0">
                <a:moveTo>
                  <a:pt x="1" y="0"/>
                </a:moveTo>
                <a:lnTo>
                  <a:pt x="1" y="34850"/>
                </a:lnTo>
                <a:cubicBezTo>
                  <a:pt x="10776" y="28194"/>
                  <a:pt x="30385" y="14812"/>
                  <a:pt x="40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23"/>
          <p:cNvSpPr/>
          <p:nvPr/>
        </p:nvSpPr>
        <p:spPr>
          <a:xfrm rot="-959135">
            <a:off x="8689272" y="-740031"/>
            <a:ext cx="1383248" cy="1650428"/>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Percentages">
  <p:cSld name="TITLE_ONLY_1_1_1">
    <p:spTree>
      <p:nvGrpSpPr>
        <p:cNvPr id="293" name="Shape 293"/>
        <p:cNvGrpSpPr/>
        <p:nvPr/>
      </p:nvGrpSpPr>
      <p:grpSpPr>
        <a:xfrm>
          <a:off x="0" y="0"/>
          <a:ext cx="0" cy="0"/>
          <a:chOff x="0" y="0"/>
          <a:chExt cx="0" cy="0"/>
        </a:xfrm>
      </p:grpSpPr>
      <p:sp>
        <p:nvSpPr>
          <p:cNvPr id="294" name="Google Shape;294;p24"/>
          <p:cNvSpPr txBox="1"/>
          <p:nvPr>
            <p:ph type="title"/>
          </p:nvPr>
        </p:nvSpPr>
        <p:spPr>
          <a:xfrm>
            <a:off x="713225" y="36387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algn="ctr" rtl="0">
              <a:spcBef>
                <a:spcPts val="0"/>
              </a:spcBef>
              <a:spcAft>
                <a:spcPts val="0"/>
              </a:spcAft>
              <a:buSzPts val="3100"/>
              <a:buNone/>
              <a:defRPr/>
            </a:lvl2pPr>
            <a:lvl3pPr lvl="2" algn="ctr" rtl="0">
              <a:spcBef>
                <a:spcPts val="0"/>
              </a:spcBef>
              <a:spcAft>
                <a:spcPts val="0"/>
              </a:spcAft>
              <a:buSzPts val="3100"/>
              <a:buNone/>
              <a:defRPr/>
            </a:lvl3pPr>
            <a:lvl4pPr lvl="3" algn="ctr" rtl="0">
              <a:spcBef>
                <a:spcPts val="0"/>
              </a:spcBef>
              <a:spcAft>
                <a:spcPts val="0"/>
              </a:spcAft>
              <a:buSzPts val="3100"/>
              <a:buNone/>
              <a:defRPr/>
            </a:lvl4pPr>
            <a:lvl5pPr lvl="4" algn="ctr" rtl="0">
              <a:spcBef>
                <a:spcPts val="0"/>
              </a:spcBef>
              <a:spcAft>
                <a:spcPts val="0"/>
              </a:spcAft>
              <a:buSzPts val="3100"/>
              <a:buNone/>
              <a:defRPr/>
            </a:lvl5pPr>
            <a:lvl6pPr lvl="5" algn="ctr" rtl="0">
              <a:spcBef>
                <a:spcPts val="0"/>
              </a:spcBef>
              <a:spcAft>
                <a:spcPts val="0"/>
              </a:spcAft>
              <a:buSzPts val="3100"/>
              <a:buNone/>
              <a:defRPr/>
            </a:lvl6pPr>
            <a:lvl7pPr lvl="6" algn="ctr" rtl="0">
              <a:spcBef>
                <a:spcPts val="0"/>
              </a:spcBef>
              <a:spcAft>
                <a:spcPts val="0"/>
              </a:spcAft>
              <a:buSzPts val="3100"/>
              <a:buNone/>
              <a:defRPr/>
            </a:lvl7pPr>
            <a:lvl8pPr lvl="7" algn="ctr" rtl="0">
              <a:spcBef>
                <a:spcPts val="0"/>
              </a:spcBef>
              <a:spcAft>
                <a:spcPts val="0"/>
              </a:spcAft>
              <a:buSzPts val="3100"/>
              <a:buNone/>
              <a:defRPr/>
            </a:lvl8pPr>
            <a:lvl9pPr lvl="8" algn="ctr" rtl="0">
              <a:spcBef>
                <a:spcPts val="0"/>
              </a:spcBef>
              <a:spcAft>
                <a:spcPts val="0"/>
              </a:spcAft>
              <a:buSzPts val="3100"/>
              <a:buNone/>
              <a:defRPr/>
            </a:lvl9pPr>
          </a:lstStyle>
          <a:p/>
        </p:txBody>
      </p:sp>
      <p:sp>
        <p:nvSpPr>
          <p:cNvPr id="295" name="Google Shape;295;p24"/>
          <p:cNvSpPr txBox="1"/>
          <p:nvPr>
            <p:ph type="title" idx="2" hasCustomPrompt="1"/>
          </p:nvPr>
        </p:nvSpPr>
        <p:spPr>
          <a:xfrm>
            <a:off x="1139149" y="2508249"/>
            <a:ext cx="1245900" cy="42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900"/>
              <a:buNone/>
              <a:defRPr sz="2900">
                <a:solidFill>
                  <a:schemeClr val="lt1"/>
                </a:solidFill>
              </a:defRPr>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296" name="Google Shape;296;p24"/>
          <p:cNvSpPr txBox="1"/>
          <p:nvPr>
            <p:ph type="title" idx="3" hasCustomPrompt="1"/>
          </p:nvPr>
        </p:nvSpPr>
        <p:spPr>
          <a:xfrm>
            <a:off x="3950691" y="2508249"/>
            <a:ext cx="1243500" cy="42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900"/>
              <a:buNone/>
              <a:defRPr sz="2900">
                <a:solidFill>
                  <a:schemeClr val="lt1"/>
                </a:solidFill>
              </a:defRPr>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297" name="Google Shape;297;p24"/>
          <p:cNvSpPr txBox="1"/>
          <p:nvPr>
            <p:ph type="title" idx="4" hasCustomPrompt="1"/>
          </p:nvPr>
        </p:nvSpPr>
        <p:spPr>
          <a:xfrm>
            <a:off x="6762999" y="2508249"/>
            <a:ext cx="1243500" cy="42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900"/>
              <a:buNone/>
              <a:defRPr sz="2900">
                <a:solidFill>
                  <a:schemeClr val="lt1"/>
                </a:solidFill>
              </a:defRPr>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298" name="Google Shape;298;p24"/>
          <p:cNvSpPr/>
          <p:nvPr/>
        </p:nvSpPr>
        <p:spPr>
          <a:xfrm rot="-5400000">
            <a:off x="6896354" y="-1182909"/>
            <a:ext cx="2714313" cy="2971927"/>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24"/>
          <p:cNvSpPr/>
          <p:nvPr/>
        </p:nvSpPr>
        <p:spPr>
          <a:xfrm rot="10800000">
            <a:off x="-1227523" y="3341786"/>
            <a:ext cx="2876184" cy="2533567"/>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24"/>
          <p:cNvSpPr/>
          <p:nvPr/>
        </p:nvSpPr>
        <p:spPr>
          <a:xfrm>
            <a:off x="8456375" y="862025"/>
            <a:ext cx="261350" cy="275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24"/>
          <p:cNvSpPr/>
          <p:nvPr/>
        </p:nvSpPr>
        <p:spPr>
          <a:xfrm>
            <a:off x="8797038" y="1174350"/>
            <a:ext cx="124425" cy="130675"/>
          </a:xfrm>
          <a:custGeom>
            <a:avLst/>
            <a:gdLst/>
            <a:ahLst/>
            <a:cxnLst/>
            <a:rect l="l" t="t" r="r" b="b"/>
            <a:pathLst>
              <a:path w="4977" h="5227" extrusionOk="0">
                <a:moveTo>
                  <a:pt x="2637" y="0"/>
                </a:moveTo>
                <a:cubicBezTo>
                  <a:pt x="1479" y="0"/>
                  <a:pt x="323" y="1367"/>
                  <a:pt x="60" y="2400"/>
                </a:cubicBezTo>
                <a:cubicBezTo>
                  <a:pt x="12" y="2578"/>
                  <a:pt x="0" y="2757"/>
                  <a:pt x="12" y="2935"/>
                </a:cubicBezTo>
                <a:cubicBezTo>
                  <a:pt x="95" y="3709"/>
                  <a:pt x="703" y="4412"/>
                  <a:pt x="1286" y="4852"/>
                </a:cubicBezTo>
                <a:cubicBezTo>
                  <a:pt x="1601" y="5114"/>
                  <a:pt x="1956" y="5227"/>
                  <a:pt x="2313" y="5227"/>
                </a:cubicBezTo>
                <a:cubicBezTo>
                  <a:pt x="3078" y="5227"/>
                  <a:pt x="3849" y="4709"/>
                  <a:pt x="4239" y="4019"/>
                </a:cubicBezTo>
                <a:cubicBezTo>
                  <a:pt x="4977" y="2769"/>
                  <a:pt x="4572" y="387"/>
                  <a:pt x="2929" y="30"/>
                </a:cubicBezTo>
                <a:cubicBezTo>
                  <a:pt x="2832" y="10"/>
                  <a:pt x="2735" y="0"/>
                  <a:pt x="2637"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24"/>
          <p:cNvSpPr/>
          <p:nvPr/>
        </p:nvSpPr>
        <p:spPr>
          <a:xfrm rot="-4711628">
            <a:off x="646361" y="4708544"/>
            <a:ext cx="261345" cy="27577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24"/>
          <p:cNvSpPr/>
          <p:nvPr/>
        </p:nvSpPr>
        <p:spPr>
          <a:xfrm rot="-4711899">
            <a:off x="525468" y="4377877"/>
            <a:ext cx="179818" cy="18974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04" name="Google Shape;304;p24"/>
          <p:cNvGrpSpPr/>
          <p:nvPr/>
        </p:nvGrpSpPr>
        <p:grpSpPr>
          <a:xfrm rot="1716161">
            <a:off x="1003400" y="4348212"/>
            <a:ext cx="1367782" cy="809571"/>
            <a:chOff x="3293925" y="2011925"/>
            <a:chExt cx="541025" cy="484350"/>
          </a:xfrm>
        </p:grpSpPr>
        <p:sp>
          <p:nvSpPr>
            <p:cNvPr id="305" name="Google Shape;305;p24"/>
            <p:cNvSpPr/>
            <p:nvPr/>
          </p:nvSpPr>
          <p:spPr>
            <a:xfrm>
              <a:off x="3743650" y="2103225"/>
              <a:ext cx="91300" cy="64275"/>
            </a:xfrm>
            <a:custGeom>
              <a:avLst/>
              <a:gdLst/>
              <a:ahLst/>
              <a:cxnLst/>
              <a:rect l="l" t="t" r="r" b="b"/>
              <a:pathLst>
                <a:path w="3652" h="2571" extrusionOk="0">
                  <a:moveTo>
                    <a:pt x="3240" y="1"/>
                  </a:moveTo>
                  <a:cubicBezTo>
                    <a:pt x="3188" y="1"/>
                    <a:pt x="3135" y="17"/>
                    <a:pt x="3083" y="54"/>
                  </a:cubicBezTo>
                  <a:cubicBezTo>
                    <a:pt x="2154" y="768"/>
                    <a:pt x="1154" y="1351"/>
                    <a:pt x="225" y="2066"/>
                  </a:cubicBezTo>
                  <a:cubicBezTo>
                    <a:pt x="0" y="2242"/>
                    <a:pt x="185" y="2570"/>
                    <a:pt x="416" y="2570"/>
                  </a:cubicBezTo>
                  <a:cubicBezTo>
                    <a:pt x="467" y="2570"/>
                    <a:pt x="519" y="2555"/>
                    <a:pt x="570" y="2518"/>
                  </a:cubicBezTo>
                  <a:cubicBezTo>
                    <a:pt x="1499" y="1804"/>
                    <a:pt x="2511" y="1221"/>
                    <a:pt x="3428" y="506"/>
                  </a:cubicBezTo>
                  <a:cubicBezTo>
                    <a:pt x="3652" y="321"/>
                    <a:pt x="3470" y="1"/>
                    <a:pt x="32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24"/>
            <p:cNvSpPr/>
            <p:nvPr/>
          </p:nvSpPr>
          <p:spPr>
            <a:xfrm>
              <a:off x="3699525" y="2028700"/>
              <a:ext cx="124975" cy="102900"/>
            </a:xfrm>
            <a:custGeom>
              <a:avLst/>
              <a:gdLst/>
              <a:ahLst/>
              <a:cxnLst/>
              <a:rect l="l" t="t" r="r" b="b"/>
              <a:pathLst>
                <a:path w="4999" h="4116" extrusionOk="0">
                  <a:moveTo>
                    <a:pt x="4592" y="1"/>
                  </a:moveTo>
                  <a:cubicBezTo>
                    <a:pt x="4539" y="1"/>
                    <a:pt x="4484" y="18"/>
                    <a:pt x="4431" y="58"/>
                  </a:cubicBezTo>
                  <a:cubicBezTo>
                    <a:pt x="3002" y="1225"/>
                    <a:pt x="1657" y="2475"/>
                    <a:pt x="228" y="3618"/>
                  </a:cubicBezTo>
                  <a:cubicBezTo>
                    <a:pt x="0" y="3799"/>
                    <a:pt x="174" y="4115"/>
                    <a:pt x="392" y="4115"/>
                  </a:cubicBezTo>
                  <a:cubicBezTo>
                    <a:pt x="448" y="4115"/>
                    <a:pt x="506" y="4095"/>
                    <a:pt x="561" y="4047"/>
                  </a:cubicBezTo>
                  <a:cubicBezTo>
                    <a:pt x="1990" y="2904"/>
                    <a:pt x="3347" y="1654"/>
                    <a:pt x="4776" y="511"/>
                  </a:cubicBezTo>
                  <a:cubicBezTo>
                    <a:pt x="4999" y="327"/>
                    <a:pt x="4820" y="1"/>
                    <a:pt x="4592"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24"/>
            <p:cNvSpPr/>
            <p:nvPr/>
          </p:nvSpPr>
          <p:spPr>
            <a:xfrm>
              <a:off x="3613625" y="2163150"/>
              <a:ext cx="70700" cy="82525"/>
            </a:xfrm>
            <a:custGeom>
              <a:avLst/>
              <a:gdLst/>
              <a:ahLst/>
              <a:cxnLst/>
              <a:rect l="l" t="t" r="r" b="b"/>
              <a:pathLst>
                <a:path w="2828" h="3301" extrusionOk="0">
                  <a:moveTo>
                    <a:pt x="2424" y="0"/>
                  </a:moveTo>
                  <a:cubicBezTo>
                    <a:pt x="2350" y="0"/>
                    <a:pt x="2274" y="29"/>
                    <a:pt x="2211" y="97"/>
                  </a:cubicBezTo>
                  <a:cubicBezTo>
                    <a:pt x="1461" y="967"/>
                    <a:pt x="937" y="2002"/>
                    <a:pt x="175" y="2872"/>
                  </a:cubicBezTo>
                  <a:cubicBezTo>
                    <a:pt x="1" y="3064"/>
                    <a:pt x="198" y="3301"/>
                    <a:pt x="399" y="3301"/>
                  </a:cubicBezTo>
                  <a:cubicBezTo>
                    <a:pt x="473" y="3301"/>
                    <a:pt x="547" y="3269"/>
                    <a:pt x="604" y="3193"/>
                  </a:cubicBezTo>
                  <a:cubicBezTo>
                    <a:pt x="1366" y="2336"/>
                    <a:pt x="1890" y="1288"/>
                    <a:pt x="2652" y="431"/>
                  </a:cubicBezTo>
                  <a:cubicBezTo>
                    <a:pt x="2828" y="229"/>
                    <a:pt x="2634" y="0"/>
                    <a:pt x="2424"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24"/>
            <p:cNvSpPr/>
            <p:nvPr/>
          </p:nvSpPr>
          <p:spPr>
            <a:xfrm>
              <a:off x="3656525" y="2239625"/>
              <a:ext cx="56700" cy="55200"/>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24"/>
            <p:cNvSpPr/>
            <p:nvPr/>
          </p:nvSpPr>
          <p:spPr>
            <a:xfrm>
              <a:off x="3594500" y="2349475"/>
              <a:ext cx="53525" cy="52475"/>
            </a:xfrm>
            <a:custGeom>
              <a:avLst/>
              <a:gdLst/>
              <a:ahLst/>
              <a:cxnLst/>
              <a:rect l="l" t="t" r="r" b="b"/>
              <a:pathLst>
                <a:path w="2141" h="2099" extrusionOk="0">
                  <a:moveTo>
                    <a:pt x="1747" y="0"/>
                  </a:moveTo>
                  <a:cubicBezTo>
                    <a:pt x="1694" y="0"/>
                    <a:pt x="1638" y="19"/>
                    <a:pt x="1583" y="62"/>
                  </a:cubicBezTo>
                  <a:cubicBezTo>
                    <a:pt x="1012" y="503"/>
                    <a:pt x="595" y="1086"/>
                    <a:pt x="167" y="1657"/>
                  </a:cubicBezTo>
                  <a:cubicBezTo>
                    <a:pt x="0" y="1859"/>
                    <a:pt x="200" y="2098"/>
                    <a:pt x="408" y="2098"/>
                  </a:cubicBezTo>
                  <a:cubicBezTo>
                    <a:pt x="483" y="2098"/>
                    <a:pt x="559" y="2067"/>
                    <a:pt x="619" y="1991"/>
                  </a:cubicBezTo>
                  <a:cubicBezTo>
                    <a:pt x="1012" y="1455"/>
                    <a:pt x="1405" y="919"/>
                    <a:pt x="1929" y="503"/>
                  </a:cubicBezTo>
                  <a:cubicBezTo>
                    <a:pt x="2140" y="329"/>
                    <a:pt x="1971" y="0"/>
                    <a:pt x="1747"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24"/>
            <p:cNvSpPr/>
            <p:nvPr/>
          </p:nvSpPr>
          <p:spPr>
            <a:xfrm>
              <a:off x="3566850" y="2332625"/>
              <a:ext cx="49950" cy="62075"/>
            </a:xfrm>
            <a:custGeom>
              <a:avLst/>
              <a:gdLst/>
              <a:ahLst/>
              <a:cxnLst/>
              <a:rect l="l" t="t" r="r" b="b"/>
              <a:pathLst>
                <a:path w="1998" h="2483" extrusionOk="0">
                  <a:moveTo>
                    <a:pt x="1613" y="1"/>
                  </a:moveTo>
                  <a:cubicBezTo>
                    <a:pt x="1539" y="1"/>
                    <a:pt x="1464" y="32"/>
                    <a:pt x="1404" y="105"/>
                  </a:cubicBezTo>
                  <a:cubicBezTo>
                    <a:pt x="915" y="748"/>
                    <a:pt x="451" y="1391"/>
                    <a:pt x="94" y="2117"/>
                  </a:cubicBezTo>
                  <a:cubicBezTo>
                    <a:pt x="0" y="2320"/>
                    <a:pt x="183" y="2482"/>
                    <a:pt x="357" y="2482"/>
                  </a:cubicBezTo>
                  <a:cubicBezTo>
                    <a:pt x="448" y="2482"/>
                    <a:pt x="537" y="2438"/>
                    <a:pt x="582" y="2331"/>
                  </a:cubicBezTo>
                  <a:cubicBezTo>
                    <a:pt x="927" y="1641"/>
                    <a:pt x="1380" y="1034"/>
                    <a:pt x="1832" y="438"/>
                  </a:cubicBezTo>
                  <a:cubicBezTo>
                    <a:pt x="1998" y="229"/>
                    <a:pt x="1813" y="1"/>
                    <a:pt x="161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24"/>
            <p:cNvSpPr/>
            <p:nvPr/>
          </p:nvSpPr>
          <p:spPr>
            <a:xfrm>
              <a:off x="3484300" y="2388000"/>
              <a:ext cx="28050" cy="108275"/>
            </a:xfrm>
            <a:custGeom>
              <a:avLst/>
              <a:gdLst/>
              <a:ahLst/>
              <a:cxnLst/>
              <a:rect l="l" t="t" r="r" b="b"/>
              <a:pathLst>
                <a:path w="1122" h="4331" extrusionOk="0">
                  <a:moveTo>
                    <a:pt x="623" y="1"/>
                  </a:moveTo>
                  <a:cubicBezTo>
                    <a:pt x="474" y="1"/>
                    <a:pt x="327" y="111"/>
                    <a:pt x="360" y="307"/>
                  </a:cubicBezTo>
                  <a:cubicBezTo>
                    <a:pt x="574" y="1557"/>
                    <a:pt x="181" y="2795"/>
                    <a:pt x="26" y="4022"/>
                  </a:cubicBezTo>
                  <a:cubicBezTo>
                    <a:pt x="0" y="4217"/>
                    <a:pt x="149" y="4331"/>
                    <a:pt x="297" y="4331"/>
                  </a:cubicBezTo>
                  <a:cubicBezTo>
                    <a:pt x="419" y="4331"/>
                    <a:pt x="541" y="4254"/>
                    <a:pt x="562" y="4081"/>
                  </a:cubicBezTo>
                  <a:cubicBezTo>
                    <a:pt x="741" y="2807"/>
                    <a:pt x="1122" y="1521"/>
                    <a:pt x="896" y="236"/>
                  </a:cubicBezTo>
                  <a:cubicBezTo>
                    <a:pt x="869" y="75"/>
                    <a:pt x="745" y="1"/>
                    <a:pt x="62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24"/>
            <p:cNvSpPr/>
            <p:nvPr/>
          </p:nvSpPr>
          <p:spPr>
            <a:xfrm>
              <a:off x="3419975" y="2303650"/>
              <a:ext cx="47250" cy="66000"/>
            </a:xfrm>
            <a:custGeom>
              <a:avLst/>
              <a:gdLst/>
              <a:ahLst/>
              <a:cxnLst/>
              <a:rect l="l" t="t" r="r" b="b"/>
              <a:pathLst>
                <a:path w="1890" h="2640" extrusionOk="0">
                  <a:moveTo>
                    <a:pt x="1535" y="1"/>
                  </a:moveTo>
                  <a:cubicBezTo>
                    <a:pt x="1438" y="1"/>
                    <a:pt x="1340" y="50"/>
                    <a:pt x="1290" y="169"/>
                  </a:cubicBezTo>
                  <a:cubicBezTo>
                    <a:pt x="956" y="871"/>
                    <a:pt x="611" y="1562"/>
                    <a:pt x="159" y="2193"/>
                  </a:cubicBezTo>
                  <a:cubicBezTo>
                    <a:pt x="1" y="2403"/>
                    <a:pt x="192" y="2640"/>
                    <a:pt x="389" y="2640"/>
                  </a:cubicBezTo>
                  <a:cubicBezTo>
                    <a:pt x="460" y="2640"/>
                    <a:pt x="531" y="2610"/>
                    <a:pt x="587" y="2538"/>
                  </a:cubicBezTo>
                  <a:cubicBezTo>
                    <a:pt x="1075" y="1859"/>
                    <a:pt x="1433" y="1121"/>
                    <a:pt x="1790" y="371"/>
                  </a:cubicBezTo>
                  <a:cubicBezTo>
                    <a:pt x="1890" y="164"/>
                    <a:pt x="1712" y="1"/>
                    <a:pt x="1535"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24"/>
            <p:cNvSpPr/>
            <p:nvPr/>
          </p:nvSpPr>
          <p:spPr>
            <a:xfrm>
              <a:off x="3516525" y="2211800"/>
              <a:ext cx="60275" cy="65000"/>
            </a:xfrm>
            <a:custGeom>
              <a:avLst/>
              <a:gdLst/>
              <a:ahLst/>
              <a:cxnLst/>
              <a:rect l="l" t="t" r="r" b="b"/>
              <a:pathLst>
                <a:path w="2411" h="2600" extrusionOk="0">
                  <a:moveTo>
                    <a:pt x="2050" y="0"/>
                  </a:moveTo>
                  <a:cubicBezTo>
                    <a:pt x="2013" y="0"/>
                    <a:pt x="1971" y="10"/>
                    <a:pt x="1928" y="33"/>
                  </a:cubicBezTo>
                  <a:cubicBezTo>
                    <a:pt x="1071" y="461"/>
                    <a:pt x="595" y="1342"/>
                    <a:pt x="130" y="2140"/>
                  </a:cubicBezTo>
                  <a:cubicBezTo>
                    <a:pt x="0" y="2357"/>
                    <a:pt x="205" y="2599"/>
                    <a:pt x="395" y="2599"/>
                  </a:cubicBezTo>
                  <a:cubicBezTo>
                    <a:pt x="466" y="2599"/>
                    <a:pt x="534" y="2566"/>
                    <a:pt x="583" y="2485"/>
                  </a:cubicBezTo>
                  <a:cubicBezTo>
                    <a:pt x="976" y="1783"/>
                    <a:pt x="1392" y="926"/>
                    <a:pt x="2143" y="557"/>
                  </a:cubicBezTo>
                  <a:cubicBezTo>
                    <a:pt x="2411" y="412"/>
                    <a:pt x="2295" y="0"/>
                    <a:pt x="2050"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24"/>
            <p:cNvSpPr/>
            <p:nvPr/>
          </p:nvSpPr>
          <p:spPr>
            <a:xfrm>
              <a:off x="3339150" y="2416575"/>
              <a:ext cx="35225" cy="58050"/>
            </a:xfrm>
            <a:custGeom>
              <a:avLst/>
              <a:gdLst/>
              <a:ahLst/>
              <a:cxnLst/>
              <a:rect l="l" t="t" r="r" b="b"/>
              <a:pathLst>
                <a:path w="1409" h="2322" extrusionOk="0">
                  <a:moveTo>
                    <a:pt x="1061" y="0"/>
                  </a:moveTo>
                  <a:cubicBezTo>
                    <a:pt x="967" y="0"/>
                    <a:pt x="875" y="52"/>
                    <a:pt x="832" y="176"/>
                  </a:cubicBezTo>
                  <a:cubicBezTo>
                    <a:pt x="629" y="759"/>
                    <a:pt x="451" y="1355"/>
                    <a:pt x="129" y="1867"/>
                  </a:cubicBezTo>
                  <a:cubicBezTo>
                    <a:pt x="0" y="2082"/>
                    <a:pt x="188" y="2322"/>
                    <a:pt x="370" y="2322"/>
                  </a:cubicBezTo>
                  <a:cubicBezTo>
                    <a:pt x="439" y="2322"/>
                    <a:pt x="508" y="2286"/>
                    <a:pt x="558" y="2200"/>
                  </a:cubicBezTo>
                  <a:cubicBezTo>
                    <a:pt x="915" y="1629"/>
                    <a:pt x="1129" y="1009"/>
                    <a:pt x="1332" y="378"/>
                  </a:cubicBezTo>
                  <a:cubicBezTo>
                    <a:pt x="1408" y="165"/>
                    <a:pt x="1230" y="0"/>
                    <a:pt x="1061"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24"/>
            <p:cNvSpPr/>
            <p:nvPr/>
          </p:nvSpPr>
          <p:spPr>
            <a:xfrm>
              <a:off x="3293925" y="2363575"/>
              <a:ext cx="53150" cy="65100"/>
            </a:xfrm>
            <a:custGeom>
              <a:avLst/>
              <a:gdLst/>
              <a:ahLst/>
              <a:cxnLst/>
              <a:rect l="l" t="t" r="r" b="b"/>
              <a:pathLst>
                <a:path w="2126" h="2604" extrusionOk="0">
                  <a:moveTo>
                    <a:pt x="1725" y="0"/>
                  </a:moveTo>
                  <a:cubicBezTo>
                    <a:pt x="1674" y="0"/>
                    <a:pt x="1621" y="17"/>
                    <a:pt x="1569" y="58"/>
                  </a:cubicBezTo>
                  <a:cubicBezTo>
                    <a:pt x="831" y="641"/>
                    <a:pt x="176" y="1355"/>
                    <a:pt x="33" y="2308"/>
                  </a:cubicBezTo>
                  <a:cubicBezTo>
                    <a:pt x="1" y="2497"/>
                    <a:pt x="149" y="2603"/>
                    <a:pt x="301" y="2603"/>
                  </a:cubicBezTo>
                  <a:cubicBezTo>
                    <a:pt x="426" y="2603"/>
                    <a:pt x="554" y="2530"/>
                    <a:pt x="581" y="2367"/>
                  </a:cubicBezTo>
                  <a:cubicBezTo>
                    <a:pt x="712" y="1558"/>
                    <a:pt x="1307" y="963"/>
                    <a:pt x="1903" y="486"/>
                  </a:cubicBezTo>
                  <a:cubicBezTo>
                    <a:pt x="2125" y="322"/>
                    <a:pt x="1947" y="0"/>
                    <a:pt x="1725"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24"/>
            <p:cNvSpPr/>
            <p:nvPr/>
          </p:nvSpPr>
          <p:spPr>
            <a:xfrm>
              <a:off x="3368175" y="2276025"/>
              <a:ext cx="37450" cy="40725"/>
            </a:xfrm>
            <a:custGeom>
              <a:avLst/>
              <a:gdLst/>
              <a:ahLst/>
              <a:cxnLst/>
              <a:rect l="l" t="t" r="r" b="b"/>
              <a:pathLst>
                <a:path w="1498" h="1629" extrusionOk="0">
                  <a:moveTo>
                    <a:pt x="1140" y="1"/>
                  </a:moveTo>
                  <a:cubicBezTo>
                    <a:pt x="1042" y="1"/>
                    <a:pt x="943" y="46"/>
                    <a:pt x="885" y="154"/>
                  </a:cubicBezTo>
                  <a:cubicBezTo>
                    <a:pt x="707" y="524"/>
                    <a:pt x="385" y="845"/>
                    <a:pt x="147" y="1178"/>
                  </a:cubicBezTo>
                  <a:cubicBezTo>
                    <a:pt x="0" y="1394"/>
                    <a:pt x="191" y="1628"/>
                    <a:pt x="379" y="1628"/>
                  </a:cubicBezTo>
                  <a:cubicBezTo>
                    <a:pt x="451" y="1628"/>
                    <a:pt x="523" y="1594"/>
                    <a:pt x="576" y="1512"/>
                  </a:cubicBezTo>
                  <a:cubicBezTo>
                    <a:pt x="838" y="1119"/>
                    <a:pt x="1183" y="797"/>
                    <a:pt x="1397" y="369"/>
                  </a:cubicBezTo>
                  <a:cubicBezTo>
                    <a:pt x="1498" y="160"/>
                    <a:pt x="1321" y="1"/>
                    <a:pt x="11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24"/>
            <p:cNvSpPr/>
            <p:nvPr/>
          </p:nvSpPr>
          <p:spPr>
            <a:xfrm>
              <a:off x="3490800" y="2168725"/>
              <a:ext cx="58950" cy="51525"/>
            </a:xfrm>
            <a:custGeom>
              <a:avLst/>
              <a:gdLst/>
              <a:ahLst/>
              <a:cxnLst/>
              <a:rect l="l" t="t" r="r" b="b"/>
              <a:pathLst>
                <a:path w="2358" h="2061" extrusionOk="0">
                  <a:moveTo>
                    <a:pt x="1988" y="0"/>
                  </a:moveTo>
                  <a:cubicBezTo>
                    <a:pt x="1952" y="0"/>
                    <a:pt x="1914" y="9"/>
                    <a:pt x="1874" y="29"/>
                  </a:cubicBezTo>
                  <a:cubicBezTo>
                    <a:pt x="1159" y="375"/>
                    <a:pt x="600" y="970"/>
                    <a:pt x="147" y="1625"/>
                  </a:cubicBezTo>
                  <a:cubicBezTo>
                    <a:pt x="0" y="1824"/>
                    <a:pt x="193" y="2061"/>
                    <a:pt x="382" y="2061"/>
                  </a:cubicBezTo>
                  <a:cubicBezTo>
                    <a:pt x="453" y="2061"/>
                    <a:pt x="524" y="2027"/>
                    <a:pt x="576" y="1946"/>
                  </a:cubicBezTo>
                  <a:cubicBezTo>
                    <a:pt x="969" y="1387"/>
                    <a:pt x="1457" y="851"/>
                    <a:pt x="2088" y="529"/>
                  </a:cubicBezTo>
                  <a:cubicBezTo>
                    <a:pt x="2358" y="405"/>
                    <a:pt x="2230" y="0"/>
                    <a:pt x="1988"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 name="Google Shape;318;p24"/>
            <p:cNvSpPr/>
            <p:nvPr/>
          </p:nvSpPr>
          <p:spPr>
            <a:xfrm>
              <a:off x="3547975" y="2116525"/>
              <a:ext cx="83350" cy="62250"/>
            </a:xfrm>
            <a:custGeom>
              <a:avLst/>
              <a:gdLst/>
              <a:ahLst/>
              <a:cxnLst/>
              <a:rect l="l" t="t" r="r" b="b"/>
              <a:pathLst>
                <a:path w="3334" h="2490" extrusionOk="0">
                  <a:moveTo>
                    <a:pt x="2933" y="0"/>
                  </a:moveTo>
                  <a:cubicBezTo>
                    <a:pt x="2882" y="0"/>
                    <a:pt x="2829" y="17"/>
                    <a:pt x="2778" y="57"/>
                  </a:cubicBezTo>
                  <a:lnTo>
                    <a:pt x="1051" y="1415"/>
                  </a:lnTo>
                  <a:cubicBezTo>
                    <a:pt x="218" y="2072"/>
                    <a:pt x="0" y="2490"/>
                    <a:pt x="252" y="2490"/>
                  </a:cubicBezTo>
                  <a:cubicBezTo>
                    <a:pt x="425" y="2490"/>
                    <a:pt x="818" y="2294"/>
                    <a:pt x="1385" y="1843"/>
                  </a:cubicBezTo>
                  <a:lnTo>
                    <a:pt x="3111" y="498"/>
                  </a:lnTo>
                  <a:cubicBezTo>
                    <a:pt x="3334" y="324"/>
                    <a:pt x="3155" y="0"/>
                    <a:pt x="2933"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319;p24"/>
            <p:cNvSpPr/>
            <p:nvPr/>
          </p:nvSpPr>
          <p:spPr>
            <a:xfrm>
              <a:off x="3668150" y="2011925"/>
              <a:ext cx="73650" cy="56575"/>
            </a:xfrm>
            <a:custGeom>
              <a:avLst/>
              <a:gdLst/>
              <a:ahLst/>
              <a:cxnLst/>
              <a:rect l="l" t="t" r="r" b="b"/>
              <a:pathLst>
                <a:path w="2946" h="2263" extrusionOk="0">
                  <a:moveTo>
                    <a:pt x="2551" y="1"/>
                  </a:moveTo>
                  <a:cubicBezTo>
                    <a:pt x="2498" y="1"/>
                    <a:pt x="2442" y="19"/>
                    <a:pt x="2388" y="62"/>
                  </a:cubicBezTo>
                  <a:lnTo>
                    <a:pt x="233" y="1765"/>
                  </a:lnTo>
                  <a:cubicBezTo>
                    <a:pt x="1" y="1939"/>
                    <a:pt x="185" y="2263"/>
                    <a:pt x="410" y="2263"/>
                  </a:cubicBezTo>
                  <a:cubicBezTo>
                    <a:pt x="461" y="2263"/>
                    <a:pt x="515" y="2246"/>
                    <a:pt x="566" y="2206"/>
                  </a:cubicBezTo>
                  <a:lnTo>
                    <a:pt x="2733" y="515"/>
                  </a:lnTo>
                  <a:cubicBezTo>
                    <a:pt x="2945" y="332"/>
                    <a:pt x="2775" y="1"/>
                    <a:pt x="2551"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p:cSld name="CUSTOM_1">
    <p:spTree>
      <p:nvGrpSpPr>
        <p:cNvPr id="320" name="Shape 320"/>
        <p:cNvGrpSpPr/>
        <p:nvPr/>
      </p:nvGrpSpPr>
      <p:grpSpPr>
        <a:xfrm>
          <a:off x="0" y="0"/>
          <a:ext cx="0" cy="0"/>
          <a:chOff x="0" y="0"/>
          <a:chExt cx="0" cy="0"/>
        </a:xfrm>
      </p:grpSpPr>
      <p:sp>
        <p:nvSpPr>
          <p:cNvPr id="321" name="Google Shape;321;p25"/>
          <p:cNvSpPr txBox="1"/>
          <p:nvPr>
            <p:ph type="ctrTitle"/>
          </p:nvPr>
        </p:nvSpPr>
        <p:spPr>
          <a:xfrm>
            <a:off x="713225" y="694825"/>
            <a:ext cx="7717500" cy="69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sz="5900"/>
            </a:lvl1pPr>
            <a:lvl2pPr lvl="1" algn="ctr" rtl="0">
              <a:lnSpc>
                <a:spcPct val="80000"/>
              </a:lnSpc>
              <a:spcBef>
                <a:spcPts val="0"/>
              </a:spcBef>
              <a:spcAft>
                <a:spcPts val="0"/>
              </a:spcAft>
              <a:buSzPts val="4500"/>
              <a:buNone/>
              <a:defRPr sz="4500"/>
            </a:lvl2pPr>
            <a:lvl3pPr lvl="2" algn="ctr" rtl="0">
              <a:lnSpc>
                <a:spcPct val="80000"/>
              </a:lnSpc>
              <a:spcBef>
                <a:spcPts val="0"/>
              </a:spcBef>
              <a:spcAft>
                <a:spcPts val="0"/>
              </a:spcAft>
              <a:buSzPts val="4500"/>
              <a:buNone/>
              <a:defRPr sz="4500"/>
            </a:lvl3pPr>
            <a:lvl4pPr lvl="3" algn="ctr" rtl="0">
              <a:lnSpc>
                <a:spcPct val="80000"/>
              </a:lnSpc>
              <a:spcBef>
                <a:spcPts val="0"/>
              </a:spcBef>
              <a:spcAft>
                <a:spcPts val="0"/>
              </a:spcAft>
              <a:buSzPts val="4500"/>
              <a:buNone/>
              <a:defRPr sz="4500"/>
            </a:lvl4pPr>
            <a:lvl5pPr lvl="4" algn="ctr" rtl="0">
              <a:lnSpc>
                <a:spcPct val="80000"/>
              </a:lnSpc>
              <a:spcBef>
                <a:spcPts val="0"/>
              </a:spcBef>
              <a:spcAft>
                <a:spcPts val="0"/>
              </a:spcAft>
              <a:buSzPts val="4500"/>
              <a:buNone/>
              <a:defRPr sz="4500"/>
            </a:lvl5pPr>
            <a:lvl6pPr lvl="5" algn="ctr" rtl="0">
              <a:lnSpc>
                <a:spcPct val="80000"/>
              </a:lnSpc>
              <a:spcBef>
                <a:spcPts val="0"/>
              </a:spcBef>
              <a:spcAft>
                <a:spcPts val="0"/>
              </a:spcAft>
              <a:buSzPts val="4500"/>
              <a:buNone/>
              <a:defRPr sz="4500"/>
            </a:lvl6pPr>
            <a:lvl7pPr lvl="6" algn="ctr" rtl="0">
              <a:lnSpc>
                <a:spcPct val="80000"/>
              </a:lnSpc>
              <a:spcBef>
                <a:spcPts val="0"/>
              </a:spcBef>
              <a:spcAft>
                <a:spcPts val="0"/>
              </a:spcAft>
              <a:buSzPts val="4500"/>
              <a:buNone/>
              <a:defRPr sz="4500"/>
            </a:lvl7pPr>
            <a:lvl8pPr lvl="7" algn="ctr" rtl="0">
              <a:lnSpc>
                <a:spcPct val="80000"/>
              </a:lnSpc>
              <a:spcBef>
                <a:spcPts val="0"/>
              </a:spcBef>
              <a:spcAft>
                <a:spcPts val="0"/>
              </a:spcAft>
              <a:buSzPts val="4500"/>
              <a:buNone/>
              <a:defRPr sz="4500"/>
            </a:lvl8pPr>
            <a:lvl9pPr lvl="8" algn="ctr" rtl="0">
              <a:lnSpc>
                <a:spcPct val="80000"/>
              </a:lnSpc>
              <a:spcBef>
                <a:spcPts val="0"/>
              </a:spcBef>
              <a:spcAft>
                <a:spcPts val="0"/>
              </a:spcAft>
              <a:buSzPts val="4500"/>
              <a:buNone/>
              <a:defRPr sz="4500"/>
            </a:lvl9pPr>
          </a:lstStyle>
          <a:p/>
        </p:txBody>
      </p:sp>
      <p:sp>
        <p:nvSpPr>
          <p:cNvPr id="322" name="Google Shape;322;p25"/>
          <p:cNvSpPr txBox="1"/>
          <p:nvPr>
            <p:ph type="subTitle" idx="1"/>
          </p:nvPr>
        </p:nvSpPr>
        <p:spPr>
          <a:xfrm>
            <a:off x="1716000" y="1865713"/>
            <a:ext cx="5712000" cy="85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323" name="Google Shape;323;p25"/>
          <p:cNvSpPr txBox="1"/>
          <p:nvPr/>
        </p:nvSpPr>
        <p:spPr>
          <a:xfrm>
            <a:off x="1852558" y="3769859"/>
            <a:ext cx="5454600" cy="7926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GB" sz="1200">
                <a:solidFill>
                  <a:schemeClr val="dk2"/>
                </a:solidFill>
                <a:latin typeface="Varela Round" panose="00000500000000000000"/>
                <a:ea typeface="Varela Round" panose="00000500000000000000"/>
                <a:cs typeface="Varela Round" panose="00000500000000000000"/>
                <a:sym typeface="Varela Round" panose="00000500000000000000"/>
              </a:rPr>
              <a:t>CREDITS: This presentation template was created by </a:t>
            </a:r>
            <a:r>
              <a:rPr lang="en-GB" sz="1200" b="1">
                <a:solidFill>
                  <a:schemeClr val="dk2"/>
                </a:solidFill>
                <a:uFill>
                  <a:noFill/>
                </a:uFill>
                <a:latin typeface="Varela Round" panose="00000500000000000000"/>
                <a:ea typeface="Varela Round" panose="00000500000000000000"/>
                <a:cs typeface="Varela Round" panose="00000500000000000000"/>
                <a:sym typeface="Varela Round" panose="00000500000000000000"/>
                <a:hlinkClick r:id="rId2"/>
              </a:rPr>
              <a:t>Slidesgo</a:t>
            </a:r>
            <a:r>
              <a:rPr lang="en-GB" sz="1200">
                <a:solidFill>
                  <a:schemeClr val="dk2"/>
                </a:solidFill>
                <a:latin typeface="Varela Round" panose="00000500000000000000"/>
                <a:ea typeface="Varela Round" panose="00000500000000000000"/>
                <a:cs typeface="Varela Round" panose="00000500000000000000"/>
                <a:sym typeface="Varela Round" panose="00000500000000000000"/>
              </a:rPr>
              <a:t>, including icons by </a:t>
            </a:r>
            <a:r>
              <a:rPr lang="en-GB" sz="1200" b="1">
                <a:solidFill>
                  <a:schemeClr val="dk2"/>
                </a:solidFill>
                <a:uFill>
                  <a:noFill/>
                </a:uFill>
                <a:latin typeface="Varela Round" panose="00000500000000000000"/>
                <a:ea typeface="Varela Round" panose="00000500000000000000"/>
                <a:cs typeface="Varela Round" panose="00000500000000000000"/>
                <a:sym typeface="Varela Round" panose="00000500000000000000"/>
                <a:hlinkClick r:id="rId3"/>
              </a:rPr>
              <a:t>Flaticon</a:t>
            </a:r>
            <a:r>
              <a:rPr lang="en-GB" sz="1200">
                <a:solidFill>
                  <a:schemeClr val="dk2"/>
                </a:solidFill>
                <a:latin typeface="Varela Round" panose="00000500000000000000"/>
                <a:ea typeface="Varela Round" panose="00000500000000000000"/>
                <a:cs typeface="Varela Round" panose="00000500000000000000"/>
                <a:sym typeface="Varela Round" panose="00000500000000000000"/>
              </a:rPr>
              <a:t>, and infographics &amp; images by </a:t>
            </a:r>
            <a:r>
              <a:rPr lang="en-GB" sz="1200" b="1">
                <a:solidFill>
                  <a:schemeClr val="dk2"/>
                </a:solidFill>
                <a:uFill>
                  <a:noFill/>
                </a:uFill>
                <a:latin typeface="Varela Round" panose="00000500000000000000"/>
                <a:ea typeface="Varela Round" panose="00000500000000000000"/>
                <a:cs typeface="Varela Round" panose="00000500000000000000"/>
                <a:sym typeface="Varela Round" panose="00000500000000000000"/>
                <a:hlinkClick r:id="rId4"/>
              </a:rPr>
              <a:t>Freepik</a:t>
            </a:r>
            <a:r>
              <a:rPr lang="en-GB" sz="1200">
                <a:solidFill>
                  <a:schemeClr val="dk2"/>
                </a:solidFill>
                <a:latin typeface="Varela Round" panose="00000500000000000000"/>
                <a:ea typeface="Varela Round" panose="00000500000000000000"/>
                <a:cs typeface="Varela Round" panose="00000500000000000000"/>
                <a:sym typeface="Varela Round" panose="00000500000000000000"/>
              </a:rPr>
              <a:t>. </a:t>
            </a:r>
            <a:endParaRPr sz="1200">
              <a:solidFill>
                <a:schemeClr val="dk2"/>
              </a:solidFill>
              <a:latin typeface="Varela Round" panose="00000500000000000000"/>
              <a:ea typeface="Varela Round" panose="00000500000000000000"/>
              <a:cs typeface="Varela Round" panose="00000500000000000000"/>
              <a:sym typeface="Varela Round" panose="00000500000000000000"/>
            </a:endParaRPr>
          </a:p>
          <a:p>
            <a:pPr marL="0" lvl="0" indent="0" algn="ctr" rtl="0">
              <a:spcBef>
                <a:spcPts val="300"/>
              </a:spcBef>
              <a:spcAft>
                <a:spcPts val="0"/>
              </a:spcAft>
              <a:buNone/>
            </a:pPr>
            <a:endParaRPr sz="12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
        <p:nvSpPr>
          <p:cNvPr id="324" name="Google Shape;324;p25"/>
          <p:cNvSpPr/>
          <p:nvPr/>
        </p:nvSpPr>
        <p:spPr>
          <a:xfrm rot="5786196">
            <a:off x="-296007" y="3321696"/>
            <a:ext cx="2714228" cy="2971990"/>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25"/>
          <p:cNvSpPr/>
          <p:nvPr/>
        </p:nvSpPr>
        <p:spPr>
          <a:xfrm rot="-4971722">
            <a:off x="-680539" y="4474467"/>
            <a:ext cx="3207625" cy="3139985"/>
          </a:xfrm>
          <a:custGeom>
            <a:avLst/>
            <a:gdLst/>
            <a:ahLst/>
            <a:cxnLst/>
            <a:rect l="l" t="t" r="r" b="b"/>
            <a:pathLst>
              <a:path w="155846" h="123228" extrusionOk="0">
                <a:moveTo>
                  <a:pt x="143537" y="1"/>
                </a:moveTo>
                <a:lnTo>
                  <a:pt x="1" y="114182"/>
                </a:lnTo>
                <a:cubicBezTo>
                  <a:pt x="5901" y="119314"/>
                  <a:pt x="13518" y="123227"/>
                  <a:pt x="21197" y="123227"/>
                </a:cubicBezTo>
                <a:cubicBezTo>
                  <a:pt x="22851" y="123227"/>
                  <a:pt x="24509" y="123045"/>
                  <a:pt x="26153" y="122655"/>
                </a:cubicBezTo>
                <a:cubicBezTo>
                  <a:pt x="37494" y="119920"/>
                  <a:pt x="44333" y="108678"/>
                  <a:pt x="49803" y="98371"/>
                </a:cubicBezTo>
                <a:cubicBezTo>
                  <a:pt x="55240" y="88064"/>
                  <a:pt x="61745" y="76722"/>
                  <a:pt x="72986" y="73553"/>
                </a:cubicBezTo>
                <a:cubicBezTo>
                  <a:pt x="75163" y="72935"/>
                  <a:pt x="77361" y="72673"/>
                  <a:pt x="79569" y="72673"/>
                </a:cubicBezTo>
                <a:cubicBezTo>
                  <a:pt x="87002" y="72673"/>
                  <a:pt x="94547" y="75642"/>
                  <a:pt x="101774" y="77956"/>
                </a:cubicBezTo>
                <a:cubicBezTo>
                  <a:pt x="106502" y="79449"/>
                  <a:pt x="111703" y="80629"/>
                  <a:pt x="116672" y="80629"/>
                </a:cubicBezTo>
                <a:cubicBezTo>
                  <a:pt x="121588" y="80629"/>
                  <a:pt x="126278" y="79474"/>
                  <a:pt x="130060" y="76322"/>
                </a:cubicBezTo>
                <a:cubicBezTo>
                  <a:pt x="135765" y="71552"/>
                  <a:pt x="137566" y="63646"/>
                  <a:pt x="138133" y="56208"/>
                </a:cubicBezTo>
                <a:cubicBezTo>
                  <a:pt x="139234" y="41864"/>
                  <a:pt x="141435" y="33491"/>
                  <a:pt x="149408" y="21483"/>
                </a:cubicBezTo>
                <a:cubicBezTo>
                  <a:pt x="155846" y="11776"/>
                  <a:pt x="155178" y="5171"/>
                  <a:pt x="14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25"/>
          <p:cNvSpPr/>
          <p:nvPr/>
        </p:nvSpPr>
        <p:spPr>
          <a:xfrm rot="5400000">
            <a:off x="8102113" y="-43013"/>
            <a:ext cx="1269922" cy="1165035"/>
          </a:xfrm>
          <a:custGeom>
            <a:avLst/>
            <a:gdLst/>
            <a:ahLst/>
            <a:cxnLst/>
            <a:rect l="l" t="t" r="r" b="b"/>
            <a:pathLst>
              <a:path w="40732" h="34850" extrusionOk="0">
                <a:moveTo>
                  <a:pt x="1" y="0"/>
                </a:moveTo>
                <a:lnTo>
                  <a:pt x="1" y="34850"/>
                </a:lnTo>
                <a:cubicBezTo>
                  <a:pt x="10776" y="28194"/>
                  <a:pt x="30385" y="14812"/>
                  <a:pt x="40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25"/>
          <p:cNvSpPr/>
          <p:nvPr/>
        </p:nvSpPr>
        <p:spPr>
          <a:xfrm rot="-959135">
            <a:off x="8736897" y="-740031"/>
            <a:ext cx="1383248" cy="1650428"/>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28" name="Google Shape;328;p25"/>
          <p:cNvGrpSpPr/>
          <p:nvPr/>
        </p:nvGrpSpPr>
        <p:grpSpPr>
          <a:xfrm rot="1716161">
            <a:off x="-796825" y="3590162"/>
            <a:ext cx="1367782" cy="809571"/>
            <a:chOff x="3293925" y="2011925"/>
            <a:chExt cx="541025" cy="484350"/>
          </a:xfrm>
        </p:grpSpPr>
        <p:sp>
          <p:nvSpPr>
            <p:cNvPr id="329" name="Google Shape;329;p25"/>
            <p:cNvSpPr/>
            <p:nvPr/>
          </p:nvSpPr>
          <p:spPr>
            <a:xfrm>
              <a:off x="3743650" y="2103225"/>
              <a:ext cx="91300" cy="64275"/>
            </a:xfrm>
            <a:custGeom>
              <a:avLst/>
              <a:gdLst/>
              <a:ahLst/>
              <a:cxnLst/>
              <a:rect l="l" t="t" r="r" b="b"/>
              <a:pathLst>
                <a:path w="3652" h="2571" extrusionOk="0">
                  <a:moveTo>
                    <a:pt x="3240" y="1"/>
                  </a:moveTo>
                  <a:cubicBezTo>
                    <a:pt x="3188" y="1"/>
                    <a:pt x="3135" y="17"/>
                    <a:pt x="3083" y="54"/>
                  </a:cubicBezTo>
                  <a:cubicBezTo>
                    <a:pt x="2154" y="768"/>
                    <a:pt x="1154" y="1351"/>
                    <a:pt x="225" y="2066"/>
                  </a:cubicBezTo>
                  <a:cubicBezTo>
                    <a:pt x="0" y="2242"/>
                    <a:pt x="185" y="2570"/>
                    <a:pt x="416" y="2570"/>
                  </a:cubicBezTo>
                  <a:cubicBezTo>
                    <a:pt x="467" y="2570"/>
                    <a:pt x="519" y="2555"/>
                    <a:pt x="570" y="2518"/>
                  </a:cubicBezTo>
                  <a:cubicBezTo>
                    <a:pt x="1499" y="1804"/>
                    <a:pt x="2511" y="1221"/>
                    <a:pt x="3428" y="506"/>
                  </a:cubicBezTo>
                  <a:cubicBezTo>
                    <a:pt x="3652" y="321"/>
                    <a:pt x="3470" y="1"/>
                    <a:pt x="32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25"/>
            <p:cNvSpPr/>
            <p:nvPr/>
          </p:nvSpPr>
          <p:spPr>
            <a:xfrm>
              <a:off x="3699525" y="2028700"/>
              <a:ext cx="124975" cy="102900"/>
            </a:xfrm>
            <a:custGeom>
              <a:avLst/>
              <a:gdLst/>
              <a:ahLst/>
              <a:cxnLst/>
              <a:rect l="l" t="t" r="r" b="b"/>
              <a:pathLst>
                <a:path w="4999" h="4116" extrusionOk="0">
                  <a:moveTo>
                    <a:pt x="4592" y="1"/>
                  </a:moveTo>
                  <a:cubicBezTo>
                    <a:pt x="4539" y="1"/>
                    <a:pt x="4484" y="18"/>
                    <a:pt x="4431" y="58"/>
                  </a:cubicBezTo>
                  <a:cubicBezTo>
                    <a:pt x="3002" y="1225"/>
                    <a:pt x="1657" y="2475"/>
                    <a:pt x="228" y="3618"/>
                  </a:cubicBezTo>
                  <a:cubicBezTo>
                    <a:pt x="0" y="3799"/>
                    <a:pt x="174" y="4115"/>
                    <a:pt x="392" y="4115"/>
                  </a:cubicBezTo>
                  <a:cubicBezTo>
                    <a:pt x="448" y="4115"/>
                    <a:pt x="506" y="4095"/>
                    <a:pt x="561" y="4047"/>
                  </a:cubicBezTo>
                  <a:cubicBezTo>
                    <a:pt x="1990" y="2904"/>
                    <a:pt x="3347" y="1654"/>
                    <a:pt x="4776" y="511"/>
                  </a:cubicBezTo>
                  <a:cubicBezTo>
                    <a:pt x="4999" y="327"/>
                    <a:pt x="4820" y="1"/>
                    <a:pt x="4592"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25"/>
            <p:cNvSpPr/>
            <p:nvPr/>
          </p:nvSpPr>
          <p:spPr>
            <a:xfrm>
              <a:off x="3613625" y="2163150"/>
              <a:ext cx="70700" cy="82525"/>
            </a:xfrm>
            <a:custGeom>
              <a:avLst/>
              <a:gdLst/>
              <a:ahLst/>
              <a:cxnLst/>
              <a:rect l="l" t="t" r="r" b="b"/>
              <a:pathLst>
                <a:path w="2828" h="3301" extrusionOk="0">
                  <a:moveTo>
                    <a:pt x="2424" y="0"/>
                  </a:moveTo>
                  <a:cubicBezTo>
                    <a:pt x="2350" y="0"/>
                    <a:pt x="2274" y="29"/>
                    <a:pt x="2211" y="97"/>
                  </a:cubicBezTo>
                  <a:cubicBezTo>
                    <a:pt x="1461" y="967"/>
                    <a:pt x="937" y="2002"/>
                    <a:pt x="175" y="2872"/>
                  </a:cubicBezTo>
                  <a:cubicBezTo>
                    <a:pt x="1" y="3064"/>
                    <a:pt x="198" y="3301"/>
                    <a:pt x="399" y="3301"/>
                  </a:cubicBezTo>
                  <a:cubicBezTo>
                    <a:pt x="473" y="3301"/>
                    <a:pt x="547" y="3269"/>
                    <a:pt x="604" y="3193"/>
                  </a:cubicBezTo>
                  <a:cubicBezTo>
                    <a:pt x="1366" y="2336"/>
                    <a:pt x="1890" y="1288"/>
                    <a:pt x="2652" y="431"/>
                  </a:cubicBezTo>
                  <a:cubicBezTo>
                    <a:pt x="2828" y="229"/>
                    <a:pt x="2634" y="0"/>
                    <a:pt x="2424"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25"/>
            <p:cNvSpPr/>
            <p:nvPr/>
          </p:nvSpPr>
          <p:spPr>
            <a:xfrm>
              <a:off x="3656525" y="2239625"/>
              <a:ext cx="56700" cy="55200"/>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25"/>
            <p:cNvSpPr/>
            <p:nvPr/>
          </p:nvSpPr>
          <p:spPr>
            <a:xfrm>
              <a:off x="3594500" y="2349475"/>
              <a:ext cx="53525" cy="52475"/>
            </a:xfrm>
            <a:custGeom>
              <a:avLst/>
              <a:gdLst/>
              <a:ahLst/>
              <a:cxnLst/>
              <a:rect l="l" t="t" r="r" b="b"/>
              <a:pathLst>
                <a:path w="2141" h="2099" extrusionOk="0">
                  <a:moveTo>
                    <a:pt x="1747" y="0"/>
                  </a:moveTo>
                  <a:cubicBezTo>
                    <a:pt x="1694" y="0"/>
                    <a:pt x="1638" y="19"/>
                    <a:pt x="1583" y="62"/>
                  </a:cubicBezTo>
                  <a:cubicBezTo>
                    <a:pt x="1012" y="503"/>
                    <a:pt x="595" y="1086"/>
                    <a:pt x="167" y="1657"/>
                  </a:cubicBezTo>
                  <a:cubicBezTo>
                    <a:pt x="0" y="1859"/>
                    <a:pt x="200" y="2098"/>
                    <a:pt x="408" y="2098"/>
                  </a:cubicBezTo>
                  <a:cubicBezTo>
                    <a:pt x="483" y="2098"/>
                    <a:pt x="559" y="2067"/>
                    <a:pt x="619" y="1991"/>
                  </a:cubicBezTo>
                  <a:cubicBezTo>
                    <a:pt x="1012" y="1455"/>
                    <a:pt x="1405" y="919"/>
                    <a:pt x="1929" y="503"/>
                  </a:cubicBezTo>
                  <a:cubicBezTo>
                    <a:pt x="2140" y="329"/>
                    <a:pt x="1971" y="0"/>
                    <a:pt x="1747"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25"/>
            <p:cNvSpPr/>
            <p:nvPr/>
          </p:nvSpPr>
          <p:spPr>
            <a:xfrm>
              <a:off x="3566850" y="2332625"/>
              <a:ext cx="49950" cy="62075"/>
            </a:xfrm>
            <a:custGeom>
              <a:avLst/>
              <a:gdLst/>
              <a:ahLst/>
              <a:cxnLst/>
              <a:rect l="l" t="t" r="r" b="b"/>
              <a:pathLst>
                <a:path w="1998" h="2483" extrusionOk="0">
                  <a:moveTo>
                    <a:pt x="1613" y="1"/>
                  </a:moveTo>
                  <a:cubicBezTo>
                    <a:pt x="1539" y="1"/>
                    <a:pt x="1464" y="32"/>
                    <a:pt x="1404" y="105"/>
                  </a:cubicBezTo>
                  <a:cubicBezTo>
                    <a:pt x="915" y="748"/>
                    <a:pt x="451" y="1391"/>
                    <a:pt x="94" y="2117"/>
                  </a:cubicBezTo>
                  <a:cubicBezTo>
                    <a:pt x="0" y="2320"/>
                    <a:pt x="183" y="2482"/>
                    <a:pt x="357" y="2482"/>
                  </a:cubicBezTo>
                  <a:cubicBezTo>
                    <a:pt x="448" y="2482"/>
                    <a:pt x="537" y="2438"/>
                    <a:pt x="582" y="2331"/>
                  </a:cubicBezTo>
                  <a:cubicBezTo>
                    <a:pt x="927" y="1641"/>
                    <a:pt x="1380" y="1034"/>
                    <a:pt x="1832" y="438"/>
                  </a:cubicBezTo>
                  <a:cubicBezTo>
                    <a:pt x="1998" y="229"/>
                    <a:pt x="1813" y="1"/>
                    <a:pt x="161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25"/>
            <p:cNvSpPr/>
            <p:nvPr/>
          </p:nvSpPr>
          <p:spPr>
            <a:xfrm>
              <a:off x="3484300" y="2388000"/>
              <a:ext cx="28050" cy="108275"/>
            </a:xfrm>
            <a:custGeom>
              <a:avLst/>
              <a:gdLst/>
              <a:ahLst/>
              <a:cxnLst/>
              <a:rect l="l" t="t" r="r" b="b"/>
              <a:pathLst>
                <a:path w="1122" h="4331" extrusionOk="0">
                  <a:moveTo>
                    <a:pt x="623" y="1"/>
                  </a:moveTo>
                  <a:cubicBezTo>
                    <a:pt x="474" y="1"/>
                    <a:pt x="327" y="111"/>
                    <a:pt x="360" y="307"/>
                  </a:cubicBezTo>
                  <a:cubicBezTo>
                    <a:pt x="574" y="1557"/>
                    <a:pt x="181" y="2795"/>
                    <a:pt x="26" y="4022"/>
                  </a:cubicBezTo>
                  <a:cubicBezTo>
                    <a:pt x="0" y="4217"/>
                    <a:pt x="149" y="4331"/>
                    <a:pt x="297" y="4331"/>
                  </a:cubicBezTo>
                  <a:cubicBezTo>
                    <a:pt x="419" y="4331"/>
                    <a:pt x="541" y="4254"/>
                    <a:pt x="562" y="4081"/>
                  </a:cubicBezTo>
                  <a:cubicBezTo>
                    <a:pt x="741" y="2807"/>
                    <a:pt x="1122" y="1521"/>
                    <a:pt x="896" y="236"/>
                  </a:cubicBezTo>
                  <a:cubicBezTo>
                    <a:pt x="869" y="75"/>
                    <a:pt x="745" y="1"/>
                    <a:pt x="62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25"/>
            <p:cNvSpPr/>
            <p:nvPr/>
          </p:nvSpPr>
          <p:spPr>
            <a:xfrm>
              <a:off x="3419975" y="2303650"/>
              <a:ext cx="47250" cy="66000"/>
            </a:xfrm>
            <a:custGeom>
              <a:avLst/>
              <a:gdLst/>
              <a:ahLst/>
              <a:cxnLst/>
              <a:rect l="l" t="t" r="r" b="b"/>
              <a:pathLst>
                <a:path w="1890" h="2640" extrusionOk="0">
                  <a:moveTo>
                    <a:pt x="1535" y="1"/>
                  </a:moveTo>
                  <a:cubicBezTo>
                    <a:pt x="1438" y="1"/>
                    <a:pt x="1340" y="50"/>
                    <a:pt x="1290" y="169"/>
                  </a:cubicBezTo>
                  <a:cubicBezTo>
                    <a:pt x="956" y="871"/>
                    <a:pt x="611" y="1562"/>
                    <a:pt x="159" y="2193"/>
                  </a:cubicBezTo>
                  <a:cubicBezTo>
                    <a:pt x="1" y="2403"/>
                    <a:pt x="192" y="2640"/>
                    <a:pt x="389" y="2640"/>
                  </a:cubicBezTo>
                  <a:cubicBezTo>
                    <a:pt x="460" y="2640"/>
                    <a:pt x="531" y="2610"/>
                    <a:pt x="587" y="2538"/>
                  </a:cubicBezTo>
                  <a:cubicBezTo>
                    <a:pt x="1075" y="1859"/>
                    <a:pt x="1433" y="1121"/>
                    <a:pt x="1790" y="371"/>
                  </a:cubicBezTo>
                  <a:cubicBezTo>
                    <a:pt x="1890" y="164"/>
                    <a:pt x="1712" y="1"/>
                    <a:pt x="1535"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25"/>
            <p:cNvSpPr/>
            <p:nvPr/>
          </p:nvSpPr>
          <p:spPr>
            <a:xfrm>
              <a:off x="3516525" y="2211800"/>
              <a:ext cx="60275" cy="65000"/>
            </a:xfrm>
            <a:custGeom>
              <a:avLst/>
              <a:gdLst/>
              <a:ahLst/>
              <a:cxnLst/>
              <a:rect l="l" t="t" r="r" b="b"/>
              <a:pathLst>
                <a:path w="2411" h="2600" extrusionOk="0">
                  <a:moveTo>
                    <a:pt x="2050" y="0"/>
                  </a:moveTo>
                  <a:cubicBezTo>
                    <a:pt x="2013" y="0"/>
                    <a:pt x="1971" y="10"/>
                    <a:pt x="1928" y="33"/>
                  </a:cubicBezTo>
                  <a:cubicBezTo>
                    <a:pt x="1071" y="461"/>
                    <a:pt x="595" y="1342"/>
                    <a:pt x="130" y="2140"/>
                  </a:cubicBezTo>
                  <a:cubicBezTo>
                    <a:pt x="0" y="2357"/>
                    <a:pt x="205" y="2599"/>
                    <a:pt x="395" y="2599"/>
                  </a:cubicBezTo>
                  <a:cubicBezTo>
                    <a:pt x="466" y="2599"/>
                    <a:pt x="534" y="2566"/>
                    <a:pt x="583" y="2485"/>
                  </a:cubicBezTo>
                  <a:cubicBezTo>
                    <a:pt x="976" y="1783"/>
                    <a:pt x="1392" y="926"/>
                    <a:pt x="2143" y="557"/>
                  </a:cubicBezTo>
                  <a:cubicBezTo>
                    <a:pt x="2411" y="412"/>
                    <a:pt x="2295" y="0"/>
                    <a:pt x="2050"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25"/>
            <p:cNvSpPr/>
            <p:nvPr/>
          </p:nvSpPr>
          <p:spPr>
            <a:xfrm>
              <a:off x="3339150" y="2416575"/>
              <a:ext cx="35225" cy="58050"/>
            </a:xfrm>
            <a:custGeom>
              <a:avLst/>
              <a:gdLst/>
              <a:ahLst/>
              <a:cxnLst/>
              <a:rect l="l" t="t" r="r" b="b"/>
              <a:pathLst>
                <a:path w="1409" h="2322" extrusionOk="0">
                  <a:moveTo>
                    <a:pt x="1061" y="0"/>
                  </a:moveTo>
                  <a:cubicBezTo>
                    <a:pt x="967" y="0"/>
                    <a:pt x="875" y="52"/>
                    <a:pt x="832" y="176"/>
                  </a:cubicBezTo>
                  <a:cubicBezTo>
                    <a:pt x="629" y="759"/>
                    <a:pt x="451" y="1355"/>
                    <a:pt x="129" y="1867"/>
                  </a:cubicBezTo>
                  <a:cubicBezTo>
                    <a:pt x="0" y="2082"/>
                    <a:pt x="188" y="2322"/>
                    <a:pt x="370" y="2322"/>
                  </a:cubicBezTo>
                  <a:cubicBezTo>
                    <a:pt x="439" y="2322"/>
                    <a:pt x="508" y="2286"/>
                    <a:pt x="558" y="2200"/>
                  </a:cubicBezTo>
                  <a:cubicBezTo>
                    <a:pt x="915" y="1629"/>
                    <a:pt x="1129" y="1009"/>
                    <a:pt x="1332" y="378"/>
                  </a:cubicBezTo>
                  <a:cubicBezTo>
                    <a:pt x="1408" y="165"/>
                    <a:pt x="1230" y="0"/>
                    <a:pt x="1061"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25"/>
            <p:cNvSpPr/>
            <p:nvPr/>
          </p:nvSpPr>
          <p:spPr>
            <a:xfrm>
              <a:off x="3293925" y="2363575"/>
              <a:ext cx="53150" cy="65100"/>
            </a:xfrm>
            <a:custGeom>
              <a:avLst/>
              <a:gdLst/>
              <a:ahLst/>
              <a:cxnLst/>
              <a:rect l="l" t="t" r="r" b="b"/>
              <a:pathLst>
                <a:path w="2126" h="2604" extrusionOk="0">
                  <a:moveTo>
                    <a:pt x="1725" y="0"/>
                  </a:moveTo>
                  <a:cubicBezTo>
                    <a:pt x="1674" y="0"/>
                    <a:pt x="1621" y="17"/>
                    <a:pt x="1569" y="58"/>
                  </a:cubicBezTo>
                  <a:cubicBezTo>
                    <a:pt x="831" y="641"/>
                    <a:pt x="176" y="1355"/>
                    <a:pt x="33" y="2308"/>
                  </a:cubicBezTo>
                  <a:cubicBezTo>
                    <a:pt x="1" y="2497"/>
                    <a:pt x="149" y="2603"/>
                    <a:pt x="301" y="2603"/>
                  </a:cubicBezTo>
                  <a:cubicBezTo>
                    <a:pt x="426" y="2603"/>
                    <a:pt x="554" y="2530"/>
                    <a:pt x="581" y="2367"/>
                  </a:cubicBezTo>
                  <a:cubicBezTo>
                    <a:pt x="712" y="1558"/>
                    <a:pt x="1307" y="963"/>
                    <a:pt x="1903" y="486"/>
                  </a:cubicBezTo>
                  <a:cubicBezTo>
                    <a:pt x="2125" y="322"/>
                    <a:pt x="1947" y="0"/>
                    <a:pt x="1725"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25"/>
            <p:cNvSpPr/>
            <p:nvPr/>
          </p:nvSpPr>
          <p:spPr>
            <a:xfrm>
              <a:off x="3368175" y="2276025"/>
              <a:ext cx="37450" cy="40725"/>
            </a:xfrm>
            <a:custGeom>
              <a:avLst/>
              <a:gdLst/>
              <a:ahLst/>
              <a:cxnLst/>
              <a:rect l="l" t="t" r="r" b="b"/>
              <a:pathLst>
                <a:path w="1498" h="1629" extrusionOk="0">
                  <a:moveTo>
                    <a:pt x="1140" y="1"/>
                  </a:moveTo>
                  <a:cubicBezTo>
                    <a:pt x="1042" y="1"/>
                    <a:pt x="943" y="46"/>
                    <a:pt x="885" y="154"/>
                  </a:cubicBezTo>
                  <a:cubicBezTo>
                    <a:pt x="707" y="524"/>
                    <a:pt x="385" y="845"/>
                    <a:pt x="147" y="1178"/>
                  </a:cubicBezTo>
                  <a:cubicBezTo>
                    <a:pt x="0" y="1394"/>
                    <a:pt x="191" y="1628"/>
                    <a:pt x="379" y="1628"/>
                  </a:cubicBezTo>
                  <a:cubicBezTo>
                    <a:pt x="451" y="1628"/>
                    <a:pt x="523" y="1594"/>
                    <a:pt x="576" y="1512"/>
                  </a:cubicBezTo>
                  <a:cubicBezTo>
                    <a:pt x="838" y="1119"/>
                    <a:pt x="1183" y="797"/>
                    <a:pt x="1397" y="369"/>
                  </a:cubicBezTo>
                  <a:cubicBezTo>
                    <a:pt x="1498" y="160"/>
                    <a:pt x="1321" y="1"/>
                    <a:pt x="11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25"/>
            <p:cNvSpPr/>
            <p:nvPr/>
          </p:nvSpPr>
          <p:spPr>
            <a:xfrm>
              <a:off x="3490800" y="2168725"/>
              <a:ext cx="58950" cy="51525"/>
            </a:xfrm>
            <a:custGeom>
              <a:avLst/>
              <a:gdLst/>
              <a:ahLst/>
              <a:cxnLst/>
              <a:rect l="l" t="t" r="r" b="b"/>
              <a:pathLst>
                <a:path w="2358" h="2061" extrusionOk="0">
                  <a:moveTo>
                    <a:pt x="1988" y="0"/>
                  </a:moveTo>
                  <a:cubicBezTo>
                    <a:pt x="1952" y="0"/>
                    <a:pt x="1914" y="9"/>
                    <a:pt x="1874" y="29"/>
                  </a:cubicBezTo>
                  <a:cubicBezTo>
                    <a:pt x="1159" y="375"/>
                    <a:pt x="600" y="970"/>
                    <a:pt x="147" y="1625"/>
                  </a:cubicBezTo>
                  <a:cubicBezTo>
                    <a:pt x="0" y="1824"/>
                    <a:pt x="193" y="2061"/>
                    <a:pt x="382" y="2061"/>
                  </a:cubicBezTo>
                  <a:cubicBezTo>
                    <a:pt x="453" y="2061"/>
                    <a:pt x="524" y="2027"/>
                    <a:pt x="576" y="1946"/>
                  </a:cubicBezTo>
                  <a:cubicBezTo>
                    <a:pt x="969" y="1387"/>
                    <a:pt x="1457" y="851"/>
                    <a:pt x="2088" y="529"/>
                  </a:cubicBezTo>
                  <a:cubicBezTo>
                    <a:pt x="2358" y="405"/>
                    <a:pt x="2230" y="0"/>
                    <a:pt x="1988"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25"/>
            <p:cNvSpPr/>
            <p:nvPr/>
          </p:nvSpPr>
          <p:spPr>
            <a:xfrm>
              <a:off x="3547975" y="2116525"/>
              <a:ext cx="83350" cy="62250"/>
            </a:xfrm>
            <a:custGeom>
              <a:avLst/>
              <a:gdLst/>
              <a:ahLst/>
              <a:cxnLst/>
              <a:rect l="l" t="t" r="r" b="b"/>
              <a:pathLst>
                <a:path w="3334" h="2490" extrusionOk="0">
                  <a:moveTo>
                    <a:pt x="2933" y="0"/>
                  </a:moveTo>
                  <a:cubicBezTo>
                    <a:pt x="2882" y="0"/>
                    <a:pt x="2829" y="17"/>
                    <a:pt x="2778" y="57"/>
                  </a:cubicBezTo>
                  <a:lnTo>
                    <a:pt x="1051" y="1415"/>
                  </a:lnTo>
                  <a:cubicBezTo>
                    <a:pt x="218" y="2072"/>
                    <a:pt x="0" y="2490"/>
                    <a:pt x="252" y="2490"/>
                  </a:cubicBezTo>
                  <a:cubicBezTo>
                    <a:pt x="425" y="2490"/>
                    <a:pt x="818" y="2294"/>
                    <a:pt x="1385" y="1843"/>
                  </a:cubicBezTo>
                  <a:lnTo>
                    <a:pt x="3111" y="498"/>
                  </a:lnTo>
                  <a:cubicBezTo>
                    <a:pt x="3334" y="324"/>
                    <a:pt x="3155" y="0"/>
                    <a:pt x="2933"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25"/>
            <p:cNvSpPr/>
            <p:nvPr/>
          </p:nvSpPr>
          <p:spPr>
            <a:xfrm>
              <a:off x="3668150" y="2011925"/>
              <a:ext cx="73650" cy="56575"/>
            </a:xfrm>
            <a:custGeom>
              <a:avLst/>
              <a:gdLst/>
              <a:ahLst/>
              <a:cxnLst/>
              <a:rect l="l" t="t" r="r" b="b"/>
              <a:pathLst>
                <a:path w="2946" h="2263" extrusionOk="0">
                  <a:moveTo>
                    <a:pt x="2551" y="1"/>
                  </a:moveTo>
                  <a:cubicBezTo>
                    <a:pt x="2498" y="1"/>
                    <a:pt x="2442" y="19"/>
                    <a:pt x="2388" y="62"/>
                  </a:cubicBezTo>
                  <a:lnTo>
                    <a:pt x="233" y="1765"/>
                  </a:lnTo>
                  <a:cubicBezTo>
                    <a:pt x="1" y="1939"/>
                    <a:pt x="185" y="2263"/>
                    <a:pt x="410" y="2263"/>
                  </a:cubicBezTo>
                  <a:cubicBezTo>
                    <a:pt x="461" y="2263"/>
                    <a:pt x="515" y="2246"/>
                    <a:pt x="566" y="2206"/>
                  </a:cubicBezTo>
                  <a:lnTo>
                    <a:pt x="2733" y="515"/>
                  </a:lnTo>
                  <a:cubicBezTo>
                    <a:pt x="2945" y="332"/>
                    <a:pt x="2775" y="1"/>
                    <a:pt x="2551"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e-column text 1">
  <p:cSld name="ONE_COLUMN_TEXT_1">
    <p:spTree>
      <p:nvGrpSpPr>
        <p:cNvPr id="344" name="Shape 344"/>
        <p:cNvGrpSpPr/>
        <p:nvPr/>
      </p:nvGrpSpPr>
      <p:grpSpPr>
        <a:xfrm>
          <a:off x="0" y="0"/>
          <a:ext cx="0" cy="0"/>
          <a:chOff x="0" y="0"/>
          <a:chExt cx="0" cy="0"/>
        </a:xfrm>
      </p:grpSpPr>
      <p:sp>
        <p:nvSpPr>
          <p:cNvPr id="345" name="Google Shape;345;p26"/>
          <p:cNvSpPr txBox="1"/>
          <p:nvPr>
            <p:ph type="title"/>
          </p:nvPr>
        </p:nvSpPr>
        <p:spPr>
          <a:xfrm>
            <a:off x="713225" y="1497557"/>
            <a:ext cx="3858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p:txBody>
      </p:sp>
      <p:sp>
        <p:nvSpPr>
          <p:cNvPr id="346" name="Google Shape;346;p26"/>
          <p:cNvSpPr txBox="1"/>
          <p:nvPr>
            <p:ph type="subTitle" idx="1"/>
          </p:nvPr>
        </p:nvSpPr>
        <p:spPr>
          <a:xfrm>
            <a:off x="713225" y="2588450"/>
            <a:ext cx="3259200" cy="1057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p:txBody>
      </p:sp>
      <p:sp>
        <p:nvSpPr>
          <p:cNvPr id="347" name="Google Shape;347;p26"/>
          <p:cNvSpPr txBox="1"/>
          <p:nvPr>
            <p:ph type="subTitle" idx="2"/>
          </p:nvPr>
        </p:nvSpPr>
        <p:spPr>
          <a:xfrm>
            <a:off x="713225" y="2239756"/>
            <a:ext cx="2506500" cy="33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2000" b="1">
                <a:solidFill>
                  <a:schemeClr val="lt2"/>
                </a:solidFill>
              </a:defRPr>
            </a:lvl1pPr>
            <a:lvl2pPr lvl="1" rtl="0">
              <a:lnSpc>
                <a:spcPct val="100000"/>
              </a:lnSpc>
              <a:spcBef>
                <a:spcPts val="0"/>
              </a:spcBef>
              <a:spcAft>
                <a:spcPts val="0"/>
              </a:spcAft>
              <a:buNone/>
              <a:defRPr sz="2000" b="1">
                <a:solidFill>
                  <a:schemeClr val="lt2"/>
                </a:solidFill>
              </a:defRPr>
            </a:lvl2pPr>
            <a:lvl3pPr lvl="2" rtl="0">
              <a:lnSpc>
                <a:spcPct val="100000"/>
              </a:lnSpc>
              <a:spcBef>
                <a:spcPts val="0"/>
              </a:spcBef>
              <a:spcAft>
                <a:spcPts val="0"/>
              </a:spcAft>
              <a:buNone/>
              <a:defRPr sz="2000" b="1">
                <a:solidFill>
                  <a:schemeClr val="lt2"/>
                </a:solidFill>
              </a:defRPr>
            </a:lvl3pPr>
            <a:lvl4pPr lvl="3" rtl="0">
              <a:lnSpc>
                <a:spcPct val="100000"/>
              </a:lnSpc>
              <a:spcBef>
                <a:spcPts val="0"/>
              </a:spcBef>
              <a:spcAft>
                <a:spcPts val="0"/>
              </a:spcAft>
              <a:buNone/>
              <a:defRPr sz="2000" b="1">
                <a:solidFill>
                  <a:schemeClr val="lt2"/>
                </a:solidFill>
              </a:defRPr>
            </a:lvl4pPr>
            <a:lvl5pPr lvl="4" rtl="0">
              <a:lnSpc>
                <a:spcPct val="100000"/>
              </a:lnSpc>
              <a:spcBef>
                <a:spcPts val="0"/>
              </a:spcBef>
              <a:spcAft>
                <a:spcPts val="0"/>
              </a:spcAft>
              <a:buNone/>
              <a:defRPr sz="2000" b="1">
                <a:solidFill>
                  <a:schemeClr val="lt2"/>
                </a:solidFill>
              </a:defRPr>
            </a:lvl5pPr>
            <a:lvl6pPr lvl="5" rtl="0">
              <a:lnSpc>
                <a:spcPct val="100000"/>
              </a:lnSpc>
              <a:spcBef>
                <a:spcPts val="0"/>
              </a:spcBef>
              <a:spcAft>
                <a:spcPts val="0"/>
              </a:spcAft>
              <a:buNone/>
              <a:defRPr sz="2000" b="1">
                <a:solidFill>
                  <a:schemeClr val="lt2"/>
                </a:solidFill>
              </a:defRPr>
            </a:lvl6pPr>
            <a:lvl7pPr lvl="6" rtl="0">
              <a:lnSpc>
                <a:spcPct val="100000"/>
              </a:lnSpc>
              <a:spcBef>
                <a:spcPts val="0"/>
              </a:spcBef>
              <a:spcAft>
                <a:spcPts val="0"/>
              </a:spcAft>
              <a:buNone/>
              <a:defRPr sz="2000" b="1">
                <a:solidFill>
                  <a:schemeClr val="lt2"/>
                </a:solidFill>
              </a:defRPr>
            </a:lvl7pPr>
            <a:lvl8pPr lvl="7" rtl="0">
              <a:lnSpc>
                <a:spcPct val="100000"/>
              </a:lnSpc>
              <a:spcBef>
                <a:spcPts val="0"/>
              </a:spcBef>
              <a:spcAft>
                <a:spcPts val="0"/>
              </a:spcAft>
              <a:buNone/>
              <a:defRPr sz="2000" b="1">
                <a:solidFill>
                  <a:schemeClr val="lt2"/>
                </a:solidFill>
              </a:defRPr>
            </a:lvl8pPr>
            <a:lvl9pPr lvl="8" rtl="0">
              <a:lnSpc>
                <a:spcPct val="100000"/>
              </a:lnSpc>
              <a:spcBef>
                <a:spcPts val="0"/>
              </a:spcBef>
              <a:spcAft>
                <a:spcPts val="0"/>
              </a:spcAft>
              <a:buNone/>
              <a:defRPr sz="2000" b="1">
                <a:solidFill>
                  <a:schemeClr val="lt2"/>
                </a:solidFill>
              </a:defRPr>
            </a:lvl9pPr>
          </a:lstStyle>
          <a:p/>
        </p:txBody>
      </p:sp>
      <p:sp>
        <p:nvSpPr>
          <p:cNvPr id="348" name="Google Shape;348;p26"/>
          <p:cNvSpPr/>
          <p:nvPr/>
        </p:nvSpPr>
        <p:spPr>
          <a:xfrm rot="-5400000">
            <a:off x="6896354" y="-1182909"/>
            <a:ext cx="2714313" cy="2971927"/>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26"/>
          <p:cNvSpPr/>
          <p:nvPr/>
        </p:nvSpPr>
        <p:spPr>
          <a:xfrm rot="-8754873">
            <a:off x="-1275229" y="3951415"/>
            <a:ext cx="2876280" cy="2533518"/>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26"/>
          <p:cNvSpPr/>
          <p:nvPr/>
        </p:nvSpPr>
        <p:spPr>
          <a:xfrm rot="6300543">
            <a:off x="-695699" y="3882058"/>
            <a:ext cx="1924607" cy="2107172"/>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One-column text 2">
  <p:cSld name="ONE_COLUMN_TEXT_1_1">
    <p:spTree>
      <p:nvGrpSpPr>
        <p:cNvPr id="351" name="Shape 351"/>
        <p:cNvGrpSpPr/>
        <p:nvPr/>
      </p:nvGrpSpPr>
      <p:grpSpPr>
        <a:xfrm>
          <a:off x="0" y="0"/>
          <a:ext cx="0" cy="0"/>
          <a:chOff x="0" y="0"/>
          <a:chExt cx="0" cy="0"/>
        </a:xfrm>
      </p:grpSpPr>
      <p:sp>
        <p:nvSpPr>
          <p:cNvPr id="352" name="Google Shape;352;p27"/>
          <p:cNvSpPr txBox="1"/>
          <p:nvPr>
            <p:ph type="title"/>
          </p:nvPr>
        </p:nvSpPr>
        <p:spPr>
          <a:xfrm>
            <a:off x="4572000" y="1497557"/>
            <a:ext cx="38589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100"/>
              <a:buNone/>
              <a:defRPr/>
            </a:lvl1pPr>
            <a:lvl2pPr lvl="1" algn="r" rtl="0">
              <a:spcBef>
                <a:spcPts val="0"/>
              </a:spcBef>
              <a:spcAft>
                <a:spcPts val="0"/>
              </a:spcAft>
              <a:buSzPts val="3100"/>
              <a:buNone/>
              <a:defRPr/>
            </a:lvl2pPr>
            <a:lvl3pPr lvl="2" algn="r" rtl="0">
              <a:spcBef>
                <a:spcPts val="0"/>
              </a:spcBef>
              <a:spcAft>
                <a:spcPts val="0"/>
              </a:spcAft>
              <a:buSzPts val="3100"/>
              <a:buNone/>
              <a:defRPr/>
            </a:lvl3pPr>
            <a:lvl4pPr lvl="3" algn="r" rtl="0">
              <a:spcBef>
                <a:spcPts val="0"/>
              </a:spcBef>
              <a:spcAft>
                <a:spcPts val="0"/>
              </a:spcAft>
              <a:buSzPts val="3100"/>
              <a:buNone/>
              <a:defRPr/>
            </a:lvl4pPr>
            <a:lvl5pPr lvl="4" algn="r" rtl="0">
              <a:spcBef>
                <a:spcPts val="0"/>
              </a:spcBef>
              <a:spcAft>
                <a:spcPts val="0"/>
              </a:spcAft>
              <a:buSzPts val="3100"/>
              <a:buNone/>
              <a:defRPr/>
            </a:lvl5pPr>
            <a:lvl6pPr lvl="5" algn="r" rtl="0">
              <a:spcBef>
                <a:spcPts val="0"/>
              </a:spcBef>
              <a:spcAft>
                <a:spcPts val="0"/>
              </a:spcAft>
              <a:buSzPts val="3100"/>
              <a:buNone/>
              <a:defRPr/>
            </a:lvl6pPr>
            <a:lvl7pPr lvl="6" algn="r" rtl="0">
              <a:spcBef>
                <a:spcPts val="0"/>
              </a:spcBef>
              <a:spcAft>
                <a:spcPts val="0"/>
              </a:spcAft>
              <a:buSzPts val="3100"/>
              <a:buNone/>
              <a:defRPr/>
            </a:lvl7pPr>
            <a:lvl8pPr lvl="7" algn="r" rtl="0">
              <a:spcBef>
                <a:spcPts val="0"/>
              </a:spcBef>
              <a:spcAft>
                <a:spcPts val="0"/>
              </a:spcAft>
              <a:buSzPts val="3100"/>
              <a:buNone/>
              <a:defRPr/>
            </a:lvl8pPr>
            <a:lvl9pPr lvl="8" algn="r" rtl="0">
              <a:spcBef>
                <a:spcPts val="0"/>
              </a:spcBef>
              <a:spcAft>
                <a:spcPts val="0"/>
              </a:spcAft>
              <a:buSzPts val="3100"/>
              <a:buNone/>
              <a:defRPr/>
            </a:lvl9pPr>
          </a:lstStyle>
          <a:p/>
        </p:txBody>
      </p:sp>
      <p:sp>
        <p:nvSpPr>
          <p:cNvPr id="353" name="Google Shape;353;p27"/>
          <p:cNvSpPr txBox="1"/>
          <p:nvPr>
            <p:ph type="subTitle" idx="1"/>
          </p:nvPr>
        </p:nvSpPr>
        <p:spPr>
          <a:xfrm>
            <a:off x="5171725" y="2588450"/>
            <a:ext cx="3259200" cy="10575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1600"/>
            </a:lvl1pPr>
            <a:lvl2pPr lvl="1" algn="r" rtl="0">
              <a:lnSpc>
                <a:spcPct val="100000"/>
              </a:lnSpc>
              <a:spcBef>
                <a:spcPts val="0"/>
              </a:spcBef>
              <a:spcAft>
                <a:spcPts val="0"/>
              </a:spcAft>
              <a:buNone/>
              <a:defRPr sz="1600"/>
            </a:lvl2pPr>
            <a:lvl3pPr lvl="2" algn="r" rtl="0">
              <a:lnSpc>
                <a:spcPct val="100000"/>
              </a:lnSpc>
              <a:spcBef>
                <a:spcPts val="0"/>
              </a:spcBef>
              <a:spcAft>
                <a:spcPts val="0"/>
              </a:spcAft>
              <a:buNone/>
              <a:defRPr sz="1600"/>
            </a:lvl3pPr>
            <a:lvl4pPr lvl="3" algn="r" rtl="0">
              <a:lnSpc>
                <a:spcPct val="100000"/>
              </a:lnSpc>
              <a:spcBef>
                <a:spcPts val="0"/>
              </a:spcBef>
              <a:spcAft>
                <a:spcPts val="0"/>
              </a:spcAft>
              <a:buNone/>
              <a:defRPr sz="1600"/>
            </a:lvl4pPr>
            <a:lvl5pPr lvl="4" algn="r" rtl="0">
              <a:lnSpc>
                <a:spcPct val="100000"/>
              </a:lnSpc>
              <a:spcBef>
                <a:spcPts val="0"/>
              </a:spcBef>
              <a:spcAft>
                <a:spcPts val="0"/>
              </a:spcAft>
              <a:buNone/>
              <a:defRPr sz="1600"/>
            </a:lvl5pPr>
            <a:lvl6pPr lvl="5" algn="r" rtl="0">
              <a:lnSpc>
                <a:spcPct val="100000"/>
              </a:lnSpc>
              <a:spcBef>
                <a:spcPts val="0"/>
              </a:spcBef>
              <a:spcAft>
                <a:spcPts val="0"/>
              </a:spcAft>
              <a:buNone/>
              <a:defRPr sz="1600"/>
            </a:lvl6pPr>
            <a:lvl7pPr lvl="6" algn="r" rtl="0">
              <a:lnSpc>
                <a:spcPct val="100000"/>
              </a:lnSpc>
              <a:spcBef>
                <a:spcPts val="0"/>
              </a:spcBef>
              <a:spcAft>
                <a:spcPts val="0"/>
              </a:spcAft>
              <a:buNone/>
              <a:defRPr sz="1600"/>
            </a:lvl7pPr>
            <a:lvl8pPr lvl="7" algn="r" rtl="0">
              <a:lnSpc>
                <a:spcPct val="100000"/>
              </a:lnSpc>
              <a:spcBef>
                <a:spcPts val="0"/>
              </a:spcBef>
              <a:spcAft>
                <a:spcPts val="0"/>
              </a:spcAft>
              <a:buNone/>
              <a:defRPr sz="1600"/>
            </a:lvl8pPr>
            <a:lvl9pPr lvl="8" algn="r" rtl="0">
              <a:lnSpc>
                <a:spcPct val="100000"/>
              </a:lnSpc>
              <a:spcBef>
                <a:spcPts val="0"/>
              </a:spcBef>
              <a:spcAft>
                <a:spcPts val="0"/>
              </a:spcAft>
              <a:buNone/>
              <a:defRPr sz="1600"/>
            </a:lvl9pPr>
          </a:lstStyle>
          <a:p/>
        </p:txBody>
      </p:sp>
      <p:sp>
        <p:nvSpPr>
          <p:cNvPr id="354" name="Google Shape;354;p27"/>
          <p:cNvSpPr txBox="1"/>
          <p:nvPr>
            <p:ph type="subTitle" idx="2"/>
          </p:nvPr>
        </p:nvSpPr>
        <p:spPr>
          <a:xfrm>
            <a:off x="5924400" y="2239756"/>
            <a:ext cx="2506500" cy="333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2000" b="1">
                <a:solidFill>
                  <a:schemeClr val="lt2"/>
                </a:solidFill>
              </a:defRPr>
            </a:lvl1pPr>
            <a:lvl2pPr lvl="1" algn="r" rtl="0">
              <a:lnSpc>
                <a:spcPct val="100000"/>
              </a:lnSpc>
              <a:spcBef>
                <a:spcPts val="0"/>
              </a:spcBef>
              <a:spcAft>
                <a:spcPts val="0"/>
              </a:spcAft>
              <a:buNone/>
              <a:defRPr sz="2000" b="1">
                <a:solidFill>
                  <a:schemeClr val="lt2"/>
                </a:solidFill>
              </a:defRPr>
            </a:lvl2pPr>
            <a:lvl3pPr lvl="2" algn="r" rtl="0">
              <a:lnSpc>
                <a:spcPct val="100000"/>
              </a:lnSpc>
              <a:spcBef>
                <a:spcPts val="0"/>
              </a:spcBef>
              <a:spcAft>
                <a:spcPts val="0"/>
              </a:spcAft>
              <a:buNone/>
              <a:defRPr sz="2000" b="1">
                <a:solidFill>
                  <a:schemeClr val="lt2"/>
                </a:solidFill>
              </a:defRPr>
            </a:lvl3pPr>
            <a:lvl4pPr lvl="3" algn="r" rtl="0">
              <a:lnSpc>
                <a:spcPct val="100000"/>
              </a:lnSpc>
              <a:spcBef>
                <a:spcPts val="0"/>
              </a:spcBef>
              <a:spcAft>
                <a:spcPts val="0"/>
              </a:spcAft>
              <a:buNone/>
              <a:defRPr sz="2000" b="1">
                <a:solidFill>
                  <a:schemeClr val="lt2"/>
                </a:solidFill>
              </a:defRPr>
            </a:lvl4pPr>
            <a:lvl5pPr lvl="4" algn="r" rtl="0">
              <a:lnSpc>
                <a:spcPct val="100000"/>
              </a:lnSpc>
              <a:spcBef>
                <a:spcPts val="0"/>
              </a:spcBef>
              <a:spcAft>
                <a:spcPts val="0"/>
              </a:spcAft>
              <a:buNone/>
              <a:defRPr sz="2000" b="1">
                <a:solidFill>
                  <a:schemeClr val="lt2"/>
                </a:solidFill>
              </a:defRPr>
            </a:lvl5pPr>
            <a:lvl6pPr lvl="5" algn="r" rtl="0">
              <a:lnSpc>
                <a:spcPct val="100000"/>
              </a:lnSpc>
              <a:spcBef>
                <a:spcPts val="0"/>
              </a:spcBef>
              <a:spcAft>
                <a:spcPts val="0"/>
              </a:spcAft>
              <a:buNone/>
              <a:defRPr sz="2000" b="1">
                <a:solidFill>
                  <a:schemeClr val="lt2"/>
                </a:solidFill>
              </a:defRPr>
            </a:lvl6pPr>
            <a:lvl7pPr lvl="6" algn="r" rtl="0">
              <a:lnSpc>
                <a:spcPct val="100000"/>
              </a:lnSpc>
              <a:spcBef>
                <a:spcPts val="0"/>
              </a:spcBef>
              <a:spcAft>
                <a:spcPts val="0"/>
              </a:spcAft>
              <a:buNone/>
              <a:defRPr sz="2000" b="1">
                <a:solidFill>
                  <a:schemeClr val="lt2"/>
                </a:solidFill>
              </a:defRPr>
            </a:lvl7pPr>
            <a:lvl8pPr lvl="7" algn="r" rtl="0">
              <a:lnSpc>
                <a:spcPct val="100000"/>
              </a:lnSpc>
              <a:spcBef>
                <a:spcPts val="0"/>
              </a:spcBef>
              <a:spcAft>
                <a:spcPts val="0"/>
              </a:spcAft>
              <a:buNone/>
              <a:defRPr sz="2000" b="1">
                <a:solidFill>
                  <a:schemeClr val="lt2"/>
                </a:solidFill>
              </a:defRPr>
            </a:lvl8pPr>
            <a:lvl9pPr lvl="8" algn="r" rtl="0">
              <a:lnSpc>
                <a:spcPct val="100000"/>
              </a:lnSpc>
              <a:spcBef>
                <a:spcPts val="0"/>
              </a:spcBef>
              <a:spcAft>
                <a:spcPts val="0"/>
              </a:spcAft>
              <a:buNone/>
              <a:defRPr sz="2000" b="1">
                <a:solidFill>
                  <a:schemeClr val="lt2"/>
                </a:solidFill>
              </a:defRPr>
            </a:lvl9pPr>
          </a:lstStyle>
          <a:p/>
        </p:txBody>
      </p:sp>
      <p:sp>
        <p:nvSpPr>
          <p:cNvPr id="355" name="Google Shape;355;p27"/>
          <p:cNvSpPr/>
          <p:nvPr/>
        </p:nvSpPr>
        <p:spPr>
          <a:xfrm>
            <a:off x="8456375" y="862025"/>
            <a:ext cx="261350" cy="275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 name="Google Shape;356;p27"/>
          <p:cNvSpPr/>
          <p:nvPr/>
        </p:nvSpPr>
        <p:spPr>
          <a:xfrm>
            <a:off x="8797038" y="1174350"/>
            <a:ext cx="124425" cy="130675"/>
          </a:xfrm>
          <a:custGeom>
            <a:avLst/>
            <a:gdLst/>
            <a:ahLst/>
            <a:cxnLst/>
            <a:rect l="l" t="t" r="r" b="b"/>
            <a:pathLst>
              <a:path w="4977" h="5227" extrusionOk="0">
                <a:moveTo>
                  <a:pt x="2637" y="0"/>
                </a:moveTo>
                <a:cubicBezTo>
                  <a:pt x="1479" y="0"/>
                  <a:pt x="323" y="1367"/>
                  <a:pt x="60" y="2400"/>
                </a:cubicBezTo>
                <a:cubicBezTo>
                  <a:pt x="12" y="2578"/>
                  <a:pt x="0" y="2757"/>
                  <a:pt x="12" y="2935"/>
                </a:cubicBezTo>
                <a:cubicBezTo>
                  <a:pt x="95" y="3709"/>
                  <a:pt x="703" y="4412"/>
                  <a:pt x="1286" y="4852"/>
                </a:cubicBezTo>
                <a:cubicBezTo>
                  <a:pt x="1601" y="5114"/>
                  <a:pt x="1956" y="5227"/>
                  <a:pt x="2313" y="5227"/>
                </a:cubicBezTo>
                <a:cubicBezTo>
                  <a:pt x="3078" y="5227"/>
                  <a:pt x="3849" y="4709"/>
                  <a:pt x="4239" y="4019"/>
                </a:cubicBezTo>
                <a:cubicBezTo>
                  <a:pt x="4977" y="2769"/>
                  <a:pt x="4572" y="387"/>
                  <a:pt x="2929" y="30"/>
                </a:cubicBezTo>
                <a:cubicBezTo>
                  <a:pt x="2832" y="10"/>
                  <a:pt x="2735" y="0"/>
                  <a:pt x="2637"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 name="Google Shape;357;p27"/>
          <p:cNvSpPr/>
          <p:nvPr/>
        </p:nvSpPr>
        <p:spPr>
          <a:xfrm rot="5254399">
            <a:off x="-515045" y="3703994"/>
            <a:ext cx="2714135" cy="2971933"/>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 name="Google Shape;358;p27"/>
          <p:cNvSpPr/>
          <p:nvPr/>
        </p:nvSpPr>
        <p:spPr>
          <a:xfrm rot="-4971722">
            <a:off x="-1738314" y="4360167"/>
            <a:ext cx="3207625" cy="3139985"/>
          </a:xfrm>
          <a:custGeom>
            <a:avLst/>
            <a:gdLst/>
            <a:ahLst/>
            <a:cxnLst/>
            <a:rect l="l" t="t" r="r" b="b"/>
            <a:pathLst>
              <a:path w="155846" h="123228" extrusionOk="0">
                <a:moveTo>
                  <a:pt x="143537" y="1"/>
                </a:moveTo>
                <a:lnTo>
                  <a:pt x="1" y="114182"/>
                </a:lnTo>
                <a:cubicBezTo>
                  <a:pt x="5901" y="119314"/>
                  <a:pt x="13518" y="123227"/>
                  <a:pt x="21197" y="123227"/>
                </a:cubicBezTo>
                <a:cubicBezTo>
                  <a:pt x="22851" y="123227"/>
                  <a:pt x="24509" y="123045"/>
                  <a:pt x="26153" y="122655"/>
                </a:cubicBezTo>
                <a:cubicBezTo>
                  <a:pt x="37494" y="119920"/>
                  <a:pt x="44333" y="108678"/>
                  <a:pt x="49803" y="98371"/>
                </a:cubicBezTo>
                <a:cubicBezTo>
                  <a:pt x="55240" y="88064"/>
                  <a:pt x="61745" y="76722"/>
                  <a:pt x="72986" y="73553"/>
                </a:cubicBezTo>
                <a:cubicBezTo>
                  <a:pt x="75163" y="72935"/>
                  <a:pt x="77361" y="72673"/>
                  <a:pt x="79569" y="72673"/>
                </a:cubicBezTo>
                <a:cubicBezTo>
                  <a:pt x="87002" y="72673"/>
                  <a:pt x="94547" y="75642"/>
                  <a:pt x="101774" y="77956"/>
                </a:cubicBezTo>
                <a:cubicBezTo>
                  <a:pt x="106502" y="79449"/>
                  <a:pt x="111703" y="80629"/>
                  <a:pt x="116672" y="80629"/>
                </a:cubicBezTo>
                <a:cubicBezTo>
                  <a:pt x="121588" y="80629"/>
                  <a:pt x="126278" y="79474"/>
                  <a:pt x="130060" y="76322"/>
                </a:cubicBezTo>
                <a:cubicBezTo>
                  <a:pt x="135765" y="71552"/>
                  <a:pt x="137566" y="63646"/>
                  <a:pt x="138133" y="56208"/>
                </a:cubicBezTo>
                <a:cubicBezTo>
                  <a:pt x="139234" y="41864"/>
                  <a:pt x="141435" y="33491"/>
                  <a:pt x="149408" y="21483"/>
                </a:cubicBezTo>
                <a:cubicBezTo>
                  <a:pt x="155846" y="11776"/>
                  <a:pt x="155178" y="5171"/>
                  <a:pt x="14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 name="Google Shape;359;p27"/>
          <p:cNvSpPr/>
          <p:nvPr/>
        </p:nvSpPr>
        <p:spPr>
          <a:xfrm rot="5400000">
            <a:off x="8054488" y="-43013"/>
            <a:ext cx="1269922" cy="1165035"/>
          </a:xfrm>
          <a:custGeom>
            <a:avLst/>
            <a:gdLst/>
            <a:ahLst/>
            <a:cxnLst/>
            <a:rect l="l" t="t" r="r" b="b"/>
            <a:pathLst>
              <a:path w="40732" h="34850" extrusionOk="0">
                <a:moveTo>
                  <a:pt x="1" y="0"/>
                </a:moveTo>
                <a:lnTo>
                  <a:pt x="1" y="34850"/>
                </a:lnTo>
                <a:cubicBezTo>
                  <a:pt x="10776" y="28194"/>
                  <a:pt x="30385" y="14812"/>
                  <a:pt x="40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 name="Google Shape;360;p27"/>
          <p:cNvSpPr/>
          <p:nvPr/>
        </p:nvSpPr>
        <p:spPr>
          <a:xfrm rot="-959135">
            <a:off x="8689272" y="-740031"/>
            <a:ext cx="1383248" cy="1650428"/>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 name="Google Shape;361;p27"/>
          <p:cNvSpPr/>
          <p:nvPr/>
        </p:nvSpPr>
        <p:spPr>
          <a:xfrm rot="-4711628">
            <a:off x="208211" y="4699019"/>
            <a:ext cx="261345" cy="27577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 name="Google Shape;362;p27"/>
          <p:cNvSpPr/>
          <p:nvPr/>
        </p:nvSpPr>
        <p:spPr>
          <a:xfrm rot="-4711899">
            <a:off x="153993" y="4377977"/>
            <a:ext cx="179818" cy="18974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ullets">
  <p:cSld name="SECTION_TITLE_AND_DESCRIPTION_1">
    <p:spTree>
      <p:nvGrpSpPr>
        <p:cNvPr id="363" name="Shape 363"/>
        <p:cNvGrpSpPr/>
        <p:nvPr/>
      </p:nvGrpSpPr>
      <p:grpSpPr>
        <a:xfrm>
          <a:off x="0" y="0"/>
          <a:ext cx="0" cy="0"/>
          <a:chOff x="0" y="0"/>
          <a:chExt cx="0" cy="0"/>
        </a:xfrm>
      </p:grpSpPr>
      <p:sp>
        <p:nvSpPr>
          <p:cNvPr id="364" name="Google Shape;364;p28"/>
          <p:cNvSpPr txBox="1"/>
          <p:nvPr>
            <p:ph type="subTitle" idx="1"/>
          </p:nvPr>
        </p:nvSpPr>
        <p:spPr>
          <a:xfrm>
            <a:off x="713375" y="1373125"/>
            <a:ext cx="7717500" cy="3235500"/>
          </a:xfrm>
          <a:prstGeom prst="rect">
            <a:avLst/>
          </a:prstGeom>
        </p:spPr>
        <p:txBody>
          <a:bodyPr spcFirstLastPara="1" wrap="square" lIns="91425" tIns="91425" rIns="91425" bIns="91425" anchor="ctr" anchorCtr="0">
            <a:noAutofit/>
          </a:bodyPr>
          <a:lstStyle>
            <a:lvl1pPr marR="50800" lvl="0" rtl="0">
              <a:lnSpc>
                <a:spcPct val="100000"/>
              </a:lnSpc>
              <a:spcBef>
                <a:spcPts val="0"/>
              </a:spcBef>
              <a:spcAft>
                <a:spcPts val="0"/>
              </a:spcAft>
              <a:buSzPts val="2100"/>
              <a:buChar char="●"/>
              <a:defRPr sz="1600"/>
            </a:lvl1pPr>
            <a:lvl2pPr lvl="1" algn="ctr" rtl="0">
              <a:lnSpc>
                <a:spcPct val="100000"/>
              </a:lnSpc>
              <a:spcBef>
                <a:spcPts val="0"/>
              </a:spcBef>
              <a:spcAft>
                <a:spcPts val="0"/>
              </a:spcAft>
              <a:buSzPts val="2100"/>
              <a:buChar char="○"/>
              <a:defRPr sz="2100"/>
            </a:lvl2pPr>
            <a:lvl3pPr lvl="2" algn="ctr" rtl="0">
              <a:lnSpc>
                <a:spcPct val="100000"/>
              </a:lnSpc>
              <a:spcBef>
                <a:spcPts val="0"/>
              </a:spcBef>
              <a:spcAft>
                <a:spcPts val="0"/>
              </a:spcAft>
              <a:buSzPts val="2100"/>
              <a:buChar char="■"/>
              <a:defRPr sz="2100"/>
            </a:lvl3pPr>
            <a:lvl4pPr lvl="3" algn="ctr" rtl="0">
              <a:lnSpc>
                <a:spcPct val="100000"/>
              </a:lnSpc>
              <a:spcBef>
                <a:spcPts val="0"/>
              </a:spcBef>
              <a:spcAft>
                <a:spcPts val="0"/>
              </a:spcAft>
              <a:buSzPts val="2100"/>
              <a:buChar char="●"/>
              <a:defRPr sz="2100"/>
            </a:lvl4pPr>
            <a:lvl5pPr lvl="4" algn="ctr" rtl="0">
              <a:lnSpc>
                <a:spcPct val="100000"/>
              </a:lnSpc>
              <a:spcBef>
                <a:spcPts val="0"/>
              </a:spcBef>
              <a:spcAft>
                <a:spcPts val="0"/>
              </a:spcAft>
              <a:buSzPts val="2100"/>
              <a:buChar char="○"/>
              <a:defRPr sz="2100"/>
            </a:lvl5pPr>
            <a:lvl6pPr lvl="5" algn="ctr" rtl="0">
              <a:lnSpc>
                <a:spcPct val="100000"/>
              </a:lnSpc>
              <a:spcBef>
                <a:spcPts val="0"/>
              </a:spcBef>
              <a:spcAft>
                <a:spcPts val="0"/>
              </a:spcAft>
              <a:buSzPts val="2100"/>
              <a:buChar char="■"/>
              <a:defRPr sz="2100"/>
            </a:lvl6pPr>
            <a:lvl7pPr lvl="6" algn="ctr" rtl="0">
              <a:lnSpc>
                <a:spcPct val="100000"/>
              </a:lnSpc>
              <a:spcBef>
                <a:spcPts val="0"/>
              </a:spcBef>
              <a:spcAft>
                <a:spcPts val="0"/>
              </a:spcAft>
              <a:buSzPts val="2100"/>
              <a:buChar char="●"/>
              <a:defRPr sz="2100"/>
            </a:lvl7pPr>
            <a:lvl8pPr lvl="7" algn="ctr" rtl="0">
              <a:lnSpc>
                <a:spcPct val="100000"/>
              </a:lnSpc>
              <a:spcBef>
                <a:spcPts val="0"/>
              </a:spcBef>
              <a:spcAft>
                <a:spcPts val="0"/>
              </a:spcAft>
              <a:buSzPts val="2100"/>
              <a:buChar char="○"/>
              <a:defRPr sz="2100"/>
            </a:lvl8pPr>
            <a:lvl9pPr lvl="8" algn="ctr" rtl="0">
              <a:lnSpc>
                <a:spcPct val="100000"/>
              </a:lnSpc>
              <a:spcBef>
                <a:spcPts val="0"/>
              </a:spcBef>
              <a:spcAft>
                <a:spcPts val="0"/>
              </a:spcAft>
              <a:buSzPts val="2100"/>
              <a:buChar char="■"/>
              <a:defRPr sz="2100"/>
            </a:lvl9pPr>
          </a:lstStyle>
          <a:p/>
        </p:txBody>
      </p:sp>
      <p:sp>
        <p:nvSpPr>
          <p:cNvPr id="365" name="Google Shape;365;p28"/>
          <p:cNvSpPr/>
          <p:nvPr/>
        </p:nvSpPr>
        <p:spPr>
          <a:xfrm rot="5400000">
            <a:off x="8213427" y="2614586"/>
            <a:ext cx="2876184" cy="2533567"/>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 name="Google Shape;366;p28"/>
          <p:cNvSpPr/>
          <p:nvPr/>
        </p:nvSpPr>
        <p:spPr>
          <a:xfrm>
            <a:off x="-405972" y="-204938"/>
            <a:ext cx="1303500" cy="1778197"/>
          </a:xfrm>
          <a:custGeom>
            <a:avLst/>
            <a:gdLst/>
            <a:ahLst/>
            <a:cxnLst/>
            <a:rect l="l" t="t" r="r" b="b"/>
            <a:pathLst>
              <a:path w="39756" h="54234" extrusionOk="0">
                <a:moveTo>
                  <a:pt x="0" y="1"/>
                </a:moveTo>
                <a:lnTo>
                  <a:pt x="0" y="54234"/>
                </a:lnTo>
                <a:cubicBezTo>
                  <a:pt x="11883" y="53269"/>
                  <a:pt x="27551" y="49412"/>
                  <a:pt x="28337" y="37982"/>
                </a:cubicBezTo>
                <a:cubicBezTo>
                  <a:pt x="29528" y="20718"/>
                  <a:pt x="21193" y="20122"/>
                  <a:pt x="32504" y="10597"/>
                </a:cubicBezTo>
                <a:cubicBezTo>
                  <a:pt x="36541" y="7204"/>
                  <a:pt x="38672" y="3442"/>
                  <a:pt x="39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 name="Google Shape;367;p28"/>
          <p:cNvSpPr/>
          <p:nvPr/>
        </p:nvSpPr>
        <p:spPr>
          <a:xfrm rot="10464459">
            <a:off x="8492277" y="3814834"/>
            <a:ext cx="1303442" cy="1778119"/>
          </a:xfrm>
          <a:custGeom>
            <a:avLst/>
            <a:gdLst/>
            <a:ahLst/>
            <a:cxnLst/>
            <a:rect l="l" t="t" r="r" b="b"/>
            <a:pathLst>
              <a:path w="39756" h="54234" extrusionOk="0">
                <a:moveTo>
                  <a:pt x="0" y="1"/>
                </a:moveTo>
                <a:lnTo>
                  <a:pt x="0" y="54234"/>
                </a:lnTo>
                <a:cubicBezTo>
                  <a:pt x="11883" y="53269"/>
                  <a:pt x="27551" y="49412"/>
                  <a:pt x="28337" y="37982"/>
                </a:cubicBezTo>
                <a:cubicBezTo>
                  <a:pt x="29528" y="20718"/>
                  <a:pt x="21193" y="20122"/>
                  <a:pt x="32504" y="10597"/>
                </a:cubicBezTo>
                <a:cubicBezTo>
                  <a:pt x="36541" y="7204"/>
                  <a:pt x="38672" y="3442"/>
                  <a:pt x="39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 name="Google Shape;368;p28"/>
          <p:cNvSpPr txBox="1"/>
          <p:nvPr>
            <p:ph type="title"/>
          </p:nvPr>
        </p:nvSpPr>
        <p:spPr>
          <a:xfrm>
            <a:off x="713250" y="372983"/>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title and description 1">
  <p:cSld name="SECTION_TITLE_AND_DESCRIPTION_2">
    <p:spTree>
      <p:nvGrpSpPr>
        <p:cNvPr id="369" name="Shape 369"/>
        <p:cNvGrpSpPr/>
        <p:nvPr/>
      </p:nvGrpSpPr>
      <p:grpSpPr>
        <a:xfrm>
          <a:off x="0" y="0"/>
          <a:ext cx="0" cy="0"/>
          <a:chOff x="0" y="0"/>
          <a:chExt cx="0" cy="0"/>
        </a:xfrm>
      </p:grpSpPr>
      <p:sp>
        <p:nvSpPr>
          <p:cNvPr id="370" name="Google Shape;370;p29"/>
          <p:cNvSpPr txBox="1"/>
          <p:nvPr>
            <p:ph type="title"/>
          </p:nvPr>
        </p:nvSpPr>
        <p:spPr>
          <a:xfrm>
            <a:off x="4572000" y="1898625"/>
            <a:ext cx="3858900" cy="841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200"/>
              <a:buNone/>
              <a:defRPr sz="4200">
                <a:solidFill>
                  <a:schemeClr val="accent1"/>
                </a:solidFill>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p:txBody>
      </p:sp>
      <p:sp>
        <p:nvSpPr>
          <p:cNvPr id="371" name="Google Shape;371;p29"/>
          <p:cNvSpPr txBox="1"/>
          <p:nvPr>
            <p:ph type="subTitle" idx="1"/>
          </p:nvPr>
        </p:nvSpPr>
        <p:spPr>
          <a:xfrm>
            <a:off x="4572000" y="2992350"/>
            <a:ext cx="3858900" cy="793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1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p:txBody>
      </p:sp>
      <p:sp>
        <p:nvSpPr>
          <p:cNvPr id="372" name="Google Shape;372;p29"/>
          <p:cNvSpPr/>
          <p:nvPr/>
        </p:nvSpPr>
        <p:spPr>
          <a:xfrm rot="10550662" flipH="1">
            <a:off x="-2527197" y="-1013245"/>
            <a:ext cx="7723936" cy="6617142"/>
          </a:xfrm>
          <a:custGeom>
            <a:avLst/>
            <a:gdLst/>
            <a:ahLst/>
            <a:cxnLst/>
            <a:rect l="l" t="t" r="r" b="b"/>
            <a:pathLst>
              <a:path w="141702" h="132002" extrusionOk="0">
                <a:moveTo>
                  <a:pt x="0" y="0"/>
                </a:moveTo>
                <a:lnTo>
                  <a:pt x="3703" y="77556"/>
                </a:lnTo>
                <a:cubicBezTo>
                  <a:pt x="4710" y="77606"/>
                  <a:pt x="5720" y="77629"/>
                  <a:pt x="6733" y="77629"/>
                </a:cubicBezTo>
                <a:cubicBezTo>
                  <a:pt x="16734" y="77629"/>
                  <a:pt x="27003" y="75410"/>
                  <a:pt x="36813" y="75410"/>
                </a:cubicBezTo>
                <a:cubicBezTo>
                  <a:pt x="42537" y="75410"/>
                  <a:pt x="48104" y="76165"/>
                  <a:pt x="53372" y="78556"/>
                </a:cubicBezTo>
                <a:cubicBezTo>
                  <a:pt x="66147" y="84361"/>
                  <a:pt x="72986" y="98004"/>
                  <a:pt x="80558" y="109812"/>
                </a:cubicBezTo>
                <a:cubicBezTo>
                  <a:pt x="87705" y="120877"/>
                  <a:pt x="98445" y="132002"/>
                  <a:pt x="111257" y="132002"/>
                </a:cubicBezTo>
                <a:cubicBezTo>
                  <a:pt x="112079" y="132002"/>
                  <a:pt x="112909" y="131956"/>
                  <a:pt x="113748" y="131861"/>
                </a:cubicBezTo>
                <a:cubicBezTo>
                  <a:pt x="123522" y="130760"/>
                  <a:pt x="131561" y="122855"/>
                  <a:pt x="135097" y="113682"/>
                </a:cubicBezTo>
                <a:cubicBezTo>
                  <a:pt x="141701" y="96669"/>
                  <a:pt x="133062" y="75221"/>
                  <a:pt x="116517" y="67482"/>
                </a:cubicBezTo>
                <a:cubicBezTo>
                  <a:pt x="109879" y="64380"/>
                  <a:pt x="101806" y="62845"/>
                  <a:pt x="97903" y="56674"/>
                </a:cubicBezTo>
                <a:cubicBezTo>
                  <a:pt x="95068" y="52204"/>
                  <a:pt x="95402" y="46333"/>
                  <a:pt x="97470" y="41463"/>
                </a:cubicBezTo>
                <a:cubicBezTo>
                  <a:pt x="99505" y="36626"/>
                  <a:pt x="103074" y="32557"/>
                  <a:pt x="106743" y="28788"/>
                </a:cubicBezTo>
                <a:cubicBezTo>
                  <a:pt x="111580" y="23717"/>
                  <a:pt x="117084" y="16846"/>
                  <a:pt x="114082" y="10508"/>
                </a:cubicBezTo>
                <a:cubicBezTo>
                  <a:pt x="112032" y="6218"/>
                  <a:pt x="107007" y="4614"/>
                  <a:pt x="102102" y="4614"/>
                </a:cubicBezTo>
                <a:cubicBezTo>
                  <a:pt x="101019" y="4614"/>
                  <a:pt x="99942" y="4692"/>
                  <a:pt x="98904" y="4837"/>
                </a:cubicBezTo>
                <a:cubicBezTo>
                  <a:pt x="85695" y="6672"/>
                  <a:pt x="74553" y="15278"/>
                  <a:pt x="62978" y="21949"/>
                </a:cubicBezTo>
                <a:cubicBezTo>
                  <a:pt x="55038" y="26467"/>
                  <a:pt x="45740" y="30204"/>
                  <a:pt x="36835" y="30204"/>
                </a:cubicBezTo>
                <a:cubicBezTo>
                  <a:pt x="32721" y="30204"/>
                  <a:pt x="28691" y="29407"/>
                  <a:pt x="24918" y="27520"/>
                </a:cubicBezTo>
                <a:cubicBezTo>
                  <a:pt x="12909" y="21616"/>
                  <a:pt x="12242" y="397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 name="Google Shape;373;p29"/>
          <p:cNvSpPr/>
          <p:nvPr/>
        </p:nvSpPr>
        <p:spPr>
          <a:xfrm flipH="1">
            <a:off x="-284978" y="-56775"/>
            <a:ext cx="3028800" cy="5261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 name="Google Shape;374;p29"/>
          <p:cNvSpPr/>
          <p:nvPr/>
        </p:nvSpPr>
        <p:spPr>
          <a:xfrm rot="-8810769" flipH="1">
            <a:off x="-3007017" y="-1993039"/>
            <a:ext cx="6225659" cy="5333503"/>
          </a:xfrm>
          <a:custGeom>
            <a:avLst/>
            <a:gdLst/>
            <a:ahLst/>
            <a:cxnLst/>
            <a:rect l="l" t="t" r="r" b="b"/>
            <a:pathLst>
              <a:path w="141702" h="132002" extrusionOk="0">
                <a:moveTo>
                  <a:pt x="0" y="0"/>
                </a:moveTo>
                <a:lnTo>
                  <a:pt x="3703" y="77556"/>
                </a:lnTo>
                <a:cubicBezTo>
                  <a:pt x="4710" y="77606"/>
                  <a:pt x="5720" y="77629"/>
                  <a:pt x="6733" y="77629"/>
                </a:cubicBezTo>
                <a:cubicBezTo>
                  <a:pt x="16734" y="77629"/>
                  <a:pt x="27003" y="75410"/>
                  <a:pt x="36813" y="75410"/>
                </a:cubicBezTo>
                <a:cubicBezTo>
                  <a:pt x="42537" y="75410"/>
                  <a:pt x="48104" y="76165"/>
                  <a:pt x="53372" y="78556"/>
                </a:cubicBezTo>
                <a:cubicBezTo>
                  <a:pt x="66147" y="84361"/>
                  <a:pt x="72986" y="98004"/>
                  <a:pt x="80558" y="109812"/>
                </a:cubicBezTo>
                <a:cubicBezTo>
                  <a:pt x="87705" y="120877"/>
                  <a:pt x="98445" y="132002"/>
                  <a:pt x="111257" y="132002"/>
                </a:cubicBezTo>
                <a:cubicBezTo>
                  <a:pt x="112079" y="132002"/>
                  <a:pt x="112909" y="131956"/>
                  <a:pt x="113748" y="131861"/>
                </a:cubicBezTo>
                <a:cubicBezTo>
                  <a:pt x="123522" y="130760"/>
                  <a:pt x="131561" y="122855"/>
                  <a:pt x="135097" y="113682"/>
                </a:cubicBezTo>
                <a:cubicBezTo>
                  <a:pt x="141701" y="96669"/>
                  <a:pt x="133062" y="75221"/>
                  <a:pt x="116517" y="67482"/>
                </a:cubicBezTo>
                <a:cubicBezTo>
                  <a:pt x="109879" y="64380"/>
                  <a:pt x="101806" y="62845"/>
                  <a:pt x="97903" y="56674"/>
                </a:cubicBezTo>
                <a:cubicBezTo>
                  <a:pt x="95068" y="52204"/>
                  <a:pt x="95402" y="46333"/>
                  <a:pt x="97470" y="41463"/>
                </a:cubicBezTo>
                <a:cubicBezTo>
                  <a:pt x="99505" y="36626"/>
                  <a:pt x="103074" y="32557"/>
                  <a:pt x="106743" y="28788"/>
                </a:cubicBezTo>
                <a:cubicBezTo>
                  <a:pt x="111580" y="23717"/>
                  <a:pt x="117084" y="16846"/>
                  <a:pt x="114082" y="10508"/>
                </a:cubicBezTo>
                <a:cubicBezTo>
                  <a:pt x="112032" y="6218"/>
                  <a:pt x="107007" y="4614"/>
                  <a:pt x="102102" y="4614"/>
                </a:cubicBezTo>
                <a:cubicBezTo>
                  <a:pt x="101019" y="4614"/>
                  <a:pt x="99942" y="4692"/>
                  <a:pt x="98904" y="4837"/>
                </a:cubicBezTo>
                <a:cubicBezTo>
                  <a:pt x="85695" y="6672"/>
                  <a:pt x="74553" y="15278"/>
                  <a:pt x="62978" y="21949"/>
                </a:cubicBezTo>
                <a:cubicBezTo>
                  <a:pt x="55038" y="26467"/>
                  <a:pt x="45740" y="30204"/>
                  <a:pt x="36835" y="30204"/>
                </a:cubicBezTo>
                <a:cubicBezTo>
                  <a:pt x="32721" y="30204"/>
                  <a:pt x="28691" y="29407"/>
                  <a:pt x="24918" y="27520"/>
                </a:cubicBezTo>
                <a:cubicBezTo>
                  <a:pt x="12909" y="21616"/>
                  <a:pt x="12242" y="39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 name="Google Shape;375;p29"/>
          <p:cNvSpPr/>
          <p:nvPr/>
        </p:nvSpPr>
        <p:spPr>
          <a:xfrm rot="-7200925" flipH="1">
            <a:off x="-4672627" y="-3365350"/>
            <a:ext cx="6225610" cy="5333549"/>
          </a:xfrm>
          <a:custGeom>
            <a:avLst/>
            <a:gdLst/>
            <a:ahLst/>
            <a:cxnLst/>
            <a:rect l="l" t="t" r="r" b="b"/>
            <a:pathLst>
              <a:path w="141702" h="132002" extrusionOk="0">
                <a:moveTo>
                  <a:pt x="0" y="0"/>
                </a:moveTo>
                <a:lnTo>
                  <a:pt x="3703" y="77556"/>
                </a:lnTo>
                <a:cubicBezTo>
                  <a:pt x="4710" y="77606"/>
                  <a:pt x="5720" y="77629"/>
                  <a:pt x="6733" y="77629"/>
                </a:cubicBezTo>
                <a:cubicBezTo>
                  <a:pt x="16734" y="77629"/>
                  <a:pt x="27003" y="75410"/>
                  <a:pt x="36813" y="75410"/>
                </a:cubicBezTo>
                <a:cubicBezTo>
                  <a:pt x="42537" y="75410"/>
                  <a:pt x="48104" y="76165"/>
                  <a:pt x="53372" y="78556"/>
                </a:cubicBezTo>
                <a:cubicBezTo>
                  <a:pt x="66147" y="84361"/>
                  <a:pt x="72986" y="98004"/>
                  <a:pt x="80558" y="109812"/>
                </a:cubicBezTo>
                <a:cubicBezTo>
                  <a:pt x="87705" y="120877"/>
                  <a:pt x="98445" y="132002"/>
                  <a:pt x="111257" y="132002"/>
                </a:cubicBezTo>
                <a:cubicBezTo>
                  <a:pt x="112079" y="132002"/>
                  <a:pt x="112909" y="131956"/>
                  <a:pt x="113748" y="131861"/>
                </a:cubicBezTo>
                <a:cubicBezTo>
                  <a:pt x="123522" y="130760"/>
                  <a:pt x="131561" y="122855"/>
                  <a:pt x="135097" y="113682"/>
                </a:cubicBezTo>
                <a:cubicBezTo>
                  <a:pt x="141701" y="96669"/>
                  <a:pt x="133062" y="75221"/>
                  <a:pt x="116517" y="67482"/>
                </a:cubicBezTo>
                <a:cubicBezTo>
                  <a:pt x="109879" y="64380"/>
                  <a:pt x="101806" y="62845"/>
                  <a:pt x="97903" y="56674"/>
                </a:cubicBezTo>
                <a:cubicBezTo>
                  <a:pt x="95068" y="52204"/>
                  <a:pt x="95402" y="46333"/>
                  <a:pt x="97470" y="41463"/>
                </a:cubicBezTo>
                <a:cubicBezTo>
                  <a:pt x="99505" y="36626"/>
                  <a:pt x="103074" y="32557"/>
                  <a:pt x="106743" y="28788"/>
                </a:cubicBezTo>
                <a:cubicBezTo>
                  <a:pt x="111580" y="23717"/>
                  <a:pt x="117084" y="16846"/>
                  <a:pt x="114082" y="10508"/>
                </a:cubicBezTo>
                <a:cubicBezTo>
                  <a:pt x="112032" y="6218"/>
                  <a:pt x="107007" y="4614"/>
                  <a:pt x="102102" y="4614"/>
                </a:cubicBezTo>
                <a:cubicBezTo>
                  <a:pt x="101019" y="4614"/>
                  <a:pt x="99942" y="4692"/>
                  <a:pt x="98904" y="4837"/>
                </a:cubicBezTo>
                <a:cubicBezTo>
                  <a:pt x="85695" y="6672"/>
                  <a:pt x="74553" y="15278"/>
                  <a:pt x="62978" y="21949"/>
                </a:cubicBezTo>
                <a:cubicBezTo>
                  <a:pt x="55038" y="26467"/>
                  <a:pt x="45740" y="30204"/>
                  <a:pt x="36835" y="30204"/>
                </a:cubicBezTo>
                <a:cubicBezTo>
                  <a:pt x="32721" y="30204"/>
                  <a:pt x="28691" y="29407"/>
                  <a:pt x="24918" y="27520"/>
                </a:cubicBezTo>
                <a:cubicBezTo>
                  <a:pt x="12909" y="21616"/>
                  <a:pt x="12242" y="397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 name="Google Shape;376;p29"/>
          <p:cNvSpPr txBox="1"/>
          <p:nvPr>
            <p:ph type="subTitle" idx="2"/>
          </p:nvPr>
        </p:nvSpPr>
        <p:spPr>
          <a:xfrm>
            <a:off x="4572000" y="3938702"/>
            <a:ext cx="3858900" cy="47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800"/>
              <a:buNone/>
              <a:defRPr b="1">
                <a:solidFill>
                  <a:schemeClr val="lt2"/>
                </a:solidFill>
              </a:defRPr>
            </a:lvl1pPr>
            <a:lvl2pPr lvl="1" algn="ctr" rtl="0">
              <a:lnSpc>
                <a:spcPct val="100000"/>
              </a:lnSpc>
              <a:spcBef>
                <a:spcPts val="0"/>
              </a:spcBef>
              <a:spcAft>
                <a:spcPts val="0"/>
              </a:spcAft>
              <a:buClr>
                <a:schemeClr val="lt2"/>
              </a:buClr>
              <a:buSzPts val="1800"/>
              <a:buNone/>
              <a:defRPr>
                <a:solidFill>
                  <a:schemeClr val="lt2"/>
                </a:solidFill>
              </a:defRPr>
            </a:lvl2pPr>
            <a:lvl3pPr lvl="2" algn="ctr" rtl="0">
              <a:lnSpc>
                <a:spcPct val="100000"/>
              </a:lnSpc>
              <a:spcBef>
                <a:spcPts val="0"/>
              </a:spcBef>
              <a:spcAft>
                <a:spcPts val="0"/>
              </a:spcAft>
              <a:buClr>
                <a:schemeClr val="lt2"/>
              </a:buClr>
              <a:buSzPts val="1800"/>
              <a:buNone/>
              <a:defRPr>
                <a:solidFill>
                  <a:schemeClr val="lt2"/>
                </a:solidFill>
              </a:defRPr>
            </a:lvl3pPr>
            <a:lvl4pPr lvl="3" algn="ctr" rtl="0">
              <a:lnSpc>
                <a:spcPct val="100000"/>
              </a:lnSpc>
              <a:spcBef>
                <a:spcPts val="0"/>
              </a:spcBef>
              <a:spcAft>
                <a:spcPts val="0"/>
              </a:spcAft>
              <a:buClr>
                <a:schemeClr val="lt2"/>
              </a:buClr>
              <a:buSzPts val="1800"/>
              <a:buNone/>
              <a:defRPr>
                <a:solidFill>
                  <a:schemeClr val="lt2"/>
                </a:solidFill>
              </a:defRPr>
            </a:lvl4pPr>
            <a:lvl5pPr lvl="4" algn="ctr" rtl="0">
              <a:lnSpc>
                <a:spcPct val="100000"/>
              </a:lnSpc>
              <a:spcBef>
                <a:spcPts val="0"/>
              </a:spcBef>
              <a:spcAft>
                <a:spcPts val="0"/>
              </a:spcAft>
              <a:buClr>
                <a:schemeClr val="lt2"/>
              </a:buClr>
              <a:buSzPts val="1800"/>
              <a:buNone/>
              <a:defRPr>
                <a:solidFill>
                  <a:schemeClr val="lt2"/>
                </a:solidFill>
              </a:defRPr>
            </a:lvl5pPr>
            <a:lvl6pPr lvl="5" algn="ctr" rtl="0">
              <a:lnSpc>
                <a:spcPct val="100000"/>
              </a:lnSpc>
              <a:spcBef>
                <a:spcPts val="0"/>
              </a:spcBef>
              <a:spcAft>
                <a:spcPts val="0"/>
              </a:spcAft>
              <a:buClr>
                <a:schemeClr val="lt2"/>
              </a:buClr>
              <a:buSzPts val="1800"/>
              <a:buNone/>
              <a:defRPr>
                <a:solidFill>
                  <a:schemeClr val="lt2"/>
                </a:solidFill>
              </a:defRPr>
            </a:lvl6pPr>
            <a:lvl7pPr lvl="6" algn="ctr" rtl="0">
              <a:lnSpc>
                <a:spcPct val="100000"/>
              </a:lnSpc>
              <a:spcBef>
                <a:spcPts val="0"/>
              </a:spcBef>
              <a:spcAft>
                <a:spcPts val="0"/>
              </a:spcAft>
              <a:buClr>
                <a:schemeClr val="lt2"/>
              </a:buClr>
              <a:buSzPts val="1800"/>
              <a:buNone/>
              <a:defRPr>
                <a:solidFill>
                  <a:schemeClr val="lt2"/>
                </a:solidFill>
              </a:defRPr>
            </a:lvl7pPr>
            <a:lvl8pPr lvl="7" algn="ctr" rtl="0">
              <a:lnSpc>
                <a:spcPct val="100000"/>
              </a:lnSpc>
              <a:spcBef>
                <a:spcPts val="0"/>
              </a:spcBef>
              <a:spcAft>
                <a:spcPts val="0"/>
              </a:spcAft>
              <a:buClr>
                <a:schemeClr val="lt2"/>
              </a:buClr>
              <a:buSzPts val="1800"/>
              <a:buNone/>
              <a:defRPr>
                <a:solidFill>
                  <a:schemeClr val="lt2"/>
                </a:solidFill>
              </a:defRPr>
            </a:lvl8pPr>
            <a:lvl9pPr lvl="8" algn="ctr" rtl="0">
              <a:lnSpc>
                <a:spcPct val="100000"/>
              </a:lnSpc>
              <a:spcBef>
                <a:spcPts val="0"/>
              </a:spcBef>
              <a:spcAft>
                <a:spcPts val="0"/>
              </a:spcAft>
              <a:buClr>
                <a:schemeClr val="lt2"/>
              </a:buClr>
              <a:buSzPts val="1800"/>
              <a:buNone/>
              <a:defRPr>
                <a:solidFill>
                  <a:schemeClr val="lt2"/>
                </a:solidFill>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3">
    <p:spTree>
      <p:nvGrpSpPr>
        <p:cNvPr id="377" name="Shape 377"/>
        <p:cNvGrpSpPr/>
        <p:nvPr/>
      </p:nvGrpSpPr>
      <p:grpSpPr>
        <a:xfrm>
          <a:off x="0" y="0"/>
          <a:ext cx="0" cy="0"/>
          <a:chOff x="0" y="0"/>
          <a:chExt cx="0" cy="0"/>
        </a:xfrm>
      </p:grpSpPr>
      <p:sp>
        <p:nvSpPr>
          <p:cNvPr id="378" name="Google Shape;378;p30"/>
          <p:cNvSpPr/>
          <p:nvPr/>
        </p:nvSpPr>
        <p:spPr>
          <a:xfrm>
            <a:off x="-156137" y="-147313"/>
            <a:ext cx="1269922" cy="1165036"/>
          </a:xfrm>
          <a:custGeom>
            <a:avLst/>
            <a:gdLst/>
            <a:ahLst/>
            <a:cxnLst/>
            <a:rect l="l" t="t" r="r" b="b"/>
            <a:pathLst>
              <a:path w="40732" h="34850" extrusionOk="0">
                <a:moveTo>
                  <a:pt x="1" y="0"/>
                </a:moveTo>
                <a:lnTo>
                  <a:pt x="1" y="34850"/>
                </a:lnTo>
                <a:cubicBezTo>
                  <a:pt x="10776" y="28194"/>
                  <a:pt x="30385" y="14812"/>
                  <a:pt x="40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 name="Google Shape;379;p30"/>
          <p:cNvSpPr/>
          <p:nvPr/>
        </p:nvSpPr>
        <p:spPr>
          <a:xfrm>
            <a:off x="7649024" y="3130999"/>
            <a:ext cx="2432456" cy="2663444"/>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 name="Google Shape;380;p30"/>
          <p:cNvSpPr/>
          <p:nvPr/>
        </p:nvSpPr>
        <p:spPr>
          <a:xfrm>
            <a:off x="8284932" y="3578224"/>
            <a:ext cx="1571346" cy="2259099"/>
          </a:xfrm>
          <a:custGeom>
            <a:avLst/>
            <a:gdLst/>
            <a:ahLst/>
            <a:cxnLst/>
            <a:rect l="l" t="t" r="r" b="b"/>
            <a:pathLst>
              <a:path w="50400" h="67577" extrusionOk="0">
                <a:moveTo>
                  <a:pt x="50399" y="1"/>
                </a:moveTo>
                <a:cubicBezTo>
                  <a:pt x="39065" y="2894"/>
                  <a:pt x="32349" y="17574"/>
                  <a:pt x="19181" y="23218"/>
                </a:cubicBezTo>
                <a:cubicBezTo>
                  <a:pt x="0" y="31433"/>
                  <a:pt x="26039" y="58841"/>
                  <a:pt x="26039" y="58841"/>
                </a:cubicBezTo>
                <a:cubicBezTo>
                  <a:pt x="32681" y="64820"/>
                  <a:pt x="38041" y="67576"/>
                  <a:pt x="43362" y="67576"/>
                </a:cubicBezTo>
                <a:cubicBezTo>
                  <a:pt x="45681" y="67576"/>
                  <a:pt x="47993" y="67053"/>
                  <a:pt x="50399" y="66044"/>
                </a:cubicBezTo>
                <a:lnTo>
                  <a:pt x="503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381;p30"/>
          <p:cNvSpPr txBox="1"/>
          <p:nvPr>
            <p:ph type="title"/>
          </p:nvPr>
        </p:nvSpPr>
        <p:spPr>
          <a:xfrm>
            <a:off x="713225" y="372983"/>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p:txBody>
      </p:sp>
      <p:sp>
        <p:nvSpPr>
          <p:cNvPr id="382" name="Google Shape;382;p30"/>
          <p:cNvSpPr txBox="1"/>
          <p:nvPr>
            <p:ph type="subTitle" idx="1"/>
          </p:nvPr>
        </p:nvSpPr>
        <p:spPr>
          <a:xfrm>
            <a:off x="1391310" y="1671050"/>
            <a:ext cx="2506500" cy="33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p:txBody>
      </p:sp>
      <p:sp>
        <p:nvSpPr>
          <p:cNvPr id="383" name="Google Shape;383;p30"/>
          <p:cNvSpPr txBox="1"/>
          <p:nvPr>
            <p:ph type="subTitle" idx="2"/>
          </p:nvPr>
        </p:nvSpPr>
        <p:spPr>
          <a:xfrm>
            <a:off x="811736" y="2227519"/>
            <a:ext cx="3621000" cy="1865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p:txBody>
      </p:sp>
      <p:sp>
        <p:nvSpPr>
          <p:cNvPr id="384" name="Google Shape;384;p30"/>
          <p:cNvSpPr txBox="1"/>
          <p:nvPr>
            <p:ph type="subTitle" idx="3"/>
          </p:nvPr>
        </p:nvSpPr>
        <p:spPr>
          <a:xfrm>
            <a:off x="5273284" y="1616900"/>
            <a:ext cx="2506500" cy="441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p:txBody>
      </p:sp>
      <p:sp>
        <p:nvSpPr>
          <p:cNvPr id="385" name="Google Shape;385;p30"/>
          <p:cNvSpPr txBox="1"/>
          <p:nvPr>
            <p:ph type="subTitle" idx="4"/>
          </p:nvPr>
        </p:nvSpPr>
        <p:spPr>
          <a:xfrm>
            <a:off x="4716934" y="2227069"/>
            <a:ext cx="3619200" cy="1866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matchingName="Title and body">
  <p:cSld name="TITLE_AND_BODY">
    <p:spTree>
      <p:nvGrpSpPr>
        <p:cNvPr id="58" name="Shape 58"/>
        <p:cNvGrpSpPr/>
        <p:nvPr/>
      </p:nvGrpSpPr>
      <p:grpSpPr>
        <a:xfrm>
          <a:off x="0" y="0"/>
          <a:ext cx="0" cy="0"/>
          <a:chOff x="0" y="0"/>
          <a:chExt cx="0" cy="0"/>
        </a:xfrm>
      </p:grpSpPr>
      <p:sp>
        <p:nvSpPr>
          <p:cNvPr id="59" name="Google Shape;59;p4"/>
          <p:cNvSpPr/>
          <p:nvPr/>
        </p:nvSpPr>
        <p:spPr>
          <a:xfrm rot="5400000">
            <a:off x="8213427" y="2614586"/>
            <a:ext cx="2876184" cy="2533567"/>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60;p4"/>
          <p:cNvSpPr/>
          <p:nvPr/>
        </p:nvSpPr>
        <p:spPr>
          <a:xfrm>
            <a:off x="-405972" y="-204938"/>
            <a:ext cx="1303500" cy="1778197"/>
          </a:xfrm>
          <a:custGeom>
            <a:avLst/>
            <a:gdLst/>
            <a:ahLst/>
            <a:cxnLst/>
            <a:rect l="l" t="t" r="r" b="b"/>
            <a:pathLst>
              <a:path w="39756" h="54234" extrusionOk="0">
                <a:moveTo>
                  <a:pt x="0" y="1"/>
                </a:moveTo>
                <a:lnTo>
                  <a:pt x="0" y="54234"/>
                </a:lnTo>
                <a:cubicBezTo>
                  <a:pt x="11883" y="53269"/>
                  <a:pt x="27551" y="49412"/>
                  <a:pt x="28337" y="37982"/>
                </a:cubicBezTo>
                <a:cubicBezTo>
                  <a:pt x="29528" y="20718"/>
                  <a:pt x="21193" y="20122"/>
                  <a:pt x="32504" y="10597"/>
                </a:cubicBezTo>
                <a:cubicBezTo>
                  <a:pt x="36541" y="7204"/>
                  <a:pt x="38672" y="3442"/>
                  <a:pt x="39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61;p4"/>
          <p:cNvSpPr txBox="1"/>
          <p:nvPr>
            <p:ph type="title"/>
          </p:nvPr>
        </p:nvSpPr>
        <p:spPr>
          <a:xfrm>
            <a:off x="621750" y="363875"/>
            <a:ext cx="7816800" cy="572700"/>
          </a:xfrm>
          <a:prstGeom prst="rect">
            <a:avLst/>
          </a:prstGeom>
        </p:spPr>
        <p:txBody>
          <a:bodyPr spcFirstLastPara="1" wrap="square" lIns="91425" tIns="91425" rIns="91425" bIns="91425" anchor="t" anchorCtr="0">
            <a:noAutofit/>
          </a:bodyPr>
          <a:lstStyle>
            <a:lvl1pPr lvl="0">
              <a:spcBef>
                <a:spcPts val="0"/>
              </a:spcBef>
              <a:spcAft>
                <a:spcPts val="0"/>
              </a:spcAft>
              <a:buSzPts val="3100"/>
              <a:buNone/>
              <a:defRPr b="0">
                <a:latin typeface="Calistoga" panose="00000500000000000000"/>
                <a:ea typeface="Calistoga" panose="00000500000000000000"/>
                <a:cs typeface="Calistoga" panose="00000500000000000000"/>
                <a:sym typeface="Calistoga" panose="00000500000000000000"/>
              </a:defRPr>
            </a:lvl1pPr>
            <a:lvl2pPr lvl="1">
              <a:spcBef>
                <a:spcPts val="0"/>
              </a:spcBef>
              <a:spcAft>
                <a:spcPts val="0"/>
              </a:spcAft>
              <a:buSzPts val="3100"/>
              <a:buNone/>
              <a:defRPr/>
            </a:lvl2pPr>
            <a:lvl3pPr lvl="2">
              <a:spcBef>
                <a:spcPts val="0"/>
              </a:spcBef>
              <a:spcAft>
                <a:spcPts val="0"/>
              </a:spcAft>
              <a:buSzPts val="3100"/>
              <a:buNone/>
              <a:defRPr/>
            </a:lvl3pPr>
            <a:lvl4pPr lvl="3">
              <a:spcBef>
                <a:spcPts val="0"/>
              </a:spcBef>
              <a:spcAft>
                <a:spcPts val="0"/>
              </a:spcAft>
              <a:buSzPts val="3100"/>
              <a:buNone/>
              <a:defRPr/>
            </a:lvl4pPr>
            <a:lvl5pPr lvl="4">
              <a:spcBef>
                <a:spcPts val="0"/>
              </a:spcBef>
              <a:spcAft>
                <a:spcPts val="0"/>
              </a:spcAft>
              <a:buSzPts val="3100"/>
              <a:buNone/>
              <a:defRPr/>
            </a:lvl5pPr>
            <a:lvl6pPr lvl="5">
              <a:spcBef>
                <a:spcPts val="0"/>
              </a:spcBef>
              <a:spcAft>
                <a:spcPts val="0"/>
              </a:spcAft>
              <a:buSzPts val="3100"/>
              <a:buNone/>
              <a:defRPr/>
            </a:lvl6pPr>
            <a:lvl7pPr lvl="6">
              <a:spcBef>
                <a:spcPts val="0"/>
              </a:spcBef>
              <a:spcAft>
                <a:spcPts val="0"/>
              </a:spcAft>
              <a:buSzPts val="3100"/>
              <a:buNone/>
              <a:defRPr/>
            </a:lvl7pPr>
            <a:lvl8pPr lvl="7">
              <a:spcBef>
                <a:spcPts val="0"/>
              </a:spcBef>
              <a:spcAft>
                <a:spcPts val="0"/>
              </a:spcAft>
              <a:buSzPts val="3100"/>
              <a:buNone/>
              <a:defRPr/>
            </a:lvl8pPr>
            <a:lvl9pPr lvl="8">
              <a:spcBef>
                <a:spcPts val="0"/>
              </a:spcBef>
              <a:spcAft>
                <a:spcPts val="0"/>
              </a:spcAft>
              <a:buSzPts val="3100"/>
              <a:buNone/>
              <a:defRPr/>
            </a:lvl9pPr>
          </a:lstStyle>
          <a:p/>
        </p:txBody>
      </p:sp>
      <p:sp>
        <p:nvSpPr>
          <p:cNvPr id="62" name="Google Shape;62;p4"/>
          <p:cNvSpPr txBox="1"/>
          <p:nvPr>
            <p:ph type="subTitle" idx="1"/>
          </p:nvPr>
        </p:nvSpPr>
        <p:spPr>
          <a:xfrm>
            <a:off x="614050" y="1051327"/>
            <a:ext cx="7816800" cy="3950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200">
                <a:solidFill>
                  <a:schemeClr val="accent1"/>
                </a:solidFill>
              </a:defRPr>
            </a:lvl1pPr>
            <a:lvl2pPr lvl="1" rtl="0">
              <a:spcBef>
                <a:spcPts val="1600"/>
              </a:spcBef>
              <a:spcAft>
                <a:spcPts val="0"/>
              </a:spcAft>
              <a:buNone/>
              <a:defRPr sz="1200">
                <a:solidFill>
                  <a:schemeClr val="accent1"/>
                </a:solidFill>
              </a:defRPr>
            </a:lvl2pPr>
            <a:lvl3pPr lvl="2" rtl="0">
              <a:spcBef>
                <a:spcPts val="1600"/>
              </a:spcBef>
              <a:spcAft>
                <a:spcPts val="0"/>
              </a:spcAft>
              <a:buNone/>
              <a:defRPr sz="1200">
                <a:solidFill>
                  <a:schemeClr val="accent1"/>
                </a:solidFill>
              </a:defRPr>
            </a:lvl3pPr>
            <a:lvl4pPr lvl="3" rtl="0">
              <a:spcBef>
                <a:spcPts val="1600"/>
              </a:spcBef>
              <a:spcAft>
                <a:spcPts val="0"/>
              </a:spcAft>
              <a:buNone/>
              <a:defRPr sz="1200">
                <a:solidFill>
                  <a:schemeClr val="accent1"/>
                </a:solidFill>
              </a:defRPr>
            </a:lvl4pPr>
            <a:lvl5pPr lvl="4" rtl="0">
              <a:spcBef>
                <a:spcPts val="1600"/>
              </a:spcBef>
              <a:spcAft>
                <a:spcPts val="0"/>
              </a:spcAft>
              <a:buNone/>
              <a:defRPr sz="1200">
                <a:solidFill>
                  <a:schemeClr val="accent1"/>
                </a:solidFill>
              </a:defRPr>
            </a:lvl5pPr>
            <a:lvl6pPr lvl="5" rtl="0">
              <a:spcBef>
                <a:spcPts val="1600"/>
              </a:spcBef>
              <a:spcAft>
                <a:spcPts val="0"/>
              </a:spcAft>
              <a:buNone/>
              <a:defRPr sz="1200">
                <a:solidFill>
                  <a:schemeClr val="accent1"/>
                </a:solidFill>
              </a:defRPr>
            </a:lvl6pPr>
            <a:lvl7pPr lvl="6" rtl="0">
              <a:spcBef>
                <a:spcPts val="1600"/>
              </a:spcBef>
              <a:spcAft>
                <a:spcPts val="0"/>
              </a:spcAft>
              <a:buNone/>
              <a:defRPr sz="1200">
                <a:solidFill>
                  <a:schemeClr val="accent1"/>
                </a:solidFill>
              </a:defRPr>
            </a:lvl7pPr>
            <a:lvl8pPr lvl="7" rtl="0">
              <a:spcBef>
                <a:spcPts val="1600"/>
              </a:spcBef>
              <a:spcAft>
                <a:spcPts val="0"/>
              </a:spcAft>
              <a:buNone/>
              <a:defRPr sz="1200">
                <a:solidFill>
                  <a:schemeClr val="accent1"/>
                </a:solidFill>
              </a:defRPr>
            </a:lvl8pPr>
            <a:lvl9pPr lvl="8" rtl="0">
              <a:spcBef>
                <a:spcPts val="1600"/>
              </a:spcBef>
              <a:spcAft>
                <a:spcPts val="1600"/>
              </a:spcAft>
              <a:buNone/>
              <a:defRPr sz="1200">
                <a:solidFill>
                  <a:schemeClr val="accent1"/>
                </a:solidFill>
              </a:defRPr>
            </a:lvl9pPr>
          </a:lstStyle>
          <a:p/>
        </p:txBody>
      </p:sp>
      <p:sp>
        <p:nvSpPr>
          <p:cNvPr id="63" name="Google Shape;63;p4"/>
          <p:cNvSpPr/>
          <p:nvPr/>
        </p:nvSpPr>
        <p:spPr>
          <a:xfrm>
            <a:off x="8456375" y="862025"/>
            <a:ext cx="261350" cy="275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64;p4"/>
          <p:cNvSpPr/>
          <p:nvPr/>
        </p:nvSpPr>
        <p:spPr>
          <a:xfrm>
            <a:off x="8797038" y="1174350"/>
            <a:ext cx="124425" cy="130675"/>
          </a:xfrm>
          <a:custGeom>
            <a:avLst/>
            <a:gdLst/>
            <a:ahLst/>
            <a:cxnLst/>
            <a:rect l="l" t="t" r="r" b="b"/>
            <a:pathLst>
              <a:path w="4977" h="5227" extrusionOk="0">
                <a:moveTo>
                  <a:pt x="2637" y="0"/>
                </a:moveTo>
                <a:cubicBezTo>
                  <a:pt x="1479" y="0"/>
                  <a:pt x="323" y="1367"/>
                  <a:pt x="60" y="2400"/>
                </a:cubicBezTo>
                <a:cubicBezTo>
                  <a:pt x="12" y="2578"/>
                  <a:pt x="0" y="2757"/>
                  <a:pt x="12" y="2935"/>
                </a:cubicBezTo>
                <a:cubicBezTo>
                  <a:pt x="95" y="3709"/>
                  <a:pt x="703" y="4412"/>
                  <a:pt x="1286" y="4852"/>
                </a:cubicBezTo>
                <a:cubicBezTo>
                  <a:pt x="1601" y="5114"/>
                  <a:pt x="1956" y="5227"/>
                  <a:pt x="2313" y="5227"/>
                </a:cubicBezTo>
                <a:cubicBezTo>
                  <a:pt x="3078" y="5227"/>
                  <a:pt x="3849" y="4709"/>
                  <a:pt x="4239" y="4019"/>
                </a:cubicBezTo>
                <a:cubicBezTo>
                  <a:pt x="4977" y="2769"/>
                  <a:pt x="4572" y="387"/>
                  <a:pt x="2929" y="30"/>
                </a:cubicBezTo>
                <a:cubicBezTo>
                  <a:pt x="2832" y="10"/>
                  <a:pt x="2735" y="0"/>
                  <a:pt x="2637"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65;p4"/>
          <p:cNvSpPr/>
          <p:nvPr/>
        </p:nvSpPr>
        <p:spPr>
          <a:xfrm rot="-4711628">
            <a:off x="646361" y="4708544"/>
            <a:ext cx="261345" cy="27577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66;p4"/>
          <p:cNvSpPr/>
          <p:nvPr/>
        </p:nvSpPr>
        <p:spPr>
          <a:xfrm rot="-4711899">
            <a:off x="303068" y="4513702"/>
            <a:ext cx="179818" cy="18974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matchingName="Blank slide">
  <p:cSld name="BLANK">
    <p:spTree>
      <p:nvGrpSpPr>
        <p:cNvPr id="389" name="Shape 389"/>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spTree>
      <p:nvGrpSpPr>
        <p:cNvPr id="67" name="Shape 67"/>
        <p:cNvGrpSpPr/>
        <p:nvPr/>
      </p:nvGrpSpPr>
      <p:grpSpPr>
        <a:xfrm>
          <a:off x="0" y="0"/>
          <a:ext cx="0" cy="0"/>
          <a:chOff x="0" y="0"/>
          <a:chExt cx="0" cy="0"/>
        </a:xfrm>
      </p:grpSpPr>
      <p:sp>
        <p:nvSpPr>
          <p:cNvPr id="68" name="Google Shape;68;p5"/>
          <p:cNvSpPr/>
          <p:nvPr/>
        </p:nvSpPr>
        <p:spPr>
          <a:xfrm>
            <a:off x="-156137" y="-147313"/>
            <a:ext cx="1269922" cy="1165036"/>
          </a:xfrm>
          <a:custGeom>
            <a:avLst/>
            <a:gdLst/>
            <a:ahLst/>
            <a:cxnLst/>
            <a:rect l="l" t="t" r="r" b="b"/>
            <a:pathLst>
              <a:path w="40732" h="34850" extrusionOk="0">
                <a:moveTo>
                  <a:pt x="1" y="0"/>
                </a:moveTo>
                <a:lnTo>
                  <a:pt x="1" y="34850"/>
                </a:lnTo>
                <a:cubicBezTo>
                  <a:pt x="10776" y="28194"/>
                  <a:pt x="30385" y="14812"/>
                  <a:pt x="40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69;p5"/>
          <p:cNvSpPr/>
          <p:nvPr/>
        </p:nvSpPr>
        <p:spPr>
          <a:xfrm>
            <a:off x="7649024" y="3130999"/>
            <a:ext cx="2432456" cy="2663444"/>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70;p5"/>
          <p:cNvSpPr/>
          <p:nvPr/>
        </p:nvSpPr>
        <p:spPr>
          <a:xfrm>
            <a:off x="8284932" y="3578224"/>
            <a:ext cx="1571346" cy="2259099"/>
          </a:xfrm>
          <a:custGeom>
            <a:avLst/>
            <a:gdLst/>
            <a:ahLst/>
            <a:cxnLst/>
            <a:rect l="l" t="t" r="r" b="b"/>
            <a:pathLst>
              <a:path w="50400" h="67577" extrusionOk="0">
                <a:moveTo>
                  <a:pt x="50399" y="1"/>
                </a:moveTo>
                <a:cubicBezTo>
                  <a:pt x="39065" y="2894"/>
                  <a:pt x="32349" y="17574"/>
                  <a:pt x="19181" y="23218"/>
                </a:cubicBezTo>
                <a:cubicBezTo>
                  <a:pt x="0" y="31433"/>
                  <a:pt x="26039" y="58841"/>
                  <a:pt x="26039" y="58841"/>
                </a:cubicBezTo>
                <a:cubicBezTo>
                  <a:pt x="32681" y="64820"/>
                  <a:pt x="38041" y="67576"/>
                  <a:pt x="43362" y="67576"/>
                </a:cubicBezTo>
                <a:cubicBezTo>
                  <a:pt x="45681" y="67576"/>
                  <a:pt x="47993" y="67053"/>
                  <a:pt x="50399" y="66044"/>
                </a:cubicBezTo>
                <a:lnTo>
                  <a:pt x="503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71;p5"/>
          <p:cNvSpPr txBox="1"/>
          <p:nvPr>
            <p:ph type="title"/>
          </p:nvPr>
        </p:nvSpPr>
        <p:spPr>
          <a:xfrm>
            <a:off x="713250" y="36387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100"/>
              <a:buNone/>
              <a:defRPr/>
            </a:lvl1pPr>
            <a:lvl2pPr lvl="1">
              <a:spcBef>
                <a:spcPts val="0"/>
              </a:spcBef>
              <a:spcAft>
                <a:spcPts val="0"/>
              </a:spcAft>
              <a:buSzPts val="3100"/>
              <a:buNone/>
              <a:defRPr/>
            </a:lvl2pPr>
            <a:lvl3pPr lvl="2">
              <a:spcBef>
                <a:spcPts val="0"/>
              </a:spcBef>
              <a:spcAft>
                <a:spcPts val="0"/>
              </a:spcAft>
              <a:buSzPts val="3100"/>
              <a:buNone/>
              <a:defRPr/>
            </a:lvl3pPr>
            <a:lvl4pPr lvl="3">
              <a:spcBef>
                <a:spcPts val="0"/>
              </a:spcBef>
              <a:spcAft>
                <a:spcPts val="0"/>
              </a:spcAft>
              <a:buSzPts val="3100"/>
              <a:buNone/>
              <a:defRPr/>
            </a:lvl4pPr>
            <a:lvl5pPr lvl="4">
              <a:spcBef>
                <a:spcPts val="0"/>
              </a:spcBef>
              <a:spcAft>
                <a:spcPts val="0"/>
              </a:spcAft>
              <a:buSzPts val="3100"/>
              <a:buNone/>
              <a:defRPr/>
            </a:lvl5pPr>
            <a:lvl6pPr lvl="5">
              <a:spcBef>
                <a:spcPts val="0"/>
              </a:spcBef>
              <a:spcAft>
                <a:spcPts val="0"/>
              </a:spcAft>
              <a:buSzPts val="3100"/>
              <a:buNone/>
              <a:defRPr/>
            </a:lvl6pPr>
            <a:lvl7pPr lvl="6">
              <a:spcBef>
                <a:spcPts val="0"/>
              </a:spcBef>
              <a:spcAft>
                <a:spcPts val="0"/>
              </a:spcAft>
              <a:buSzPts val="3100"/>
              <a:buNone/>
              <a:defRPr/>
            </a:lvl7pPr>
            <a:lvl8pPr lvl="7">
              <a:spcBef>
                <a:spcPts val="0"/>
              </a:spcBef>
              <a:spcAft>
                <a:spcPts val="0"/>
              </a:spcAft>
              <a:buSzPts val="3100"/>
              <a:buNone/>
              <a:defRPr/>
            </a:lvl8pPr>
            <a:lvl9pPr lvl="8">
              <a:spcBef>
                <a:spcPts val="0"/>
              </a:spcBef>
              <a:spcAft>
                <a:spcPts val="0"/>
              </a:spcAft>
              <a:buSzPts val="3100"/>
              <a:buNone/>
              <a:defRPr/>
            </a:lvl9pPr>
          </a:lstStyle>
          <a:p/>
        </p:txBody>
      </p:sp>
      <p:sp>
        <p:nvSpPr>
          <p:cNvPr id="72" name="Google Shape;72;p5"/>
          <p:cNvSpPr txBox="1"/>
          <p:nvPr>
            <p:ph type="subTitle" idx="1"/>
          </p:nvPr>
        </p:nvSpPr>
        <p:spPr>
          <a:xfrm>
            <a:off x="1485924" y="2668044"/>
            <a:ext cx="2506500" cy="333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None/>
              <a:defRPr sz="2000" b="1">
                <a:solidFill>
                  <a:schemeClr val="lt2"/>
                </a:solidFill>
              </a:defRPr>
            </a:lvl1pPr>
            <a:lvl2pPr lvl="1" algn="ctr">
              <a:lnSpc>
                <a:spcPct val="100000"/>
              </a:lnSpc>
              <a:spcBef>
                <a:spcPts val="0"/>
              </a:spcBef>
              <a:spcAft>
                <a:spcPts val="0"/>
              </a:spcAft>
              <a:buNone/>
              <a:defRPr sz="2000" b="1">
                <a:solidFill>
                  <a:schemeClr val="lt2"/>
                </a:solidFill>
              </a:defRPr>
            </a:lvl2pPr>
            <a:lvl3pPr lvl="2" algn="ctr">
              <a:lnSpc>
                <a:spcPct val="100000"/>
              </a:lnSpc>
              <a:spcBef>
                <a:spcPts val="0"/>
              </a:spcBef>
              <a:spcAft>
                <a:spcPts val="0"/>
              </a:spcAft>
              <a:buNone/>
              <a:defRPr sz="2000" b="1">
                <a:solidFill>
                  <a:schemeClr val="lt2"/>
                </a:solidFill>
              </a:defRPr>
            </a:lvl3pPr>
            <a:lvl4pPr lvl="3" algn="ctr">
              <a:lnSpc>
                <a:spcPct val="100000"/>
              </a:lnSpc>
              <a:spcBef>
                <a:spcPts val="0"/>
              </a:spcBef>
              <a:spcAft>
                <a:spcPts val="0"/>
              </a:spcAft>
              <a:buNone/>
              <a:defRPr sz="2000" b="1">
                <a:solidFill>
                  <a:schemeClr val="lt2"/>
                </a:solidFill>
              </a:defRPr>
            </a:lvl4pPr>
            <a:lvl5pPr lvl="4" algn="ctr">
              <a:lnSpc>
                <a:spcPct val="100000"/>
              </a:lnSpc>
              <a:spcBef>
                <a:spcPts val="0"/>
              </a:spcBef>
              <a:spcAft>
                <a:spcPts val="0"/>
              </a:spcAft>
              <a:buNone/>
              <a:defRPr sz="2000" b="1">
                <a:solidFill>
                  <a:schemeClr val="lt2"/>
                </a:solidFill>
              </a:defRPr>
            </a:lvl5pPr>
            <a:lvl6pPr lvl="5" algn="ctr">
              <a:lnSpc>
                <a:spcPct val="100000"/>
              </a:lnSpc>
              <a:spcBef>
                <a:spcPts val="0"/>
              </a:spcBef>
              <a:spcAft>
                <a:spcPts val="0"/>
              </a:spcAft>
              <a:buNone/>
              <a:defRPr sz="2000" b="1">
                <a:solidFill>
                  <a:schemeClr val="lt2"/>
                </a:solidFill>
              </a:defRPr>
            </a:lvl6pPr>
            <a:lvl7pPr lvl="6" algn="ctr">
              <a:lnSpc>
                <a:spcPct val="100000"/>
              </a:lnSpc>
              <a:spcBef>
                <a:spcPts val="0"/>
              </a:spcBef>
              <a:spcAft>
                <a:spcPts val="0"/>
              </a:spcAft>
              <a:buNone/>
              <a:defRPr sz="2000" b="1">
                <a:solidFill>
                  <a:schemeClr val="lt2"/>
                </a:solidFill>
              </a:defRPr>
            </a:lvl7pPr>
            <a:lvl8pPr lvl="7" algn="ctr">
              <a:lnSpc>
                <a:spcPct val="100000"/>
              </a:lnSpc>
              <a:spcBef>
                <a:spcPts val="0"/>
              </a:spcBef>
              <a:spcAft>
                <a:spcPts val="0"/>
              </a:spcAft>
              <a:buNone/>
              <a:defRPr sz="2000" b="1">
                <a:solidFill>
                  <a:schemeClr val="lt2"/>
                </a:solidFill>
              </a:defRPr>
            </a:lvl8pPr>
            <a:lvl9pPr lvl="8" algn="ctr">
              <a:lnSpc>
                <a:spcPct val="100000"/>
              </a:lnSpc>
              <a:spcBef>
                <a:spcPts val="0"/>
              </a:spcBef>
              <a:spcAft>
                <a:spcPts val="0"/>
              </a:spcAft>
              <a:buNone/>
              <a:defRPr sz="2000" b="1">
                <a:solidFill>
                  <a:schemeClr val="lt2"/>
                </a:solidFill>
              </a:defRPr>
            </a:lvl9pPr>
          </a:lstStyle>
          <a:p/>
        </p:txBody>
      </p:sp>
      <p:sp>
        <p:nvSpPr>
          <p:cNvPr id="73" name="Google Shape;73;p5"/>
          <p:cNvSpPr txBox="1"/>
          <p:nvPr>
            <p:ph type="subTitle" idx="2"/>
          </p:nvPr>
        </p:nvSpPr>
        <p:spPr>
          <a:xfrm>
            <a:off x="1302324" y="2930263"/>
            <a:ext cx="2873700" cy="128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p:txBody>
      </p:sp>
      <p:sp>
        <p:nvSpPr>
          <p:cNvPr id="74" name="Google Shape;74;p5"/>
          <p:cNvSpPr txBox="1"/>
          <p:nvPr>
            <p:ph type="subTitle" idx="3"/>
          </p:nvPr>
        </p:nvSpPr>
        <p:spPr>
          <a:xfrm>
            <a:off x="5151577" y="2670294"/>
            <a:ext cx="2506500" cy="329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lt2"/>
                </a:solidFill>
              </a:defRPr>
            </a:lvl1pPr>
            <a:lvl2pPr lvl="1" algn="ctr" rtl="0">
              <a:lnSpc>
                <a:spcPct val="100000"/>
              </a:lnSpc>
              <a:spcBef>
                <a:spcPts val="0"/>
              </a:spcBef>
              <a:spcAft>
                <a:spcPts val="0"/>
              </a:spcAft>
              <a:buNone/>
              <a:defRPr sz="2000" b="1">
                <a:solidFill>
                  <a:schemeClr val="lt2"/>
                </a:solidFill>
              </a:defRPr>
            </a:lvl2pPr>
            <a:lvl3pPr lvl="2" algn="ctr" rtl="0">
              <a:lnSpc>
                <a:spcPct val="100000"/>
              </a:lnSpc>
              <a:spcBef>
                <a:spcPts val="0"/>
              </a:spcBef>
              <a:spcAft>
                <a:spcPts val="0"/>
              </a:spcAft>
              <a:buNone/>
              <a:defRPr sz="2000" b="1">
                <a:solidFill>
                  <a:schemeClr val="lt2"/>
                </a:solidFill>
              </a:defRPr>
            </a:lvl3pPr>
            <a:lvl4pPr lvl="3" algn="ctr" rtl="0">
              <a:lnSpc>
                <a:spcPct val="100000"/>
              </a:lnSpc>
              <a:spcBef>
                <a:spcPts val="0"/>
              </a:spcBef>
              <a:spcAft>
                <a:spcPts val="0"/>
              </a:spcAft>
              <a:buNone/>
              <a:defRPr sz="2000" b="1">
                <a:solidFill>
                  <a:schemeClr val="lt2"/>
                </a:solidFill>
              </a:defRPr>
            </a:lvl4pPr>
            <a:lvl5pPr lvl="4" algn="ctr" rtl="0">
              <a:lnSpc>
                <a:spcPct val="100000"/>
              </a:lnSpc>
              <a:spcBef>
                <a:spcPts val="0"/>
              </a:spcBef>
              <a:spcAft>
                <a:spcPts val="0"/>
              </a:spcAft>
              <a:buNone/>
              <a:defRPr sz="2000" b="1">
                <a:solidFill>
                  <a:schemeClr val="lt2"/>
                </a:solidFill>
              </a:defRPr>
            </a:lvl5pPr>
            <a:lvl6pPr lvl="5" algn="ctr" rtl="0">
              <a:lnSpc>
                <a:spcPct val="100000"/>
              </a:lnSpc>
              <a:spcBef>
                <a:spcPts val="0"/>
              </a:spcBef>
              <a:spcAft>
                <a:spcPts val="0"/>
              </a:spcAft>
              <a:buNone/>
              <a:defRPr sz="2000" b="1">
                <a:solidFill>
                  <a:schemeClr val="lt2"/>
                </a:solidFill>
              </a:defRPr>
            </a:lvl6pPr>
            <a:lvl7pPr lvl="6" algn="ctr" rtl="0">
              <a:lnSpc>
                <a:spcPct val="100000"/>
              </a:lnSpc>
              <a:spcBef>
                <a:spcPts val="0"/>
              </a:spcBef>
              <a:spcAft>
                <a:spcPts val="0"/>
              </a:spcAft>
              <a:buNone/>
              <a:defRPr sz="2000" b="1">
                <a:solidFill>
                  <a:schemeClr val="lt2"/>
                </a:solidFill>
              </a:defRPr>
            </a:lvl7pPr>
            <a:lvl8pPr lvl="7" algn="ctr" rtl="0">
              <a:lnSpc>
                <a:spcPct val="100000"/>
              </a:lnSpc>
              <a:spcBef>
                <a:spcPts val="0"/>
              </a:spcBef>
              <a:spcAft>
                <a:spcPts val="0"/>
              </a:spcAft>
              <a:buNone/>
              <a:defRPr sz="2000" b="1">
                <a:solidFill>
                  <a:schemeClr val="lt2"/>
                </a:solidFill>
              </a:defRPr>
            </a:lvl8pPr>
            <a:lvl9pPr lvl="8" algn="ctr" rtl="0">
              <a:lnSpc>
                <a:spcPct val="100000"/>
              </a:lnSpc>
              <a:spcBef>
                <a:spcPts val="0"/>
              </a:spcBef>
              <a:spcAft>
                <a:spcPts val="0"/>
              </a:spcAft>
              <a:buNone/>
              <a:defRPr sz="2000" b="1">
                <a:solidFill>
                  <a:schemeClr val="lt2"/>
                </a:solidFill>
              </a:defRPr>
            </a:lvl9pPr>
          </a:lstStyle>
          <a:p/>
        </p:txBody>
      </p:sp>
      <p:sp>
        <p:nvSpPr>
          <p:cNvPr id="75" name="Google Shape;75;p5"/>
          <p:cNvSpPr txBox="1"/>
          <p:nvPr>
            <p:ph type="subTitle" idx="4"/>
          </p:nvPr>
        </p:nvSpPr>
        <p:spPr>
          <a:xfrm>
            <a:off x="4967977" y="2929363"/>
            <a:ext cx="2873700" cy="12912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p:txBody>
      </p:sp>
      <p:sp>
        <p:nvSpPr>
          <p:cNvPr id="76" name="Google Shape;76;p5"/>
          <p:cNvSpPr/>
          <p:nvPr/>
        </p:nvSpPr>
        <p:spPr>
          <a:xfrm rot="-4474782">
            <a:off x="8406131" y="310755"/>
            <a:ext cx="266365" cy="28106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77;p5"/>
          <p:cNvSpPr/>
          <p:nvPr/>
        </p:nvSpPr>
        <p:spPr>
          <a:xfrm rot="-4474753">
            <a:off x="8746366" y="469070"/>
            <a:ext cx="180749" cy="19072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78;p5"/>
          <p:cNvSpPr/>
          <p:nvPr/>
        </p:nvSpPr>
        <p:spPr>
          <a:xfrm rot="-4474782">
            <a:off x="378256" y="4181355"/>
            <a:ext cx="266365" cy="28106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79;p5"/>
          <p:cNvSpPr/>
          <p:nvPr/>
        </p:nvSpPr>
        <p:spPr>
          <a:xfrm rot="-4474753">
            <a:off x="718491" y="4339670"/>
            <a:ext cx="180749" cy="19072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matchingName="Title only">
  <p:cSld name="TITLE_ONLY">
    <p:bg>
      <p:bgPr>
        <a:solidFill>
          <a:schemeClr val="lt1"/>
        </a:solidFill>
        <a:effectLst/>
      </p:bgPr>
    </p:bg>
    <p:spTree>
      <p:nvGrpSpPr>
        <p:cNvPr id="80" name="Shape 80"/>
        <p:cNvGrpSpPr/>
        <p:nvPr/>
      </p:nvGrpSpPr>
      <p:grpSpPr>
        <a:xfrm>
          <a:off x="0" y="0"/>
          <a:ext cx="0" cy="0"/>
          <a:chOff x="0" y="0"/>
          <a:chExt cx="0" cy="0"/>
        </a:xfrm>
      </p:grpSpPr>
      <p:sp>
        <p:nvSpPr>
          <p:cNvPr id="81" name="Google Shape;81;p6"/>
          <p:cNvSpPr txBox="1"/>
          <p:nvPr>
            <p:ph type="title"/>
          </p:nvPr>
        </p:nvSpPr>
        <p:spPr>
          <a:xfrm>
            <a:off x="621750" y="365908"/>
            <a:ext cx="7809000" cy="572700"/>
          </a:xfrm>
          <a:prstGeom prst="rect">
            <a:avLst/>
          </a:prstGeom>
        </p:spPr>
        <p:txBody>
          <a:bodyPr spcFirstLastPara="1" wrap="square" lIns="91425" tIns="91425" rIns="91425" bIns="91425" anchor="t" anchorCtr="0">
            <a:noAutofit/>
          </a:bodyPr>
          <a:lstStyle>
            <a:lvl1pPr lvl="0">
              <a:spcBef>
                <a:spcPts val="0"/>
              </a:spcBef>
              <a:spcAft>
                <a:spcPts val="0"/>
              </a:spcAft>
              <a:buSzPts val="3100"/>
              <a:buNone/>
              <a:defRPr/>
            </a:lvl1pPr>
            <a:lvl2pPr lvl="1">
              <a:spcBef>
                <a:spcPts val="0"/>
              </a:spcBef>
              <a:spcAft>
                <a:spcPts val="0"/>
              </a:spcAft>
              <a:buSzPts val="3100"/>
              <a:buNone/>
              <a:defRPr/>
            </a:lvl2pPr>
            <a:lvl3pPr lvl="2">
              <a:spcBef>
                <a:spcPts val="0"/>
              </a:spcBef>
              <a:spcAft>
                <a:spcPts val="0"/>
              </a:spcAft>
              <a:buSzPts val="3100"/>
              <a:buNone/>
              <a:defRPr/>
            </a:lvl3pPr>
            <a:lvl4pPr lvl="3">
              <a:spcBef>
                <a:spcPts val="0"/>
              </a:spcBef>
              <a:spcAft>
                <a:spcPts val="0"/>
              </a:spcAft>
              <a:buSzPts val="3100"/>
              <a:buNone/>
              <a:defRPr/>
            </a:lvl4pPr>
            <a:lvl5pPr lvl="4">
              <a:spcBef>
                <a:spcPts val="0"/>
              </a:spcBef>
              <a:spcAft>
                <a:spcPts val="0"/>
              </a:spcAft>
              <a:buSzPts val="3100"/>
              <a:buNone/>
              <a:defRPr/>
            </a:lvl5pPr>
            <a:lvl6pPr lvl="5">
              <a:spcBef>
                <a:spcPts val="0"/>
              </a:spcBef>
              <a:spcAft>
                <a:spcPts val="0"/>
              </a:spcAft>
              <a:buSzPts val="3100"/>
              <a:buNone/>
              <a:defRPr/>
            </a:lvl6pPr>
            <a:lvl7pPr lvl="6">
              <a:spcBef>
                <a:spcPts val="0"/>
              </a:spcBef>
              <a:spcAft>
                <a:spcPts val="0"/>
              </a:spcAft>
              <a:buSzPts val="3100"/>
              <a:buNone/>
              <a:defRPr/>
            </a:lvl7pPr>
            <a:lvl8pPr lvl="7">
              <a:spcBef>
                <a:spcPts val="0"/>
              </a:spcBef>
              <a:spcAft>
                <a:spcPts val="0"/>
              </a:spcAft>
              <a:buSzPts val="3100"/>
              <a:buNone/>
              <a:defRPr/>
            </a:lvl8pPr>
            <a:lvl9pPr lvl="8">
              <a:spcBef>
                <a:spcPts val="0"/>
              </a:spcBef>
              <a:spcAft>
                <a:spcPts val="0"/>
              </a:spcAft>
              <a:buSzPts val="31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82" name="Shape 82"/>
        <p:cNvGrpSpPr/>
        <p:nvPr/>
      </p:nvGrpSpPr>
      <p:grpSpPr>
        <a:xfrm>
          <a:off x="0" y="0"/>
          <a:ext cx="0" cy="0"/>
          <a:chOff x="0" y="0"/>
          <a:chExt cx="0" cy="0"/>
        </a:xfrm>
      </p:grpSpPr>
      <p:sp>
        <p:nvSpPr>
          <p:cNvPr id="83" name="Google Shape;83;p7"/>
          <p:cNvSpPr txBox="1"/>
          <p:nvPr>
            <p:ph type="title"/>
          </p:nvPr>
        </p:nvSpPr>
        <p:spPr>
          <a:xfrm>
            <a:off x="704438" y="363875"/>
            <a:ext cx="3858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algn="ctr" rtl="0">
              <a:spcBef>
                <a:spcPts val="0"/>
              </a:spcBef>
              <a:spcAft>
                <a:spcPts val="0"/>
              </a:spcAft>
              <a:buSzPts val="3100"/>
              <a:buNone/>
              <a:defRPr/>
            </a:lvl2pPr>
            <a:lvl3pPr lvl="2" algn="ctr" rtl="0">
              <a:spcBef>
                <a:spcPts val="0"/>
              </a:spcBef>
              <a:spcAft>
                <a:spcPts val="0"/>
              </a:spcAft>
              <a:buSzPts val="3100"/>
              <a:buNone/>
              <a:defRPr/>
            </a:lvl3pPr>
            <a:lvl4pPr lvl="3" algn="ctr" rtl="0">
              <a:spcBef>
                <a:spcPts val="0"/>
              </a:spcBef>
              <a:spcAft>
                <a:spcPts val="0"/>
              </a:spcAft>
              <a:buSzPts val="3100"/>
              <a:buNone/>
              <a:defRPr/>
            </a:lvl4pPr>
            <a:lvl5pPr lvl="4" algn="ctr" rtl="0">
              <a:spcBef>
                <a:spcPts val="0"/>
              </a:spcBef>
              <a:spcAft>
                <a:spcPts val="0"/>
              </a:spcAft>
              <a:buSzPts val="3100"/>
              <a:buNone/>
              <a:defRPr/>
            </a:lvl5pPr>
            <a:lvl6pPr lvl="5" algn="ctr" rtl="0">
              <a:spcBef>
                <a:spcPts val="0"/>
              </a:spcBef>
              <a:spcAft>
                <a:spcPts val="0"/>
              </a:spcAft>
              <a:buSzPts val="3100"/>
              <a:buNone/>
              <a:defRPr/>
            </a:lvl6pPr>
            <a:lvl7pPr lvl="6" algn="ctr" rtl="0">
              <a:spcBef>
                <a:spcPts val="0"/>
              </a:spcBef>
              <a:spcAft>
                <a:spcPts val="0"/>
              </a:spcAft>
              <a:buSzPts val="3100"/>
              <a:buNone/>
              <a:defRPr/>
            </a:lvl7pPr>
            <a:lvl8pPr lvl="7" algn="ctr" rtl="0">
              <a:spcBef>
                <a:spcPts val="0"/>
              </a:spcBef>
              <a:spcAft>
                <a:spcPts val="0"/>
              </a:spcAft>
              <a:buSzPts val="3100"/>
              <a:buNone/>
              <a:defRPr/>
            </a:lvl8pPr>
            <a:lvl9pPr lvl="8" algn="ctr" rtl="0">
              <a:spcBef>
                <a:spcPts val="0"/>
              </a:spcBef>
              <a:spcAft>
                <a:spcPts val="0"/>
              </a:spcAft>
              <a:buSzPts val="3100"/>
              <a:buNone/>
              <a:defRPr/>
            </a:lvl9pPr>
          </a:lstStyle>
          <a:p/>
        </p:txBody>
      </p:sp>
      <p:sp>
        <p:nvSpPr>
          <p:cNvPr id="84" name="Google Shape;84;p7"/>
          <p:cNvSpPr txBox="1"/>
          <p:nvPr>
            <p:ph type="subTitle" idx="1"/>
          </p:nvPr>
        </p:nvSpPr>
        <p:spPr>
          <a:xfrm>
            <a:off x="1380638" y="2225774"/>
            <a:ext cx="2506500" cy="33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2000" b="1">
                <a:solidFill>
                  <a:schemeClr val="accent1"/>
                </a:solidFill>
              </a:defRPr>
            </a:lvl1pPr>
            <a:lvl2pPr lvl="1" algn="ctr" rtl="0">
              <a:lnSpc>
                <a:spcPct val="100000"/>
              </a:lnSpc>
              <a:spcBef>
                <a:spcPts val="0"/>
              </a:spcBef>
              <a:spcAft>
                <a:spcPts val="0"/>
              </a:spcAft>
              <a:buNone/>
              <a:defRPr sz="2000" b="1">
                <a:solidFill>
                  <a:schemeClr val="accent1"/>
                </a:solidFill>
              </a:defRPr>
            </a:lvl2pPr>
            <a:lvl3pPr lvl="2" algn="ctr" rtl="0">
              <a:lnSpc>
                <a:spcPct val="100000"/>
              </a:lnSpc>
              <a:spcBef>
                <a:spcPts val="0"/>
              </a:spcBef>
              <a:spcAft>
                <a:spcPts val="0"/>
              </a:spcAft>
              <a:buNone/>
              <a:defRPr sz="2000" b="1">
                <a:solidFill>
                  <a:schemeClr val="accent1"/>
                </a:solidFill>
              </a:defRPr>
            </a:lvl3pPr>
            <a:lvl4pPr lvl="3" algn="ctr" rtl="0">
              <a:lnSpc>
                <a:spcPct val="100000"/>
              </a:lnSpc>
              <a:spcBef>
                <a:spcPts val="0"/>
              </a:spcBef>
              <a:spcAft>
                <a:spcPts val="0"/>
              </a:spcAft>
              <a:buNone/>
              <a:defRPr sz="2000" b="1">
                <a:solidFill>
                  <a:schemeClr val="accent1"/>
                </a:solidFill>
              </a:defRPr>
            </a:lvl4pPr>
            <a:lvl5pPr lvl="4" algn="ctr" rtl="0">
              <a:lnSpc>
                <a:spcPct val="100000"/>
              </a:lnSpc>
              <a:spcBef>
                <a:spcPts val="0"/>
              </a:spcBef>
              <a:spcAft>
                <a:spcPts val="0"/>
              </a:spcAft>
              <a:buNone/>
              <a:defRPr sz="2000" b="1">
                <a:solidFill>
                  <a:schemeClr val="accent1"/>
                </a:solidFill>
              </a:defRPr>
            </a:lvl5pPr>
            <a:lvl6pPr lvl="5" algn="ctr" rtl="0">
              <a:lnSpc>
                <a:spcPct val="100000"/>
              </a:lnSpc>
              <a:spcBef>
                <a:spcPts val="0"/>
              </a:spcBef>
              <a:spcAft>
                <a:spcPts val="0"/>
              </a:spcAft>
              <a:buNone/>
              <a:defRPr sz="2000" b="1">
                <a:solidFill>
                  <a:schemeClr val="accent1"/>
                </a:solidFill>
              </a:defRPr>
            </a:lvl6pPr>
            <a:lvl7pPr lvl="6" algn="ctr" rtl="0">
              <a:lnSpc>
                <a:spcPct val="100000"/>
              </a:lnSpc>
              <a:spcBef>
                <a:spcPts val="0"/>
              </a:spcBef>
              <a:spcAft>
                <a:spcPts val="0"/>
              </a:spcAft>
              <a:buNone/>
              <a:defRPr sz="2000" b="1">
                <a:solidFill>
                  <a:schemeClr val="accent1"/>
                </a:solidFill>
              </a:defRPr>
            </a:lvl7pPr>
            <a:lvl8pPr lvl="7" algn="ctr" rtl="0">
              <a:lnSpc>
                <a:spcPct val="100000"/>
              </a:lnSpc>
              <a:spcBef>
                <a:spcPts val="0"/>
              </a:spcBef>
              <a:spcAft>
                <a:spcPts val="0"/>
              </a:spcAft>
              <a:buNone/>
              <a:defRPr sz="2000" b="1">
                <a:solidFill>
                  <a:schemeClr val="accent1"/>
                </a:solidFill>
              </a:defRPr>
            </a:lvl8pPr>
            <a:lvl9pPr lvl="8" algn="ctr" rtl="0">
              <a:lnSpc>
                <a:spcPct val="100000"/>
              </a:lnSpc>
              <a:spcBef>
                <a:spcPts val="0"/>
              </a:spcBef>
              <a:spcAft>
                <a:spcPts val="0"/>
              </a:spcAft>
              <a:buNone/>
              <a:defRPr sz="2000" b="1">
                <a:solidFill>
                  <a:schemeClr val="accent1"/>
                </a:solidFill>
              </a:defRPr>
            </a:lvl9pPr>
          </a:lstStyle>
          <a:p/>
        </p:txBody>
      </p:sp>
      <p:sp>
        <p:nvSpPr>
          <p:cNvPr id="85" name="Google Shape;85;p7"/>
          <p:cNvSpPr txBox="1"/>
          <p:nvPr>
            <p:ph type="subTitle" idx="2"/>
          </p:nvPr>
        </p:nvSpPr>
        <p:spPr>
          <a:xfrm>
            <a:off x="1197038" y="2559366"/>
            <a:ext cx="28737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p:txBody>
      </p:sp>
      <p:sp>
        <p:nvSpPr>
          <p:cNvPr id="86" name="Google Shape;86;p7"/>
          <p:cNvSpPr/>
          <p:nvPr/>
        </p:nvSpPr>
        <p:spPr>
          <a:xfrm rot="5786196">
            <a:off x="-296007" y="3321696"/>
            <a:ext cx="2714228" cy="2971990"/>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87;p7"/>
          <p:cNvSpPr/>
          <p:nvPr/>
        </p:nvSpPr>
        <p:spPr>
          <a:xfrm rot="-4971722">
            <a:off x="-680539" y="4474467"/>
            <a:ext cx="3207625" cy="3139985"/>
          </a:xfrm>
          <a:custGeom>
            <a:avLst/>
            <a:gdLst/>
            <a:ahLst/>
            <a:cxnLst/>
            <a:rect l="l" t="t" r="r" b="b"/>
            <a:pathLst>
              <a:path w="155846" h="123228" extrusionOk="0">
                <a:moveTo>
                  <a:pt x="143537" y="1"/>
                </a:moveTo>
                <a:lnTo>
                  <a:pt x="1" y="114182"/>
                </a:lnTo>
                <a:cubicBezTo>
                  <a:pt x="5901" y="119314"/>
                  <a:pt x="13518" y="123227"/>
                  <a:pt x="21197" y="123227"/>
                </a:cubicBezTo>
                <a:cubicBezTo>
                  <a:pt x="22851" y="123227"/>
                  <a:pt x="24509" y="123045"/>
                  <a:pt x="26153" y="122655"/>
                </a:cubicBezTo>
                <a:cubicBezTo>
                  <a:pt x="37494" y="119920"/>
                  <a:pt x="44333" y="108678"/>
                  <a:pt x="49803" y="98371"/>
                </a:cubicBezTo>
                <a:cubicBezTo>
                  <a:pt x="55240" y="88064"/>
                  <a:pt x="61745" y="76722"/>
                  <a:pt x="72986" y="73553"/>
                </a:cubicBezTo>
                <a:cubicBezTo>
                  <a:pt x="75163" y="72935"/>
                  <a:pt x="77361" y="72673"/>
                  <a:pt x="79569" y="72673"/>
                </a:cubicBezTo>
                <a:cubicBezTo>
                  <a:pt x="87002" y="72673"/>
                  <a:pt x="94547" y="75642"/>
                  <a:pt x="101774" y="77956"/>
                </a:cubicBezTo>
                <a:cubicBezTo>
                  <a:pt x="106502" y="79449"/>
                  <a:pt x="111703" y="80629"/>
                  <a:pt x="116672" y="80629"/>
                </a:cubicBezTo>
                <a:cubicBezTo>
                  <a:pt x="121588" y="80629"/>
                  <a:pt x="126278" y="79474"/>
                  <a:pt x="130060" y="76322"/>
                </a:cubicBezTo>
                <a:cubicBezTo>
                  <a:pt x="135765" y="71552"/>
                  <a:pt x="137566" y="63646"/>
                  <a:pt x="138133" y="56208"/>
                </a:cubicBezTo>
                <a:cubicBezTo>
                  <a:pt x="139234" y="41864"/>
                  <a:pt x="141435" y="33491"/>
                  <a:pt x="149408" y="21483"/>
                </a:cubicBezTo>
                <a:cubicBezTo>
                  <a:pt x="155846" y="11776"/>
                  <a:pt x="155178" y="5171"/>
                  <a:pt x="14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8;p7"/>
          <p:cNvSpPr/>
          <p:nvPr/>
        </p:nvSpPr>
        <p:spPr>
          <a:xfrm rot="5400000">
            <a:off x="8102113" y="-43013"/>
            <a:ext cx="1269922" cy="1165035"/>
          </a:xfrm>
          <a:custGeom>
            <a:avLst/>
            <a:gdLst/>
            <a:ahLst/>
            <a:cxnLst/>
            <a:rect l="l" t="t" r="r" b="b"/>
            <a:pathLst>
              <a:path w="40732" h="34850" extrusionOk="0">
                <a:moveTo>
                  <a:pt x="1" y="0"/>
                </a:moveTo>
                <a:lnTo>
                  <a:pt x="1" y="34850"/>
                </a:lnTo>
                <a:cubicBezTo>
                  <a:pt x="10776" y="28194"/>
                  <a:pt x="30385" y="14812"/>
                  <a:pt x="40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89;p7"/>
          <p:cNvSpPr/>
          <p:nvPr/>
        </p:nvSpPr>
        <p:spPr>
          <a:xfrm rot="-959135">
            <a:off x="8736897" y="-740031"/>
            <a:ext cx="1383248" cy="1650428"/>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90" name="Shape 90"/>
        <p:cNvGrpSpPr/>
        <p:nvPr/>
      </p:nvGrpSpPr>
      <p:grpSpPr>
        <a:xfrm>
          <a:off x="0" y="0"/>
          <a:ext cx="0" cy="0"/>
          <a:chOff x="0" y="0"/>
          <a:chExt cx="0" cy="0"/>
        </a:xfrm>
      </p:grpSpPr>
      <p:sp>
        <p:nvSpPr>
          <p:cNvPr id="91" name="Google Shape;91;p8"/>
          <p:cNvSpPr/>
          <p:nvPr/>
        </p:nvSpPr>
        <p:spPr>
          <a:xfrm rot="-3120753">
            <a:off x="-1048909" y="-91644"/>
            <a:ext cx="5693188" cy="7029847"/>
          </a:xfrm>
          <a:custGeom>
            <a:avLst/>
            <a:gdLst/>
            <a:ahLst/>
            <a:cxnLst/>
            <a:rect l="l" t="t" r="r" b="b"/>
            <a:pathLst>
              <a:path w="39756" h="54234" extrusionOk="0">
                <a:moveTo>
                  <a:pt x="0" y="1"/>
                </a:moveTo>
                <a:lnTo>
                  <a:pt x="0" y="54234"/>
                </a:lnTo>
                <a:cubicBezTo>
                  <a:pt x="11883" y="53269"/>
                  <a:pt x="27551" y="49412"/>
                  <a:pt x="28337" y="37982"/>
                </a:cubicBezTo>
                <a:cubicBezTo>
                  <a:pt x="29528" y="20718"/>
                  <a:pt x="21193" y="20122"/>
                  <a:pt x="32504" y="10597"/>
                </a:cubicBezTo>
                <a:cubicBezTo>
                  <a:pt x="36541" y="7204"/>
                  <a:pt x="38672" y="3442"/>
                  <a:pt x="397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2;p8"/>
          <p:cNvSpPr txBox="1"/>
          <p:nvPr>
            <p:ph type="title"/>
          </p:nvPr>
        </p:nvSpPr>
        <p:spPr>
          <a:xfrm>
            <a:off x="595475" y="3273913"/>
            <a:ext cx="3162600" cy="15225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2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93" name="Google Shape;93;p8"/>
          <p:cNvGrpSpPr/>
          <p:nvPr/>
        </p:nvGrpSpPr>
        <p:grpSpPr>
          <a:xfrm rot="147583">
            <a:off x="3464463" y="4203802"/>
            <a:ext cx="1367781" cy="809544"/>
            <a:chOff x="3293925" y="2011925"/>
            <a:chExt cx="541025" cy="484350"/>
          </a:xfrm>
        </p:grpSpPr>
        <p:sp>
          <p:nvSpPr>
            <p:cNvPr id="94" name="Google Shape;94;p8"/>
            <p:cNvSpPr/>
            <p:nvPr/>
          </p:nvSpPr>
          <p:spPr>
            <a:xfrm>
              <a:off x="3743650" y="2103225"/>
              <a:ext cx="91300" cy="64275"/>
            </a:xfrm>
            <a:custGeom>
              <a:avLst/>
              <a:gdLst/>
              <a:ahLst/>
              <a:cxnLst/>
              <a:rect l="l" t="t" r="r" b="b"/>
              <a:pathLst>
                <a:path w="3652" h="2571" extrusionOk="0">
                  <a:moveTo>
                    <a:pt x="3240" y="1"/>
                  </a:moveTo>
                  <a:cubicBezTo>
                    <a:pt x="3188" y="1"/>
                    <a:pt x="3135" y="17"/>
                    <a:pt x="3083" y="54"/>
                  </a:cubicBezTo>
                  <a:cubicBezTo>
                    <a:pt x="2154" y="768"/>
                    <a:pt x="1154" y="1351"/>
                    <a:pt x="225" y="2066"/>
                  </a:cubicBezTo>
                  <a:cubicBezTo>
                    <a:pt x="0" y="2242"/>
                    <a:pt x="185" y="2570"/>
                    <a:pt x="416" y="2570"/>
                  </a:cubicBezTo>
                  <a:cubicBezTo>
                    <a:pt x="467" y="2570"/>
                    <a:pt x="519" y="2555"/>
                    <a:pt x="570" y="2518"/>
                  </a:cubicBezTo>
                  <a:cubicBezTo>
                    <a:pt x="1499" y="1804"/>
                    <a:pt x="2511" y="1221"/>
                    <a:pt x="3428" y="506"/>
                  </a:cubicBezTo>
                  <a:cubicBezTo>
                    <a:pt x="3652" y="321"/>
                    <a:pt x="3470" y="1"/>
                    <a:pt x="3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5;p8"/>
            <p:cNvSpPr/>
            <p:nvPr/>
          </p:nvSpPr>
          <p:spPr>
            <a:xfrm>
              <a:off x="3699525" y="2028700"/>
              <a:ext cx="124975" cy="102900"/>
            </a:xfrm>
            <a:custGeom>
              <a:avLst/>
              <a:gdLst/>
              <a:ahLst/>
              <a:cxnLst/>
              <a:rect l="l" t="t" r="r" b="b"/>
              <a:pathLst>
                <a:path w="4999" h="4116" extrusionOk="0">
                  <a:moveTo>
                    <a:pt x="4592" y="1"/>
                  </a:moveTo>
                  <a:cubicBezTo>
                    <a:pt x="4539" y="1"/>
                    <a:pt x="4484" y="18"/>
                    <a:pt x="4431" y="58"/>
                  </a:cubicBezTo>
                  <a:cubicBezTo>
                    <a:pt x="3002" y="1225"/>
                    <a:pt x="1657" y="2475"/>
                    <a:pt x="228" y="3618"/>
                  </a:cubicBezTo>
                  <a:cubicBezTo>
                    <a:pt x="0" y="3799"/>
                    <a:pt x="174" y="4115"/>
                    <a:pt x="392" y="4115"/>
                  </a:cubicBezTo>
                  <a:cubicBezTo>
                    <a:pt x="448" y="4115"/>
                    <a:pt x="506" y="4095"/>
                    <a:pt x="561" y="4047"/>
                  </a:cubicBezTo>
                  <a:cubicBezTo>
                    <a:pt x="1990" y="2904"/>
                    <a:pt x="3347" y="1654"/>
                    <a:pt x="4776" y="511"/>
                  </a:cubicBezTo>
                  <a:cubicBezTo>
                    <a:pt x="4999" y="327"/>
                    <a:pt x="4820" y="1"/>
                    <a:pt x="45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6;p8"/>
            <p:cNvSpPr/>
            <p:nvPr/>
          </p:nvSpPr>
          <p:spPr>
            <a:xfrm>
              <a:off x="3613625" y="2163150"/>
              <a:ext cx="70700" cy="82525"/>
            </a:xfrm>
            <a:custGeom>
              <a:avLst/>
              <a:gdLst/>
              <a:ahLst/>
              <a:cxnLst/>
              <a:rect l="l" t="t" r="r" b="b"/>
              <a:pathLst>
                <a:path w="2828" h="3301" extrusionOk="0">
                  <a:moveTo>
                    <a:pt x="2424" y="0"/>
                  </a:moveTo>
                  <a:cubicBezTo>
                    <a:pt x="2350" y="0"/>
                    <a:pt x="2274" y="29"/>
                    <a:pt x="2211" y="97"/>
                  </a:cubicBezTo>
                  <a:cubicBezTo>
                    <a:pt x="1461" y="967"/>
                    <a:pt x="937" y="2002"/>
                    <a:pt x="175" y="2872"/>
                  </a:cubicBezTo>
                  <a:cubicBezTo>
                    <a:pt x="1" y="3064"/>
                    <a:pt x="198" y="3301"/>
                    <a:pt x="399" y="3301"/>
                  </a:cubicBezTo>
                  <a:cubicBezTo>
                    <a:pt x="473" y="3301"/>
                    <a:pt x="547" y="3269"/>
                    <a:pt x="604" y="3193"/>
                  </a:cubicBezTo>
                  <a:cubicBezTo>
                    <a:pt x="1366" y="2336"/>
                    <a:pt x="1890" y="1288"/>
                    <a:pt x="2652" y="431"/>
                  </a:cubicBezTo>
                  <a:cubicBezTo>
                    <a:pt x="2828" y="229"/>
                    <a:pt x="2634" y="0"/>
                    <a:pt x="24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7;p8"/>
            <p:cNvSpPr/>
            <p:nvPr/>
          </p:nvSpPr>
          <p:spPr>
            <a:xfrm>
              <a:off x="3656525" y="2239625"/>
              <a:ext cx="56700" cy="55200"/>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p8"/>
            <p:cNvSpPr/>
            <p:nvPr/>
          </p:nvSpPr>
          <p:spPr>
            <a:xfrm>
              <a:off x="3594500" y="2349475"/>
              <a:ext cx="53525" cy="52475"/>
            </a:xfrm>
            <a:custGeom>
              <a:avLst/>
              <a:gdLst/>
              <a:ahLst/>
              <a:cxnLst/>
              <a:rect l="l" t="t" r="r" b="b"/>
              <a:pathLst>
                <a:path w="2141" h="2099" extrusionOk="0">
                  <a:moveTo>
                    <a:pt x="1747" y="0"/>
                  </a:moveTo>
                  <a:cubicBezTo>
                    <a:pt x="1694" y="0"/>
                    <a:pt x="1638" y="19"/>
                    <a:pt x="1583" y="62"/>
                  </a:cubicBezTo>
                  <a:cubicBezTo>
                    <a:pt x="1012" y="503"/>
                    <a:pt x="595" y="1086"/>
                    <a:pt x="167" y="1657"/>
                  </a:cubicBezTo>
                  <a:cubicBezTo>
                    <a:pt x="0" y="1859"/>
                    <a:pt x="200" y="2098"/>
                    <a:pt x="408" y="2098"/>
                  </a:cubicBezTo>
                  <a:cubicBezTo>
                    <a:pt x="483" y="2098"/>
                    <a:pt x="559" y="2067"/>
                    <a:pt x="619" y="1991"/>
                  </a:cubicBezTo>
                  <a:cubicBezTo>
                    <a:pt x="1012" y="1455"/>
                    <a:pt x="1405" y="919"/>
                    <a:pt x="1929" y="503"/>
                  </a:cubicBezTo>
                  <a:cubicBezTo>
                    <a:pt x="2140" y="329"/>
                    <a:pt x="1971" y="0"/>
                    <a:pt x="17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9;p8"/>
            <p:cNvSpPr/>
            <p:nvPr/>
          </p:nvSpPr>
          <p:spPr>
            <a:xfrm>
              <a:off x="3566850" y="2332625"/>
              <a:ext cx="49950" cy="62075"/>
            </a:xfrm>
            <a:custGeom>
              <a:avLst/>
              <a:gdLst/>
              <a:ahLst/>
              <a:cxnLst/>
              <a:rect l="l" t="t" r="r" b="b"/>
              <a:pathLst>
                <a:path w="1998" h="2483" extrusionOk="0">
                  <a:moveTo>
                    <a:pt x="1613" y="1"/>
                  </a:moveTo>
                  <a:cubicBezTo>
                    <a:pt x="1539" y="1"/>
                    <a:pt x="1464" y="32"/>
                    <a:pt x="1404" y="105"/>
                  </a:cubicBezTo>
                  <a:cubicBezTo>
                    <a:pt x="915" y="748"/>
                    <a:pt x="451" y="1391"/>
                    <a:pt x="94" y="2117"/>
                  </a:cubicBezTo>
                  <a:cubicBezTo>
                    <a:pt x="0" y="2320"/>
                    <a:pt x="183" y="2482"/>
                    <a:pt x="357" y="2482"/>
                  </a:cubicBezTo>
                  <a:cubicBezTo>
                    <a:pt x="448" y="2482"/>
                    <a:pt x="537" y="2438"/>
                    <a:pt x="582" y="2331"/>
                  </a:cubicBezTo>
                  <a:cubicBezTo>
                    <a:pt x="927" y="1641"/>
                    <a:pt x="1380" y="1034"/>
                    <a:pt x="1832" y="438"/>
                  </a:cubicBezTo>
                  <a:cubicBezTo>
                    <a:pt x="1998" y="229"/>
                    <a:pt x="1813" y="1"/>
                    <a:pt x="16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100;p8"/>
            <p:cNvSpPr/>
            <p:nvPr/>
          </p:nvSpPr>
          <p:spPr>
            <a:xfrm>
              <a:off x="3484300" y="2388000"/>
              <a:ext cx="28050" cy="108275"/>
            </a:xfrm>
            <a:custGeom>
              <a:avLst/>
              <a:gdLst/>
              <a:ahLst/>
              <a:cxnLst/>
              <a:rect l="l" t="t" r="r" b="b"/>
              <a:pathLst>
                <a:path w="1122" h="4331" extrusionOk="0">
                  <a:moveTo>
                    <a:pt x="623" y="1"/>
                  </a:moveTo>
                  <a:cubicBezTo>
                    <a:pt x="474" y="1"/>
                    <a:pt x="327" y="111"/>
                    <a:pt x="360" y="307"/>
                  </a:cubicBezTo>
                  <a:cubicBezTo>
                    <a:pt x="574" y="1557"/>
                    <a:pt x="181" y="2795"/>
                    <a:pt x="26" y="4022"/>
                  </a:cubicBezTo>
                  <a:cubicBezTo>
                    <a:pt x="0" y="4217"/>
                    <a:pt x="149" y="4331"/>
                    <a:pt x="297" y="4331"/>
                  </a:cubicBezTo>
                  <a:cubicBezTo>
                    <a:pt x="419" y="4331"/>
                    <a:pt x="541" y="4254"/>
                    <a:pt x="562" y="4081"/>
                  </a:cubicBezTo>
                  <a:cubicBezTo>
                    <a:pt x="741" y="2807"/>
                    <a:pt x="1122" y="1521"/>
                    <a:pt x="896" y="236"/>
                  </a:cubicBezTo>
                  <a:cubicBezTo>
                    <a:pt x="869" y="75"/>
                    <a:pt x="745" y="1"/>
                    <a:pt x="6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101;p8"/>
            <p:cNvSpPr/>
            <p:nvPr/>
          </p:nvSpPr>
          <p:spPr>
            <a:xfrm>
              <a:off x="3419975" y="2303650"/>
              <a:ext cx="47250" cy="66000"/>
            </a:xfrm>
            <a:custGeom>
              <a:avLst/>
              <a:gdLst/>
              <a:ahLst/>
              <a:cxnLst/>
              <a:rect l="l" t="t" r="r" b="b"/>
              <a:pathLst>
                <a:path w="1890" h="2640" extrusionOk="0">
                  <a:moveTo>
                    <a:pt x="1535" y="1"/>
                  </a:moveTo>
                  <a:cubicBezTo>
                    <a:pt x="1438" y="1"/>
                    <a:pt x="1340" y="50"/>
                    <a:pt x="1290" y="169"/>
                  </a:cubicBezTo>
                  <a:cubicBezTo>
                    <a:pt x="956" y="871"/>
                    <a:pt x="611" y="1562"/>
                    <a:pt x="159" y="2193"/>
                  </a:cubicBezTo>
                  <a:cubicBezTo>
                    <a:pt x="1" y="2403"/>
                    <a:pt x="192" y="2640"/>
                    <a:pt x="389" y="2640"/>
                  </a:cubicBezTo>
                  <a:cubicBezTo>
                    <a:pt x="460" y="2640"/>
                    <a:pt x="531" y="2610"/>
                    <a:pt x="587" y="2538"/>
                  </a:cubicBezTo>
                  <a:cubicBezTo>
                    <a:pt x="1075" y="1859"/>
                    <a:pt x="1433" y="1121"/>
                    <a:pt x="1790" y="371"/>
                  </a:cubicBezTo>
                  <a:cubicBezTo>
                    <a:pt x="1890" y="164"/>
                    <a:pt x="1712" y="1"/>
                    <a:pt x="15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102;p8"/>
            <p:cNvSpPr/>
            <p:nvPr/>
          </p:nvSpPr>
          <p:spPr>
            <a:xfrm>
              <a:off x="3516525" y="2211800"/>
              <a:ext cx="60275" cy="65000"/>
            </a:xfrm>
            <a:custGeom>
              <a:avLst/>
              <a:gdLst/>
              <a:ahLst/>
              <a:cxnLst/>
              <a:rect l="l" t="t" r="r" b="b"/>
              <a:pathLst>
                <a:path w="2411" h="2600" extrusionOk="0">
                  <a:moveTo>
                    <a:pt x="2050" y="0"/>
                  </a:moveTo>
                  <a:cubicBezTo>
                    <a:pt x="2013" y="0"/>
                    <a:pt x="1971" y="10"/>
                    <a:pt x="1928" y="33"/>
                  </a:cubicBezTo>
                  <a:cubicBezTo>
                    <a:pt x="1071" y="461"/>
                    <a:pt x="595" y="1342"/>
                    <a:pt x="130" y="2140"/>
                  </a:cubicBezTo>
                  <a:cubicBezTo>
                    <a:pt x="0" y="2357"/>
                    <a:pt x="205" y="2599"/>
                    <a:pt x="395" y="2599"/>
                  </a:cubicBezTo>
                  <a:cubicBezTo>
                    <a:pt x="466" y="2599"/>
                    <a:pt x="534" y="2566"/>
                    <a:pt x="583" y="2485"/>
                  </a:cubicBezTo>
                  <a:cubicBezTo>
                    <a:pt x="976" y="1783"/>
                    <a:pt x="1392" y="926"/>
                    <a:pt x="2143" y="557"/>
                  </a:cubicBezTo>
                  <a:cubicBezTo>
                    <a:pt x="2411" y="412"/>
                    <a:pt x="2295" y="0"/>
                    <a:pt x="2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03;p8"/>
            <p:cNvSpPr/>
            <p:nvPr/>
          </p:nvSpPr>
          <p:spPr>
            <a:xfrm>
              <a:off x="3339150" y="2416575"/>
              <a:ext cx="35225" cy="58050"/>
            </a:xfrm>
            <a:custGeom>
              <a:avLst/>
              <a:gdLst/>
              <a:ahLst/>
              <a:cxnLst/>
              <a:rect l="l" t="t" r="r" b="b"/>
              <a:pathLst>
                <a:path w="1409" h="2322" extrusionOk="0">
                  <a:moveTo>
                    <a:pt x="1061" y="0"/>
                  </a:moveTo>
                  <a:cubicBezTo>
                    <a:pt x="967" y="0"/>
                    <a:pt x="875" y="52"/>
                    <a:pt x="832" y="176"/>
                  </a:cubicBezTo>
                  <a:cubicBezTo>
                    <a:pt x="629" y="759"/>
                    <a:pt x="451" y="1355"/>
                    <a:pt x="129" y="1867"/>
                  </a:cubicBezTo>
                  <a:cubicBezTo>
                    <a:pt x="0" y="2082"/>
                    <a:pt x="188" y="2322"/>
                    <a:pt x="370" y="2322"/>
                  </a:cubicBezTo>
                  <a:cubicBezTo>
                    <a:pt x="439" y="2322"/>
                    <a:pt x="508" y="2286"/>
                    <a:pt x="558" y="2200"/>
                  </a:cubicBezTo>
                  <a:cubicBezTo>
                    <a:pt x="915" y="1629"/>
                    <a:pt x="1129" y="1009"/>
                    <a:pt x="1332" y="378"/>
                  </a:cubicBezTo>
                  <a:cubicBezTo>
                    <a:pt x="1408" y="165"/>
                    <a:pt x="1230" y="0"/>
                    <a:pt x="10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104;p8"/>
            <p:cNvSpPr/>
            <p:nvPr/>
          </p:nvSpPr>
          <p:spPr>
            <a:xfrm>
              <a:off x="3293925" y="2363575"/>
              <a:ext cx="53150" cy="65100"/>
            </a:xfrm>
            <a:custGeom>
              <a:avLst/>
              <a:gdLst/>
              <a:ahLst/>
              <a:cxnLst/>
              <a:rect l="l" t="t" r="r" b="b"/>
              <a:pathLst>
                <a:path w="2126" h="2604" extrusionOk="0">
                  <a:moveTo>
                    <a:pt x="1725" y="0"/>
                  </a:moveTo>
                  <a:cubicBezTo>
                    <a:pt x="1674" y="0"/>
                    <a:pt x="1621" y="17"/>
                    <a:pt x="1569" y="58"/>
                  </a:cubicBezTo>
                  <a:cubicBezTo>
                    <a:pt x="831" y="641"/>
                    <a:pt x="176" y="1355"/>
                    <a:pt x="33" y="2308"/>
                  </a:cubicBezTo>
                  <a:cubicBezTo>
                    <a:pt x="1" y="2497"/>
                    <a:pt x="149" y="2603"/>
                    <a:pt x="301" y="2603"/>
                  </a:cubicBezTo>
                  <a:cubicBezTo>
                    <a:pt x="426" y="2603"/>
                    <a:pt x="554" y="2530"/>
                    <a:pt x="581" y="2367"/>
                  </a:cubicBezTo>
                  <a:cubicBezTo>
                    <a:pt x="712" y="1558"/>
                    <a:pt x="1307" y="963"/>
                    <a:pt x="1903" y="486"/>
                  </a:cubicBezTo>
                  <a:cubicBezTo>
                    <a:pt x="2125" y="322"/>
                    <a:pt x="1947" y="0"/>
                    <a:pt x="1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105;p8"/>
            <p:cNvSpPr/>
            <p:nvPr/>
          </p:nvSpPr>
          <p:spPr>
            <a:xfrm>
              <a:off x="3368175" y="2276025"/>
              <a:ext cx="37450" cy="40725"/>
            </a:xfrm>
            <a:custGeom>
              <a:avLst/>
              <a:gdLst/>
              <a:ahLst/>
              <a:cxnLst/>
              <a:rect l="l" t="t" r="r" b="b"/>
              <a:pathLst>
                <a:path w="1498" h="1629" extrusionOk="0">
                  <a:moveTo>
                    <a:pt x="1140" y="1"/>
                  </a:moveTo>
                  <a:cubicBezTo>
                    <a:pt x="1042" y="1"/>
                    <a:pt x="943" y="46"/>
                    <a:pt x="885" y="154"/>
                  </a:cubicBezTo>
                  <a:cubicBezTo>
                    <a:pt x="707" y="524"/>
                    <a:pt x="385" y="845"/>
                    <a:pt x="147" y="1178"/>
                  </a:cubicBezTo>
                  <a:cubicBezTo>
                    <a:pt x="0" y="1394"/>
                    <a:pt x="191" y="1628"/>
                    <a:pt x="379" y="1628"/>
                  </a:cubicBezTo>
                  <a:cubicBezTo>
                    <a:pt x="451" y="1628"/>
                    <a:pt x="523" y="1594"/>
                    <a:pt x="576" y="1512"/>
                  </a:cubicBezTo>
                  <a:cubicBezTo>
                    <a:pt x="838" y="1119"/>
                    <a:pt x="1183" y="797"/>
                    <a:pt x="1397" y="369"/>
                  </a:cubicBezTo>
                  <a:cubicBezTo>
                    <a:pt x="1498" y="160"/>
                    <a:pt x="1321" y="1"/>
                    <a:pt x="1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106;p8"/>
            <p:cNvSpPr/>
            <p:nvPr/>
          </p:nvSpPr>
          <p:spPr>
            <a:xfrm>
              <a:off x="3490800" y="2168725"/>
              <a:ext cx="58950" cy="51525"/>
            </a:xfrm>
            <a:custGeom>
              <a:avLst/>
              <a:gdLst/>
              <a:ahLst/>
              <a:cxnLst/>
              <a:rect l="l" t="t" r="r" b="b"/>
              <a:pathLst>
                <a:path w="2358" h="2061" extrusionOk="0">
                  <a:moveTo>
                    <a:pt x="1988" y="0"/>
                  </a:moveTo>
                  <a:cubicBezTo>
                    <a:pt x="1952" y="0"/>
                    <a:pt x="1914" y="9"/>
                    <a:pt x="1874" y="29"/>
                  </a:cubicBezTo>
                  <a:cubicBezTo>
                    <a:pt x="1159" y="375"/>
                    <a:pt x="600" y="970"/>
                    <a:pt x="147" y="1625"/>
                  </a:cubicBezTo>
                  <a:cubicBezTo>
                    <a:pt x="0" y="1824"/>
                    <a:pt x="193" y="2061"/>
                    <a:pt x="382" y="2061"/>
                  </a:cubicBezTo>
                  <a:cubicBezTo>
                    <a:pt x="453" y="2061"/>
                    <a:pt x="524" y="2027"/>
                    <a:pt x="576" y="1946"/>
                  </a:cubicBezTo>
                  <a:cubicBezTo>
                    <a:pt x="969" y="1387"/>
                    <a:pt x="1457" y="851"/>
                    <a:pt x="2088" y="529"/>
                  </a:cubicBezTo>
                  <a:cubicBezTo>
                    <a:pt x="2358" y="405"/>
                    <a:pt x="2230" y="0"/>
                    <a:pt x="19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07;p8"/>
            <p:cNvSpPr/>
            <p:nvPr/>
          </p:nvSpPr>
          <p:spPr>
            <a:xfrm>
              <a:off x="3547975" y="2116525"/>
              <a:ext cx="83350" cy="62250"/>
            </a:xfrm>
            <a:custGeom>
              <a:avLst/>
              <a:gdLst/>
              <a:ahLst/>
              <a:cxnLst/>
              <a:rect l="l" t="t" r="r" b="b"/>
              <a:pathLst>
                <a:path w="3334" h="2490" extrusionOk="0">
                  <a:moveTo>
                    <a:pt x="2933" y="0"/>
                  </a:moveTo>
                  <a:cubicBezTo>
                    <a:pt x="2882" y="0"/>
                    <a:pt x="2829" y="17"/>
                    <a:pt x="2778" y="57"/>
                  </a:cubicBezTo>
                  <a:lnTo>
                    <a:pt x="1051" y="1415"/>
                  </a:lnTo>
                  <a:cubicBezTo>
                    <a:pt x="218" y="2072"/>
                    <a:pt x="0" y="2490"/>
                    <a:pt x="252" y="2490"/>
                  </a:cubicBezTo>
                  <a:cubicBezTo>
                    <a:pt x="425" y="2490"/>
                    <a:pt x="818" y="2294"/>
                    <a:pt x="1385" y="1843"/>
                  </a:cubicBezTo>
                  <a:lnTo>
                    <a:pt x="3111" y="498"/>
                  </a:lnTo>
                  <a:cubicBezTo>
                    <a:pt x="3334" y="324"/>
                    <a:pt x="3155" y="0"/>
                    <a:pt x="2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108;p8"/>
            <p:cNvSpPr/>
            <p:nvPr/>
          </p:nvSpPr>
          <p:spPr>
            <a:xfrm>
              <a:off x="3668150" y="2011925"/>
              <a:ext cx="73650" cy="56575"/>
            </a:xfrm>
            <a:custGeom>
              <a:avLst/>
              <a:gdLst/>
              <a:ahLst/>
              <a:cxnLst/>
              <a:rect l="l" t="t" r="r" b="b"/>
              <a:pathLst>
                <a:path w="2946" h="2263" extrusionOk="0">
                  <a:moveTo>
                    <a:pt x="2551" y="1"/>
                  </a:moveTo>
                  <a:cubicBezTo>
                    <a:pt x="2498" y="1"/>
                    <a:pt x="2442" y="19"/>
                    <a:pt x="2388" y="62"/>
                  </a:cubicBezTo>
                  <a:lnTo>
                    <a:pt x="233" y="1765"/>
                  </a:lnTo>
                  <a:cubicBezTo>
                    <a:pt x="1" y="1939"/>
                    <a:pt x="185" y="2263"/>
                    <a:pt x="410" y="2263"/>
                  </a:cubicBezTo>
                  <a:cubicBezTo>
                    <a:pt x="461" y="2263"/>
                    <a:pt x="515" y="2246"/>
                    <a:pt x="566" y="2206"/>
                  </a:cubicBezTo>
                  <a:lnTo>
                    <a:pt x="2733" y="515"/>
                  </a:lnTo>
                  <a:cubicBezTo>
                    <a:pt x="2945" y="332"/>
                    <a:pt x="2775" y="1"/>
                    <a:pt x="2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09" name="Shape 109"/>
        <p:cNvGrpSpPr/>
        <p:nvPr/>
      </p:nvGrpSpPr>
      <p:grpSpPr>
        <a:xfrm>
          <a:off x="0" y="0"/>
          <a:ext cx="0" cy="0"/>
          <a:chOff x="0" y="0"/>
          <a:chExt cx="0" cy="0"/>
        </a:xfrm>
      </p:grpSpPr>
      <p:sp>
        <p:nvSpPr>
          <p:cNvPr id="110" name="Google Shape;110;p9"/>
          <p:cNvSpPr txBox="1"/>
          <p:nvPr>
            <p:ph type="title"/>
          </p:nvPr>
        </p:nvSpPr>
        <p:spPr>
          <a:xfrm>
            <a:off x="713225" y="1904441"/>
            <a:ext cx="3858900" cy="8415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solidFill>
                  <a:schemeClr val="accent1"/>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11" name="Google Shape;111;p9"/>
          <p:cNvSpPr txBox="1"/>
          <p:nvPr>
            <p:ph type="subTitle" idx="1"/>
          </p:nvPr>
        </p:nvSpPr>
        <p:spPr>
          <a:xfrm>
            <a:off x="713225" y="2992895"/>
            <a:ext cx="3858900" cy="795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112" name="Google Shape;112;p9"/>
          <p:cNvSpPr/>
          <p:nvPr/>
        </p:nvSpPr>
        <p:spPr>
          <a:xfrm rot="-10550662">
            <a:off x="3707933" y="-1013245"/>
            <a:ext cx="7723936" cy="6617142"/>
          </a:xfrm>
          <a:custGeom>
            <a:avLst/>
            <a:gdLst/>
            <a:ahLst/>
            <a:cxnLst/>
            <a:rect l="l" t="t" r="r" b="b"/>
            <a:pathLst>
              <a:path w="141702" h="132002" extrusionOk="0">
                <a:moveTo>
                  <a:pt x="0" y="0"/>
                </a:moveTo>
                <a:lnTo>
                  <a:pt x="3703" y="77556"/>
                </a:lnTo>
                <a:cubicBezTo>
                  <a:pt x="4710" y="77606"/>
                  <a:pt x="5720" y="77629"/>
                  <a:pt x="6733" y="77629"/>
                </a:cubicBezTo>
                <a:cubicBezTo>
                  <a:pt x="16734" y="77629"/>
                  <a:pt x="27003" y="75410"/>
                  <a:pt x="36813" y="75410"/>
                </a:cubicBezTo>
                <a:cubicBezTo>
                  <a:pt x="42537" y="75410"/>
                  <a:pt x="48104" y="76165"/>
                  <a:pt x="53372" y="78556"/>
                </a:cubicBezTo>
                <a:cubicBezTo>
                  <a:pt x="66147" y="84361"/>
                  <a:pt x="72986" y="98004"/>
                  <a:pt x="80558" y="109812"/>
                </a:cubicBezTo>
                <a:cubicBezTo>
                  <a:pt x="87705" y="120877"/>
                  <a:pt x="98445" y="132002"/>
                  <a:pt x="111257" y="132002"/>
                </a:cubicBezTo>
                <a:cubicBezTo>
                  <a:pt x="112079" y="132002"/>
                  <a:pt x="112909" y="131956"/>
                  <a:pt x="113748" y="131861"/>
                </a:cubicBezTo>
                <a:cubicBezTo>
                  <a:pt x="123522" y="130760"/>
                  <a:pt x="131561" y="122855"/>
                  <a:pt x="135097" y="113682"/>
                </a:cubicBezTo>
                <a:cubicBezTo>
                  <a:pt x="141701" y="96669"/>
                  <a:pt x="133062" y="75221"/>
                  <a:pt x="116517" y="67482"/>
                </a:cubicBezTo>
                <a:cubicBezTo>
                  <a:pt x="109879" y="64380"/>
                  <a:pt x="101806" y="62845"/>
                  <a:pt x="97903" y="56674"/>
                </a:cubicBezTo>
                <a:cubicBezTo>
                  <a:pt x="95068" y="52204"/>
                  <a:pt x="95402" y="46333"/>
                  <a:pt x="97470" y="41463"/>
                </a:cubicBezTo>
                <a:cubicBezTo>
                  <a:pt x="99505" y="36626"/>
                  <a:pt x="103074" y="32557"/>
                  <a:pt x="106743" y="28788"/>
                </a:cubicBezTo>
                <a:cubicBezTo>
                  <a:pt x="111580" y="23717"/>
                  <a:pt x="117084" y="16846"/>
                  <a:pt x="114082" y="10508"/>
                </a:cubicBezTo>
                <a:cubicBezTo>
                  <a:pt x="112032" y="6218"/>
                  <a:pt x="107007" y="4614"/>
                  <a:pt x="102102" y="4614"/>
                </a:cubicBezTo>
                <a:cubicBezTo>
                  <a:pt x="101019" y="4614"/>
                  <a:pt x="99942" y="4692"/>
                  <a:pt x="98904" y="4837"/>
                </a:cubicBezTo>
                <a:cubicBezTo>
                  <a:pt x="85695" y="6672"/>
                  <a:pt x="74553" y="15278"/>
                  <a:pt x="62978" y="21949"/>
                </a:cubicBezTo>
                <a:cubicBezTo>
                  <a:pt x="55038" y="26467"/>
                  <a:pt x="45740" y="30204"/>
                  <a:pt x="36835" y="30204"/>
                </a:cubicBezTo>
                <a:cubicBezTo>
                  <a:pt x="32721" y="30204"/>
                  <a:pt x="28691" y="29407"/>
                  <a:pt x="24918" y="27520"/>
                </a:cubicBezTo>
                <a:cubicBezTo>
                  <a:pt x="12909" y="21616"/>
                  <a:pt x="12242" y="397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 name="Google Shape;113;p9"/>
          <p:cNvSpPr/>
          <p:nvPr/>
        </p:nvSpPr>
        <p:spPr>
          <a:xfrm>
            <a:off x="6160850" y="-56775"/>
            <a:ext cx="3028800" cy="5261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114;p9"/>
          <p:cNvSpPr/>
          <p:nvPr/>
        </p:nvSpPr>
        <p:spPr>
          <a:xfrm rot="8810769">
            <a:off x="5686030" y="-1993039"/>
            <a:ext cx="6225659" cy="5333503"/>
          </a:xfrm>
          <a:custGeom>
            <a:avLst/>
            <a:gdLst/>
            <a:ahLst/>
            <a:cxnLst/>
            <a:rect l="l" t="t" r="r" b="b"/>
            <a:pathLst>
              <a:path w="141702" h="132002" extrusionOk="0">
                <a:moveTo>
                  <a:pt x="0" y="0"/>
                </a:moveTo>
                <a:lnTo>
                  <a:pt x="3703" y="77556"/>
                </a:lnTo>
                <a:cubicBezTo>
                  <a:pt x="4710" y="77606"/>
                  <a:pt x="5720" y="77629"/>
                  <a:pt x="6733" y="77629"/>
                </a:cubicBezTo>
                <a:cubicBezTo>
                  <a:pt x="16734" y="77629"/>
                  <a:pt x="27003" y="75410"/>
                  <a:pt x="36813" y="75410"/>
                </a:cubicBezTo>
                <a:cubicBezTo>
                  <a:pt x="42537" y="75410"/>
                  <a:pt x="48104" y="76165"/>
                  <a:pt x="53372" y="78556"/>
                </a:cubicBezTo>
                <a:cubicBezTo>
                  <a:pt x="66147" y="84361"/>
                  <a:pt x="72986" y="98004"/>
                  <a:pt x="80558" y="109812"/>
                </a:cubicBezTo>
                <a:cubicBezTo>
                  <a:pt x="87705" y="120877"/>
                  <a:pt x="98445" y="132002"/>
                  <a:pt x="111257" y="132002"/>
                </a:cubicBezTo>
                <a:cubicBezTo>
                  <a:pt x="112079" y="132002"/>
                  <a:pt x="112909" y="131956"/>
                  <a:pt x="113748" y="131861"/>
                </a:cubicBezTo>
                <a:cubicBezTo>
                  <a:pt x="123522" y="130760"/>
                  <a:pt x="131561" y="122855"/>
                  <a:pt x="135097" y="113682"/>
                </a:cubicBezTo>
                <a:cubicBezTo>
                  <a:pt x="141701" y="96669"/>
                  <a:pt x="133062" y="75221"/>
                  <a:pt x="116517" y="67482"/>
                </a:cubicBezTo>
                <a:cubicBezTo>
                  <a:pt x="109879" y="64380"/>
                  <a:pt x="101806" y="62845"/>
                  <a:pt x="97903" y="56674"/>
                </a:cubicBezTo>
                <a:cubicBezTo>
                  <a:pt x="95068" y="52204"/>
                  <a:pt x="95402" y="46333"/>
                  <a:pt x="97470" y="41463"/>
                </a:cubicBezTo>
                <a:cubicBezTo>
                  <a:pt x="99505" y="36626"/>
                  <a:pt x="103074" y="32557"/>
                  <a:pt x="106743" y="28788"/>
                </a:cubicBezTo>
                <a:cubicBezTo>
                  <a:pt x="111580" y="23717"/>
                  <a:pt x="117084" y="16846"/>
                  <a:pt x="114082" y="10508"/>
                </a:cubicBezTo>
                <a:cubicBezTo>
                  <a:pt x="112032" y="6218"/>
                  <a:pt x="107007" y="4614"/>
                  <a:pt x="102102" y="4614"/>
                </a:cubicBezTo>
                <a:cubicBezTo>
                  <a:pt x="101019" y="4614"/>
                  <a:pt x="99942" y="4692"/>
                  <a:pt x="98904" y="4837"/>
                </a:cubicBezTo>
                <a:cubicBezTo>
                  <a:pt x="85695" y="6672"/>
                  <a:pt x="74553" y="15278"/>
                  <a:pt x="62978" y="21949"/>
                </a:cubicBezTo>
                <a:cubicBezTo>
                  <a:pt x="55038" y="26467"/>
                  <a:pt x="45740" y="30204"/>
                  <a:pt x="36835" y="30204"/>
                </a:cubicBezTo>
                <a:cubicBezTo>
                  <a:pt x="32721" y="30204"/>
                  <a:pt x="28691" y="29407"/>
                  <a:pt x="24918" y="27520"/>
                </a:cubicBezTo>
                <a:cubicBezTo>
                  <a:pt x="12909" y="21616"/>
                  <a:pt x="12242" y="397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t>c</a:t>
            </a:r>
            <a:endParaRPr lang="en-GB"/>
          </a:p>
        </p:txBody>
      </p:sp>
      <p:sp>
        <p:nvSpPr>
          <p:cNvPr id="115" name="Google Shape;115;p9"/>
          <p:cNvSpPr/>
          <p:nvPr/>
        </p:nvSpPr>
        <p:spPr>
          <a:xfrm rot="7200925">
            <a:off x="7351689" y="-3365350"/>
            <a:ext cx="6225610" cy="5333549"/>
          </a:xfrm>
          <a:custGeom>
            <a:avLst/>
            <a:gdLst/>
            <a:ahLst/>
            <a:cxnLst/>
            <a:rect l="l" t="t" r="r" b="b"/>
            <a:pathLst>
              <a:path w="141702" h="132002" extrusionOk="0">
                <a:moveTo>
                  <a:pt x="0" y="0"/>
                </a:moveTo>
                <a:lnTo>
                  <a:pt x="3703" y="77556"/>
                </a:lnTo>
                <a:cubicBezTo>
                  <a:pt x="4710" y="77606"/>
                  <a:pt x="5720" y="77629"/>
                  <a:pt x="6733" y="77629"/>
                </a:cubicBezTo>
                <a:cubicBezTo>
                  <a:pt x="16734" y="77629"/>
                  <a:pt x="27003" y="75410"/>
                  <a:pt x="36813" y="75410"/>
                </a:cubicBezTo>
                <a:cubicBezTo>
                  <a:pt x="42537" y="75410"/>
                  <a:pt x="48104" y="76165"/>
                  <a:pt x="53372" y="78556"/>
                </a:cubicBezTo>
                <a:cubicBezTo>
                  <a:pt x="66147" y="84361"/>
                  <a:pt x="72986" y="98004"/>
                  <a:pt x="80558" y="109812"/>
                </a:cubicBezTo>
                <a:cubicBezTo>
                  <a:pt x="87705" y="120877"/>
                  <a:pt x="98445" y="132002"/>
                  <a:pt x="111257" y="132002"/>
                </a:cubicBezTo>
                <a:cubicBezTo>
                  <a:pt x="112079" y="132002"/>
                  <a:pt x="112909" y="131956"/>
                  <a:pt x="113748" y="131861"/>
                </a:cubicBezTo>
                <a:cubicBezTo>
                  <a:pt x="123522" y="130760"/>
                  <a:pt x="131561" y="122855"/>
                  <a:pt x="135097" y="113682"/>
                </a:cubicBezTo>
                <a:cubicBezTo>
                  <a:pt x="141701" y="96669"/>
                  <a:pt x="133062" y="75221"/>
                  <a:pt x="116517" y="67482"/>
                </a:cubicBezTo>
                <a:cubicBezTo>
                  <a:pt x="109879" y="64380"/>
                  <a:pt x="101806" y="62845"/>
                  <a:pt x="97903" y="56674"/>
                </a:cubicBezTo>
                <a:cubicBezTo>
                  <a:pt x="95068" y="52204"/>
                  <a:pt x="95402" y="46333"/>
                  <a:pt x="97470" y="41463"/>
                </a:cubicBezTo>
                <a:cubicBezTo>
                  <a:pt x="99505" y="36626"/>
                  <a:pt x="103074" y="32557"/>
                  <a:pt x="106743" y="28788"/>
                </a:cubicBezTo>
                <a:cubicBezTo>
                  <a:pt x="111580" y="23717"/>
                  <a:pt x="117084" y="16846"/>
                  <a:pt x="114082" y="10508"/>
                </a:cubicBezTo>
                <a:cubicBezTo>
                  <a:pt x="112032" y="6218"/>
                  <a:pt x="107007" y="4614"/>
                  <a:pt x="102102" y="4614"/>
                </a:cubicBezTo>
                <a:cubicBezTo>
                  <a:pt x="101019" y="4614"/>
                  <a:pt x="99942" y="4692"/>
                  <a:pt x="98904" y="4837"/>
                </a:cubicBezTo>
                <a:cubicBezTo>
                  <a:pt x="85695" y="6672"/>
                  <a:pt x="74553" y="15278"/>
                  <a:pt x="62978" y="21949"/>
                </a:cubicBezTo>
                <a:cubicBezTo>
                  <a:pt x="55038" y="26467"/>
                  <a:pt x="45740" y="30204"/>
                  <a:pt x="36835" y="30204"/>
                </a:cubicBezTo>
                <a:cubicBezTo>
                  <a:pt x="32721" y="30204"/>
                  <a:pt x="28691" y="29407"/>
                  <a:pt x="24918" y="27520"/>
                </a:cubicBezTo>
                <a:cubicBezTo>
                  <a:pt x="12909" y="21616"/>
                  <a:pt x="12242" y="397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a:t>c</a:t>
            </a:r>
            <a:endParaRPr lang="en-GB"/>
          </a:p>
        </p:txBody>
      </p:sp>
      <p:sp>
        <p:nvSpPr>
          <p:cNvPr id="116" name="Google Shape;116;p9"/>
          <p:cNvSpPr txBox="1"/>
          <p:nvPr>
            <p:ph type="subTitle" idx="2"/>
          </p:nvPr>
        </p:nvSpPr>
        <p:spPr>
          <a:xfrm>
            <a:off x="713225" y="3928968"/>
            <a:ext cx="3858900" cy="47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800"/>
              <a:buNone/>
              <a:defRPr b="1">
                <a:solidFill>
                  <a:schemeClr val="lt2"/>
                </a:solidFill>
              </a:defRPr>
            </a:lvl1pPr>
            <a:lvl2pPr lvl="1" algn="ctr" rtl="0">
              <a:lnSpc>
                <a:spcPct val="100000"/>
              </a:lnSpc>
              <a:spcBef>
                <a:spcPts val="0"/>
              </a:spcBef>
              <a:spcAft>
                <a:spcPts val="0"/>
              </a:spcAft>
              <a:buClr>
                <a:schemeClr val="lt2"/>
              </a:buClr>
              <a:buSzPts val="1800"/>
              <a:buNone/>
              <a:defRPr>
                <a:solidFill>
                  <a:schemeClr val="lt2"/>
                </a:solidFill>
              </a:defRPr>
            </a:lvl2pPr>
            <a:lvl3pPr lvl="2" algn="ctr" rtl="0">
              <a:lnSpc>
                <a:spcPct val="100000"/>
              </a:lnSpc>
              <a:spcBef>
                <a:spcPts val="0"/>
              </a:spcBef>
              <a:spcAft>
                <a:spcPts val="0"/>
              </a:spcAft>
              <a:buClr>
                <a:schemeClr val="lt2"/>
              </a:buClr>
              <a:buSzPts val="1800"/>
              <a:buNone/>
              <a:defRPr>
                <a:solidFill>
                  <a:schemeClr val="lt2"/>
                </a:solidFill>
              </a:defRPr>
            </a:lvl3pPr>
            <a:lvl4pPr lvl="3" algn="ctr" rtl="0">
              <a:lnSpc>
                <a:spcPct val="100000"/>
              </a:lnSpc>
              <a:spcBef>
                <a:spcPts val="0"/>
              </a:spcBef>
              <a:spcAft>
                <a:spcPts val="0"/>
              </a:spcAft>
              <a:buClr>
                <a:schemeClr val="lt2"/>
              </a:buClr>
              <a:buSzPts val="1800"/>
              <a:buNone/>
              <a:defRPr>
                <a:solidFill>
                  <a:schemeClr val="lt2"/>
                </a:solidFill>
              </a:defRPr>
            </a:lvl4pPr>
            <a:lvl5pPr lvl="4" algn="ctr" rtl="0">
              <a:lnSpc>
                <a:spcPct val="100000"/>
              </a:lnSpc>
              <a:spcBef>
                <a:spcPts val="0"/>
              </a:spcBef>
              <a:spcAft>
                <a:spcPts val="0"/>
              </a:spcAft>
              <a:buClr>
                <a:schemeClr val="lt2"/>
              </a:buClr>
              <a:buSzPts val="1800"/>
              <a:buNone/>
              <a:defRPr>
                <a:solidFill>
                  <a:schemeClr val="lt2"/>
                </a:solidFill>
              </a:defRPr>
            </a:lvl5pPr>
            <a:lvl6pPr lvl="5" algn="ctr" rtl="0">
              <a:lnSpc>
                <a:spcPct val="100000"/>
              </a:lnSpc>
              <a:spcBef>
                <a:spcPts val="0"/>
              </a:spcBef>
              <a:spcAft>
                <a:spcPts val="0"/>
              </a:spcAft>
              <a:buClr>
                <a:schemeClr val="lt2"/>
              </a:buClr>
              <a:buSzPts val="1800"/>
              <a:buNone/>
              <a:defRPr>
                <a:solidFill>
                  <a:schemeClr val="lt2"/>
                </a:solidFill>
              </a:defRPr>
            </a:lvl6pPr>
            <a:lvl7pPr lvl="6" algn="ctr" rtl="0">
              <a:lnSpc>
                <a:spcPct val="100000"/>
              </a:lnSpc>
              <a:spcBef>
                <a:spcPts val="0"/>
              </a:spcBef>
              <a:spcAft>
                <a:spcPts val="0"/>
              </a:spcAft>
              <a:buClr>
                <a:schemeClr val="lt2"/>
              </a:buClr>
              <a:buSzPts val="1800"/>
              <a:buNone/>
              <a:defRPr>
                <a:solidFill>
                  <a:schemeClr val="lt2"/>
                </a:solidFill>
              </a:defRPr>
            </a:lvl7pPr>
            <a:lvl8pPr lvl="7" algn="ctr" rtl="0">
              <a:lnSpc>
                <a:spcPct val="100000"/>
              </a:lnSpc>
              <a:spcBef>
                <a:spcPts val="0"/>
              </a:spcBef>
              <a:spcAft>
                <a:spcPts val="0"/>
              </a:spcAft>
              <a:buClr>
                <a:schemeClr val="lt2"/>
              </a:buClr>
              <a:buSzPts val="1800"/>
              <a:buNone/>
              <a:defRPr>
                <a:solidFill>
                  <a:schemeClr val="lt2"/>
                </a:solidFill>
              </a:defRPr>
            </a:lvl8pPr>
            <a:lvl9pPr lvl="8" algn="ctr" rtl="0">
              <a:lnSpc>
                <a:spcPct val="100000"/>
              </a:lnSpc>
              <a:spcBef>
                <a:spcPts val="0"/>
              </a:spcBef>
              <a:spcAft>
                <a:spcPts val="0"/>
              </a:spcAft>
              <a:buClr>
                <a:schemeClr val="lt2"/>
              </a:buClr>
              <a:buSzPts val="1800"/>
              <a:buNone/>
              <a:defRPr>
                <a:solidFill>
                  <a:schemeClr val="lt2"/>
                </a:solidFill>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17" name="Shape 117"/>
        <p:cNvGrpSpPr/>
        <p:nvPr/>
      </p:nvGrpSpPr>
      <p:grpSpPr>
        <a:xfrm>
          <a:off x="0" y="0"/>
          <a:ext cx="0" cy="0"/>
          <a:chOff x="0" y="0"/>
          <a:chExt cx="0" cy="0"/>
        </a:xfrm>
      </p:grpSpPr>
      <p:sp>
        <p:nvSpPr>
          <p:cNvPr id="118" name="Google Shape;118;p10"/>
          <p:cNvSpPr txBox="1"/>
          <p:nvPr>
            <p:ph type="body" idx="1"/>
          </p:nvPr>
        </p:nvSpPr>
        <p:spPr>
          <a:xfrm>
            <a:off x="779475" y="2858375"/>
            <a:ext cx="4098300" cy="7758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solidFill>
                  <a:schemeClr val="accent1"/>
                </a:solidFill>
              </a:defRPr>
            </a:lvl1pPr>
          </a:lstStyle>
          <a:p/>
        </p:txBody>
      </p:sp>
      <p:sp>
        <p:nvSpPr>
          <p:cNvPr id="119" name="Google Shape;119;p10"/>
          <p:cNvSpPr txBox="1"/>
          <p:nvPr>
            <p:ph type="title"/>
          </p:nvPr>
        </p:nvSpPr>
        <p:spPr>
          <a:xfrm>
            <a:off x="779475" y="1140225"/>
            <a:ext cx="3854700" cy="15762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p:txBody>
      </p:sp>
      <p:sp>
        <p:nvSpPr>
          <p:cNvPr id="120" name="Google Shape;120;p10"/>
          <p:cNvSpPr/>
          <p:nvPr/>
        </p:nvSpPr>
        <p:spPr>
          <a:xfrm rot="-4474782">
            <a:off x="3655356" y="173355"/>
            <a:ext cx="266365" cy="28106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121;p10"/>
          <p:cNvSpPr/>
          <p:nvPr/>
        </p:nvSpPr>
        <p:spPr>
          <a:xfrm rot="-4474753">
            <a:off x="3995591" y="331670"/>
            <a:ext cx="180749" cy="19072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122;p10"/>
          <p:cNvSpPr/>
          <p:nvPr/>
        </p:nvSpPr>
        <p:spPr>
          <a:xfrm rot="10800000">
            <a:off x="-482651" y="3852792"/>
            <a:ext cx="1932555" cy="1702411"/>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10"/>
          <p:cNvSpPr/>
          <p:nvPr/>
        </p:nvSpPr>
        <p:spPr>
          <a:xfrm rot="8100000">
            <a:off x="-1107137" y="4292325"/>
            <a:ext cx="1932444" cy="1702357"/>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0" Type="http://schemas.openxmlformats.org/officeDocument/2006/relationships/theme" Target="../theme/theme1.xml"/><Relationship Id="rId3" Type="http://schemas.openxmlformats.org/officeDocument/2006/relationships/slideLayout" Target="../slideLayouts/slideLayout3.xml"/><Relationship Id="rId29" Type="http://schemas.openxmlformats.org/officeDocument/2006/relationships/slideLayout" Target="../slideLayouts/slideLayout29.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5" name="Shape 5"/>
        <p:cNvGrpSpPr/>
        <p:nvPr/>
      </p:nvGrpSpPr>
      <p:grpSpPr>
        <a:xfrm>
          <a:off x="0" y="0"/>
          <a:ext cx="0" cy="0"/>
          <a:chOff x="0" y="0"/>
          <a:chExt cx="0" cy="0"/>
        </a:xfrm>
      </p:grpSpPr>
      <p:sp>
        <p:nvSpPr>
          <p:cNvPr id="6" name="Google Shape;6;p1"/>
          <p:cNvSpPr txBox="1"/>
          <p:nvPr>
            <p:ph type="title"/>
          </p:nvPr>
        </p:nvSpPr>
        <p:spPr>
          <a:xfrm>
            <a:off x="621750" y="363875"/>
            <a:ext cx="7809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2"/>
              </a:buClr>
              <a:buSzPts val="3100"/>
              <a:buFont typeface="Calistoga" panose="00000500000000000000"/>
              <a:buNone/>
              <a:defRPr sz="3100">
                <a:solidFill>
                  <a:schemeClr val="dk2"/>
                </a:solidFill>
                <a:latin typeface="Calistoga" panose="00000500000000000000"/>
                <a:ea typeface="Calistoga" panose="00000500000000000000"/>
                <a:cs typeface="Calistoga" panose="00000500000000000000"/>
                <a:sym typeface="Calistoga" panose="00000500000000000000"/>
              </a:defRPr>
            </a:lvl1pPr>
            <a:lvl2pPr lvl="1">
              <a:spcBef>
                <a:spcPts val="0"/>
              </a:spcBef>
              <a:spcAft>
                <a:spcPts val="0"/>
              </a:spcAft>
              <a:buClr>
                <a:schemeClr val="dk2"/>
              </a:buClr>
              <a:buSzPts val="3100"/>
              <a:buFont typeface="Calistoga" panose="00000500000000000000"/>
              <a:buNone/>
              <a:defRPr sz="3100">
                <a:solidFill>
                  <a:schemeClr val="dk2"/>
                </a:solidFill>
                <a:latin typeface="Calistoga" panose="00000500000000000000"/>
                <a:ea typeface="Calistoga" panose="00000500000000000000"/>
                <a:cs typeface="Calistoga" panose="00000500000000000000"/>
                <a:sym typeface="Calistoga" panose="00000500000000000000"/>
              </a:defRPr>
            </a:lvl2pPr>
            <a:lvl3pPr lvl="2">
              <a:spcBef>
                <a:spcPts val="0"/>
              </a:spcBef>
              <a:spcAft>
                <a:spcPts val="0"/>
              </a:spcAft>
              <a:buClr>
                <a:schemeClr val="dk2"/>
              </a:buClr>
              <a:buSzPts val="3100"/>
              <a:buFont typeface="Calistoga" panose="00000500000000000000"/>
              <a:buNone/>
              <a:defRPr sz="3100">
                <a:solidFill>
                  <a:schemeClr val="dk2"/>
                </a:solidFill>
                <a:latin typeface="Calistoga" panose="00000500000000000000"/>
                <a:ea typeface="Calistoga" panose="00000500000000000000"/>
                <a:cs typeface="Calistoga" panose="00000500000000000000"/>
                <a:sym typeface="Calistoga" panose="00000500000000000000"/>
              </a:defRPr>
            </a:lvl3pPr>
            <a:lvl4pPr lvl="3">
              <a:spcBef>
                <a:spcPts val="0"/>
              </a:spcBef>
              <a:spcAft>
                <a:spcPts val="0"/>
              </a:spcAft>
              <a:buClr>
                <a:schemeClr val="dk2"/>
              </a:buClr>
              <a:buSzPts val="3100"/>
              <a:buFont typeface="Calistoga" panose="00000500000000000000"/>
              <a:buNone/>
              <a:defRPr sz="3100">
                <a:solidFill>
                  <a:schemeClr val="dk2"/>
                </a:solidFill>
                <a:latin typeface="Calistoga" panose="00000500000000000000"/>
                <a:ea typeface="Calistoga" panose="00000500000000000000"/>
                <a:cs typeface="Calistoga" panose="00000500000000000000"/>
                <a:sym typeface="Calistoga" panose="00000500000000000000"/>
              </a:defRPr>
            </a:lvl4pPr>
            <a:lvl5pPr lvl="4">
              <a:spcBef>
                <a:spcPts val="0"/>
              </a:spcBef>
              <a:spcAft>
                <a:spcPts val="0"/>
              </a:spcAft>
              <a:buClr>
                <a:schemeClr val="dk2"/>
              </a:buClr>
              <a:buSzPts val="3100"/>
              <a:buFont typeface="Calistoga" panose="00000500000000000000"/>
              <a:buNone/>
              <a:defRPr sz="3100">
                <a:solidFill>
                  <a:schemeClr val="dk2"/>
                </a:solidFill>
                <a:latin typeface="Calistoga" panose="00000500000000000000"/>
                <a:ea typeface="Calistoga" panose="00000500000000000000"/>
                <a:cs typeface="Calistoga" panose="00000500000000000000"/>
                <a:sym typeface="Calistoga" panose="00000500000000000000"/>
              </a:defRPr>
            </a:lvl5pPr>
            <a:lvl6pPr lvl="5">
              <a:spcBef>
                <a:spcPts val="0"/>
              </a:spcBef>
              <a:spcAft>
                <a:spcPts val="0"/>
              </a:spcAft>
              <a:buClr>
                <a:schemeClr val="dk2"/>
              </a:buClr>
              <a:buSzPts val="3100"/>
              <a:buFont typeface="Calistoga" panose="00000500000000000000"/>
              <a:buNone/>
              <a:defRPr sz="3100">
                <a:solidFill>
                  <a:schemeClr val="dk2"/>
                </a:solidFill>
                <a:latin typeface="Calistoga" panose="00000500000000000000"/>
                <a:ea typeface="Calistoga" panose="00000500000000000000"/>
                <a:cs typeface="Calistoga" panose="00000500000000000000"/>
                <a:sym typeface="Calistoga" panose="00000500000000000000"/>
              </a:defRPr>
            </a:lvl6pPr>
            <a:lvl7pPr lvl="6">
              <a:spcBef>
                <a:spcPts val="0"/>
              </a:spcBef>
              <a:spcAft>
                <a:spcPts val="0"/>
              </a:spcAft>
              <a:buClr>
                <a:schemeClr val="dk2"/>
              </a:buClr>
              <a:buSzPts val="3100"/>
              <a:buFont typeface="Calistoga" panose="00000500000000000000"/>
              <a:buNone/>
              <a:defRPr sz="3100">
                <a:solidFill>
                  <a:schemeClr val="dk2"/>
                </a:solidFill>
                <a:latin typeface="Calistoga" panose="00000500000000000000"/>
                <a:ea typeface="Calistoga" panose="00000500000000000000"/>
                <a:cs typeface="Calistoga" panose="00000500000000000000"/>
                <a:sym typeface="Calistoga" panose="00000500000000000000"/>
              </a:defRPr>
            </a:lvl7pPr>
            <a:lvl8pPr lvl="7">
              <a:spcBef>
                <a:spcPts val="0"/>
              </a:spcBef>
              <a:spcAft>
                <a:spcPts val="0"/>
              </a:spcAft>
              <a:buClr>
                <a:schemeClr val="dk2"/>
              </a:buClr>
              <a:buSzPts val="3100"/>
              <a:buFont typeface="Calistoga" panose="00000500000000000000"/>
              <a:buNone/>
              <a:defRPr sz="3100">
                <a:solidFill>
                  <a:schemeClr val="dk2"/>
                </a:solidFill>
                <a:latin typeface="Calistoga" panose="00000500000000000000"/>
                <a:ea typeface="Calistoga" panose="00000500000000000000"/>
                <a:cs typeface="Calistoga" panose="00000500000000000000"/>
                <a:sym typeface="Calistoga" panose="00000500000000000000"/>
              </a:defRPr>
            </a:lvl8pPr>
            <a:lvl9pPr lvl="8">
              <a:spcBef>
                <a:spcPts val="0"/>
              </a:spcBef>
              <a:spcAft>
                <a:spcPts val="0"/>
              </a:spcAft>
              <a:buClr>
                <a:schemeClr val="dk2"/>
              </a:buClr>
              <a:buSzPts val="3100"/>
              <a:buFont typeface="Calistoga" panose="00000500000000000000"/>
              <a:buNone/>
              <a:defRPr sz="3100">
                <a:solidFill>
                  <a:schemeClr val="dk2"/>
                </a:solidFill>
                <a:latin typeface="Calistoga" panose="00000500000000000000"/>
                <a:ea typeface="Calistoga" panose="00000500000000000000"/>
                <a:cs typeface="Calistoga" panose="00000500000000000000"/>
                <a:sym typeface="Calistoga" panose="00000500000000000000"/>
              </a:defRPr>
            </a:lvl9pPr>
          </a:lstStyle>
          <a:p/>
        </p:txBody>
      </p:sp>
      <p:sp>
        <p:nvSpPr>
          <p:cNvPr id="7" name="Google Shape;7;p1"/>
          <p:cNvSpPr txBox="1"/>
          <p:nvPr>
            <p:ph type="body" idx="1"/>
          </p:nvPr>
        </p:nvSpPr>
        <p:spPr>
          <a:xfrm>
            <a:off x="621750" y="1152475"/>
            <a:ext cx="82107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Varela Round" panose="00000500000000000000"/>
              <a:buChar char="●"/>
              <a:defRPr sz="1800">
                <a:solidFill>
                  <a:schemeClr val="dk2"/>
                </a:solidFill>
                <a:latin typeface="Varela Round" panose="00000500000000000000"/>
                <a:ea typeface="Varela Round" panose="00000500000000000000"/>
                <a:cs typeface="Varela Round" panose="00000500000000000000"/>
                <a:sym typeface="Varela Round" panose="00000500000000000000"/>
              </a:defRPr>
            </a:lvl1pPr>
            <a:lvl2pPr marL="914400" lvl="1" indent="-342900">
              <a:lnSpc>
                <a:spcPct val="115000"/>
              </a:lnSpc>
              <a:spcBef>
                <a:spcPts val="1600"/>
              </a:spcBef>
              <a:spcAft>
                <a:spcPts val="0"/>
              </a:spcAft>
              <a:buClr>
                <a:schemeClr val="dk2"/>
              </a:buClr>
              <a:buSzPts val="1800"/>
              <a:buFont typeface="Varela Round" panose="00000500000000000000"/>
              <a:buChar char="○"/>
              <a:defRPr sz="1800">
                <a:solidFill>
                  <a:schemeClr val="dk2"/>
                </a:solidFill>
                <a:latin typeface="Varela Round" panose="00000500000000000000"/>
                <a:ea typeface="Varela Round" panose="00000500000000000000"/>
                <a:cs typeface="Varela Round" panose="00000500000000000000"/>
                <a:sym typeface="Varela Round" panose="00000500000000000000"/>
              </a:defRPr>
            </a:lvl2pPr>
            <a:lvl3pPr marL="1371600" lvl="2" indent="-342900">
              <a:lnSpc>
                <a:spcPct val="115000"/>
              </a:lnSpc>
              <a:spcBef>
                <a:spcPts val="1600"/>
              </a:spcBef>
              <a:spcAft>
                <a:spcPts val="0"/>
              </a:spcAft>
              <a:buClr>
                <a:schemeClr val="dk2"/>
              </a:buClr>
              <a:buSzPts val="1800"/>
              <a:buFont typeface="Varela Round" panose="00000500000000000000"/>
              <a:buChar char="■"/>
              <a:defRPr sz="1800">
                <a:solidFill>
                  <a:schemeClr val="dk2"/>
                </a:solidFill>
                <a:latin typeface="Varela Round" panose="00000500000000000000"/>
                <a:ea typeface="Varela Round" panose="00000500000000000000"/>
                <a:cs typeface="Varela Round" panose="00000500000000000000"/>
                <a:sym typeface="Varela Round" panose="00000500000000000000"/>
              </a:defRPr>
            </a:lvl3pPr>
            <a:lvl4pPr marL="1828800" lvl="3" indent="-342900">
              <a:lnSpc>
                <a:spcPct val="115000"/>
              </a:lnSpc>
              <a:spcBef>
                <a:spcPts val="1600"/>
              </a:spcBef>
              <a:spcAft>
                <a:spcPts val="0"/>
              </a:spcAft>
              <a:buClr>
                <a:schemeClr val="dk2"/>
              </a:buClr>
              <a:buSzPts val="1800"/>
              <a:buFont typeface="Varela Round" panose="00000500000000000000"/>
              <a:buChar char="●"/>
              <a:defRPr sz="1800">
                <a:solidFill>
                  <a:schemeClr val="dk2"/>
                </a:solidFill>
                <a:latin typeface="Varela Round" panose="00000500000000000000"/>
                <a:ea typeface="Varela Round" panose="00000500000000000000"/>
                <a:cs typeface="Varela Round" panose="00000500000000000000"/>
                <a:sym typeface="Varela Round" panose="00000500000000000000"/>
              </a:defRPr>
            </a:lvl4pPr>
            <a:lvl5pPr marL="2286000" lvl="4" indent="-342900">
              <a:lnSpc>
                <a:spcPct val="115000"/>
              </a:lnSpc>
              <a:spcBef>
                <a:spcPts val="1600"/>
              </a:spcBef>
              <a:spcAft>
                <a:spcPts val="0"/>
              </a:spcAft>
              <a:buClr>
                <a:schemeClr val="dk2"/>
              </a:buClr>
              <a:buSzPts val="1800"/>
              <a:buFont typeface="Varela Round" panose="00000500000000000000"/>
              <a:buChar char="○"/>
              <a:defRPr sz="1800">
                <a:solidFill>
                  <a:schemeClr val="dk2"/>
                </a:solidFill>
                <a:latin typeface="Varela Round" panose="00000500000000000000"/>
                <a:ea typeface="Varela Round" panose="00000500000000000000"/>
                <a:cs typeface="Varela Round" panose="00000500000000000000"/>
                <a:sym typeface="Varela Round" panose="00000500000000000000"/>
              </a:defRPr>
            </a:lvl5pPr>
            <a:lvl6pPr marL="2743200" lvl="5" indent="-342900">
              <a:lnSpc>
                <a:spcPct val="115000"/>
              </a:lnSpc>
              <a:spcBef>
                <a:spcPts val="1600"/>
              </a:spcBef>
              <a:spcAft>
                <a:spcPts val="0"/>
              </a:spcAft>
              <a:buClr>
                <a:schemeClr val="dk2"/>
              </a:buClr>
              <a:buSzPts val="1800"/>
              <a:buFont typeface="Varela Round" panose="00000500000000000000"/>
              <a:buChar char="■"/>
              <a:defRPr sz="1800">
                <a:solidFill>
                  <a:schemeClr val="dk2"/>
                </a:solidFill>
                <a:latin typeface="Varela Round" panose="00000500000000000000"/>
                <a:ea typeface="Varela Round" panose="00000500000000000000"/>
                <a:cs typeface="Varela Round" panose="00000500000000000000"/>
                <a:sym typeface="Varela Round" panose="00000500000000000000"/>
              </a:defRPr>
            </a:lvl6pPr>
            <a:lvl7pPr marL="3200400" lvl="6" indent="-342900">
              <a:lnSpc>
                <a:spcPct val="115000"/>
              </a:lnSpc>
              <a:spcBef>
                <a:spcPts val="1600"/>
              </a:spcBef>
              <a:spcAft>
                <a:spcPts val="0"/>
              </a:spcAft>
              <a:buClr>
                <a:schemeClr val="dk2"/>
              </a:buClr>
              <a:buSzPts val="1800"/>
              <a:buFont typeface="Varela Round" panose="00000500000000000000"/>
              <a:buChar char="●"/>
              <a:defRPr sz="1800">
                <a:solidFill>
                  <a:schemeClr val="dk2"/>
                </a:solidFill>
                <a:latin typeface="Varela Round" panose="00000500000000000000"/>
                <a:ea typeface="Varela Round" panose="00000500000000000000"/>
                <a:cs typeface="Varela Round" panose="00000500000000000000"/>
                <a:sym typeface="Varela Round" panose="00000500000000000000"/>
              </a:defRPr>
            </a:lvl7pPr>
            <a:lvl8pPr marL="3657600" lvl="7" indent="-342900">
              <a:lnSpc>
                <a:spcPct val="115000"/>
              </a:lnSpc>
              <a:spcBef>
                <a:spcPts val="1600"/>
              </a:spcBef>
              <a:spcAft>
                <a:spcPts val="0"/>
              </a:spcAft>
              <a:buClr>
                <a:schemeClr val="dk2"/>
              </a:buClr>
              <a:buSzPts val="1800"/>
              <a:buFont typeface="Varela Round" panose="00000500000000000000"/>
              <a:buChar char="○"/>
              <a:defRPr sz="1800">
                <a:solidFill>
                  <a:schemeClr val="dk2"/>
                </a:solidFill>
                <a:latin typeface="Varela Round" panose="00000500000000000000"/>
                <a:ea typeface="Varela Round" panose="00000500000000000000"/>
                <a:cs typeface="Varela Round" panose="00000500000000000000"/>
                <a:sym typeface="Varela Round" panose="00000500000000000000"/>
              </a:defRPr>
            </a:lvl8pPr>
            <a:lvl9pPr marL="4114800" lvl="8" indent="-342900">
              <a:lnSpc>
                <a:spcPct val="115000"/>
              </a:lnSpc>
              <a:spcBef>
                <a:spcPts val="1600"/>
              </a:spcBef>
              <a:spcAft>
                <a:spcPts val="1600"/>
              </a:spcAft>
              <a:buClr>
                <a:schemeClr val="dk2"/>
              </a:buClr>
              <a:buSzPts val="1800"/>
              <a:buFont typeface="Varela Round" panose="00000500000000000000"/>
              <a:buChar char="■"/>
              <a:defRPr sz="1800">
                <a:solidFill>
                  <a:schemeClr val="dk2"/>
                </a:solidFill>
                <a:latin typeface="Varela Round" panose="00000500000000000000"/>
                <a:ea typeface="Varela Round" panose="00000500000000000000"/>
                <a:cs typeface="Varela Round" panose="00000500000000000000"/>
                <a:sym typeface="Varela Round" panose="00000500000000000000"/>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386" name="Shape 386"/>
        <p:cNvGrpSpPr/>
        <p:nvPr/>
      </p:nvGrpSpPr>
      <p:grpSpPr>
        <a:xfrm>
          <a:off x="0" y="0"/>
          <a:ext cx="0" cy="0"/>
          <a:chOff x="0" y="0"/>
          <a:chExt cx="0" cy="0"/>
        </a:xfrm>
      </p:grpSpPr>
      <p:sp>
        <p:nvSpPr>
          <p:cNvPr id="387" name="Google Shape;387;p31"/>
          <p:cNvSpPr txBox="1"/>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1pPr>
            <a:lvl2pPr lvl="1"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2pPr>
            <a:lvl3pPr lvl="2"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3pPr>
            <a:lvl4pPr lvl="3"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4pPr>
            <a:lvl5pPr lvl="4"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5pPr>
            <a:lvl6pPr lvl="5"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6pPr>
            <a:lvl7pPr lvl="6"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7pPr>
            <a:lvl8pPr lvl="7"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8pPr>
            <a:lvl9pPr lvl="8" algn="ctr" rtl="0">
              <a:spcBef>
                <a:spcPts val="0"/>
              </a:spcBef>
              <a:spcAft>
                <a:spcPts val="0"/>
              </a:spcAft>
              <a:buClr>
                <a:srgbClr val="FFFFFF"/>
              </a:buClr>
              <a:buSzPts val="2400"/>
              <a:buFont typeface="Proxima Nova Semibold" panose="02000506030000020004"/>
              <a:buNone/>
              <a:defRPr sz="2400">
                <a:solidFill>
                  <a:srgbClr val="FFFFFF"/>
                </a:solidFill>
                <a:latin typeface="Proxima Nova Semibold" panose="02000506030000020004"/>
                <a:ea typeface="Proxima Nova Semibold" panose="02000506030000020004"/>
                <a:cs typeface="Proxima Nova Semibold" panose="02000506030000020004"/>
                <a:sym typeface="Proxima Nova Semibold" panose="02000506030000020004"/>
              </a:defRPr>
            </a:lvl9pPr>
          </a:lstStyle>
          <a:p/>
        </p:txBody>
      </p:sp>
      <p:sp>
        <p:nvSpPr>
          <p:cNvPr id="388" name="Google Shape;388;p31"/>
          <p:cNvSpPr txBox="1"/>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1pPr>
            <a:lvl2pPr marL="914400" lvl="1"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2pPr>
            <a:lvl3pPr marL="1371600" lvl="2"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3pPr>
            <a:lvl4pPr marL="1828800" lvl="3"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4pPr>
            <a:lvl5pPr marL="2286000" lvl="4"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5pPr>
            <a:lvl6pPr marL="2743200" lvl="5"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6pPr>
            <a:lvl7pPr marL="3200400" lvl="6"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7pPr>
            <a:lvl8pPr marL="3657600" lvl="7"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8pPr>
            <a:lvl9pPr marL="4114800" lvl="8" indent="-298450" rtl="0">
              <a:lnSpc>
                <a:spcPct val="115000"/>
              </a:lnSpc>
              <a:spcBef>
                <a:spcPts val="0"/>
              </a:spcBef>
              <a:spcAft>
                <a:spcPts val="0"/>
              </a:spcAft>
              <a:buClr>
                <a:srgbClr val="435D74"/>
              </a:buClr>
              <a:buSzPts val="1100"/>
              <a:buFont typeface="Proxima Nova" panose="02000506030000020004"/>
              <a:buChar char="■"/>
              <a:defRPr sz="1100">
                <a:solidFill>
                  <a:srgbClr val="435D74"/>
                </a:solidFill>
                <a:latin typeface="Proxima Nova" panose="02000506030000020004"/>
                <a:ea typeface="Proxima Nova" panose="02000506030000020004"/>
                <a:cs typeface="Proxima Nova" panose="02000506030000020004"/>
                <a:sym typeface="Proxima Nova" panose="02000506030000020004"/>
              </a:defRPr>
            </a:lvl9pPr>
          </a:lstStyle>
          <a:p/>
        </p:txBody>
      </p:sp>
    </p:spTree>
  </p:cSld>
  <p:clrMap bg1="lt1" tx1="dk1" bg2="dk2" tx2="lt2" accent1="accent1" accent2="accent2" accent3="accent3" accent4="accent4" accent5="accent5" accent6="accent6" hlink="hlink" folHlink="folHlink"/>
  <p:sldLayoutIdLst>
    <p:sldLayoutId id="214748367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9.xml"/><Relationship Id="rId1" Type="http://schemas.openxmlformats.org/officeDocument/2006/relationships/image" Target="../media/image1.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4" Type="http://schemas.openxmlformats.org/officeDocument/2006/relationships/notesSlide" Target="../notesSlides/notesSlide15.xml"/><Relationship Id="rId3" Type="http://schemas.openxmlformats.org/officeDocument/2006/relationships/slideLayout" Target="../slideLayouts/slideLayout5.xml"/><Relationship Id="rId2" Type="http://schemas.openxmlformats.org/officeDocument/2006/relationships/image" Target="../media/image2.png"/><Relationship Id="rId1" Type="http://schemas.openxmlformats.org/officeDocument/2006/relationships/hyperlink" Target="https://docs.google.com/spreadsheets/d/1aAyaDLn4G0B15cBva825GOJcROKnfNd5WDXkzok_SJ0/copy" TargetMode="Externa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6.xml"/><Relationship Id="rId1" Type="http://schemas.openxmlformats.org/officeDocument/2006/relationships/image" Target="../media/image3.jpe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8.xml"/><Relationship Id="rId1" Type="http://schemas.openxmlformats.org/officeDocument/2006/relationships/image" Target="../media/image4.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7.xml"/><Relationship Id="rId1" Type="http://schemas.openxmlformats.org/officeDocument/2006/relationships/image" Target="../media/image5.jpe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5.xml"/><Relationship Id="rId1" Type="http://schemas.openxmlformats.org/officeDocument/2006/relationships/image" Target="../media/image6.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6.xml"/><Relationship Id="rId1" Type="http://schemas.openxmlformats.org/officeDocument/2006/relationships/image" Target="../media/image7.pn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5.xml"/><Relationship Id="rId1" Type="http://schemas.openxmlformats.org/officeDocument/2006/relationships/image" Target="../media/image8.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6" Type="http://schemas.openxmlformats.org/officeDocument/2006/relationships/notesSlide" Target="../notesSlides/notesSlide35.xml"/><Relationship Id="rId5" Type="http://schemas.openxmlformats.org/officeDocument/2006/relationships/slideLayout" Target="../slideLayouts/slideLayout27.xml"/><Relationship Id="rId4" Type="http://schemas.openxmlformats.org/officeDocument/2006/relationships/hyperlink" Target="https://www.freepik.com/free-vector/tips-instagram-post-collection_6442575.htm/?utm_source=slidesgo_template&amp;utm_medium=referral-link&amp;utm_campaign=sg_resources&amp;utm_content=freepik" TargetMode="External"/><Relationship Id="rId3" Type="http://schemas.openxmlformats.org/officeDocument/2006/relationships/hyperlink" Target="https://www.freepik.com/free-vector/organic-sale-instagram-post-template_8764577.htm/?utm_source=slidesgo_template&amp;utm_medium=referral-link&amp;utm_campaign=sg_resources&amp;utm_content=freepik" TargetMode="External"/><Relationship Id="rId2" Type="http://schemas.openxmlformats.org/officeDocument/2006/relationships/hyperlink" Target="https://www.freepik.com/free-vector/tips-instagram-post-collection_6849162.htm/?utm_source=slidesgo_template&amp;utm_medium=referral-link&amp;utm_campaign=sg_resources&amp;utm_content=freepik" TargetMode="External"/><Relationship Id="rId1" Type="http://schemas.openxmlformats.org/officeDocument/2006/relationships/hyperlink" Target="https://www.freepik.com/free-vector/tips-instagram-post-collection_6577394.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6" Type="http://schemas.openxmlformats.org/officeDocument/2006/relationships/notesSlide" Target="../notesSlides/notesSlide36.xml"/><Relationship Id="rId5" Type="http://schemas.openxmlformats.org/officeDocument/2006/relationships/slideLayout" Target="../slideLayouts/slideLayout27.xml"/><Relationship Id="rId4" Type="http://schemas.openxmlformats.org/officeDocument/2006/relationships/hyperlink" Target="https://www.freepik.com/free-photo/close-up-man-learning-how-play-guitar_8681148.htm/?utm_source=slidesgo_template&amp;utm_medium=referral-link&amp;utm_campaign=sg_resources&amp;utm_content=freepik" TargetMode="External"/><Relationship Id="rId3" Type="http://schemas.openxmlformats.org/officeDocument/2006/relationships/hyperlink" Target="https://www.freepik.com/free-photo/young-pupil-tutor-learning-together_8677126.htm/?utm_source=slidesgo_template&amp;utm_medium=referral-link&amp;utm_campaign=sg_resources&amp;utm_content=freepik" TargetMode="External"/><Relationship Id="rId2" Type="http://schemas.openxmlformats.org/officeDocument/2006/relationships/hyperlink" Target="https://www.freepik.com/free-vector/overnight-beauty-tips-instagram-posts-set_6444325.htm/?utm_source=slidesgo_template&amp;utm_medium=referral-link&amp;utm_campaign=sg_resources&amp;utm_content=freepik" TargetMode="External"/><Relationship Id="rId1" Type="http://schemas.openxmlformats.org/officeDocument/2006/relationships/hyperlink" Target="https://www.freepik.com/free-photo/young-tutor-home-front-view_8681178.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6" Type="http://schemas.openxmlformats.org/officeDocument/2006/relationships/notesSlide" Target="../notesSlides/notesSlide37.xml"/><Relationship Id="rId5" Type="http://schemas.openxmlformats.org/officeDocument/2006/relationships/slideLayout" Target="../slideLayouts/slideLayout30.xml"/><Relationship Id="rId4" Type="http://schemas.openxmlformats.org/officeDocument/2006/relationships/hyperlink" Target="http://bit.ly/30B07Gq" TargetMode="External"/><Relationship Id="rId3" Type="http://schemas.openxmlformats.org/officeDocument/2006/relationships/hyperlink" Target="http://bit.ly/33VAFh3" TargetMode="External"/><Relationship Id="rId2" Type="http://schemas.openxmlformats.org/officeDocument/2006/relationships/slide" Target="slide34.xml"/><Relationship Id="rId1" Type="http://schemas.openxmlformats.org/officeDocument/2006/relationships/hyperlink" Target="http://bit.ly/2PfT4lq" TargetMode="External"/></Relationships>
</file>

<file path=ppt/slides/_rels/slide38.xml.rels><?xml version="1.0" encoding="UTF-8" standalone="yes"?>
<Relationships xmlns="http://schemas.openxmlformats.org/package/2006/relationships"><Relationship Id="rId4" Type="http://schemas.openxmlformats.org/officeDocument/2006/relationships/notesSlide" Target="../notesSlides/notesSlide38.xml"/><Relationship Id="rId3" Type="http://schemas.openxmlformats.org/officeDocument/2006/relationships/slideLayout" Target="../slideLayouts/slideLayout30.xml"/><Relationship Id="rId2" Type="http://schemas.openxmlformats.org/officeDocument/2006/relationships/hyperlink" Target="https://fonts.google.com/specimen/Calistoga" TargetMode="External"/><Relationship Id="rId1" Type="http://schemas.openxmlformats.org/officeDocument/2006/relationships/hyperlink" Target="https://fonts.google.com/specimen/Varela+Round" TargetMode="External"/></Relationships>
</file>

<file path=ppt/slides/_rels/slide39.xml.rels><?xml version="1.0" encoding="UTF-8" standalone="yes"?>
<Relationships xmlns="http://schemas.openxmlformats.org/package/2006/relationships"><Relationship Id="rId9" Type="http://schemas.openxmlformats.org/officeDocument/2006/relationships/image" Target="../media/image12.GIF"/><Relationship Id="rId8" Type="http://schemas.openxmlformats.org/officeDocument/2006/relationships/image" Target="../media/image11.GIF"/><Relationship Id="rId7" Type="http://schemas.openxmlformats.org/officeDocument/2006/relationships/image" Target="../media/image10.GIF"/><Relationship Id="rId6" Type="http://schemas.openxmlformats.org/officeDocument/2006/relationships/hyperlink" Target="https://stories.freepik.com/rafiki?utm_source=slidesgo_template&amp;utm_medium=referral-link&amp;utm_campaign=slidesgo_final_slides&amp;utm_term=rafiki&amp;utm_content=stories" TargetMode="External"/><Relationship Id="rId5" Type="http://schemas.openxmlformats.org/officeDocument/2006/relationships/hyperlink" Target="https://stories.freepik.com/bro?utm_source=slidesgo_template&amp;utm_medium=referral-link&amp;utm_campaign=slidesgo_final_slides&amp;utm_term=bro&amp;utm_content=stories" TargetMode="External"/><Relationship Id="rId4" Type="http://schemas.openxmlformats.org/officeDocument/2006/relationships/hyperlink" Target="https://stories.freepik.com/amico?utm_source=slidesgo_template&amp;utm_medium=referral-link&amp;utm_campaign=slidesgo_final_slides&amp;utm_term=amico&amp;utm_content=stories" TargetMode="External"/><Relationship Id="rId3" Type="http://schemas.openxmlformats.org/officeDocument/2006/relationships/hyperlink" Target="https://stories.freepik.com/pana?utm_source=slidesgo_template&amp;utm_medium=referral-link&amp;utm_campaign=slidesgo_final_slides&amp;utm_term=pana&amp;utm_content=stories" TargetMode="External"/><Relationship Id="rId2"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11" Type="http://schemas.openxmlformats.org/officeDocument/2006/relationships/notesSlide" Target="../notesSlides/notesSlide39.xml"/><Relationship Id="rId10" Type="http://schemas.openxmlformats.org/officeDocument/2006/relationships/slideLayout" Target="../slideLayouts/slideLayout30.xml"/><Relationship Id="rId1" Type="http://schemas.openxmlformats.org/officeDocument/2006/relationships/image" Target="../media/image9.GIF"/></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7.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30.xml"/><Relationship Id="rId1" Type="http://schemas.openxmlformats.org/officeDocument/2006/relationships/hyperlink" Target="https://bit.ly/2ZjL1pd" TargetMode="Externa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30.xml"/><Relationship Id="rId1" Type="http://schemas.openxmlformats.org/officeDocument/2006/relationships/hyperlink" Target="https://chrome.google.com/webstore/detail/flaticon-for-gsuit-gslide/haekgjfnhhdkgfgmldhfokhmfkgmciba" TargetMode="Externa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0.xml"/></Relationships>
</file>

<file path=ppt/slides/_rels/slide53.xml.rels><?xml version="1.0" encoding="UTF-8" standalone="yes"?>
<Relationships xmlns="http://schemas.openxmlformats.org/package/2006/relationships"><Relationship Id="rId4" Type="http://schemas.openxmlformats.org/officeDocument/2006/relationships/notesSlide" Target="../notesSlides/notesSlide53.xml"/><Relationship Id="rId3" Type="http://schemas.openxmlformats.org/officeDocument/2006/relationships/slideLayout" Target="../slideLayouts/slideLayout30.xml"/><Relationship Id="rId2" Type="http://schemas.openxmlformats.org/officeDocument/2006/relationships/image" Target="../media/image13.png"/><Relationship Id="rId1" Type="http://schemas.openxmlformats.org/officeDocument/2006/relationships/hyperlink" Target="http://bit.ly/2PfT4lq"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403" name="Shape 403"/>
        <p:cNvGrpSpPr/>
        <p:nvPr/>
      </p:nvGrpSpPr>
      <p:grpSpPr>
        <a:xfrm>
          <a:off x="0" y="0"/>
          <a:ext cx="0" cy="0"/>
          <a:chOff x="0" y="0"/>
          <a:chExt cx="0" cy="0"/>
        </a:xfrm>
      </p:grpSpPr>
      <p:sp>
        <p:nvSpPr>
          <p:cNvPr id="3" name="Rectangles 2"/>
          <p:cNvSpPr/>
          <p:nvPr/>
        </p:nvSpPr>
        <p:spPr>
          <a:xfrm>
            <a:off x="2888933" y="399415"/>
            <a:ext cx="3366135" cy="829945"/>
          </a:xfrm>
          <a:prstGeom prst="rect">
            <a:avLst/>
          </a:prstGeom>
          <a:noFill/>
          <a:ln>
            <a:noFill/>
          </a:ln>
        </p:spPr>
        <p:txBody>
          <a:bodyPr wrap="none" rtlCol="0" anchor="t">
            <a:spAutoFit/>
          </a:bodyPr>
          <a:p>
            <a:pPr algn="ctr"/>
            <a:r>
              <a:rPr lang="en-US" altLang="zh-CN" sz="4800" b="1">
                <a:ln w="9525">
                  <a:solidFill>
                    <a:schemeClr val="bg1"/>
                  </a:solidFill>
                  <a:prstDash val="solid"/>
                </a:ln>
                <a:solidFill>
                  <a:schemeClr val="tx1"/>
                </a:solidFill>
                <a:effectLst>
                  <a:outerShdw blurRad="12700" dist="38100" dir="2700000" algn="tl" rotWithShape="0">
                    <a:schemeClr val="bg1">
                      <a:lumMod val="50000"/>
                    </a:schemeClr>
                  </a:outerShdw>
                </a:effectLst>
              </a:rPr>
              <a:t>ÔN BÀI CŨ</a:t>
            </a:r>
            <a:endParaRPr lang="en-US" altLang="zh-CN" sz="4800" b="1">
              <a:ln w="9525">
                <a:solidFill>
                  <a:schemeClr val="bg1"/>
                </a:solidFill>
                <a:prstDash val="solid"/>
              </a:ln>
              <a:solidFill>
                <a:schemeClr val="tx1"/>
              </a:solidFill>
              <a:effectLst>
                <a:outerShdw blurRad="12700" dist="38100" dir="2700000" algn="tl" rotWithShape="0">
                  <a:schemeClr val="bg1">
                    <a:lumMod val="50000"/>
                  </a:schemeClr>
                </a:outerShdw>
              </a:effectLs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543" name="Shape 543"/>
        <p:cNvGrpSpPr/>
        <p:nvPr/>
      </p:nvGrpSpPr>
      <p:grpSpPr>
        <a:xfrm>
          <a:off x="0" y="0"/>
          <a:ext cx="0" cy="0"/>
          <a:chOff x="0" y="0"/>
          <a:chExt cx="0" cy="0"/>
        </a:xfrm>
      </p:grpSpPr>
      <p:sp>
        <p:nvSpPr>
          <p:cNvPr id="11266" name="TextBox 5"/>
          <p:cNvSpPr txBox="1"/>
          <p:nvPr/>
        </p:nvSpPr>
        <p:spPr>
          <a:xfrm>
            <a:off x="110490" y="28575"/>
            <a:ext cx="8958580" cy="828675"/>
          </a:xfrm>
          <a:prstGeom prst="rect">
            <a:avLst/>
          </a:prstGeom>
          <a:noFill/>
          <a:ln w="9525">
            <a:noFill/>
          </a:ln>
        </p:spPr>
        <p:txBody>
          <a:bodyPr wrap="square" lIns="91429" tIns="45715" rIns="91429" bIns="45715">
            <a:spAutoFit/>
          </a:bodyPr>
          <a:p>
            <a:pPr eaLnBrk="0" hangingPunct="0">
              <a:spcBef>
                <a:spcPct val="50000"/>
              </a:spcBef>
            </a:pPr>
            <a:r>
              <a:rPr lang="en-US" altLang="en-US" sz="2400" b="1" i="1" dirty="0">
                <a:solidFill>
                  <a:srgbClr val="0000FF"/>
                </a:solidFill>
                <a:latin typeface="Arial" panose="020B0604020202020204" pitchFamily="34" charset="0"/>
                <a:cs typeface="Arial" panose="020B0604020202020204" pitchFamily="34" charset="0"/>
              </a:rPr>
              <a:t>2</a:t>
            </a:r>
            <a:r>
              <a:rPr lang="vi-VN" altLang="en-US" sz="2400" b="1" i="1" dirty="0">
                <a:solidFill>
                  <a:srgbClr val="0000FF"/>
                </a:solidFill>
                <a:latin typeface="Arial" panose="020B0604020202020204" pitchFamily="34" charset="0"/>
                <a:cs typeface="Arial" panose="020B0604020202020204" pitchFamily="34" charset="0"/>
              </a:rPr>
              <a:t>.</a:t>
            </a:r>
            <a:r>
              <a:rPr lang="en-US" altLang="en-US" sz="2400" b="1" i="1" dirty="0">
                <a:solidFill>
                  <a:srgbClr val="0000FF"/>
                </a:solidFill>
                <a:latin typeface="Arial" panose="020B0604020202020204" pitchFamily="34" charset="0"/>
                <a:cs typeface="Arial" panose="020B0604020202020204" pitchFamily="34" charset="0"/>
              </a:rPr>
              <a:t> Chọn các đại từ xưng hô </a:t>
            </a:r>
            <a:r>
              <a:rPr lang="en-US" altLang="en-US" sz="2400" b="1" i="1" dirty="0">
                <a:solidFill>
                  <a:schemeClr val="accent3">
                    <a:lumMod val="50000"/>
                  </a:schemeClr>
                </a:solidFill>
                <a:latin typeface="Arial" panose="020B0604020202020204" pitchFamily="34" charset="0"/>
                <a:cs typeface="Arial" panose="020B0604020202020204" pitchFamily="34" charset="0"/>
              </a:rPr>
              <a:t>tôi, nó, chúng ta</a:t>
            </a:r>
            <a:r>
              <a:rPr lang="en-US" altLang="en-US" sz="2400" b="1" i="1" dirty="0">
                <a:solidFill>
                  <a:srgbClr val="0000FF"/>
                </a:solidFill>
                <a:latin typeface="Arial" panose="020B0604020202020204" pitchFamily="34" charset="0"/>
                <a:cs typeface="Arial" panose="020B0604020202020204" pitchFamily="34" charset="0"/>
              </a:rPr>
              <a:t> thích hợp với mỗi ô trống:</a:t>
            </a:r>
            <a:endParaRPr lang="en-US" altLang="en-US" sz="2400" b="1" i="1" dirty="0">
              <a:solidFill>
                <a:srgbClr val="0000FF"/>
              </a:solidFill>
              <a:latin typeface="Arial" panose="020B0604020202020204" pitchFamily="34" charset="0"/>
              <a:ea typeface="Arial" panose="020B0604020202020204" pitchFamily="34" charset="0"/>
            </a:endParaRPr>
          </a:p>
        </p:txBody>
      </p:sp>
      <p:sp>
        <p:nvSpPr>
          <p:cNvPr id="9" name="TextBox 8"/>
          <p:cNvSpPr txBox="1">
            <a:spLocks noChangeArrowheads="1"/>
          </p:cNvSpPr>
          <p:nvPr/>
        </p:nvSpPr>
        <p:spPr bwMode="auto">
          <a:xfrm>
            <a:off x="92710" y="785495"/>
            <a:ext cx="8958580" cy="4602222"/>
          </a:xfrm>
          <a:prstGeom prst="round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style>
          <a:lnRef idx="2">
            <a:schemeClr val="accent2"/>
          </a:lnRef>
          <a:fillRef idx="1">
            <a:schemeClr val="lt1"/>
          </a:fillRef>
          <a:effectRef idx="0">
            <a:schemeClr val="accent2"/>
          </a:effectRef>
          <a:fontRef idx="minor">
            <a:schemeClr val="dk1"/>
          </a:fontRef>
        </p:style>
        <p:txBody>
          <a:bodyPr wrap="square" lIns="91429" tIns="45715" rIns="91429" bIns="45715">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marL="0" marR="0" lvl="0" indent="396875" algn="just" defTabSz="914400" rtl="0" eaLnBrk="0" fontAlgn="base" latinLnBrk="0" hangingPunct="0">
              <a:lnSpc>
                <a:spcPct val="100000"/>
              </a:lnSpc>
              <a:spcBef>
                <a:spcPts val="0"/>
              </a:spcBef>
              <a:spcAft>
                <a:spcPct val="0"/>
              </a:spcAft>
              <a:buClrTx/>
              <a:buSzTx/>
              <a:buFontTx/>
              <a:buNone/>
              <a:defRPr/>
            </a:pP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Bồ</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Chao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hốt</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hoảng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kể</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với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các</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bạn</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a:t>
            </a:r>
            <a:endParaRPr kumimoji="0" lang="en-US" sz="2200" b="0" i="0" u="none" strike="noStrike" kern="1200" cap="none" spc="0" normalizeH="0" baseline="0" noProof="0" dirty="0" smtClean="0">
              <a:ln>
                <a:noFill/>
              </a:ln>
              <a:solidFill>
                <a:schemeClr val="tx1"/>
              </a:solidFill>
              <a:effectLst/>
              <a:uLnTx/>
              <a:uFillTx/>
              <a:latin typeface="+mj-lt"/>
              <a:ea typeface="+mn-ea"/>
              <a:cs typeface="+mn-cs"/>
            </a:endParaRPr>
          </a:p>
          <a:p>
            <a:pPr marL="0" marR="0" lvl="0" indent="396875" algn="just" defTabSz="914400" rtl="0" eaLnBrk="0" fontAlgn="base" latinLnBrk="0" hangingPunct="0">
              <a:lnSpc>
                <a:spcPct val="100000"/>
              </a:lnSpc>
              <a:spcBef>
                <a:spcPts val="0"/>
              </a:spcBef>
              <a:spcAft>
                <a:spcPct val="0"/>
              </a:spcAft>
              <a:buClrTx/>
              <a:buSzTx/>
              <a:buFontTx/>
              <a:buNone/>
              <a:defRPr/>
            </a:pPr>
            <a:r>
              <a:rPr kumimoji="0" lang="en-US" sz="2200" b="0" i="0" u="none" strike="noStrike" kern="1200" cap="none" spc="0" normalizeH="0" baseline="0" noProof="0" dirty="0" smtClean="0">
                <a:ln>
                  <a:noFill/>
                </a:ln>
                <a:solidFill>
                  <a:schemeClr val="tx1"/>
                </a:solidFill>
                <a:effectLst/>
                <a:uLnTx/>
                <a:uFillTx/>
                <a:latin typeface="+mj-lt"/>
                <a:ea typeface="+mn-ea"/>
                <a:cs typeface="+mn-cs"/>
              </a:rPr>
              <a:t>-</a:t>
            </a:r>
            <a:r>
              <a:rPr kumimoji="0" lang="en-US" sz="2200" b="1" i="1" u="none" strike="noStrike" kern="1200" cap="none" spc="0" normalizeH="0" baseline="0" noProof="0" dirty="0" err="1" smtClean="0">
                <a:ln>
                  <a:noFill/>
                </a:ln>
                <a:solidFill>
                  <a:srgbClr val="0000FF"/>
                </a:solidFill>
                <a:effectLst/>
                <a:uLnTx/>
                <a:uFillTx/>
                <a:latin typeface="+mj-lt"/>
                <a:ea typeface="+mn-ea"/>
                <a:cs typeface="+mn-cs"/>
              </a:rPr>
              <a:t>Tôi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và</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Tu</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Hú</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đang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bay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dọc</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một</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con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sông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lớn</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chợt</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Tu</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Hú</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gọi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Kìa</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cái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trụ</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chống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trời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1" i="1" u="none" strike="noStrike" kern="1200" cap="none" spc="0" normalizeH="0" baseline="0" noProof="0" dirty="0" err="1" smtClean="0">
                <a:ln>
                  <a:noFill/>
                </a:ln>
                <a:solidFill>
                  <a:srgbClr val="0000FF"/>
                </a:solidFill>
                <a:effectLst/>
                <a:uLnTx/>
                <a:uFillTx/>
                <a:latin typeface="+mj-lt"/>
                <a:ea typeface="+mn-ea"/>
                <a:cs typeface="+mn-cs"/>
              </a:rPr>
              <a:t>Tôi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ngước</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nhìn</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lên</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Trước</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mắt</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là</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những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ống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thép</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dọc</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ngang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nối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nhau</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chạy</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vút</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tận</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mây</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xanh</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1" i="1" u="none" strike="noStrike" kern="1200" cap="none" spc="0" normalizeH="0" baseline="0" noProof="0" dirty="0" smtClean="0">
                <a:ln>
                  <a:noFill/>
                </a:ln>
                <a:solidFill>
                  <a:srgbClr val="0000FF"/>
                </a:solidFill>
                <a:effectLst/>
                <a:uLnTx/>
                <a:uFillTx/>
                <a:latin typeface="+mj-lt"/>
                <a:ea typeface="+mn-ea"/>
                <a:cs typeface="+mn-cs"/>
              </a:rPr>
              <a:t>Nó</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tựa</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như</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một</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cái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cầu</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xe</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lửa</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đồ</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sộ</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không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phải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bắc</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ngang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sông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mà</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dựng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đứng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trên</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trời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cao</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a:t>
            </a:r>
            <a:endParaRPr kumimoji="0" lang="en-US" sz="2200" b="0" i="0" u="none" strike="noStrike" kern="1200" cap="none" spc="0" normalizeH="0" baseline="0" noProof="0" dirty="0" smtClean="0">
              <a:ln>
                <a:noFill/>
              </a:ln>
              <a:solidFill>
                <a:schemeClr val="tx1"/>
              </a:solidFill>
              <a:effectLst/>
              <a:uLnTx/>
              <a:uFillTx/>
              <a:latin typeface="+mj-lt"/>
              <a:ea typeface="+mn-ea"/>
              <a:cs typeface="+mn-cs"/>
            </a:endParaRPr>
          </a:p>
          <a:p>
            <a:pPr marL="0" marR="0" lvl="0" indent="396875" algn="just" defTabSz="914400" rtl="0" eaLnBrk="0" fontAlgn="base" latinLnBrk="0" hangingPunct="0">
              <a:lnSpc>
                <a:spcPct val="100000"/>
              </a:lnSpc>
              <a:spcBef>
                <a:spcPts val="0"/>
              </a:spcBef>
              <a:spcAft>
                <a:spcPct val="0"/>
              </a:spcAft>
              <a:buClrTx/>
              <a:buSzTx/>
              <a:buFontTx/>
              <a:buNone/>
              <a:defRPr/>
            </a:pP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Thấy</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vậy</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Bồ</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Các</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mới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à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lên</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một</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tiếng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rồi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thong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thả</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nói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a:t>
            </a:r>
            <a:endParaRPr kumimoji="0" lang="en-US" sz="2200" b="0" i="0" u="none" strike="noStrike" kern="1200" cap="none" spc="0" normalizeH="0" baseline="0" noProof="0" dirty="0" smtClean="0">
              <a:ln>
                <a:noFill/>
              </a:ln>
              <a:solidFill>
                <a:schemeClr val="tx1"/>
              </a:solidFill>
              <a:effectLst/>
              <a:uLnTx/>
              <a:uFillTx/>
              <a:latin typeface="+mj-lt"/>
              <a:ea typeface="+mn-ea"/>
              <a:cs typeface="+mn-cs"/>
            </a:endParaRPr>
          </a:p>
          <a:p>
            <a:pPr marL="0" marR="0" lvl="0" indent="396875" algn="just" defTabSz="914400" rtl="0" eaLnBrk="0" fontAlgn="base" latinLnBrk="0" hangingPunct="0">
              <a:lnSpc>
                <a:spcPct val="100000"/>
              </a:lnSpc>
              <a:spcBef>
                <a:spcPts val="0"/>
              </a:spcBef>
              <a:spcAft>
                <a:spcPct val="0"/>
              </a:spcAft>
              <a:buClrTx/>
              <a:buSzTx/>
              <a:buFontTx/>
              <a:buNone/>
              <a:defRPr/>
            </a:pPr>
            <a:r>
              <a:rPr kumimoji="0" lang="en-US" sz="2200" b="0" i="0" u="none" strike="noStrike" kern="1200" cap="none" spc="0" normalizeH="0" baseline="0" noProof="0" dirty="0" smtClean="0">
                <a:ln>
                  <a:noFill/>
                </a:ln>
                <a:solidFill>
                  <a:schemeClr val="tx1"/>
                </a:solidFill>
                <a:effectLst/>
                <a:uLnTx/>
                <a:uFillTx/>
                <a:latin typeface="+mj-lt"/>
                <a:ea typeface="+mn-ea"/>
                <a:cs typeface="+mn-cs"/>
              </a:rPr>
              <a:t>-</a:t>
            </a:r>
            <a:r>
              <a:rPr kumimoji="0" lang="en-US" sz="2200" b="1" i="1" u="none" strike="noStrike" kern="1200" cap="none" spc="0" normalizeH="0" baseline="0" noProof="0" dirty="0" err="1" smtClean="0">
                <a:ln>
                  <a:noFill/>
                </a:ln>
                <a:solidFill>
                  <a:srgbClr val="0000FF"/>
                </a:solidFill>
                <a:effectLst/>
                <a:uLnTx/>
                <a:uFillTx/>
                <a:latin typeface="+mj-lt"/>
                <a:ea typeface="+mn-ea"/>
                <a:cs typeface="+mn-cs"/>
              </a:rPr>
              <a:t>Tôi</a:t>
            </a:r>
            <a:r>
              <a:rPr kumimoji="0" lang="en-US" sz="2200" b="1" i="1" u="none" strike="noStrike" kern="1200" cap="none" spc="0" normalizeH="0" baseline="0" noProof="0" dirty="0" smtClean="0">
                <a:ln>
                  <a:noFill/>
                </a:ln>
                <a:solidFill>
                  <a:srgbClr val="0000FF"/>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cũng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từng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bay qua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cái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trụ</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đó</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1" i="1" u="none" strike="noStrike" kern="1200" cap="none" spc="0" normalizeH="0" baseline="0" noProof="0" dirty="0" smtClean="0">
                <a:ln>
                  <a:noFill/>
                </a:ln>
                <a:solidFill>
                  <a:srgbClr val="0000FF"/>
                </a:solidFill>
                <a:effectLst/>
                <a:uLnTx/>
                <a:uFillTx/>
                <a:latin typeface="+mj-lt"/>
                <a:ea typeface="+mn-ea"/>
                <a:cs typeface="+mn-cs"/>
              </a:rPr>
              <a:t>Nó</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cao</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hơn</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tất</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cả</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các</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ống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khói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những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trụ</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buồm</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cột</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điện</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mà</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1" i="1" u="none" strike="noStrike" kern="1200" cap="none" spc="0" normalizeH="0" baseline="0" noProof="0" dirty="0" err="1" smtClean="0">
                <a:ln>
                  <a:noFill/>
                </a:ln>
                <a:solidFill>
                  <a:srgbClr val="0000FF"/>
                </a:solidFill>
                <a:effectLst/>
                <a:uLnTx/>
                <a:uFillTx/>
                <a:latin typeface="+mj-lt"/>
                <a:ea typeface="+mn-ea"/>
                <a:cs typeface="+mn-cs"/>
              </a:rPr>
              <a:t>chúng</a:t>
            </a:r>
            <a:r>
              <a:rPr kumimoji="0" lang="en-US" sz="2200" b="1" i="1" u="none" strike="noStrike" kern="1200" cap="none" spc="0" normalizeH="0" baseline="0" noProof="0" dirty="0" smtClean="0">
                <a:ln>
                  <a:noFill/>
                </a:ln>
                <a:solidFill>
                  <a:srgbClr val="0000FF"/>
                </a:solidFill>
                <a:effectLst/>
                <a:uLnTx/>
                <a:uFillTx/>
                <a:latin typeface="+mj-lt"/>
                <a:ea typeface="+mn-ea"/>
                <a:cs typeface="+mn-cs"/>
              </a:rPr>
              <a:t> ta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thường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gặp</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Đó</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là</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trụ</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điện</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cao</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thế</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mới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được</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xây</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dựng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a:t>
            </a:r>
            <a:endParaRPr kumimoji="0" lang="en-US" sz="2200" b="0" i="0" u="none" strike="noStrike" kern="1200" cap="none" spc="0" normalizeH="0" baseline="0" noProof="0" dirty="0" smtClean="0">
              <a:ln>
                <a:noFill/>
              </a:ln>
              <a:solidFill>
                <a:schemeClr val="tx1"/>
              </a:solidFill>
              <a:effectLst/>
              <a:uLnTx/>
              <a:uFillTx/>
              <a:latin typeface="+mj-lt"/>
              <a:ea typeface="+mn-ea"/>
              <a:cs typeface="+mn-cs"/>
            </a:endParaRPr>
          </a:p>
          <a:p>
            <a:pPr marL="0" marR="0" lvl="0" indent="396875" algn="just" defTabSz="914400" rtl="0" eaLnBrk="0" fontAlgn="base" latinLnBrk="0" hangingPunct="0">
              <a:lnSpc>
                <a:spcPct val="100000"/>
              </a:lnSpc>
              <a:spcBef>
                <a:spcPts val="0"/>
              </a:spcBef>
              <a:spcAft>
                <a:spcPct val="0"/>
              </a:spcAft>
              <a:buClrTx/>
              <a:buSzTx/>
              <a:buFontTx/>
              <a:buNone/>
              <a:defRPr/>
            </a:pP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Mọi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người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hiểu</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rõ</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sự</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thực</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sung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sướng</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thở</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phào</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Ai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nấy</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cười</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to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vì</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thấy</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Bồ</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Chao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đã</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quá</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sợ</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 </a:t>
            </a:r>
            <a:r>
              <a:rPr kumimoji="0" lang="en-US" sz="2200" b="0" i="0" u="none" strike="noStrike" kern="1200" cap="none" spc="0" normalizeH="0" baseline="0" noProof="0" dirty="0" err="1" smtClean="0">
                <a:ln>
                  <a:noFill/>
                </a:ln>
                <a:solidFill>
                  <a:schemeClr val="tx1"/>
                </a:solidFill>
                <a:effectLst/>
                <a:uLnTx/>
                <a:uFillTx/>
                <a:latin typeface="+mj-lt"/>
                <a:ea typeface="+mn-ea"/>
                <a:cs typeface="+mn-cs"/>
              </a:rPr>
              <a:t>sệt</a:t>
            </a:r>
            <a:r>
              <a:rPr kumimoji="0" lang="en-US" sz="2200" b="0" i="0" u="none" strike="noStrike" kern="1200" cap="none" spc="0" normalizeH="0" baseline="0" noProof="0" dirty="0" smtClean="0">
                <a:ln>
                  <a:noFill/>
                </a:ln>
                <a:solidFill>
                  <a:schemeClr val="tx1"/>
                </a:solidFill>
                <a:effectLst/>
                <a:uLnTx/>
                <a:uFillTx/>
                <a:latin typeface="+mj-lt"/>
                <a:ea typeface="+mn-ea"/>
                <a:cs typeface="+mn-cs"/>
              </a:rPr>
              <a:t>.</a:t>
            </a:r>
            <a:endParaRPr kumimoji="0" lang="en-US" sz="2200" b="0" i="0" u="none" strike="noStrike" kern="1200" cap="none" spc="0" normalizeH="0" baseline="0" noProof="0" dirty="0">
              <a:ln>
                <a:noFill/>
              </a:ln>
              <a:solidFill>
                <a:schemeClr val="tx1"/>
              </a:solidFill>
              <a:effectLst/>
              <a:uLnTx/>
              <a:uFillTx/>
              <a:latin typeface="+mj-lt"/>
              <a:ea typeface="+mn-ea"/>
              <a:cs typeface="+mn-cs"/>
            </a:endParaRPr>
          </a:p>
        </p:txBody>
      </p:sp>
      <p:sp>
        <p:nvSpPr>
          <p:cNvPr id="17" name="Text Box 25"/>
          <p:cNvSpPr txBox="1"/>
          <p:nvPr/>
        </p:nvSpPr>
        <p:spPr>
          <a:xfrm>
            <a:off x="5577840" y="4776470"/>
            <a:ext cx="3258185" cy="367030"/>
          </a:xfrm>
          <a:prstGeom prst="rect">
            <a:avLst/>
          </a:prstGeom>
          <a:noFill/>
          <a:ln w="9525">
            <a:noFill/>
          </a:ln>
        </p:spPr>
        <p:txBody>
          <a:bodyPr wrap="square" lIns="91429" tIns="45715" rIns="91429" bIns="45715">
            <a:spAutoFit/>
          </a:bodyPr>
          <a:p>
            <a:pPr algn="ctr" defTabSz="914400" eaLnBrk="0" hangingPunct="0">
              <a:tabLst>
                <a:tab pos="363855" algn="l"/>
              </a:tabLst>
            </a:pPr>
            <a:r>
              <a:rPr lang="en-US" altLang="en-US" sz="1800" i="1" dirty="0">
                <a:latin typeface="Times New Roman" panose="02020603050405020304" pitchFamily="18" charset="0"/>
              </a:rPr>
              <a:t>Theo</a:t>
            </a:r>
            <a:r>
              <a:rPr lang="en-US" altLang="en-US" sz="1800" dirty="0">
                <a:latin typeface="Times New Roman" panose="02020603050405020304" pitchFamily="18" charset="0"/>
              </a:rPr>
              <a:t> </a:t>
            </a:r>
            <a:r>
              <a:rPr lang="en-US" altLang="en-US" sz="1800" b="1" dirty="0">
                <a:latin typeface="Times New Roman" panose="02020603050405020304" pitchFamily="18" charset="0"/>
              </a:rPr>
              <a:t>VÕ QUẢNG</a:t>
            </a:r>
            <a:endParaRPr lang="en-US" altLang="en-US" sz="1800" b="1" dirty="0">
              <a:latin typeface="Times New Roman" panose="02020603050405020304" pitchFamily="18" charset="0"/>
            </a:endParaRPr>
          </a:p>
        </p:txBody>
      </p:sp>
      <p:sp>
        <p:nvSpPr>
          <p:cNvPr id="40" name="TextBox 39"/>
          <p:cNvSpPr txBox="1"/>
          <p:nvPr/>
        </p:nvSpPr>
        <p:spPr>
          <a:xfrm>
            <a:off x="928370" y="1341755"/>
            <a:ext cx="443230" cy="368935"/>
          </a:xfrm>
          <a:prstGeom prst="rect">
            <a:avLst/>
          </a:prstGeom>
          <a:solidFill>
            <a:srgbClr val="CCFFFF"/>
          </a:solidFill>
          <a:ln>
            <a:solidFill>
              <a:srgbClr val="FF0000"/>
            </a:solidFill>
          </a:ln>
        </p:spPr>
        <p:txBody>
          <a:bodyPr wrap="square" lIns="0" tIns="0" rIns="0" bIns="0">
            <a:spAutoFit/>
          </a:bodyPr>
          <a:lstStyle/>
          <a:p>
            <a:pPr marR="0" defTabSz="914400">
              <a:buClrTx/>
              <a:buSzTx/>
              <a:buFontTx/>
              <a:defRPr/>
            </a:pPr>
            <a:endParaRPr kumimoji="0" lang="en-US" sz="2400" b="1" kern="1200" cap="none" spc="0" normalizeH="0" baseline="0" noProof="0">
              <a:solidFill>
                <a:srgbClr val="0000FF"/>
              </a:solidFill>
              <a:latin typeface="+mj-lt"/>
              <a:ea typeface="+mn-ea"/>
              <a:cs typeface="+mn-cs"/>
            </a:endParaRPr>
          </a:p>
        </p:txBody>
      </p:sp>
      <p:sp>
        <p:nvSpPr>
          <p:cNvPr id="47" name="TextBox 46"/>
          <p:cNvSpPr txBox="1"/>
          <p:nvPr/>
        </p:nvSpPr>
        <p:spPr>
          <a:xfrm>
            <a:off x="3531235" y="1710690"/>
            <a:ext cx="441960" cy="368935"/>
          </a:xfrm>
          <a:prstGeom prst="rect">
            <a:avLst/>
          </a:prstGeom>
          <a:solidFill>
            <a:srgbClr val="CCFFFF"/>
          </a:solidFill>
          <a:ln>
            <a:solidFill>
              <a:srgbClr val="FF0000"/>
            </a:solidFill>
          </a:ln>
        </p:spPr>
        <p:txBody>
          <a:bodyPr wrap="square" lIns="0" tIns="0" rIns="0" bIns="0">
            <a:spAutoFit/>
          </a:bodyPr>
          <a:lstStyle/>
          <a:p>
            <a:pPr marR="0" defTabSz="914400">
              <a:buClrTx/>
              <a:buSzTx/>
              <a:buFontTx/>
              <a:defRPr/>
            </a:pPr>
            <a:endParaRPr kumimoji="0" lang="en-US" sz="2400" b="1" kern="1200" cap="none" spc="0" normalizeH="0" baseline="0" noProof="0">
              <a:solidFill>
                <a:srgbClr val="0000FF"/>
              </a:solidFill>
              <a:latin typeface="+mj-lt"/>
              <a:ea typeface="+mn-ea"/>
              <a:cs typeface="+mn-cs"/>
            </a:endParaRPr>
          </a:p>
        </p:txBody>
      </p:sp>
      <p:sp>
        <p:nvSpPr>
          <p:cNvPr id="48" name="TextBox 47"/>
          <p:cNvSpPr txBox="1"/>
          <p:nvPr/>
        </p:nvSpPr>
        <p:spPr>
          <a:xfrm>
            <a:off x="7244080" y="2007870"/>
            <a:ext cx="424180" cy="368935"/>
          </a:xfrm>
          <a:prstGeom prst="rect">
            <a:avLst/>
          </a:prstGeom>
          <a:solidFill>
            <a:srgbClr val="CCFFFF"/>
          </a:solidFill>
          <a:ln>
            <a:solidFill>
              <a:srgbClr val="FF0000"/>
            </a:solidFill>
          </a:ln>
        </p:spPr>
        <p:txBody>
          <a:bodyPr wrap="square" lIns="0" tIns="0" rIns="0" bIns="0">
            <a:spAutoFit/>
          </a:bodyPr>
          <a:lstStyle/>
          <a:p>
            <a:pPr marR="0" defTabSz="914400">
              <a:buClrTx/>
              <a:buSzTx/>
              <a:buFontTx/>
              <a:defRPr/>
            </a:pPr>
            <a:endParaRPr kumimoji="0" lang="en-US" sz="2400" b="1" kern="1200" cap="none" spc="0" normalizeH="0" baseline="0" noProof="0">
              <a:solidFill>
                <a:srgbClr val="0000FF"/>
              </a:solidFill>
              <a:latin typeface="+mj-lt"/>
              <a:ea typeface="+mn-ea"/>
              <a:cs typeface="+mn-cs"/>
            </a:endParaRPr>
          </a:p>
        </p:txBody>
      </p:sp>
      <p:sp>
        <p:nvSpPr>
          <p:cNvPr id="49" name="TextBox 48"/>
          <p:cNvSpPr txBox="1"/>
          <p:nvPr/>
        </p:nvSpPr>
        <p:spPr>
          <a:xfrm>
            <a:off x="5260975" y="3387725"/>
            <a:ext cx="431800" cy="368935"/>
          </a:xfrm>
          <a:prstGeom prst="rect">
            <a:avLst/>
          </a:prstGeom>
          <a:solidFill>
            <a:srgbClr val="CCFFFF"/>
          </a:solidFill>
          <a:ln>
            <a:solidFill>
              <a:srgbClr val="FF0000"/>
            </a:solidFill>
          </a:ln>
        </p:spPr>
        <p:txBody>
          <a:bodyPr wrap="square" lIns="0" tIns="0" rIns="0" bIns="0">
            <a:spAutoFit/>
          </a:bodyPr>
          <a:lstStyle/>
          <a:p>
            <a:pPr marR="0" defTabSz="914400">
              <a:buClrTx/>
              <a:buSzTx/>
              <a:buFontTx/>
              <a:defRPr/>
            </a:pPr>
            <a:endParaRPr kumimoji="0" lang="en-US" sz="2400" b="1" kern="1200" cap="none" spc="0" normalizeH="0" baseline="0" noProof="0">
              <a:solidFill>
                <a:srgbClr val="0000FF"/>
              </a:solidFill>
              <a:latin typeface="+mj-lt"/>
              <a:ea typeface="+mn-ea"/>
              <a:cs typeface="+mn-cs"/>
            </a:endParaRPr>
          </a:p>
        </p:txBody>
      </p:sp>
      <p:sp>
        <p:nvSpPr>
          <p:cNvPr id="50" name="TextBox 49"/>
          <p:cNvSpPr txBox="1"/>
          <p:nvPr/>
        </p:nvSpPr>
        <p:spPr>
          <a:xfrm>
            <a:off x="941070" y="3387725"/>
            <a:ext cx="418465" cy="368935"/>
          </a:xfrm>
          <a:prstGeom prst="rect">
            <a:avLst/>
          </a:prstGeom>
          <a:solidFill>
            <a:srgbClr val="CCFFFF"/>
          </a:solidFill>
          <a:ln>
            <a:solidFill>
              <a:srgbClr val="FF0000"/>
            </a:solidFill>
          </a:ln>
        </p:spPr>
        <p:txBody>
          <a:bodyPr wrap="square" lIns="0" tIns="0" rIns="0" bIns="0">
            <a:spAutoFit/>
          </a:bodyPr>
          <a:lstStyle/>
          <a:p>
            <a:pPr marR="0" defTabSz="914400">
              <a:buClrTx/>
              <a:buSzTx/>
              <a:buFontTx/>
              <a:defRPr/>
            </a:pPr>
            <a:endParaRPr kumimoji="0" lang="en-US" sz="2400" b="1" kern="1200" cap="none" spc="0" normalizeH="0" baseline="0" noProof="0">
              <a:solidFill>
                <a:srgbClr val="0000FF"/>
              </a:solidFill>
              <a:latin typeface="+mj-lt"/>
              <a:ea typeface="+mn-ea"/>
              <a:cs typeface="+mn-cs"/>
            </a:endParaRPr>
          </a:p>
        </p:txBody>
      </p:sp>
      <p:sp>
        <p:nvSpPr>
          <p:cNvPr id="51" name="TextBox 50"/>
          <p:cNvSpPr txBox="1"/>
          <p:nvPr/>
        </p:nvSpPr>
        <p:spPr>
          <a:xfrm>
            <a:off x="4744085" y="3756660"/>
            <a:ext cx="1245870" cy="368935"/>
          </a:xfrm>
          <a:prstGeom prst="rect">
            <a:avLst/>
          </a:prstGeom>
          <a:solidFill>
            <a:srgbClr val="CCFFFF"/>
          </a:solidFill>
          <a:ln>
            <a:solidFill>
              <a:srgbClr val="FF0000"/>
            </a:solidFill>
          </a:ln>
        </p:spPr>
        <p:txBody>
          <a:bodyPr wrap="square" lIns="0" tIns="0" rIns="0" bIns="0">
            <a:spAutoFit/>
          </a:bodyPr>
          <a:lstStyle/>
          <a:p>
            <a:pPr marR="0" defTabSz="914400">
              <a:buClrTx/>
              <a:buSzTx/>
              <a:buFontTx/>
              <a:defRPr/>
            </a:pPr>
            <a:endParaRPr kumimoji="0" lang="en-US" sz="2400" b="1" kern="1200" cap="none" spc="0" normalizeH="0" baseline="0" noProof="0">
              <a:solidFill>
                <a:srgbClr val="0000FF"/>
              </a:solidFill>
              <a:latin typeface="+mj-lt"/>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linds(horizontal)">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xit" presetSubtype="32" fill="hold" grpId="0" nodeType="clickEffect">
                                  <p:stCondLst>
                                    <p:cond delay="0"/>
                                  </p:stCondLst>
                                  <p:childTnLst>
                                    <p:anim calcmode="lin" valueType="num">
                                      <p:cBhvr>
                                        <p:cTn id="11" dur="500"/>
                                        <p:tgtEl>
                                          <p:spTgt spid="40"/>
                                        </p:tgtEl>
                                        <p:attrNameLst>
                                          <p:attrName>ppt_w</p:attrName>
                                        </p:attrNameLst>
                                      </p:cBhvr>
                                      <p:tavLst>
                                        <p:tav tm="0">
                                          <p:val>
                                            <p:strVal val="ppt_w"/>
                                          </p:val>
                                        </p:tav>
                                        <p:tav tm="100000">
                                          <p:val>
                                            <p:fltVal val="0.000000"/>
                                          </p:val>
                                        </p:tav>
                                      </p:tavLst>
                                    </p:anim>
                                    <p:anim calcmode="lin" valueType="num">
                                      <p:cBhvr>
                                        <p:cTn id="12" dur="500"/>
                                        <p:tgtEl>
                                          <p:spTgt spid="40"/>
                                        </p:tgtEl>
                                        <p:attrNameLst>
                                          <p:attrName>ppt_h</p:attrName>
                                        </p:attrNameLst>
                                      </p:cBhvr>
                                      <p:tavLst>
                                        <p:tav tm="0">
                                          <p:val>
                                            <p:strVal val="ppt_h"/>
                                          </p:val>
                                        </p:tav>
                                        <p:tav tm="100000">
                                          <p:val>
                                            <p:fltVal val="0.000000"/>
                                          </p:val>
                                        </p:tav>
                                      </p:tavLst>
                                    </p:anim>
                                    <p:animEffect transition="out" filter="fade">
                                      <p:cBhvr>
                                        <p:cTn id="13" dur="500"/>
                                        <p:tgtEl>
                                          <p:spTgt spid="40"/>
                                        </p:tgtEl>
                                      </p:cBhvr>
                                    </p:animEffect>
                                    <p:set>
                                      <p:cBhvr>
                                        <p:cTn id="14" dur="1" fill="hold">
                                          <p:stCondLst>
                                            <p:cond delay="499"/>
                                          </p:stCondLst>
                                        </p:cTn>
                                        <p:tgtEl>
                                          <p:spTgt spid="40"/>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53" presetClass="exit" presetSubtype="32" fill="hold" grpId="0" nodeType="clickEffect">
                                  <p:stCondLst>
                                    <p:cond delay="0"/>
                                  </p:stCondLst>
                                  <p:childTnLst>
                                    <p:anim calcmode="lin" valueType="num">
                                      <p:cBhvr>
                                        <p:cTn id="18" dur="500"/>
                                        <p:tgtEl>
                                          <p:spTgt spid="47"/>
                                        </p:tgtEl>
                                        <p:attrNameLst>
                                          <p:attrName>ppt_w</p:attrName>
                                        </p:attrNameLst>
                                      </p:cBhvr>
                                      <p:tavLst>
                                        <p:tav tm="0">
                                          <p:val>
                                            <p:strVal val="ppt_w"/>
                                          </p:val>
                                        </p:tav>
                                        <p:tav tm="100000">
                                          <p:val>
                                            <p:fltVal val="0.000000"/>
                                          </p:val>
                                        </p:tav>
                                      </p:tavLst>
                                    </p:anim>
                                    <p:anim calcmode="lin" valueType="num">
                                      <p:cBhvr>
                                        <p:cTn id="19" dur="500"/>
                                        <p:tgtEl>
                                          <p:spTgt spid="47"/>
                                        </p:tgtEl>
                                        <p:attrNameLst>
                                          <p:attrName>ppt_h</p:attrName>
                                        </p:attrNameLst>
                                      </p:cBhvr>
                                      <p:tavLst>
                                        <p:tav tm="0">
                                          <p:val>
                                            <p:strVal val="ppt_h"/>
                                          </p:val>
                                        </p:tav>
                                        <p:tav tm="100000">
                                          <p:val>
                                            <p:fltVal val="0.000000"/>
                                          </p:val>
                                        </p:tav>
                                      </p:tavLst>
                                    </p:anim>
                                    <p:animEffect transition="out" filter="fade">
                                      <p:cBhvr>
                                        <p:cTn id="20" dur="500"/>
                                        <p:tgtEl>
                                          <p:spTgt spid="47"/>
                                        </p:tgtEl>
                                      </p:cBhvr>
                                    </p:animEffect>
                                    <p:set>
                                      <p:cBhvr>
                                        <p:cTn id="21" dur="1" fill="hold">
                                          <p:stCondLst>
                                            <p:cond delay="499"/>
                                          </p:stCondLst>
                                        </p:cTn>
                                        <p:tgtEl>
                                          <p:spTgt spid="47"/>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53" presetClass="exit" presetSubtype="32" fill="hold" grpId="0" nodeType="clickEffect">
                                  <p:stCondLst>
                                    <p:cond delay="0"/>
                                  </p:stCondLst>
                                  <p:childTnLst>
                                    <p:anim calcmode="lin" valueType="num">
                                      <p:cBhvr>
                                        <p:cTn id="25" dur="500"/>
                                        <p:tgtEl>
                                          <p:spTgt spid="48"/>
                                        </p:tgtEl>
                                        <p:attrNameLst>
                                          <p:attrName>ppt_w</p:attrName>
                                        </p:attrNameLst>
                                      </p:cBhvr>
                                      <p:tavLst>
                                        <p:tav tm="0">
                                          <p:val>
                                            <p:strVal val="ppt_w"/>
                                          </p:val>
                                        </p:tav>
                                        <p:tav tm="100000">
                                          <p:val>
                                            <p:fltVal val="0.000000"/>
                                          </p:val>
                                        </p:tav>
                                      </p:tavLst>
                                    </p:anim>
                                    <p:anim calcmode="lin" valueType="num">
                                      <p:cBhvr>
                                        <p:cTn id="26" dur="500"/>
                                        <p:tgtEl>
                                          <p:spTgt spid="48"/>
                                        </p:tgtEl>
                                        <p:attrNameLst>
                                          <p:attrName>ppt_h</p:attrName>
                                        </p:attrNameLst>
                                      </p:cBhvr>
                                      <p:tavLst>
                                        <p:tav tm="0">
                                          <p:val>
                                            <p:strVal val="ppt_h"/>
                                          </p:val>
                                        </p:tav>
                                        <p:tav tm="100000">
                                          <p:val>
                                            <p:fltVal val="0.000000"/>
                                          </p:val>
                                        </p:tav>
                                      </p:tavLst>
                                    </p:anim>
                                    <p:animEffect transition="out" filter="fade">
                                      <p:cBhvr>
                                        <p:cTn id="27" dur="500"/>
                                        <p:tgtEl>
                                          <p:spTgt spid="48"/>
                                        </p:tgtEl>
                                      </p:cBhvr>
                                    </p:animEffect>
                                    <p:set>
                                      <p:cBhvr>
                                        <p:cTn id="28" dur="1" fill="hold">
                                          <p:stCondLst>
                                            <p:cond delay="499"/>
                                          </p:stCondLst>
                                        </p:cTn>
                                        <p:tgtEl>
                                          <p:spTgt spid="48"/>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53" presetClass="exit" presetSubtype="32" fill="hold" grpId="0" nodeType="clickEffect">
                                  <p:stCondLst>
                                    <p:cond delay="0"/>
                                  </p:stCondLst>
                                  <p:childTnLst>
                                    <p:anim calcmode="lin" valueType="num">
                                      <p:cBhvr>
                                        <p:cTn id="32" dur="500"/>
                                        <p:tgtEl>
                                          <p:spTgt spid="50"/>
                                        </p:tgtEl>
                                        <p:attrNameLst>
                                          <p:attrName>ppt_w</p:attrName>
                                        </p:attrNameLst>
                                      </p:cBhvr>
                                      <p:tavLst>
                                        <p:tav tm="0">
                                          <p:val>
                                            <p:strVal val="ppt_w"/>
                                          </p:val>
                                        </p:tav>
                                        <p:tav tm="100000">
                                          <p:val>
                                            <p:fltVal val="0.000000"/>
                                          </p:val>
                                        </p:tav>
                                      </p:tavLst>
                                    </p:anim>
                                    <p:anim calcmode="lin" valueType="num">
                                      <p:cBhvr>
                                        <p:cTn id="33" dur="500"/>
                                        <p:tgtEl>
                                          <p:spTgt spid="50"/>
                                        </p:tgtEl>
                                        <p:attrNameLst>
                                          <p:attrName>ppt_h</p:attrName>
                                        </p:attrNameLst>
                                      </p:cBhvr>
                                      <p:tavLst>
                                        <p:tav tm="0">
                                          <p:val>
                                            <p:strVal val="ppt_h"/>
                                          </p:val>
                                        </p:tav>
                                        <p:tav tm="100000">
                                          <p:val>
                                            <p:fltVal val="0.000000"/>
                                          </p:val>
                                        </p:tav>
                                      </p:tavLst>
                                    </p:anim>
                                    <p:animEffect transition="out" filter="fade">
                                      <p:cBhvr>
                                        <p:cTn id="34" dur="500"/>
                                        <p:tgtEl>
                                          <p:spTgt spid="50"/>
                                        </p:tgtEl>
                                      </p:cBhvr>
                                    </p:animEffect>
                                    <p:set>
                                      <p:cBhvr>
                                        <p:cTn id="35" dur="1" fill="hold">
                                          <p:stCondLst>
                                            <p:cond delay="499"/>
                                          </p:stCondLst>
                                        </p:cTn>
                                        <p:tgtEl>
                                          <p:spTgt spid="50"/>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53" presetClass="exit" presetSubtype="32" fill="hold" grpId="0" nodeType="clickEffect">
                                  <p:stCondLst>
                                    <p:cond delay="0"/>
                                  </p:stCondLst>
                                  <p:childTnLst>
                                    <p:anim calcmode="lin" valueType="num">
                                      <p:cBhvr>
                                        <p:cTn id="39" dur="500"/>
                                        <p:tgtEl>
                                          <p:spTgt spid="49"/>
                                        </p:tgtEl>
                                        <p:attrNameLst>
                                          <p:attrName>ppt_w</p:attrName>
                                        </p:attrNameLst>
                                      </p:cBhvr>
                                      <p:tavLst>
                                        <p:tav tm="0">
                                          <p:val>
                                            <p:strVal val="ppt_w"/>
                                          </p:val>
                                        </p:tav>
                                        <p:tav tm="100000">
                                          <p:val>
                                            <p:fltVal val="0.000000"/>
                                          </p:val>
                                        </p:tav>
                                      </p:tavLst>
                                    </p:anim>
                                    <p:anim calcmode="lin" valueType="num">
                                      <p:cBhvr>
                                        <p:cTn id="40" dur="500"/>
                                        <p:tgtEl>
                                          <p:spTgt spid="49"/>
                                        </p:tgtEl>
                                        <p:attrNameLst>
                                          <p:attrName>ppt_h</p:attrName>
                                        </p:attrNameLst>
                                      </p:cBhvr>
                                      <p:tavLst>
                                        <p:tav tm="0">
                                          <p:val>
                                            <p:strVal val="ppt_h"/>
                                          </p:val>
                                        </p:tav>
                                        <p:tav tm="100000">
                                          <p:val>
                                            <p:fltVal val="0.000000"/>
                                          </p:val>
                                        </p:tav>
                                      </p:tavLst>
                                    </p:anim>
                                    <p:animEffect transition="out" filter="fade">
                                      <p:cBhvr>
                                        <p:cTn id="41" dur="500"/>
                                        <p:tgtEl>
                                          <p:spTgt spid="49"/>
                                        </p:tgtEl>
                                      </p:cBhvr>
                                    </p:animEffect>
                                    <p:set>
                                      <p:cBhvr>
                                        <p:cTn id="42" dur="1" fill="hold">
                                          <p:stCondLst>
                                            <p:cond delay="499"/>
                                          </p:stCondLst>
                                        </p:cTn>
                                        <p:tgtEl>
                                          <p:spTgt spid="49"/>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53" presetClass="exit" presetSubtype="32" fill="hold" grpId="0" nodeType="clickEffect">
                                  <p:stCondLst>
                                    <p:cond delay="0"/>
                                  </p:stCondLst>
                                  <p:childTnLst>
                                    <p:anim calcmode="lin" valueType="num">
                                      <p:cBhvr>
                                        <p:cTn id="46" dur="500"/>
                                        <p:tgtEl>
                                          <p:spTgt spid="51"/>
                                        </p:tgtEl>
                                        <p:attrNameLst>
                                          <p:attrName>ppt_w</p:attrName>
                                        </p:attrNameLst>
                                      </p:cBhvr>
                                      <p:tavLst>
                                        <p:tav tm="0">
                                          <p:val>
                                            <p:strVal val="ppt_w"/>
                                          </p:val>
                                        </p:tav>
                                        <p:tav tm="100000">
                                          <p:val>
                                            <p:fltVal val="0.000000"/>
                                          </p:val>
                                        </p:tav>
                                      </p:tavLst>
                                    </p:anim>
                                    <p:anim calcmode="lin" valueType="num">
                                      <p:cBhvr>
                                        <p:cTn id="47" dur="500"/>
                                        <p:tgtEl>
                                          <p:spTgt spid="51"/>
                                        </p:tgtEl>
                                        <p:attrNameLst>
                                          <p:attrName>ppt_h</p:attrName>
                                        </p:attrNameLst>
                                      </p:cBhvr>
                                      <p:tavLst>
                                        <p:tav tm="0">
                                          <p:val>
                                            <p:strVal val="ppt_h"/>
                                          </p:val>
                                        </p:tav>
                                        <p:tav tm="100000">
                                          <p:val>
                                            <p:fltVal val="0.000000"/>
                                          </p:val>
                                        </p:tav>
                                      </p:tavLst>
                                    </p:anim>
                                    <p:animEffect transition="out" filter="fade">
                                      <p:cBhvr>
                                        <p:cTn id="48" dur="500"/>
                                        <p:tgtEl>
                                          <p:spTgt spid="51"/>
                                        </p:tgtEl>
                                      </p:cBhvr>
                                    </p:animEffect>
                                    <p:set>
                                      <p:cBhvr>
                                        <p:cTn id="49" dur="1" fill="hold">
                                          <p:stCondLst>
                                            <p:cond delay="499"/>
                                          </p:stCondLst>
                                        </p:cTn>
                                        <p:tgtEl>
                                          <p:spTgt spid="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40" grpId="0" bldLvl="0" animBg="1"/>
      <p:bldP spid="47" grpId="0" bldLvl="0" animBg="1"/>
      <p:bldP spid="48" grpId="0" bldLvl="0" animBg="1"/>
      <p:bldP spid="49" grpId="0" bldLvl="0" animBg="1"/>
      <p:bldP spid="50" grpId="0" bldLvl="0" animBg="1"/>
      <p:bldP spid="51" grpId="0" bldLvl="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568" name="Shape 568"/>
        <p:cNvGrpSpPr/>
        <p:nvPr/>
      </p:nvGrpSpPr>
      <p:grpSpPr>
        <a:xfrm>
          <a:off x="0" y="0"/>
          <a:ext cx="0" cy="0"/>
          <a:chOff x="0" y="0"/>
          <a:chExt cx="0" cy="0"/>
        </a:xfrm>
      </p:grpSpPr>
      <p:sp>
        <p:nvSpPr>
          <p:cNvPr id="569" name="Google Shape;569;p45"/>
          <p:cNvSpPr txBox="1"/>
          <p:nvPr>
            <p:ph type="title"/>
          </p:nvPr>
        </p:nvSpPr>
        <p:spPr>
          <a:xfrm>
            <a:off x="713225" y="1904441"/>
            <a:ext cx="3858900" cy="841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First Week</a:t>
            </a:r>
            <a:endParaRPr lang="en-GB"/>
          </a:p>
        </p:txBody>
      </p:sp>
      <p:sp>
        <p:nvSpPr>
          <p:cNvPr id="570" name="Google Shape;570;p45"/>
          <p:cNvSpPr txBox="1"/>
          <p:nvPr>
            <p:ph type="subTitle" idx="1"/>
          </p:nvPr>
        </p:nvSpPr>
        <p:spPr>
          <a:xfrm>
            <a:off x="713225" y="2992895"/>
            <a:ext cx="3858900" cy="79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You could enter a subtitle here if you need it</a:t>
            </a:r>
            <a:endParaRPr lang="en-GB"/>
          </a:p>
        </p:txBody>
      </p:sp>
      <p:grpSp>
        <p:nvGrpSpPr>
          <p:cNvPr id="571" name="Google Shape;571;p45"/>
          <p:cNvGrpSpPr/>
          <p:nvPr/>
        </p:nvGrpSpPr>
        <p:grpSpPr>
          <a:xfrm>
            <a:off x="2375788" y="2807180"/>
            <a:ext cx="507974" cy="180367"/>
            <a:chOff x="2544928" y="2715332"/>
            <a:chExt cx="507974" cy="180367"/>
          </a:xfrm>
        </p:grpSpPr>
        <p:sp>
          <p:nvSpPr>
            <p:cNvPr id="572" name="Google Shape;572;p45"/>
            <p:cNvSpPr/>
            <p:nvPr/>
          </p:nvSpPr>
          <p:spPr>
            <a:xfrm>
              <a:off x="2928452" y="2740141"/>
              <a:ext cx="124450" cy="130750"/>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 name="Google Shape;573;p45"/>
            <p:cNvSpPr/>
            <p:nvPr/>
          </p:nvSpPr>
          <p:spPr>
            <a:xfrm rot="7049100">
              <a:off x="2750532" y="2740139"/>
              <a:ext cx="124446" cy="130745"/>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 name="Google Shape;574;p45"/>
            <p:cNvSpPr/>
            <p:nvPr/>
          </p:nvSpPr>
          <p:spPr>
            <a:xfrm rot="-2479855">
              <a:off x="2572602" y="2740141"/>
              <a:ext cx="124449" cy="130749"/>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75" name="Google Shape;575;p45"/>
          <p:cNvSpPr/>
          <p:nvPr/>
        </p:nvSpPr>
        <p:spPr>
          <a:xfrm rot="370644">
            <a:off x="1753529" y="3985715"/>
            <a:ext cx="1752491" cy="443487"/>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 name="Google Shape;576;p45"/>
          <p:cNvSpPr txBox="1"/>
          <p:nvPr>
            <p:ph type="subTitle" idx="2"/>
          </p:nvPr>
        </p:nvSpPr>
        <p:spPr>
          <a:xfrm>
            <a:off x="713225" y="3928968"/>
            <a:ext cx="3858900" cy="47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January</a:t>
            </a:r>
            <a:endParaRPr lang="en-GB"/>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580" name="Shape 580"/>
        <p:cNvGrpSpPr/>
        <p:nvPr/>
      </p:nvGrpSpPr>
      <p:grpSpPr>
        <a:xfrm>
          <a:off x="0" y="0"/>
          <a:ext cx="0" cy="0"/>
          <a:chOff x="0" y="0"/>
          <a:chExt cx="0" cy="0"/>
        </a:xfrm>
      </p:grpSpPr>
      <p:sp>
        <p:nvSpPr>
          <p:cNvPr id="581" name="Google Shape;581;p46"/>
          <p:cNvSpPr txBox="1"/>
          <p:nvPr>
            <p:ph type="title"/>
          </p:nvPr>
        </p:nvSpPr>
        <p:spPr>
          <a:xfrm>
            <a:off x="713250" y="36387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0"/>
              <a:t>Previous Knowledge </a:t>
            </a:r>
            <a:endParaRPr b="0"/>
          </a:p>
        </p:txBody>
      </p:sp>
      <p:sp>
        <p:nvSpPr>
          <p:cNvPr id="582" name="Google Shape;582;p46"/>
          <p:cNvSpPr txBox="1"/>
          <p:nvPr>
            <p:ph type="subTitle" idx="1"/>
          </p:nvPr>
        </p:nvSpPr>
        <p:spPr>
          <a:xfrm>
            <a:off x="632525" y="2663844"/>
            <a:ext cx="2506500" cy="33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Task 01</a:t>
            </a:r>
            <a:endParaRPr lang="en-GB"/>
          </a:p>
        </p:txBody>
      </p:sp>
      <p:sp>
        <p:nvSpPr>
          <p:cNvPr id="583" name="Google Shape;583;p46"/>
          <p:cNvSpPr txBox="1"/>
          <p:nvPr>
            <p:ph type="subTitle" idx="2"/>
          </p:nvPr>
        </p:nvSpPr>
        <p:spPr>
          <a:xfrm>
            <a:off x="582425" y="3065638"/>
            <a:ext cx="2606700" cy="93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Despite being red, Mars is actually a cold place full of iron oxide dust</a:t>
            </a:r>
            <a:endParaRPr lang="en-GB"/>
          </a:p>
        </p:txBody>
      </p:sp>
      <p:sp>
        <p:nvSpPr>
          <p:cNvPr id="584" name="Google Shape;584;p46"/>
          <p:cNvSpPr txBox="1"/>
          <p:nvPr>
            <p:ph type="subTitle" idx="3"/>
          </p:nvPr>
        </p:nvSpPr>
        <p:spPr>
          <a:xfrm>
            <a:off x="3327976" y="2666094"/>
            <a:ext cx="2506500" cy="32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Task 02</a:t>
            </a:r>
            <a:endParaRPr lang="en-GB"/>
          </a:p>
        </p:txBody>
      </p:sp>
      <p:sp>
        <p:nvSpPr>
          <p:cNvPr id="585" name="Google Shape;585;p46"/>
          <p:cNvSpPr txBox="1"/>
          <p:nvPr>
            <p:ph type="subTitle" idx="4"/>
          </p:nvPr>
        </p:nvSpPr>
        <p:spPr>
          <a:xfrm>
            <a:off x="3278176" y="3066688"/>
            <a:ext cx="2606100" cy="93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Venus has a beautiful name and is the second planet from the Sun</a:t>
            </a:r>
            <a:endParaRPr lang="en-GB"/>
          </a:p>
        </p:txBody>
      </p:sp>
      <p:sp>
        <p:nvSpPr>
          <p:cNvPr id="586" name="Google Shape;586;p46"/>
          <p:cNvSpPr txBox="1"/>
          <p:nvPr>
            <p:ph type="subTitle" idx="5"/>
          </p:nvPr>
        </p:nvSpPr>
        <p:spPr>
          <a:xfrm>
            <a:off x="6018477" y="2666094"/>
            <a:ext cx="2506500" cy="32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Task 03</a:t>
            </a:r>
            <a:endParaRPr lang="en-GB"/>
          </a:p>
        </p:txBody>
      </p:sp>
      <p:sp>
        <p:nvSpPr>
          <p:cNvPr id="587" name="Google Shape;587;p46"/>
          <p:cNvSpPr txBox="1"/>
          <p:nvPr>
            <p:ph type="subTitle" idx="6"/>
          </p:nvPr>
        </p:nvSpPr>
        <p:spPr>
          <a:xfrm>
            <a:off x="5973327" y="3065638"/>
            <a:ext cx="2606100" cy="93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Mercury is the closest planet to the Sun and the smallest one</a:t>
            </a:r>
            <a:endParaRPr lang="en-GB"/>
          </a:p>
        </p:txBody>
      </p:sp>
      <p:sp>
        <p:nvSpPr>
          <p:cNvPr id="588" name="Google Shape;588;p46"/>
          <p:cNvSpPr/>
          <p:nvPr/>
        </p:nvSpPr>
        <p:spPr>
          <a:xfrm rot="-1852333">
            <a:off x="1448159" y="1643824"/>
            <a:ext cx="875233" cy="92356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46"/>
          <p:cNvSpPr/>
          <p:nvPr/>
        </p:nvSpPr>
        <p:spPr>
          <a:xfrm rot="1128074">
            <a:off x="4143610" y="1643832"/>
            <a:ext cx="875232" cy="923548"/>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 name="Google Shape;590;p46"/>
          <p:cNvSpPr/>
          <p:nvPr/>
        </p:nvSpPr>
        <p:spPr>
          <a:xfrm rot="5400205">
            <a:off x="6834109" y="1643836"/>
            <a:ext cx="875235" cy="92354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 name="Google Shape;591;p46"/>
          <p:cNvSpPr/>
          <p:nvPr/>
        </p:nvSpPr>
        <p:spPr>
          <a:xfrm>
            <a:off x="1694279" y="1932366"/>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 name="Google Shape;592;p46"/>
          <p:cNvSpPr/>
          <p:nvPr/>
        </p:nvSpPr>
        <p:spPr>
          <a:xfrm>
            <a:off x="4391098" y="1974747"/>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 name="Google Shape;593;p46"/>
          <p:cNvSpPr/>
          <p:nvPr/>
        </p:nvSpPr>
        <p:spPr>
          <a:xfrm>
            <a:off x="7085166" y="1941369"/>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597" name="Shape 597"/>
        <p:cNvGrpSpPr/>
        <p:nvPr/>
      </p:nvGrpSpPr>
      <p:grpSpPr>
        <a:xfrm>
          <a:off x="0" y="0"/>
          <a:ext cx="0" cy="0"/>
          <a:chOff x="0" y="0"/>
          <a:chExt cx="0" cy="0"/>
        </a:xfrm>
      </p:grpSpPr>
      <p:pic>
        <p:nvPicPr>
          <p:cNvPr id="598" name="Google Shape;598;p47"/>
          <p:cNvPicPr preferRelativeResize="0"/>
          <p:nvPr/>
        </p:nvPicPr>
        <p:blipFill rotWithShape="1">
          <a:blip r:embed="rId1"/>
          <a:srcRect l="3009" r="36074"/>
          <a:stretch>
            <a:fillRect/>
          </a:stretch>
        </p:blipFill>
        <p:spPr>
          <a:xfrm>
            <a:off x="4634175" y="-28375"/>
            <a:ext cx="5600798" cy="5171874"/>
          </a:xfrm>
          <a:prstGeom prst="rect">
            <a:avLst/>
          </a:prstGeom>
          <a:noFill/>
          <a:ln>
            <a:noFill/>
          </a:ln>
        </p:spPr>
      </p:pic>
      <p:sp>
        <p:nvSpPr>
          <p:cNvPr id="599" name="Google Shape;599;p47"/>
          <p:cNvSpPr/>
          <p:nvPr/>
        </p:nvSpPr>
        <p:spPr>
          <a:xfrm rot="7604386">
            <a:off x="2574744" y="618895"/>
            <a:ext cx="4619111" cy="4240140"/>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 name="Google Shape;600;p47"/>
          <p:cNvSpPr txBox="1"/>
          <p:nvPr>
            <p:ph type="title"/>
          </p:nvPr>
        </p:nvSpPr>
        <p:spPr>
          <a:xfrm>
            <a:off x="779475" y="1140225"/>
            <a:ext cx="3854700" cy="157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A Picture Always Reinforces the Concept</a:t>
            </a:r>
            <a:endParaRPr lang="en-GB"/>
          </a:p>
        </p:txBody>
      </p:sp>
      <p:sp>
        <p:nvSpPr>
          <p:cNvPr id="601" name="Google Shape;601;p47"/>
          <p:cNvSpPr txBox="1"/>
          <p:nvPr>
            <p:ph type="body" idx="1"/>
          </p:nvPr>
        </p:nvSpPr>
        <p:spPr>
          <a:xfrm>
            <a:off x="779475" y="2858375"/>
            <a:ext cx="4098300" cy="77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Images reveal large amounts of data, so remember: use an image instead of long texts</a:t>
            </a:r>
            <a:endParaRPr lang="en-GB"/>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605" name="Shape 605"/>
        <p:cNvGrpSpPr/>
        <p:nvPr/>
      </p:nvGrpSpPr>
      <p:grpSpPr>
        <a:xfrm>
          <a:off x="0" y="0"/>
          <a:ext cx="0" cy="0"/>
          <a:chOff x="0" y="0"/>
          <a:chExt cx="0" cy="0"/>
        </a:xfrm>
      </p:grpSpPr>
      <p:sp>
        <p:nvSpPr>
          <p:cNvPr id="606" name="Google Shape;606;p48"/>
          <p:cNvSpPr txBox="1"/>
          <p:nvPr>
            <p:ph type="title"/>
          </p:nvPr>
        </p:nvSpPr>
        <p:spPr>
          <a:xfrm>
            <a:off x="621750" y="365908"/>
            <a:ext cx="7809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Concept Map</a:t>
            </a:r>
            <a:endParaRPr lang="en-GB"/>
          </a:p>
        </p:txBody>
      </p:sp>
      <p:sp>
        <p:nvSpPr>
          <p:cNvPr id="607" name="Google Shape;607;p48"/>
          <p:cNvSpPr/>
          <p:nvPr/>
        </p:nvSpPr>
        <p:spPr>
          <a:xfrm rot="-1852306">
            <a:off x="4015274" y="2375804"/>
            <a:ext cx="1124972" cy="1187106"/>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 name="Google Shape;608;p48"/>
          <p:cNvSpPr/>
          <p:nvPr/>
        </p:nvSpPr>
        <p:spPr>
          <a:xfrm rot="370803">
            <a:off x="2134801" y="1857573"/>
            <a:ext cx="1432836" cy="362610"/>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 name="Google Shape;609;p48"/>
          <p:cNvSpPr/>
          <p:nvPr/>
        </p:nvSpPr>
        <p:spPr>
          <a:xfrm rot="370803">
            <a:off x="2134801" y="2718773"/>
            <a:ext cx="1432836" cy="362610"/>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 name="Google Shape;610;p48"/>
          <p:cNvSpPr/>
          <p:nvPr/>
        </p:nvSpPr>
        <p:spPr>
          <a:xfrm rot="370803">
            <a:off x="2134801" y="3646223"/>
            <a:ext cx="1432836" cy="362610"/>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 name="Google Shape;611;p48"/>
          <p:cNvSpPr/>
          <p:nvPr/>
        </p:nvSpPr>
        <p:spPr>
          <a:xfrm rot="370803">
            <a:off x="5533476" y="1857573"/>
            <a:ext cx="1432836" cy="362610"/>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 name="Google Shape;612;p48"/>
          <p:cNvSpPr/>
          <p:nvPr/>
        </p:nvSpPr>
        <p:spPr>
          <a:xfrm rot="370803">
            <a:off x="5533476" y="2718773"/>
            <a:ext cx="1432836" cy="362610"/>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 name="Google Shape;613;p48"/>
          <p:cNvSpPr/>
          <p:nvPr/>
        </p:nvSpPr>
        <p:spPr>
          <a:xfrm rot="370803">
            <a:off x="5533476" y="3646223"/>
            <a:ext cx="1432836" cy="362610"/>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 name="Google Shape;614;p48"/>
          <p:cNvSpPr txBox="1"/>
          <p:nvPr/>
        </p:nvSpPr>
        <p:spPr>
          <a:xfrm>
            <a:off x="2119463" y="1793150"/>
            <a:ext cx="1463400" cy="441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GB" sz="1800" b="1">
                <a:solidFill>
                  <a:schemeClr val="dk2"/>
                </a:solidFill>
                <a:latin typeface="Varela Round" panose="00000500000000000000"/>
                <a:ea typeface="Varela Round" panose="00000500000000000000"/>
                <a:cs typeface="Varela Round" panose="00000500000000000000"/>
                <a:sym typeface="Varela Round" panose="00000500000000000000"/>
              </a:rPr>
              <a:t>Task 01</a:t>
            </a:r>
            <a:endParaRPr sz="18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
        <p:nvSpPr>
          <p:cNvPr id="615" name="Google Shape;615;p48"/>
          <p:cNvSpPr txBox="1"/>
          <p:nvPr/>
        </p:nvSpPr>
        <p:spPr>
          <a:xfrm>
            <a:off x="2119463" y="2642700"/>
            <a:ext cx="1463400" cy="441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GB" sz="1800" b="1">
                <a:solidFill>
                  <a:schemeClr val="dk2"/>
                </a:solidFill>
                <a:latin typeface="Varela Round" panose="00000500000000000000"/>
                <a:ea typeface="Varela Round" panose="00000500000000000000"/>
                <a:cs typeface="Varela Round" panose="00000500000000000000"/>
                <a:sym typeface="Varela Round" panose="00000500000000000000"/>
              </a:rPr>
              <a:t>Task 02</a:t>
            </a:r>
            <a:endParaRPr sz="18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
        <p:nvSpPr>
          <p:cNvPr id="616" name="Google Shape;616;p48"/>
          <p:cNvSpPr txBox="1"/>
          <p:nvPr/>
        </p:nvSpPr>
        <p:spPr>
          <a:xfrm>
            <a:off x="2119463" y="3565100"/>
            <a:ext cx="1463400" cy="441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GB" sz="1800" b="1">
                <a:solidFill>
                  <a:schemeClr val="dk2"/>
                </a:solidFill>
                <a:latin typeface="Varela Round" panose="00000500000000000000"/>
                <a:ea typeface="Varela Round" panose="00000500000000000000"/>
                <a:cs typeface="Varela Round" panose="00000500000000000000"/>
                <a:sym typeface="Varela Round" panose="00000500000000000000"/>
              </a:rPr>
              <a:t>Task 03 </a:t>
            </a:r>
            <a:endParaRPr sz="18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
        <p:nvSpPr>
          <p:cNvPr id="617" name="Google Shape;617;p48"/>
          <p:cNvSpPr txBox="1"/>
          <p:nvPr/>
        </p:nvSpPr>
        <p:spPr>
          <a:xfrm>
            <a:off x="5518188" y="1793150"/>
            <a:ext cx="1463400" cy="441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GB" sz="1800" b="1">
                <a:solidFill>
                  <a:schemeClr val="dk2"/>
                </a:solidFill>
                <a:latin typeface="Varela Round" panose="00000500000000000000"/>
                <a:ea typeface="Varela Round" panose="00000500000000000000"/>
                <a:cs typeface="Varela Round" panose="00000500000000000000"/>
                <a:sym typeface="Varela Round" panose="00000500000000000000"/>
              </a:rPr>
              <a:t>Task 04</a:t>
            </a:r>
            <a:endParaRPr sz="18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
        <p:nvSpPr>
          <p:cNvPr id="618" name="Google Shape;618;p48"/>
          <p:cNvSpPr txBox="1"/>
          <p:nvPr/>
        </p:nvSpPr>
        <p:spPr>
          <a:xfrm>
            <a:off x="5518188" y="2642700"/>
            <a:ext cx="1463400" cy="441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GB" sz="1800" b="1">
                <a:solidFill>
                  <a:schemeClr val="dk2"/>
                </a:solidFill>
                <a:latin typeface="Varela Round" panose="00000500000000000000"/>
                <a:ea typeface="Varela Round" panose="00000500000000000000"/>
                <a:cs typeface="Varela Round" panose="00000500000000000000"/>
                <a:sym typeface="Varela Round" panose="00000500000000000000"/>
              </a:rPr>
              <a:t>Task 05</a:t>
            </a:r>
            <a:endParaRPr sz="18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
        <p:nvSpPr>
          <p:cNvPr id="619" name="Google Shape;619;p48"/>
          <p:cNvSpPr txBox="1"/>
          <p:nvPr/>
        </p:nvSpPr>
        <p:spPr>
          <a:xfrm>
            <a:off x="5518188" y="3565100"/>
            <a:ext cx="1463400" cy="441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GB" sz="1800" b="1">
                <a:solidFill>
                  <a:schemeClr val="dk2"/>
                </a:solidFill>
                <a:latin typeface="Varela Round" panose="00000500000000000000"/>
                <a:ea typeface="Varela Round" panose="00000500000000000000"/>
                <a:cs typeface="Varela Round" panose="00000500000000000000"/>
                <a:sym typeface="Varela Round" panose="00000500000000000000"/>
              </a:rPr>
              <a:t>Task 06 </a:t>
            </a:r>
            <a:endParaRPr sz="18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
        <p:nvSpPr>
          <p:cNvPr id="620" name="Google Shape;620;p48"/>
          <p:cNvSpPr/>
          <p:nvPr/>
        </p:nvSpPr>
        <p:spPr>
          <a:xfrm rot="2423271">
            <a:off x="1828575" y="1938351"/>
            <a:ext cx="223524" cy="12678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48"/>
          <p:cNvSpPr/>
          <p:nvPr/>
        </p:nvSpPr>
        <p:spPr>
          <a:xfrm rot="81561">
            <a:off x="1806250" y="2102341"/>
            <a:ext cx="268170" cy="9693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 name="Google Shape;622;p48"/>
          <p:cNvSpPr/>
          <p:nvPr/>
        </p:nvSpPr>
        <p:spPr>
          <a:xfrm rot="2423271">
            <a:off x="1828575" y="2794801"/>
            <a:ext cx="223524" cy="12678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 name="Google Shape;623;p48"/>
          <p:cNvSpPr/>
          <p:nvPr/>
        </p:nvSpPr>
        <p:spPr>
          <a:xfrm rot="81561">
            <a:off x="1806250" y="2958791"/>
            <a:ext cx="268170" cy="9693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48"/>
          <p:cNvSpPr/>
          <p:nvPr/>
        </p:nvSpPr>
        <p:spPr>
          <a:xfrm rot="2423271">
            <a:off x="1828575" y="3711338"/>
            <a:ext cx="223524" cy="12678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 name="Google Shape;625;p48"/>
          <p:cNvSpPr/>
          <p:nvPr/>
        </p:nvSpPr>
        <p:spPr>
          <a:xfrm rot="81561">
            <a:off x="1806250" y="3875329"/>
            <a:ext cx="268170" cy="9693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 name="Google Shape;626;p48"/>
          <p:cNvSpPr/>
          <p:nvPr/>
        </p:nvSpPr>
        <p:spPr>
          <a:xfrm rot="-8376729">
            <a:off x="7072921" y="3816929"/>
            <a:ext cx="223524" cy="12678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 name="Google Shape;627;p48"/>
          <p:cNvSpPr/>
          <p:nvPr/>
        </p:nvSpPr>
        <p:spPr>
          <a:xfrm rot="-10718439">
            <a:off x="7050600" y="3682789"/>
            <a:ext cx="268170" cy="9693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 name="Google Shape;628;p48"/>
          <p:cNvSpPr/>
          <p:nvPr/>
        </p:nvSpPr>
        <p:spPr>
          <a:xfrm rot="-8376729">
            <a:off x="7072921" y="2960479"/>
            <a:ext cx="223524" cy="12678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 name="Google Shape;629;p48"/>
          <p:cNvSpPr/>
          <p:nvPr/>
        </p:nvSpPr>
        <p:spPr>
          <a:xfrm rot="-10718439">
            <a:off x="7050600" y="2826339"/>
            <a:ext cx="268170" cy="9693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48"/>
          <p:cNvSpPr/>
          <p:nvPr/>
        </p:nvSpPr>
        <p:spPr>
          <a:xfrm rot="-8376729">
            <a:off x="7072921" y="2043941"/>
            <a:ext cx="223524" cy="12678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 name="Google Shape;631;p48"/>
          <p:cNvSpPr/>
          <p:nvPr/>
        </p:nvSpPr>
        <p:spPr>
          <a:xfrm rot="-10718439">
            <a:off x="7050600" y="1909801"/>
            <a:ext cx="268170" cy="96934"/>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 name="Google Shape;632;p48"/>
          <p:cNvSpPr txBox="1"/>
          <p:nvPr/>
        </p:nvSpPr>
        <p:spPr>
          <a:xfrm>
            <a:off x="500690" y="1848885"/>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01</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33" name="Google Shape;633;p48"/>
          <p:cNvSpPr txBox="1"/>
          <p:nvPr/>
        </p:nvSpPr>
        <p:spPr>
          <a:xfrm>
            <a:off x="500690" y="2107668"/>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02</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34" name="Google Shape;634;p48"/>
          <p:cNvSpPr txBox="1"/>
          <p:nvPr/>
        </p:nvSpPr>
        <p:spPr>
          <a:xfrm>
            <a:off x="500690" y="2717760"/>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01</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35" name="Google Shape;635;p48"/>
          <p:cNvSpPr txBox="1"/>
          <p:nvPr/>
        </p:nvSpPr>
        <p:spPr>
          <a:xfrm>
            <a:off x="500690" y="2976543"/>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02</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36" name="Google Shape;636;p48"/>
          <p:cNvSpPr txBox="1"/>
          <p:nvPr/>
        </p:nvSpPr>
        <p:spPr>
          <a:xfrm>
            <a:off x="500690" y="3651022"/>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01</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37" name="Google Shape;637;p48"/>
          <p:cNvSpPr txBox="1"/>
          <p:nvPr/>
        </p:nvSpPr>
        <p:spPr>
          <a:xfrm>
            <a:off x="500690" y="3909805"/>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02</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38" name="Google Shape;638;p48"/>
          <p:cNvSpPr txBox="1"/>
          <p:nvPr/>
        </p:nvSpPr>
        <p:spPr>
          <a:xfrm>
            <a:off x="7339515" y="1848885"/>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01</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39" name="Google Shape;639;p48"/>
          <p:cNvSpPr txBox="1"/>
          <p:nvPr/>
        </p:nvSpPr>
        <p:spPr>
          <a:xfrm>
            <a:off x="7339515" y="2107668"/>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02</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40" name="Google Shape;640;p48"/>
          <p:cNvSpPr txBox="1"/>
          <p:nvPr/>
        </p:nvSpPr>
        <p:spPr>
          <a:xfrm>
            <a:off x="7339515" y="2717760"/>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01</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41" name="Google Shape;641;p48"/>
          <p:cNvSpPr txBox="1"/>
          <p:nvPr/>
        </p:nvSpPr>
        <p:spPr>
          <a:xfrm>
            <a:off x="7339515" y="2976543"/>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02</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42" name="Google Shape;642;p48"/>
          <p:cNvSpPr txBox="1"/>
          <p:nvPr/>
        </p:nvSpPr>
        <p:spPr>
          <a:xfrm>
            <a:off x="7339515" y="3651022"/>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01</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43" name="Google Shape;643;p48"/>
          <p:cNvSpPr txBox="1"/>
          <p:nvPr/>
        </p:nvSpPr>
        <p:spPr>
          <a:xfrm>
            <a:off x="7339515" y="3909805"/>
            <a:ext cx="1303800" cy="1809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GB" sz="1500">
                <a:solidFill>
                  <a:schemeClr val="lt2"/>
                </a:solidFill>
                <a:latin typeface="Varela Round" panose="00000500000000000000"/>
                <a:ea typeface="Varela Round" panose="00000500000000000000"/>
                <a:cs typeface="Varela Round" panose="00000500000000000000"/>
                <a:sym typeface="Varela Round" panose="00000500000000000000"/>
              </a:rPr>
              <a:t>Lesson 02</a:t>
            </a:r>
            <a:endParaRPr sz="15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644" name="Google Shape;644;p48"/>
          <p:cNvSpPr/>
          <p:nvPr/>
        </p:nvSpPr>
        <p:spPr>
          <a:xfrm rot="-5400000">
            <a:off x="6927079" y="-1182909"/>
            <a:ext cx="2714313" cy="2971927"/>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 name="Google Shape;645;p48"/>
          <p:cNvSpPr/>
          <p:nvPr/>
        </p:nvSpPr>
        <p:spPr>
          <a:xfrm rot="-6396067">
            <a:off x="8431669" y="-1245680"/>
            <a:ext cx="2714274" cy="2971979"/>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 name="Google Shape;646;p48"/>
          <p:cNvSpPr/>
          <p:nvPr/>
        </p:nvSpPr>
        <p:spPr>
          <a:xfrm>
            <a:off x="4211576" y="2614340"/>
            <a:ext cx="715863" cy="710048"/>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650" name="Shape 650"/>
        <p:cNvGrpSpPr/>
        <p:nvPr/>
      </p:nvGrpSpPr>
      <p:grpSpPr>
        <a:xfrm>
          <a:off x="0" y="0"/>
          <a:ext cx="0" cy="0"/>
          <a:chOff x="0" y="0"/>
          <a:chExt cx="0" cy="0"/>
        </a:xfrm>
      </p:grpSpPr>
      <p:sp>
        <p:nvSpPr>
          <p:cNvPr id="651" name="Google Shape;651;p49"/>
          <p:cNvSpPr txBox="1"/>
          <p:nvPr>
            <p:ph type="title"/>
          </p:nvPr>
        </p:nvSpPr>
        <p:spPr>
          <a:xfrm>
            <a:off x="621750" y="365908"/>
            <a:ext cx="7809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0"/>
              <a:t>This Is a Graph</a:t>
            </a:r>
            <a:endParaRPr b="0"/>
          </a:p>
        </p:txBody>
      </p:sp>
      <p:pic>
        <p:nvPicPr>
          <p:cNvPr id="652" name="Google Shape;652;p49" title="Chart">
            <a:hlinkClick r:id="rId1"/>
          </p:cNvPr>
          <p:cNvPicPr preferRelativeResize="0"/>
          <p:nvPr/>
        </p:nvPicPr>
        <p:blipFill>
          <a:blip r:embed="rId2"/>
          <a:stretch>
            <a:fillRect/>
          </a:stretch>
        </p:blipFill>
        <p:spPr>
          <a:xfrm>
            <a:off x="3976273" y="1145512"/>
            <a:ext cx="5167725" cy="3195375"/>
          </a:xfrm>
          <a:prstGeom prst="rect">
            <a:avLst/>
          </a:prstGeom>
          <a:noFill/>
          <a:ln>
            <a:noFill/>
          </a:ln>
        </p:spPr>
      </p:pic>
      <p:sp>
        <p:nvSpPr>
          <p:cNvPr id="653" name="Google Shape;653;p49"/>
          <p:cNvSpPr/>
          <p:nvPr/>
        </p:nvSpPr>
        <p:spPr>
          <a:xfrm rot="-1852257">
            <a:off x="707520" y="2173867"/>
            <a:ext cx="257323" cy="27154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 name="Google Shape;654;p49"/>
          <p:cNvSpPr/>
          <p:nvPr/>
        </p:nvSpPr>
        <p:spPr>
          <a:xfrm rot="-1852257">
            <a:off x="707520" y="3242034"/>
            <a:ext cx="257323" cy="27154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49"/>
          <p:cNvSpPr/>
          <p:nvPr/>
        </p:nvSpPr>
        <p:spPr>
          <a:xfrm rot="-1852257">
            <a:off x="707520" y="1639439"/>
            <a:ext cx="257323" cy="27154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49"/>
          <p:cNvSpPr txBox="1"/>
          <p:nvPr/>
        </p:nvSpPr>
        <p:spPr>
          <a:xfrm>
            <a:off x="978996" y="3156854"/>
            <a:ext cx="2075100" cy="441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GB" sz="1700" b="1">
                <a:solidFill>
                  <a:srgbClr val="E07C4A"/>
                </a:solidFill>
                <a:latin typeface="Varela Round" panose="00000500000000000000"/>
                <a:ea typeface="Varela Round" panose="00000500000000000000"/>
                <a:cs typeface="Varela Round" panose="00000500000000000000"/>
                <a:sym typeface="Varela Round" panose="00000500000000000000"/>
              </a:rPr>
              <a:t>Activity</a:t>
            </a:r>
            <a:endParaRPr sz="1700" b="1">
              <a:solidFill>
                <a:srgbClr val="E07C4A"/>
              </a:solidFill>
              <a:latin typeface="Varela Round" panose="00000500000000000000"/>
              <a:ea typeface="Varela Round" panose="00000500000000000000"/>
              <a:cs typeface="Varela Round" panose="00000500000000000000"/>
              <a:sym typeface="Varela Round" panose="00000500000000000000"/>
            </a:endParaRPr>
          </a:p>
        </p:txBody>
      </p:sp>
      <p:sp>
        <p:nvSpPr>
          <p:cNvPr id="657" name="Google Shape;657;p49"/>
          <p:cNvSpPr txBox="1"/>
          <p:nvPr/>
        </p:nvSpPr>
        <p:spPr>
          <a:xfrm>
            <a:off x="978996" y="2625841"/>
            <a:ext cx="2075100" cy="441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GB" sz="1700" b="1">
                <a:solidFill>
                  <a:srgbClr val="E07C4A"/>
                </a:solidFill>
                <a:latin typeface="Varela Round" panose="00000500000000000000"/>
                <a:ea typeface="Varela Round" panose="00000500000000000000"/>
                <a:cs typeface="Varela Round" panose="00000500000000000000"/>
                <a:sym typeface="Varela Round" panose="00000500000000000000"/>
              </a:rPr>
              <a:t>Review</a:t>
            </a:r>
            <a:endParaRPr sz="1700" b="1">
              <a:solidFill>
                <a:srgbClr val="E07C4A"/>
              </a:solidFill>
              <a:latin typeface="Varela Round" panose="00000500000000000000"/>
              <a:ea typeface="Varela Round" panose="00000500000000000000"/>
              <a:cs typeface="Varela Round" panose="00000500000000000000"/>
              <a:sym typeface="Varela Round" panose="00000500000000000000"/>
            </a:endParaRPr>
          </a:p>
        </p:txBody>
      </p:sp>
      <p:sp>
        <p:nvSpPr>
          <p:cNvPr id="658" name="Google Shape;658;p49"/>
          <p:cNvSpPr txBox="1"/>
          <p:nvPr/>
        </p:nvSpPr>
        <p:spPr>
          <a:xfrm>
            <a:off x="713225" y="3825275"/>
            <a:ext cx="3858900" cy="956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GB" sz="1500">
                <a:solidFill>
                  <a:srgbClr val="025D5A"/>
                </a:solidFill>
                <a:latin typeface="Varela Round" panose="00000500000000000000"/>
                <a:ea typeface="Varela Round" panose="00000500000000000000"/>
                <a:cs typeface="Varela Round" panose="00000500000000000000"/>
                <a:sym typeface="Varela Round" panose="00000500000000000000"/>
              </a:rPr>
              <a:t>To modify this graph, click on it, follow the link, change the data and paste the resulting graph here, replacing this one</a:t>
            </a:r>
            <a:endParaRPr sz="1500">
              <a:solidFill>
                <a:srgbClr val="025D5A"/>
              </a:solidFill>
              <a:latin typeface="Varela Round" panose="00000500000000000000"/>
              <a:ea typeface="Varela Round" panose="00000500000000000000"/>
              <a:cs typeface="Varela Round" panose="00000500000000000000"/>
              <a:sym typeface="Varela Round" panose="00000500000000000000"/>
            </a:endParaRPr>
          </a:p>
        </p:txBody>
      </p:sp>
      <p:sp>
        <p:nvSpPr>
          <p:cNvPr id="659" name="Google Shape;659;p49"/>
          <p:cNvSpPr txBox="1"/>
          <p:nvPr/>
        </p:nvSpPr>
        <p:spPr>
          <a:xfrm>
            <a:off x="978996" y="2088687"/>
            <a:ext cx="2075100" cy="441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GB" sz="1700" b="1">
                <a:solidFill>
                  <a:srgbClr val="E07C4A"/>
                </a:solidFill>
                <a:latin typeface="Varela Round" panose="00000500000000000000"/>
                <a:ea typeface="Varela Round" panose="00000500000000000000"/>
                <a:cs typeface="Varela Round" panose="00000500000000000000"/>
                <a:sym typeface="Varela Round" panose="00000500000000000000"/>
              </a:rPr>
              <a:t>Exam</a:t>
            </a:r>
            <a:endParaRPr sz="1700" b="1">
              <a:solidFill>
                <a:srgbClr val="E07C4A"/>
              </a:solidFill>
              <a:latin typeface="Varela Round" panose="00000500000000000000"/>
              <a:ea typeface="Varela Round" panose="00000500000000000000"/>
              <a:cs typeface="Varela Round" panose="00000500000000000000"/>
              <a:sym typeface="Varela Round" panose="00000500000000000000"/>
            </a:endParaRPr>
          </a:p>
        </p:txBody>
      </p:sp>
      <p:sp>
        <p:nvSpPr>
          <p:cNvPr id="660" name="Google Shape;660;p49"/>
          <p:cNvSpPr txBox="1"/>
          <p:nvPr/>
        </p:nvSpPr>
        <p:spPr>
          <a:xfrm>
            <a:off x="978996" y="1554259"/>
            <a:ext cx="2075100" cy="441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GB" sz="1700" b="1">
                <a:solidFill>
                  <a:srgbClr val="E07C4A"/>
                </a:solidFill>
                <a:latin typeface="Varela Round" panose="00000500000000000000"/>
                <a:ea typeface="Varela Round" panose="00000500000000000000"/>
                <a:cs typeface="Varela Round" panose="00000500000000000000"/>
                <a:sym typeface="Varela Round" panose="00000500000000000000"/>
              </a:rPr>
              <a:t>Lessons</a:t>
            </a:r>
            <a:endParaRPr sz="1700" b="1">
              <a:solidFill>
                <a:srgbClr val="E07C4A"/>
              </a:solidFill>
              <a:latin typeface="Varela Round" panose="00000500000000000000"/>
              <a:ea typeface="Varela Round" panose="00000500000000000000"/>
              <a:cs typeface="Varela Round" panose="00000500000000000000"/>
              <a:sym typeface="Varela Round" panose="00000500000000000000"/>
            </a:endParaRPr>
          </a:p>
        </p:txBody>
      </p:sp>
      <p:sp>
        <p:nvSpPr>
          <p:cNvPr id="661" name="Google Shape;661;p49"/>
          <p:cNvSpPr/>
          <p:nvPr/>
        </p:nvSpPr>
        <p:spPr>
          <a:xfrm rot="-9088500">
            <a:off x="707507" y="2711015"/>
            <a:ext cx="257332" cy="271546"/>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49"/>
          <p:cNvSpPr/>
          <p:nvPr/>
        </p:nvSpPr>
        <p:spPr>
          <a:xfrm rot="10800000">
            <a:off x="-257200" y="4446394"/>
            <a:ext cx="836873" cy="737134"/>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63" name="Google Shape;663;p49"/>
          <p:cNvGrpSpPr/>
          <p:nvPr/>
        </p:nvGrpSpPr>
        <p:grpSpPr>
          <a:xfrm>
            <a:off x="8248827" y="4120009"/>
            <a:ext cx="362508" cy="580796"/>
            <a:chOff x="8248827" y="4120009"/>
            <a:chExt cx="362508" cy="580796"/>
          </a:xfrm>
        </p:grpSpPr>
        <p:sp>
          <p:nvSpPr>
            <p:cNvPr id="664" name="Google Shape;664;p49"/>
            <p:cNvSpPr/>
            <p:nvPr/>
          </p:nvSpPr>
          <p:spPr>
            <a:xfrm rot="-10082772">
              <a:off x="8275046" y="4395197"/>
              <a:ext cx="266368" cy="28107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49"/>
            <p:cNvSpPr/>
            <p:nvPr/>
          </p:nvSpPr>
          <p:spPr>
            <a:xfrm rot="-10082994">
              <a:off x="8412801" y="4136655"/>
              <a:ext cx="180746" cy="19072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6" name="Google Shape;666;p49"/>
          <p:cNvGrpSpPr/>
          <p:nvPr/>
        </p:nvGrpSpPr>
        <p:grpSpPr>
          <a:xfrm>
            <a:off x="-130899" y="69270"/>
            <a:ext cx="584275" cy="391379"/>
            <a:chOff x="-130899" y="69270"/>
            <a:chExt cx="584275" cy="391379"/>
          </a:xfrm>
        </p:grpSpPr>
        <p:sp>
          <p:nvSpPr>
            <p:cNvPr id="667" name="Google Shape;667;p49"/>
            <p:cNvSpPr/>
            <p:nvPr/>
          </p:nvSpPr>
          <p:spPr>
            <a:xfrm rot="-4474782">
              <a:off x="-93194" y="94492"/>
              <a:ext cx="266365" cy="28106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 name="Google Shape;668;p49"/>
            <p:cNvSpPr/>
            <p:nvPr/>
          </p:nvSpPr>
          <p:spPr>
            <a:xfrm rot="-4474753">
              <a:off x="247041" y="252807"/>
              <a:ext cx="180749" cy="19072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69" name="Google Shape;669;p49"/>
          <p:cNvGrpSpPr/>
          <p:nvPr/>
        </p:nvGrpSpPr>
        <p:grpSpPr>
          <a:xfrm>
            <a:off x="6020335" y="-1025527"/>
            <a:ext cx="3719140" cy="2714313"/>
            <a:chOff x="6020335" y="-1025527"/>
            <a:chExt cx="3719140" cy="2714313"/>
          </a:xfrm>
        </p:grpSpPr>
        <p:sp>
          <p:nvSpPr>
            <p:cNvPr id="670" name="Google Shape;670;p49"/>
            <p:cNvSpPr/>
            <p:nvPr/>
          </p:nvSpPr>
          <p:spPr>
            <a:xfrm rot="-5400000">
              <a:off x="6896354" y="-1154334"/>
              <a:ext cx="2714313" cy="2971927"/>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 name="Google Shape;671;p49"/>
            <p:cNvSpPr/>
            <p:nvPr/>
          </p:nvSpPr>
          <p:spPr>
            <a:xfrm rot="-5400000">
              <a:off x="8128183" y="-665457"/>
              <a:ext cx="1474579" cy="1614646"/>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72" name="Google Shape;672;p49"/>
            <p:cNvGrpSpPr/>
            <p:nvPr/>
          </p:nvGrpSpPr>
          <p:grpSpPr>
            <a:xfrm rot="1716161">
              <a:off x="6223100" y="-404788"/>
              <a:ext cx="1367782" cy="809571"/>
              <a:chOff x="3293925" y="2011925"/>
              <a:chExt cx="541025" cy="484350"/>
            </a:xfrm>
          </p:grpSpPr>
          <p:sp>
            <p:nvSpPr>
              <p:cNvPr id="673" name="Google Shape;673;p49"/>
              <p:cNvSpPr/>
              <p:nvPr/>
            </p:nvSpPr>
            <p:spPr>
              <a:xfrm>
                <a:off x="3743650" y="2103225"/>
                <a:ext cx="91300" cy="64275"/>
              </a:xfrm>
              <a:custGeom>
                <a:avLst/>
                <a:gdLst/>
                <a:ahLst/>
                <a:cxnLst/>
                <a:rect l="l" t="t" r="r" b="b"/>
                <a:pathLst>
                  <a:path w="3652" h="2571" extrusionOk="0">
                    <a:moveTo>
                      <a:pt x="3240" y="1"/>
                    </a:moveTo>
                    <a:cubicBezTo>
                      <a:pt x="3188" y="1"/>
                      <a:pt x="3135" y="17"/>
                      <a:pt x="3083" y="54"/>
                    </a:cubicBezTo>
                    <a:cubicBezTo>
                      <a:pt x="2154" y="768"/>
                      <a:pt x="1154" y="1351"/>
                      <a:pt x="225" y="2066"/>
                    </a:cubicBezTo>
                    <a:cubicBezTo>
                      <a:pt x="0" y="2242"/>
                      <a:pt x="185" y="2570"/>
                      <a:pt x="416" y="2570"/>
                    </a:cubicBezTo>
                    <a:cubicBezTo>
                      <a:pt x="467" y="2570"/>
                      <a:pt x="519" y="2555"/>
                      <a:pt x="570" y="2518"/>
                    </a:cubicBezTo>
                    <a:cubicBezTo>
                      <a:pt x="1499" y="1804"/>
                      <a:pt x="2511" y="1221"/>
                      <a:pt x="3428" y="506"/>
                    </a:cubicBezTo>
                    <a:cubicBezTo>
                      <a:pt x="3652" y="321"/>
                      <a:pt x="3470" y="1"/>
                      <a:pt x="32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 name="Google Shape;674;p49"/>
              <p:cNvSpPr/>
              <p:nvPr/>
            </p:nvSpPr>
            <p:spPr>
              <a:xfrm>
                <a:off x="3699525" y="2028700"/>
                <a:ext cx="124975" cy="102900"/>
              </a:xfrm>
              <a:custGeom>
                <a:avLst/>
                <a:gdLst/>
                <a:ahLst/>
                <a:cxnLst/>
                <a:rect l="l" t="t" r="r" b="b"/>
                <a:pathLst>
                  <a:path w="4999" h="4116" extrusionOk="0">
                    <a:moveTo>
                      <a:pt x="4592" y="1"/>
                    </a:moveTo>
                    <a:cubicBezTo>
                      <a:pt x="4539" y="1"/>
                      <a:pt x="4484" y="18"/>
                      <a:pt x="4431" y="58"/>
                    </a:cubicBezTo>
                    <a:cubicBezTo>
                      <a:pt x="3002" y="1225"/>
                      <a:pt x="1657" y="2475"/>
                      <a:pt x="228" y="3618"/>
                    </a:cubicBezTo>
                    <a:cubicBezTo>
                      <a:pt x="0" y="3799"/>
                      <a:pt x="174" y="4115"/>
                      <a:pt x="392" y="4115"/>
                    </a:cubicBezTo>
                    <a:cubicBezTo>
                      <a:pt x="448" y="4115"/>
                      <a:pt x="506" y="4095"/>
                      <a:pt x="561" y="4047"/>
                    </a:cubicBezTo>
                    <a:cubicBezTo>
                      <a:pt x="1990" y="2904"/>
                      <a:pt x="3347" y="1654"/>
                      <a:pt x="4776" y="511"/>
                    </a:cubicBezTo>
                    <a:cubicBezTo>
                      <a:pt x="4999" y="327"/>
                      <a:pt x="4820" y="1"/>
                      <a:pt x="4592"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 name="Google Shape;675;p49"/>
              <p:cNvSpPr/>
              <p:nvPr/>
            </p:nvSpPr>
            <p:spPr>
              <a:xfrm>
                <a:off x="3613625" y="2163150"/>
                <a:ext cx="70700" cy="82525"/>
              </a:xfrm>
              <a:custGeom>
                <a:avLst/>
                <a:gdLst/>
                <a:ahLst/>
                <a:cxnLst/>
                <a:rect l="l" t="t" r="r" b="b"/>
                <a:pathLst>
                  <a:path w="2828" h="3301" extrusionOk="0">
                    <a:moveTo>
                      <a:pt x="2424" y="0"/>
                    </a:moveTo>
                    <a:cubicBezTo>
                      <a:pt x="2350" y="0"/>
                      <a:pt x="2274" y="29"/>
                      <a:pt x="2211" y="97"/>
                    </a:cubicBezTo>
                    <a:cubicBezTo>
                      <a:pt x="1461" y="967"/>
                      <a:pt x="937" y="2002"/>
                      <a:pt x="175" y="2872"/>
                    </a:cubicBezTo>
                    <a:cubicBezTo>
                      <a:pt x="1" y="3064"/>
                      <a:pt x="198" y="3301"/>
                      <a:pt x="399" y="3301"/>
                    </a:cubicBezTo>
                    <a:cubicBezTo>
                      <a:pt x="473" y="3301"/>
                      <a:pt x="547" y="3269"/>
                      <a:pt x="604" y="3193"/>
                    </a:cubicBezTo>
                    <a:cubicBezTo>
                      <a:pt x="1366" y="2336"/>
                      <a:pt x="1890" y="1288"/>
                      <a:pt x="2652" y="431"/>
                    </a:cubicBezTo>
                    <a:cubicBezTo>
                      <a:pt x="2828" y="229"/>
                      <a:pt x="2634" y="0"/>
                      <a:pt x="2424"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49"/>
              <p:cNvSpPr/>
              <p:nvPr/>
            </p:nvSpPr>
            <p:spPr>
              <a:xfrm>
                <a:off x="3656525" y="2239625"/>
                <a:ext cx="56700" cy="55200"/>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49"/>
              <p:cNvSpPr/>
              <p:nvPr/>
            </p:nvSpPr>
            <p:spPr>
              <a:xfrm>
                <a:off x="3594500" y="2349475"/>
                <a:ext cx="53525" cy="52475"/>
              </a:xfrm>
              <a:custGeom>
                <a:avLst/>
                <a:gdLst/>
                <a:ahLst/>
                <a:cxnLst/>
                <a:rect l="l" t="t" r="r" b="b"/>
                <a:pathLst>
                  <a:path w="2141" h="2099" extrusionOk="0">
                    <a:moveTo>
                      <a:pt x="1747" y="0"/>
                    </a:moveTo>
                    <a:cubicBezTo>
                      <a:pt x="1694" y="0"/>
                      <a:pt x="1638" y="19"/>
                      <a:pt x="1583" y="62"/>
                    </a:cubicBezTo>
                    <a:cubicBezTo>
                      <a:pt x="1012" y="503"/>
                      <a:pt x="595" y="1086"/>
                      <a:pt x="167" y="1657"/>
                    </a:cubicBezTo>
                    <a:cubicBezTo>
                      <a:pt x="0" y="1859"/>
                      <a:pt x="200" y="2098"/>
                      <a:pt x="408" y="2098"/>
                    </a:cubicBezTo>
                    <a:cubicBezTo>
                      <a:pt x="483" y="2098"/>
                      <a:pt x="559" y="2067"/>
                      <a:pt x="619" y="1991"/>
                    </a:cubicBezTo>
                    <a:cubicBezTo>
                      <a:pt x="1012" y="1455"/>
                      <a:pt x="1405" y="919"/>
                      <a:pt x="1929" y="503"/>
                    </a:cubicBezTo>
                    <a:cubicBezTo>
                      <a:pt x="2140" y="329"/>
                      <a:pt x="1971" y="0"/>
                      <a:pt x="1747"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49"/>
              <p:cNvSpPr/>
              <p:nvPr/>
            </p:nvSpPr>
            <p:spPr>
              <a:xfrm>
                <a:off x="3566850" y="2332625"/>
                <a:ext cx="49950" cy="62075"/>
              </a:xfrm>
              <a:custGeom>
                <a:avLst/>
                <a:gdLst/>
                <a:ahLst/>
                <a:cxnLst/>
                <a:rect l="l" t="t" r="r" b="b"/>
                <a:pathLst>
                  <a:path w="1998" h="2483" extrusionOk="0">
                    <a:moveTo>
                      <a:pt x="1613" y="1"/>
                    </a:moveTo>
                    <a:cubicBezTo>
                      <a:pt x="1539" y="1"/>
                      <a:pt x="1464" y="32"/>
                      <a:pt x="1404" y="105"/>
                    </a:cubicBezTo>
                    <a:cubicBezTo>
                      <a:pt x="915" y="748"/>
                      <a:pt x="451" y="1391"/>
                      <a:pt x="94" y="2117"/>
                    </a:cubicBezTo>
                    <a:cubicBezTo>
                      <a:pt x="0" y="2320"/>
                      <a:pt x="183" y="2482"/>
                      <a:pt x="357" y="2482"/>
                    </a:cubicBezTo>
                    <a:cubicBezTo>
                      <a:pt x="448" y="2482"/>
                      <a:pt x="537" y="2438"/>
                      <a:pt x="582" y="2331"/>
                    </a:cubicBezTo>
                    <a:cubicBezTo>
                      <a:pt x="927" y="1641"/>
                      <a:pt x="1380" y="1034"/>
                      <a:pt x="1832" y="438"/>
                    </a:cubicBezTo>
                    <a:cubicBezTo>
                      <a:pt x="1998" y="229"/>
                      <a:pt x="1813" y="1"/>
                      <a:pt x="161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49"/>
              <p:cNvSpPr/>
              <p:nvPr/>
            </p:nvSpPr>
            <p:spPr>
              <a:xfrm>
                <a:off x="3484300" y="2388000"/>
                <a:ext cx="28050" cy="108275"/>
              </a:xfrm>
              <a:custGeom>
                <a:avLst/>
                <a:gdLst/>
                <a:ahLst/>
                <a:cxnLst/>
                <a:rect l="l" t="t" r="r" b="b"/>
                <a:pathLst>
                  <a:path w="1122" h="4331" extrusionOk="0">
                    <a:moveTo>
                      <a:pt x="623" y="1"/>
                    </a:moveTo>
                    <a:cubicBezTo>
                      <a:pt x="474" y="1"/>
                      <a:pt x="327" y="111"/>
                      <a:pt x="360" y="307"/>
                    </a:cubicBezTo>
                    <a:cubicBezTo>
                      <a:pt x="574" y="1557"/>
                      <a:pt x="181" y="2795"/>
                      <a:pt x="26" y="4022"/>
                    </a:cubicBezTo>
                    <a:cubicBezTo>
                      <a:pt x="0" y="4217"/>
                      <a:pt x="149" y="4331"/>
                      <a:pt x="297" y="4331"/>
                    </a:cubicBezTo>
                    <a:cubicBezTo>
                      <a:pt x="419" y="4331"/>
                      <a:pt x="541" y="4254"/>
                      <a:pt x="562" y="4081"/>
                    </a:cubicBezTo>
                    <a:cubicBezTo>
                      <a:pt x="741" y="2807"/>
                      <a:pt x="1122" y="1521"/>
                      <a:pt x="896" y="236"/>
                    </a:cubicBezTo>
                    <a:cubicBezTo>
                      <a:pt x="869" y="75"/>
                      <a:pt x="745" y="1"/>
                      <a:pt x="62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 name="Google Shape;680;p49"/>
              <p:cNvSpPr/>
              <p:nvPr/>
            </p:nvSpPr>
            <p:spPr>
              <a:xfrm>
                <a:off x="3419975" y="2303650"/>
                <a:ext cx="47250" cy="66000"/>
              </a:xfrm>
              <a:custGeom>
                <a:avLst/>
                <a:gdLst/>
                <a:ahLst/>
                <a:cxnLst/>
                <a:rect l="l" t="t" r="r" b="b"/>
                <a:pathLst>
                  <a:path w="1890" h="2640" extrusionOk="0">
                    <a:moveTo>
                      <a:pt x="1535" y="1"/>
                    </a:moveTo>
                    <a:cubicBezTo>
                      <a:pt x="1438" y="1"/>
                      <a:pt x="1340" y="50"/>
                      <a:pt x="1290" y="169"/>
                    </a:cubicBezTo>
                    <a:cubicBezTo>
                      <a:pt x="956" y="871"/>
                      <a:pt x="611" y="1562"/>
                      <a:pt x="159" y="2193"/>
                    </a:cubicBezTo>
                    <a:cubicBezTo>
                      <a:pt x="1" y="2403"/>
                      <a:pt x="192" y="2640"/>
                      <a:pt x="389" y="2640"/>
                    </a:cubicBezTo>
                    <a:cubicBezTo>
                      <a:pt x="460" y="2640"/>
                      <a:pt x="531" y="2610"/>
                      <a:pt x="587" y="2538"/>
                    </a:cubicBezTo>
                    <a:cubicBezTo>
                      <a:pt x="1075" y="1859"/>
                      <a:pt x="1433" y="1121"/>
                      <a:pt x="1790" y="371"/>
                    </a:cubicBezTo>
                    <a:cubicBezTo>
                      <a:pt x="1890" y="164"/>
                      <a:pt x="1712" y="1"/>
                      <a:pt x="1535"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 name="Google Shape;681;p49"/>
              <p:cNvSpPr/>
              <p:nvPr/>
            </p:nvSpPr>
            <p:spPr>
              <a:xfrm>
                <a:off x="3516525" y="2211800"/>
                <a:ext cx="60275" cy="65000"/>
              </a:xfrm>
              <a:custGeom>
                <a:avLst/>
                <a:gdLst/>
                <a:ahLst/>
                <a:cxnLst/>
                <a:rect l="l" t="t" r="r" b="b"/>
                <a:pathLst>
                  <a:path w="2411" h="2600" extrusionOk="0">
                    <a:moveTo>
                      <a:pt x="2050" y="0"/>
                    </a:moveTo>
                    <a:cubicBezTo>
                      <a:pt x="2013" y="0"/>
                      <a:pt x="1971" y="10"/>
                      <a:pt x="1928" y="33"/>
                    </a:cubicBezTo>
                    <a:cubicBezTo>
                      <a:pt x="1071" y="461"/>
                      <a:pt x="595" y="1342"/>
                      <a:pt x="130" y="2140"/>
                    </a:cubicBezTo>
                    <a:cubicBezTo>
                      <a:pt x="0" y="2357"/>
                      <a:pt x="205" y="2599"/>
                      <a:pt x="395" y="2599"/>
                    </a:cubicBezTo>
                    <a:cubicBezTo>
                      <a:pt x="466" y="2599"/>
                      <a:pt x="534" y="2566"/>
                      <a:pt x="583" y="2485"/>
                    </a:cubicBezTo>
                    <a:cubicBezTo>
                      <a:pt x="976" y="1783"/>
                      <a:pt x="1392" y="926"/>
                      <a:pt x="2143" y="557"/>
                    </a:cubicBezTo>
                    <a:cubicBezTo>
                      <a:pt x="2411" y="412"/>
                      <a:pt x="2295" y="0"/>
                      <a:pt x="2050"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49"/>
              <p:cNvSpPr/>
              <p:nvPr/>
            </p:nvSpPr>
            <p:spPr>
              <a:xfrm>
                <a:off x="3339150" y="2416575"/>
                <a:ext cx="35225" cy="58050"/>
              </a:xfrm>
              <a:custGeom>
                <a:avLst/>
                <a:gdLst/>
                <a:ahLst/>
                <a:cxnLst/>
                <a:rect l="l" t="t" r="r" b="b"/>
                <a:pathLst>
                  <a:path w="1409" h="2322" extrusionOk="0">
                    <a:moveTo>
                      <a:pt x="1061" y="0"/>
                    </a:moveTo>
                    <a:cubicBezTo>
                      <a:pt x="967" y="0"/>
                      <a:pt x="875" y="52"/>
                      <a:pt x="832" y="176"/>
                    </a:cubicBezTo>
                    <a:cubicBezTo>
                      <a:pt x="629" y="759"/>
                      <a:pt x="451" y="1355"/>
                      <a:pt x="129" y="1867"/>
                    </a:cubicBezTo>
                    <a:cubicBezTo>
                      <a:pt x="0" y="2082"/>
                      <a:pt x="188" y="2322"/>
                      <a:pt x="370" y="2322"/>
                    </a:cubicBezTo>
                    <a:cubicBezTo>
                      <a:pt x="439" y="2322"/>
                      <a:pt x="508" y="2286"/>
                      <a:pt x="558" y="2200"/>
                    </a:cubicBezTo>
                    <a:cubicBezTo>
                      <a:pt x="915" y="1629"/>
                      <a:pt x="1129" y="1009"/>
                      <a:pt x="1332" y="378"/>
                    </a:cubicBezTo>
                    <a:cubicBezTo>
                      <a:pt x="1408" y="165"/>
                      <a:pt x="1230" y="0"/>
                      <a:pt x="1061"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49"/>
              <p:cNvSpPr/>
              <p:nvPr/>
            </p:nvSpPr>
            <p:spPr>
              <a:xfrm>
                <a:off x="3293925" y="2363575"/>
                <a:ext cx="53150" cy="65100"/>
              </a:xfrm>
              <a:custGeom>
                <a:avLst/>
                <a:gdLst/>
                <a:ahLst/>
                <a:cxnLst/>
                <a:rect l="l" t="t" r="r" b="b"/>
                <a:pathLst>
                  <a:path w="2126" h="2604" extrusionOk="0">
                    <a:moveTo>
                      <a:pt x="1725" y="0"/>
                    </a:moveTo>
                    <a:cubicBezTo>
                      <a:pt x="1674" y="0"/>
                      <a:pt x="1621" y="17"/>
                      <a:pt x="1569" y="58"/>
                    </a:cubicBezTo>
                    <a:cubicBezTo>
                      <a:pt x="831" y="641"/>
                      <a:pt x="176" y="1355"/>
                      <a:pt x="33" y="2308"/>
                    </a:cubicBezTo>
                    <a:cubicBezTo>
                      <a:pt x="1" y="2497"/>
                      <a:pt x="149" y="2603"/>
                      <a:pt x="301" y="2603"/>
                    </a:cubicBezTo>
                    <a:cubicBezTo>
                      <a:pt x="426" y="2603"/>
                      <a:pt x="554" y="2530"/>
                      <a:pt x="581" y="2367"/>
                    </a:cubicBezTo>
                    <a:cubicBezTo>
                      <a:pt x="712" y="1558"/>
                      <a:pt x="1307" y="963"/>
                      <a:pt x="1903" y="486"/>
                    </a:cubicBezTo>
                    <a:cubicBezTo>
                      <a:pt x="2125" y="322"/>
                      <a:pt x="1947" y="0"/>
                      <a:pt x="1725"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49"/>
              <p:cNvSpPr/>
              <p:nvPr/>
            </p:nvSpPr>
            <p:spPr>
              <a:xfrm>
                <a:off x="3368175" y="2276025"/>
                <a:ext cx="37450" cy="40725"/>
              </a:xfrm>
              <a:custGeom>
                <a:avLst/>
                <a:gdLst/>
                <a:ahLst/>
                <a:cxnLst/>
                <a:rect l="l" t="t" r="r" b="b"/>
                <a:pathLst>
                  <a:path w="1498" h="1629" extrusionOk="0">
                    <a:moveTo>
                      <a:pt x="1140" y="1"/>
                    </a:moveTo>
                    <a:cubicBezTo>
                      <a:pt x="1042" y="1"/>
                      <a:pt x="943" y="46"/>
                      <a:pt x="885" y="154"/>
                    </a:cubicBezTo>
                    <a:cubicBezTo>
                      <a:pt x="707" y="524"/>
                      <a:pt x="385" y="845"/>
                      <a:pt x="147" y="1178"/>
                    </a:cubicBezTo>
                    <a:cubicBezTo>
                      <a:pt x="0" y="1394"/>
                      <a:pt x="191" y="1628"/>
                      <a:pt x="379" y="1628"/>
                    </a:cubicBezTo>
                    <a:cubicBezTo>
                      <a:pt x="451" y="1628"/>
                      <a:pt x="523" y="1594"/>
                      <a:pt x="576" y="1512"/>
                    </a:cubicBezTo>
                    <a:cubicBezTo>
                      <a:pt x="838" y="1119"/>
                      <a:pt x="1183" y="797"/>
                      <a:pt x="1397" y="369"/>
                    </a:cubicBezTo>
                    <a:cubicBezTo>
                      <a:pt x="1498" y="160"/>
                      <a:pt x="1321" y="1"/>
                      <a:pt x="11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49"/>
              <p:cNvSpPr/>
              <p:nvPr/>
            </p:nvSpPr>
            <p:spPr>
              <a:xfrm>
                <a:off x="3490800" y="2168725"/>
                <a:ext cx="58950" cy="51525"/>
              </a:xfrm>
              <a:custGeom>
                <a:avLst/>
                <a:gdLst/>
                <a:ahLst/>
                <a:cxnLst/>
                <a:rect l="l" t="t" r="r" b="b"/>
                <a:pathLst>
                  <a:path w="2358" h="2061" extrusionOk="0">
                    <a:moveTo>
                      <a:pt x="1988" y="0"/>
                    </a:moveTo>
                    <a:cubicBezTo>
                      <a:pt x="1952" y="0"/>
                      <a:pt x="1914" y="9"/>
                      <a:pt x="1874" y="29"/>
                    </a:cubicBezTo>
                    <a:cubicBezTo>
                      <a:pt x="1159" y="375"/>
                      <a:pt x="600" y="970"/>
                      <a:pt x="147" y="1625"/>
                    </a:cubicBezTo>
                    <a:cubicBezTo>
                      <a:pt x="0" y="1824"/>
                      <a:pt x="193" y="2061"/>
                      <a:pt x="382" y="2061"/>
                    </a:cubicBezTo>
                    <a:cubicBezTo>
                      <a:pt x="453" y="2061"/>
                      <a:pt x="524" y="2027"/>
                      <a:pt x="576" y="1946"/>
                    </a:cubicBezTo>
                    <a:cubicBezTo>
                      <a:pt x="969" y="1387"/>
                      <a:pt x="1457" y="851"/>
                      <a:pt x="2088" y="529"/>
                    </a:cubicBezTo>
                    <a:cubicBezTo>
                      <a:pt x="2358" y="405"/>
                      <a:pt x="2230" y="0"/>
                      <a:pt x="1988"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49"/>
              <p:cNvSpPr/>
              <p:nvPr/>
            </p:nvSpPr>
            <p:spPr>
              <a:xfrm>
                <a:off x="3547975" y="2116525"/>
                <a:ext cx="83350" cy="62250"/>
              </a:xfrm>
              <a:custGeom>
                <a:avLst/>
                <a:gdLst/>
                <a:ahLst/>
                <a:cxnLst/>
                <a:rect l="l" t="t" r="r" b="b"/>
                <a:pathLst>
                  <a:path w="3334" h="2490" extrusionOk="0">
                    <a:moveTo>
                      <a:pt x="2933" y="0"/>
                    </a:moveTo>
                    <a:cubicBezTo>
                      <a:pt x="2882" y="0"/>
                      <a:pt x="2829" y="17"/>
                      <a:pt x="2778" y="57"/>
                    </a:cubicBezTo>
                    <a:lnTo>
                      <a:pt x="1051" y="1415"/>
                    </a:lnTo>
                    <a:cubicBezTo>
                      <a:pt x="218" y="2072"/>
                      <a:pt x="0" y="2490"/>
                      <a:pt x="252" y="2490"/>
                    </a:cubicBezTo>
                    <a:cubicBezTo>
                      <a:pt x="425" y="2490"/>
                      <a:pt x="818" y="2294"/>
                      <a:pt x="1385" y="1843"/>
                    </a:cubicBezTo>
                    <a:lnTo>
                      <a:pt x="3111" y="498"/>
                    </a:lnTo>
                    <a:cubicBezTo>
                      <a:pt x="3334" y="324"/>
                      <a:pt x="3155" y="0"/>
                      <a:pt x="2933"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 name="Google Shape;687;p49"/>
              <p:cNvSpPr/>
              <p:nvPr/>
            </p:nvSpPr>
            <p:spPr>
              <a:xfrm>
                <a:off x="3668150" y="2011925"/>
                <a:ext cx="73650" cy="56575"/>
              </a:xfrm>
              <a:custGeom>
                <a:avLst/>
                <a:gdLst/>
                <a:ahLst/>
                <a:cxnLst/>
                <a:rect l="l" t="t" r="r" b="b"/>
                <a:pathLst>
                  <a:path w="2946" h="2263" extrusionOk="0">
                    <a:moveTo>
                      <a:pt x="2551" y="1"/>
                    </a:moveTo>
                    <a:cubicBezTo>
                      <a:pt x="2498" y="1"/>
                      <a:pt x="2442" y="19"/>
                      <a:pt x="2388" y="62"/>
                    </a:cubicBezTo>
                    <a:lnTo>
                      <a:pt x="233" y="1765"/>
                    </a:lnTo>
                    <a:cubicBezTo>
                      <a:pt x="1" y="1939"/>
                      <a:pt x="185" y="2263"/>
                      <a:pt x="410" y="2263"/>
                    </a:cubicBezTo>
                    <a:cubicBezTo>
                      <a:pt x="461" y="2263"/>
                      <a:pt x="515" y="2246"/>
                      <a:pt x="566" y="2206"/>
                    </a:cubicBezTo>
                    <a:lnTo>
                      <a:pt x="2733" y="515"/>
                    </a:lnTo>
                    <a:cubicBezTo>
                      <a:pt x="2945" y="332"/>
                      <a:pt x="2775" y="1"/>
                      <a:pt x="2551"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691" name="Shape 691"/>
        <p:cNvGrpSpPr/>
        <p:nvPr/>
      </p:nvGrpSpPr>
      <p:grpSpPr>
        <a:xfrm>
          <a:off x="0" y="0"/>
          <a:ext cx="0" cy="0"/>
          <a:chOff x="0" y="0"/>
          <a:chExt cx="0" cy="0"/>
        </a:xfrm>
      </p:grpSpPr>
      <p:sp>
        <p:nvSpPr>
          <p:cNvPr id="692" name="Google Shape;692;p50"/>
          <p:cNvSpPr/>
          <p:nvPr/>
        </p:nvSpPr>
        <p:spPr>
          <a:xfrm rot="1851993" flipH="1">
            <a:off x="7932575" y="2182017"/>
            <a:ext cx="507224" cy="535201"/>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50"/>
          <p:cNvSpPr/>
          <p:nvPr/>
        </p:nvSpPr>
        <p:spPr>
          <a:xfrm rot="-1851993">
            <a:off x="702750" y="3801267"/>
            <a:ext cx="507224" cy="535201"/>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50"/>
          <p:cNvSpPr txBox="1"/>
          <p:nvPr>
            <p:ph type="title"/>
          </p:nvPr>
        </p:nvSpPr>
        <p:spPr>
          <a:xfrm>
            <a:off x="713250" y="3638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b="0"/>
              <a:t>Infographics Make Your Idea Understandable</a:t>
            </a:r>
            <a:endParaRPr b="0"/>
          </a:p>
        </p:txBody>
      </p:sp>
      <p:sp>
        <p:nvSpPr>
          <p:cNvPr id="695" name="Google Shape;695;p50"/>
          <p:cNvSpPr/>
          <p:nvPr/>
        </p:nvSpPr>
        <p:spPr>
          <a:xfrm rot="-3552173">
            <a:off x="3486557" y="1921024"/>
            <a:ext cx="2189931" cy="231092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50"/>
          <p:cNvSpPr txBox="1"/>
          <p:nvPr/>
        </p:nvSpPr>
        <p:spPr>
          <a:xfrm>
            <a:off x="606871" y="2467751"/>
            <a:ext cx="2309100" cy="64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GB" sz="1600">
                <a:solidFill>
                  <a:srgbClr val="025D5A"/>
                </a:solidFill>
                <a:latin typeface="Varela Round" panose="00000500000000000000"/>
                <a:ea typeface="Varela Round" panose="00000500000000000000"/>
                <a:cs typeface="Varela Round" panose="00000500000000000000"/>
                <a:sym typeface="Varela Round" panose="00000500000000000000"/>
              </a:rPr>
              <a:t>Venus has a beautiful name, but it’s hot</a:t>
            </a:r>
            <a:endParaRPr sz="1600">
              <a:solidFill>
                <a:srgbClr val="025D5A"/>
              </a:solidFill>
              <a:latin typeface="Varela Round" panose="00000500000000000000"/>
              <a:ea typeface="Varela Round" panose="00000500000000000000"/>
              <a:cs typeface="Varela Round" panose="00000500000000000000"/>
              <a:sym typeface="Varela Round" panose="00000500000000000000"/>
            </a:endParaRPr>
          </a:p>
        </p:txBody>
      </p:sp>
      <p:sp>
        <p:nvSpPr>
          <p:cNvPr id="697" name="Google Shape;697;p50"/>
          <p:cNvSpPr txBox="1"/>
          <p:nvPr/>
        </p:nvSpPr>
        <p:spPr>
          <a:xfrm>
            <a:off x="606871" y="2014566"/>
            <a:ext cx="2075100" cy="448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GB" sz="1800" b="1">
                <a:solidFill>
                  <a:srgbClr val="E07C4A"/>
                </a:solidFill>
                <a:latin typeface="Varela Round" panose="00000500000000000000"/>
                <a:ea typeface="Varela Round" panose="00000500000000000000"/>
                <a:cs typeface="Varela Round" panose="00000500000000000000"/>
                <a:sym typeface="Varela Round" panose="00000500000000000000"/>
              </a:rPr>
              <a:t>Activity 01</a:t>
            </a:r>
            <a:endParaRPr sz="1800" b="1">
              <a:solidFill>
                <a:srgbClr val="E07C4A"/>
              </a:solidFill>
              <a:latin typeface="Varela Round" panose="00000500000000000000"/>
              <a:ea typeface="Varela Round" panose="00000500000000000000"/>
              <a:cs typeface="Varela Round" panose="00000500000000000000"/>
              <a:sym typeface="Varela Round" panose="00000500000000000000"/>
            </a:endParaRPr>
          </a:p>
        </p:txBody>
      </p:sp>
      <p:sp>
        <p:nvSpPr>
          <p:cNvPr id="698" name="Google Shape;698;p50"/>
          <p:cNvSpPr txBox="1"/>
          <p:nvPr/>
        </p:nvSpPr>
        <p:spPr>
          <a:xfrm>
            <a:off x="6456236" y="3356997"/>
            <a:ext cx="2075100" cy="448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GB" sz="1800" b="1">
                <a:solidFill>
                  <a:srgbClr val="E07C4A"/>
                </a:solidFill>
                <a:latin typeface="Varela Round" panose="00000500000000000000"/>
                <a:ea typeface="Varela Round" panose="00000500000000000000"/>
                <a:cs typeface="Varela Round" panose="00000500000000000000"/>
                <a:sym typeface="Varela Round" panose="00000500000000000000"/>
              </a:rPr>
              <a:t>Activity 02</a:t>
            </a:r>
            <a:endParaRPr sz="1800" b="1">
              <a:solidFill>
                <a:srgbClr val="E07C4A"/>
              </a:solidFill>
              <a:latin typeface="Varela Round" panose="00000500000000000000"/>
              <a:ea typeface="Varela Round" panose="00000500000000000000"/>
              <a:cs typeface="Varela Round" panose="00000500000000000000"/>
              <a:sym typeface="Varela Round" panose="00000500000000000000"/>
            </a:endParaRPr>
          </a:p>
        </p:txBody>
      </p:sp>
      <p:sp>
        <p:nvSpPr>
          <p:cNvPr id="699" name="Google Shape;699;p50"/>
          <p:cNvSpPr txBox="1"/>
          <p:nvPr/>
        </p:nvSpPr>
        <p:spPr>
          <a:xfrm>
            <a:off x="6218036" y="3811041"/>
            <a:ext cx="2313300" cy="6402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GB" sz="1600">
                <a:solidFill>
                  <a:srgbClr val="025D5A"/>
                </a:solidFill>
                <a:latin typeface="Varela Round" panose="00000500000000000000"/>
                <a:ea typeface="Varela Round" panose="00000500000000000000"/>
                <a:cs typeface="Varela Round" panose="00000500000000000000"/>
                <a:sym typeface="Varela Round" panose="00000500000000000000"/>
              </a:rPr>
              <a:t>Despite being red, Mars is a cold place</a:t>
            </a:r>
            <a:endParaRPr sz="1600">
              <a:solidFill>
                <a:srgbClr val="025D5A"/>
              </a:solidFill>
              <a:latin typeface="Varela Round" panose="00000500000000000000"/>
              <a:ea typeface="Varela Round" panose="00000500000000000000"/>
              <a:cs typeface="Varela Round" panose="00000500000000000000"/>
              <a:sym typeface="Varela Round" panose="00000500000000000000"/>
            </a:endParaRPr>
          </a:p>
        </p:txBody>
      </p:sp>
      <p:grpSp>
        <p:nvGrpSpPr>
          <p:cNvPr id="700" name="Google Shape;700;p50"/>
          <p:cNvGrpSpPr/>
          <p:nvPr/>
        </p:nvGrpSpPr>
        <p:grpSpPr>
          <a:xfrm>
            <a:off x="1352500" y="3872042"/>
            <a:ext cx="1693173" cy="393644"/>
            <a:chOff x="1526473" y="3999942"/>
            <a:chExt cx="1693173" cy="393644"/>
          </a:xfrm>
        </p:grpSpPr>
        <p:sp>
          <p:nvSpPr>
            <p:cNvPr id="701" name="Google Shape;701;p50"/>
            <p:cNvSpPr/>
            <p:nvPr/>
          </p:nvSpPr>
          <p:spPr>
            <a:xfrm rot="-1852050">
              <a:off x="1581943" y="4050376"/>
              <a:ext cx="277470" cy="292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 name="Google Shape;702;p50"/>
            <p:cNvSpPr/>
            <p:nvPr/>
          </p:nvSpPr>
          <p:spPr>
            <a:xfrm rot="-1852050">
              <a:off x="2016856" y="4050376"/>
              <a:ext cx="277470" cy="292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50"/>
            <p:cNvSpPr/>
            <p:nvPr/>
          </p:nvSpPr>
          <p:spPr>
            <a:xfrm rot="-1852050">
              <a:off x="2451781" y="4050376"/>
              <a:ext cx="277470" cy="292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50"/>
            <p:cNvSpPr/>
            <p:nvPr/>
          </p:nvSpPr>
          <p:spPr>
            <a:xfrm rot="-1852050">
              <a:off x="2886706" y="4050376"/>
              <a:ext cx="277470" cy="292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05" name="Google Shape;705;p50"/>
          <p:cNvGrpSpPr/>
          <p:nvPr/>
        </p:nvGrpSpPr>
        <p:grpSpPr>
          <a:xfrm flipH="1">
            <a:off x="6155901" y="2252792"/>
            <a:ext cx="1693173" cy="393644"/>
            <a:chOff x="6589861" y="2066367"/>
            <a:chExt cx="1693173" cy="393644"/>
          </a:xfrm>
        </p:grpSpPr>
        <p:sp>
          <p:nvSpPr>
            <p:cNvPr id="706" name="Google Shape;706;p50"/>
            <p:cNvSpPr/>
            <p:nvPr/>
          </p:nvSpPr>
          <p:spPr>
            <a:xfrm rot="-1852050">
              <a:off x="6645331" y="2116801"/>
              <a:ext cx="277470" cy="292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50"/>
            <p:cNvSpPr/>
            <p:nvPr/>
          </p:nvSpPr>
          <p:spPr>
            <a:xfrm rot="-1852050">
              <a:off x="7080243" y="2116801"/>
              <a:ext cx="277470" cy="292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 name="Google Shape;708;p50"/>
            <p:cNvSpPr/>
            <p:nvPr/>
          </p:nvSpPr>
          <p:spPr>
            <a:xfrm rot="-1852050">
              <a:off x="7515168" y="2116801"/>
              <a:ext cx="277470" cy="292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 name="Google Shape;709;p50"/>
            <p:cNvSpPr/>
            <p:nvPr/>
          </p:nvSpPr>
          <p:spPr>
            <a:xfrm rot="-1852050">
              <a:off x="7950093" y="2116801"/>
              <a:ext cx="277470" cy="292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0" name="Google Shape;710;p50"/>
          <p:cNvGrpSpPr/>
          <p:nvPr/>
        </p:nvGrpSpPr>
        <p:grpSpPr>
          <a:xfrm>
            <a:off x="7757882" y="4062261"/>
            <a:ext cx="2632721" cy="2939453"/>
            <a:chOff x="7757882" y="4062261"/>
            <a:chExt cx="2632721" cy="2939453"/>
          </a:xfrm>
        </p:grpSpPr>
        <p:sp>
          <p:nvSpPr>
            <p:cNvPr id="711" name="Google Shape;711;p50"/>
            <p:cNvSpPr/>
            <p:nvPr/>
          </p:nvSpPr>
          <p:spPr>
            <a:xfrm rot="5400000">
              <a:off x="7649732" y="4170410"/>
              <a:ext cx="2208369" cy="1992070"/>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2" name="Google Shape;712;p50"/>
            <p:cNvGrpSpPr/>
            <p:nvPr/>
          </p:nvGrpSpPr>
          <p:grpSpPr>
            <a:xfrm rot="-1708429">
              <a:off x="8101929" y="4718620"/>
              <a:ext cx="1944629" cy="1936671"/>
              <a:chOff x="5771850" y="3333300"/>
              <a:chExt cx="1460025" cy="1454050"/>
            </a:xfrm>
          </p:grpSpPr>
          <p:sp>
            <p:nvSpPr>
              <p:cNvPr id="713" name="Google Shape;713;p50"/>
              <p:cNvSpPr/>
              <p:nvPr/>
            </p:nvSpPr>
            <p:spPr>
              <a:xfrm>
                <a:off x="5771850" y="3333300"/>
                <a:ext cx="1460025" cy="1086150"/>
              </a:xfrm>
              <a:custGeom>
                <a:avLst/>
                <a:gdLst/>
                <a:ahLst/>
                <a:cxnLst/>
                <a:rect l="l" t="t" r="r" b="b"/>
                <a:pathLst>
                  <a:path w="58401" h="43446" extrusionOk="0">
                    <a:moveTo>
                      <a:pt x="31711" y="0"/>
                    </a:moveTo>
                    <a:cubicBezTo>
                      <a:pt x="29668" y="0"/>
                      <a:pt x="27619" y="110"/>
                      <a:pt x="25587" y="345"/>
                    </a:cubicBezTo>
                    <a:cubicBezTo>
                      <a:pt x="14216" y="1655"/>
                      <a:pt x="5096" y="6989"/>
                      <a:pt x="2655" y="12739"/>
                    </a:cubicBezTo>
                    <a:cubicBezTo>
                      <a:pt x="0" y="18990"/>
                      <a:pt x="3846" y="25503"/>
                      <a:pt x="5894" y="31658"/>
                    </a:cubicBezTo>
                    <a:cubicBezTo>
                      <a:pt x="7203" y="35587"/>
                      <a:pt x="7977" y="39695"/>
                      <a:pt x="6239" y="43445"/>
                    </a:cubicBezTo>
                    <a:lnTo>
                      <a:pt x="58400" y="43445"/>
                    </a:lnTo>
                    <a:lnTo>
                      <a:pt x="58400" y="5917"/>
                    </a:lnTo>
                    <a:cubicBezTo>
                      <a:pt x="57174" y="5346"/>
                      <a:pt x="55876" y="4786"/>
                      <a:pt x="54531" y="4274"/>
                    </a:cubicBezTo>
                    <a:cubicBezTo>
                      <a:pt x="48020" y="1767"/>
                      <a:pt x="39915" y="0"/>
                      <a:pt x="31711" y="0"/>
                    </a:cubicBezTo>
                    <a:close/>
                  </a:path>
                </a:pathLst>
              </a:custGeom>
              <a:solidFill>
                <a:srgbClr val="E07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 name="Google Shape;714;p50"/>
              <p:cNvSpPr/>
              <p:nvPr/>
            </p:nvSpPr>
            <p:spPr>
              <a:xfrm>
                <a:off x="6116525" y="3548200"/>
                <a:ext cx="1038550" cy="1239150"/>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15" name="Google Shape;715;p50"/>
          <p:cNvGrpSpPr/>
          <p:nvPr/>
        </p:nvGrpSpPr>
        <p:grpSpPr>
          <a:xfrm>
            <a:off x="-966212" y="-336706"/>
            <a:ext cx="2118839" cy="1981640"/>
            <a:chOff x="-966212" y="-336706"/>
            <a:chExt cx="2118839" cy="1981640"/>
          </a:xfrm>
        </p:grpSpPr>
        <p:sp>
          <p:nvSpPr>
            <p:cNvPr id="716" name="Google Shape;716;p50"/>
            <p:cNvSpPr/>
            <p:nvPr/>
          </p:nvSpPr>
          <p:spPr>
            <a:xfrm>
              <a:off x="-150872" y="-133263"/>
              <a:ext cx="1303500" cy="1778197"/>
            </a:xfrm>
            <a:custGeom>
              <a:avLst/>
              <a:gdLst/>
              <a:ahLst/>
              <a:cxnLst/>
              <a:rect l="l" t="t" r="r" b="b"/>
              <a:pathLst>
                <a:path w="39756" h="54234" extrusionOk="0">
                  <a:moveTo>
                    <a:pt x="0" y="1"/>
                  </a:moveTo>
                  <a:lnTo>
                    <a:pt x="0" y="54234"/>
                  </a:lnTo>
                  <a:cubicBezTo>
                    <a:pt x="11883" y="53269"/>
                    <a:pt x="27551" y="49412"/>
                    <a:pt x="28337" y="37982"/>
                  </a:cubicBezTo>
                  <a:cubicBezTo>
                    <a:pt x="29528" y="20718"/>
                    <a:pt x="21193" y="20122"/>
                    <a:pt x="32504" y="10597"/>
                  </a:cubicBezTo>
                  <a:cubicBezTo>
                    <a:pt x="36541" y="7204"/>
                    <a:pt x="38672" y="3442"/>
                    <a:pt x="39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50"/>
            <p:cNvSpPr/>
            <p:nvPr/>
          </p:nvSpPr>
          <p:spPr>
            <a:xfrm rot="-10533880">
              <a:off x="-904467" y="-285692"/>
              <a:ext cx="1383233" cy="1650410"/>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8" name="Google Shape;718;p50"/>
          <p:cNvGrpSpPr/>
          <p:nvPr/>
        </p:nvGrpSpPr>
        <p:grpSpPr>
          <a:xfrm>
            <a:off x="3907374" y="2467755"/>
            <a:ext cx="1359932" cy="1327834"/>
            <a:chOff x="-19802200" y="2416025"/>
            <a:chExt cx="309575" cy="302275"/>
          </a:xfrm>
        </p:grpSpPr>
        <p:sp>
          <p:nvSpPr>
            <p:cNvPr id="719" name="Google Shape;719;p50"/>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 name="Google Shape;720;p50"/>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 name="Google Shape;721;p50"/>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50"/>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 name="Google Shape;723;p50"/>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24" name="Google Shape;724;p50"/>
          <p:cNvSpPr/>
          <p:nvPr/>
        </p:nvSpPr>
        <p:spPr>
          <a:xfrm>
            <a:off x="762526" y="3931075"/>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5" name="Google Shape;725;p50"/>
          <p:cNvGrpSpPr/>
          <p:nvPr/>
        </p:nvGrpSpPr>
        <p:grpSpPr>
          <a:xfrm flipH="1">
            <a:off x="8020324" y="2284408"/>
            <a:ext cx="341136" cy="340204"/>
            <a:chOff x="3269875" y="3210400"/>
            <a:chExt cx="484500" cy="483175"/>
          </a:xfrm>
        </p:grpSpPr>
        <p:sp>
          <p:nvSpPr>
            <p:cNvPr id="726" name="Google Shape;726;p50"/>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 name="Google Shape;727;p50"/>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731" name="Shape 731"/>
        <p:cNvGrpSpPr/>
        <p:nvPr/>
      </p:nvGrpSpPr>
      <p:grpSpPr>
        <a:xfrm>
          <a:off x="0" y="0"/>
          <a:ext cx="0" cy="0"/>
          <a:chOff x="0" y="0"/>
          <a:chExt cx="0" cy="0"/>
        </a:xfrm>
      </p:grpSpPr>
      <p:pic>
        <p:nvPicPr>
          <p:cNvPr id="732" name="Google Shape;732;p51"/>
          <p:cNvPicPr preferRelativeResize="0"/>
          <p:nvPr/>
        </p:nvPicPr>
        <p:blipFill rotWithShape="1">
          <a:blip r:embed="rId1"/>
          <a:srcRect l="15212" r="18958"/>
          <a:stretch>
            <a:fillRect/>
          </a:stretch>
        </p:blipFill>
        <p:spPr>
          <a:xfrm>
            <a:off x="-1562100" y="0"/>
            <a:ext cx="6019800" cy="5143500"/>
          </a:xfrm>
          <a:prstGeom prst="rect">
            <a:avLst/>
          </a:prstGeom>
          <a:noFill/>
          <a:ln>
            <a:noFill/>
          </a:ln>
        </p:spPr>
      </p:pic>
      <p:sp>
        <p:nvSpPr>
          <p:cNvPr id="733" name="Google Shape;733;p51"/>
          <p:cNvSpPr/>
          <p:nvPr/>
        </p:nvSpPr>
        <p:spPr>
          <a:xfrm rot="-811768">
            <a:off x="942281" y="262282"/>
            <a:ext cx="4744760" cy="5195480"/>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 name="Google Shape;734;p51"/>
          <p:cNvSpPr/>
          <p:nvPr/>
        </p:nvSpPr>
        <p:spPr>
          <a:xfrm rot="10488196" flipH="1">
            <a:off x="5363922" y="1435868"/>
            <a:ext cx="2454383" cy="443488"/>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p>
        </p:txBody>
      </p:sp>
      <p:sp>
        <p:nvSpPr>
          <p:cNvPr id="735" name="Google Shape;735;p51"/>
          <p:cNvSpPr txBox="1"/>
          <p:nvPr>
            <p:ph type="title"/>
          </p:nvPr>
        </p:nvSpPr>
        <p:spPr>
          <a:xfrm>
            <a:off x="4652438" y="363875"/>
            <a:ext cx="3906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b="0"/>
              <a:t>Easy to </a:t>
            </a:r>
            <a:r>
              <a:rPr lang="en-GB"/>
              <a:t>R</a:t>
            </a:r>
            <a:r>
              <a:rPr lang="en-GB" b="0"/>
              <a:t>emember</a:t>
            </a:r>
            <a:endParaRPr b="0"/>
          </a:p>
        </p:txBody>
      </p:sp>
      <p:sp>
        <p:nvSpPr>
          <p:cNvPr id="736" name="Google Shape;736;p51"/>
          <p:cNvSpPr txBox="1"/>
          <p:nvPr>
            <p:ph type="subTitle" idx="2"/>
          </p:nvPr>
        </p:nvSpPr>
        <p:spPr>
          <a:xfrm>
            <a:off x="4809713" y="3841615"/>
            <a:ext cx="3562800" cy="44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Neptune is far away from Earth</a:t>
            </a:r>
            <a:endParaRPr lang="en-GB"/>
          </a:p>
        </p:txBody>
      </p:sp>
      <p:sp>
        <p:nvSpPr>
          <p:cNvPr id="737" name="Google Shape;737;p51"/>
          <p:cNvSpPr txBox="1"/>
          <p:nvPr>
            <p:ph type="subTitle" idx="3"/>
          </p:nvPr>
        </p:nvSpPr>
        <p:spPr>
          <a:xfrm>
            <a:off x="5722463" y="1471925"/>
            <a:ext cx="1737300" cy="32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Keyword 1</a:t>
            </a:r>
            <a:endParaRPr lang="en-GB"/>
          </a:p>
        </p:txBody>
      </p:sp>
      <p:sp>
        <p:nvSpPr>
          <p:cNvPr id="738" name="Google Shape;738;p51"/>
          <p:cNvSpPr txBox="1"/>
          <p:nvPr>
            <p:ph type="subTitle" idx="4"/>
          </p:nvPr>
        </p:nvSpPr>
        <p:spPr>
          <a:xfrm>
            <a:off x="4808063" y="1814382"/>
            <a:ext cx="3566100" cy="43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Venus has a beautiful name</a:t>
            </a:r>
            <a:endParaRPr lang="en-GB"/>
          </a:p>
        </p:txBody>
      </p:sp>
      <p:sp>
        <p:nvSpPr>
          <p:cNvPr id="739" name="Google Shape;739;p51"/>
          <p:cNvSpPr txBox="1"/>
          <p:nvPr>
            <p:ph type="subTitle" idx="6"/>
          </p:nvPr>
        </p:nvSpPr>
        <p:spPr>
          <a:xfrm>
            <a:off x="4808063" y="2830798"/>
            <a:ext cx="3566100" cy="43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Jupiter is the biggest planet</a:t>
            </a:r>
            <a:endParaRPr lang="en-GB"/>
          </a:p>
        </p:txBody>
      </p:sp>
      <p:sp>
        <p:nvSpPr>
          <p:cNvPr id="740" name="Google Shape;740;p51"/>
          <p:cNvSpPr/>
          <p:nvPr/>
        </p:nvSpPr>
        <p:spPr>
          <a:xfrm rot="274077">
            <a:off x="5363919" y="3469256"/>
            <a:ext cx="2454388" cy="443486"/>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p>
        </p:txBody>
      </p:sp>
      <p:sp>
        <p:nvSpPr>
          <p:cNvPr id="741" name="Google Shape;741;p51"/>
          <p:cNvSpPr/>
          <p:nvPr/>
        </p:nvSpPr>
        <p:spPr>
          <a:xfrm rot="-274077" flipH="1">
            <a:off x="5363919" y="2490138"/>
            <a:ext cx="2454388" cy="443486"/>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p>
        </p:txBody>
      </p:sp>
      <p:sp>
        <p:nvSpPr>
          <p:cNvPr id="742" name="Google Shape;742;p51"/>
          <p:cNvSpPr txBox="1"/>
          <p:nvPr>
            <p:ph type="subTitle" idx="1"/>
          </p:nvPr>
        </p:nvSpPr>
        <p:spPr>
          <a:xfrm>
            <a:off x="5724113" y="3503038"/>
            <a:ext cx="1734000" cy="33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Keyword 3</a:t>
            </a:r>
            <a:endParaRPr lang="en-GB"/>
          </a:p>
        </p:txBody>
      </p:sp>
      <p:sp>
        <p:nvSpPr>
          <p:cNvPr id="743" name="Google Shape;743;p51"/>
          <p:cNvSpPr txBox="1"/>
          <p:nvPr>
            <p:ph type="subTitle" idx="5"/>
          </p:nvPr>
        </p:nvSpPr>
        <p:spPr>
          <a:xfrm>
            <a:off x="5722463" y="2496861"/>
            <a:ext cx="1737300" cy="32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Keyword 2</a:t>
            </a:r>
            <a:endParaRPr lang="en-GB"/>
          </a:p>
        </p:txBody>
      </p:sp>
      <p:grpSp>
        <p:nvGrpSpPr>
          <p:cNvPr id="744" name="Google Shape;744;p51"/>
          <p:cNvGrpSpPr/>
          <p:nvPr/>
        </p:nvGrpSpPr>
        <p:grpSpPr>
          <a:xfrm>
            <a:off x="504523" y="4365772"/>
            <a:ext cx="433631" cy="636145"/>
            <a:chOff x="504523" y="4365772"/>
            <a:chExt cx="433631" cy="636145"/>
          </a:xfrm>
        </p:grpSpPr>
        <p:sp>
          <p:nvSpPr>
            <p:cNvPr id="745" name="Google Shape;745;p51"/>
            <p:cNvSpPr/>
            <p:nvPr/>
          </p:nvSpPr>
          <p:spPr>
            <a:xfrm rot="-4711628">
              <a:off x="646361" y="4708544"/>
              <a:ext cx="261345" cy="27577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51"/>
            <p:cNvSpPr/>
            <p:nvPr/>
          </p:nvSpPr>
          <p:spPr>
            <a:xfrm rot="-4711899">
              <a:off x="525468" y="4377877"/>
              <a:ext cx="179818" cy="18974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750" name="Shape 750"/>
        <p:cNvGrpSpPr/>
        <p:nvPr/>
      </p:nvGrpSpPr>
      <p:grpSpPr>
        <a:xfrm>
          <a:off x="0" y="0"/>
          <a:ext cx="0" cy="0"/>
          <a:chOff x="0" y="0"/>
          <a:chExt cx="0" cy="0"/>
        </a:xfrm>
      </p:grpSpPr>
      <p:sp>
        <p:nvSpPr>
          <p:cNvPr id="751" name="Google Shape;751;p52"/>
          <p:cNvSpPr txBox="1"/>
          <p:nvPr>
            <p:ph type="title"/>
          </p:nvPr>
        </p:nvSpPr>
        <p:spPr>
          <a:xfrm>
            <a:off x="713225" y="372983"/>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Lesson Contents</a:t>
            </a:r>
            <a:endParaRPr lang="en-GB"/>
          </a:p>
        </p:txBody>
      </p:sp>
      <p:sp>
        <p:nvSpPr>
          <p:cNvPr id="752" name="Google Shape;752;p52"/>
          <p:cNvSpPr txBox="1"/>
          <p:nvPr>
            <p:ph type="subTitle" idx="1"/>
          </p:nvPr>
        </p:nvSpPr>
        <p:spPr>
          <a:xfrm>
            <a:off x="1391310" y="1643975"/>
            <a:ext cx="2506500" cy="43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First week</a:t>
            </a:r>
            <a:endParaRPr lang="en-GB"/>
          </a:p>
        </p:txBody>
      </p:sp>
      <p:sp>
        <p:nvSpPr>
          <p:cNvPr id="753" name="Google Shape;753;p52"/>
          <p:cNvSpPr txBox="1"/>
          <p:nvPr>
            <p:ph type="subTitle" idx="2"/>
          </p:nvPr>
        </p:nvSpPr>
        <p:spPr>
          <a:xfrm>
            <a:off x="811736" y="2227519"/>
            <a:ext cx="3621000" cy="186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Write the </a:t>
            </a:r>
            <a:r>
              <a:rPr lang="en-GB"/>
              <a:t>lesson</a:t>
            </a:r>
            <a:r>
              <a:rPr lang="en-GB"/>
              <a:t> topic here</a:t>
            </a:r>
            <a:endParaRPr lang="en-GB"/>
          </a:p>
          <a:p>
            <a:pPr marL="0" lvl="0" indent="0" algn="ctr" rtl="0">
              <a:spcBef>
                <a:spcPts val="0"/>
              </a:spcBef>
              <a:spcAft>
                <a:spcPts val="0"/>
              </a:spcAft>
              <a:buNone/>
            </a:pPr>
            <a:r>
              <a:rPr lang="en-GB"/>
              <a:t>Write the lesson topic here</a:t>
            </a:r>
            <a:endParaRPr lang="en-GB"/>
          </a:p>
          <a:p>
            <a:pPr marL="0" lvl="0" indent="0" algn="ctr" rtl="0">
              <a:spcBef>
                <a:spcPts val="0"/>
              </a:spcBef>
              <a:spcAft>
                <a:spcPts val="0"/>
              </a:spcAft>
              <a:buNone/>
            </a:pPr>
            <a:r>
              <a:rPr lang="en-GB"/>
              <a:t>Write the lesson topic here</a:t>
            </a:r>
            <a:endParaRPr lang="en-GB"/>
          </a:p>
        </p:txBody>
      </p:sp>
      <p:sp>
        <p:nvSpPr>
          <p:cNvPr id="754" name="Google Shape;754;p52"/>
          <p:cNvSpPr txBox="1"/>
          <p:nvPr>
            <p:ph type="subTitle" idx="3"/>
          </p:nvPr>
        </p:nvSpPr>
        <p:spPr>
          <a:xfrm>
            <a:off x="5273284" y="1642475"/>
            <a:ext cx="2506500" cy="44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Second week</a:t>
            </a:r>
            <a:endParaRPr lang="en-GB"/>
          </a:p>
        </p:txBody>
      </p:sp>
      <p:sp>
        <p:nvSpPr>
          <p:cNvPr id="755" name="Google Shape;755;p52"/>
          <p:cNvSpPr txBox="1"/>
          <p:nvPr>
            <p:ph type="subTitle" idx="4"/>
          </p:nvPr>
        </p:nvSpPr>
        <p:spPr>
          <a:xfrm>
            <a:off x="4716934" y="2227069"/>
            <a:ext cx="3619200" cy="186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Write the lesson topic here</a:t>
            </a:r>
            <a:endParaRPr lang="en-GB"/>
          </a:p>
          <a:p>
            <a:pPr marL="0" lvl="0" indent="0" algn="ctr" rtl="0">
              <a:spcBef>
                <a:spcPts val="0"/>
              </a:spcBef>
              <a:spcAft>
                <a:spcPts val="0"/>
              </a:spcAft>
              <a:buNone/>
            </a:pPr>
            <a:r>
              <a:rPr lang="en-GB"/>
              <a:t>Write the lesson topic here</a:t>
            </a:r>
            <a:endParaRPr lang="en-GB"/>
          </a:p>
          <a:p>
            <a:pPr marL="0" lvl="0" indent="0" algn="ctr" rtl="0">
              <a:spcBef>
                <a:spcPts val="0"/>
              </a:spcBef>
              <a:spcAft>
                <a:spcPts val="0"/>
              </a:spcAft>
              <a:buNone/>
            </a:pPr>
            <a:r>
              <a:rPr lang="en-GB"/>
              <a:t>Write the lesson topic here</a:t>
            </a:r>
            <a:endParaRPr lang="en-GB"/>
          </a:p>
        </p:txBody>
      </p:sp>
      <p:sp>
        <p:nvSpPr>
          <p:cNvPr id="756" name="Google Shape;756;p52"/>
          <p:cNvSpPr/>
          <p:nvPr/>
        </p:nvSpPr>
        <p:spPr>
          <a:xfrm rot="-1852337">
            <a:off x="903553" y="2771750"/>
            <a:ext cx="202153" cy="21328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 name="Google Shape;757;p52"/>
          <p:cNvSpPr/>
          <p:nvPr/>
        </p:nvSpPr>
        <p:spPr>
          <a:xfrm rot="3383034">
            <a:off x="903570" y="3049298"/>
            <a:ext cx="202140" cy="21329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 name="Google Shape;758;p52"/>
          <p:cNvSpPr/>
          <p:nvPr/>
        </p:nvSpPr>
        <p:spPr>
          <a:xfrm rot="6862481">
            <a:off x="903579" y="3328586"/>
            <a:ext cx="202138" cy="213284"/>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 name="Google Shape;759;p52"/>
          <p:cNvSpPr/>
          <p:nvPr/>
        </p:nvSpPr>
        <p:spPr>
          <a:xfrm rot="-1852337">
            <a:off x="4830153" y="2771750"/>
            <a:ext cx="202153" cy="21328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 name="Google Shape;760;p52"/>
          <p:cNvSpPr/>
          <p:nvPr/>
        </p:nvSpPr>
        <p:spPr>
          <a:xfrm rot="3383034">
            <a:off x="4830170" y="3049298"/>
            <a:ext cx="202140" cy="21329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 name="Google Shape;761;p52"/>
          <p:cNvSpPr/>
          <p:nvPr/>
        </p:nvSpPr>
        <p:spPr>
          <a:xfrm rot="6862481">
            <a:off x="4830179" y="3328586"/>
            <a:ext cx="202138" cy="213284"/>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765" name="Shape 765"/>
        <p:cNvGrpSpPr/>
        <p:nvPr/>
      </p:nvGrpSpPr>
      <p:grpSpPr>
        <a:xfrm>
          <a:off x="0" y="0"/>
          <a:ext cx="0" cy="0"/>
          <a:chOff x="0" y="0"/>
          <a:chExt cx="0" cy="0"/>
        </a:xfrm>
      </p:grpSpPr>
      <p:sp>
        <p:nvSpPr>
          <p:cNvPr id="766" name="Google Shape;766;p53"/>
          <p:cNvSpPr/>
          <p:nvPr/>
        </p:nvSpPr>
        <p:spPr>
          <a:xfrm rot="124692">
            <a:off x="1900270" y="4197303"/>
            <a:ext cx="5343610" cy="443486"/>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 name="Google Shape;767;p53"/>
          <p:cNvSpPr/>
          <p:nvPr/>
        </p:nvSpPr>
        <p:spPr>
          <a:xfrm rot="124692">
            <a:off x="1900270" y="2743559"/>
            <a:ext cx="5343610" cy="443486"/>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 name="Google Shape;768;p53"/>
          <p:cNvSpPr/>
          <p:nvPr/>
        </p:nvSpPr>
        <p:spPr>
          <a:xfrm rot="124692">
            <a:off x="1900270" y="1265218"/>
            <a:ext cx="5343610" cy="443486"/>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 name="Google Shape;769;p53"/>
          <p:cNvSpPr txBox="1"/>
          <p:nvPr>
            <p:ph type="title"/>
          </p:nvPr>
        </p:nvSpPr>
        <p:spPr>
          <a:xfrm>
            <a:off x="1538925" y="425225"/>
            <a:ext cx="6066300" cy="79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333,000.00</a:t>
            </a:r>
            <a:endParaRPr lang="en-GB"/>
          </a:p>
        </p:txBody>
      </p:sp>
      <p:sp>
        <p:nvSpPr>
          <p:cNvPr id="770" name="Google Shape;770;p53"/>
          <p:cNvSpPr txBox="1"/>
          <p:nvPr>
            <p:ph type="subTitle" idx="1"/>
          </p:nvPr>
        </p:nvSpPr>
        <p:spPr>
          <a:xfrm>
            <a:off x="2771775" y="1215750"/>
            <a:ext cx="3600600" cy="51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earths is the Sun’s mass</a:t>
            </a:r>
            <a:endParaRPr lang="en-GB"/>
          </a:p>
        </p:txBody>
      </p:sp>
      <p:sp>
        <p:nvSpPr>
          <p:cNvPr id="771" name="Google Shape;771;p53"/>
          <p:cNvSpPr txBox="1"/>
          <p:nvPr>
            <p:ph type="subTitle" idx="3"/>
          </p:nvPr>
        </p:nvSpPr>
        <p:spPr>
          <a:xfrm>
            <a:off x="2770725" y="2685303"/>
            <a:ext cx="3602700" cy="51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is Jupiter’s rotation period</a:t>
            </a:r>
            <a:endParaRPr lang="en-GB"/>
          </a:p>
        </p:txBody>
      </p:sp>
      <p:sp>
        <p:nvSpPr>
          <p:cNvPr id="772" name="Google Shape;772;p53"/>
          <p:cNvSpPr txBox="1"/>
          <p:nvPr>
            <p:ph type="subTitle" idx="5"/>
          </p:nvPr>
        </p:nvSpPr>
        <p:spPr>
          <a:xfrm>
            <a:off x="2770725" y="4186748"/>
            <a:ext cx="3602700" cy="513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earths is Mars’s mass</a:t>
            </a:r>
            <a:endParaRPr lang="en-GB"/>
          </a:p>
        </p:txBody>
      </p:sp>
      <p:sp>
        <p:nvSpPr>
          <p:cNvPr id="773" name="Google Shape;773;p53"/>
          <p:cNvSpPr txBox="1"/>
          <p:nvPr>
            <p:ph type="title" idx="2"/>
          </p:nvPr>
        </p:nvSpPr>
        <p:spPr>
          <a:xfrm>
            <a:off x="1495425" y="1896428"/>
            <a:ext cx="6062400" cy="79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24h 37m 23s</a:t>
            </a:r>
            <a:endParaRPr lang="en-GB"/>
          </a:p>
        </p:txBody>
      </p:sp>
      <p:sp>
        <p:nvSpPr>
          <p:cNvPr id="774" name="Google Shape;774;p53"/>
          <p:cNvSpPr txBox="1"/>
          <p:nvPr>
            <p:ph type="title" idx="4"/>
          </p:nvPr>
        </p:nvSpPr>
        <p:spPr>
          <a:xfrm>
            <a:off x="1362075" y="3371898"/>
            <a:ext cx="6062400" cy="79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343,110.00</a:t>
            </a:r>
            <a:endParaRPr lang="en-GB"/>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393" name="Shape 393"/>
        <p:cNvGrpSpPr/>
        <p:nvPr/>
      </p:nvGrpSpPr>
      <p:grpSpPr>
        <a:xfrm>
          <a:off x="0" y="0"/>
          <a:ext cx="0" cy="0"/>
          <a:chOff x="0" y="0"/>
          <a:chExt cx="0" cy="0"/>
        </a:xfrm>
      </p:grpSpPr>
      <p:sp>
        <p:nvSpPr>
          <p:cNvPr id="394" name="Google Shape;394;p33"/>
          <p:cNvSpPr txBox="1"/>
          <p:nvPr>
            <p:ph type="ctrTitle"/>
          </p:nvPr>
        </p:nvSpPr>
        <p:spPr>
          <a:xfrm>
            <a:off x="1598015" y="1403795"/>
            <a:ext cx="5946600" cy="1558200"/>
          </a:xfrm>
          <a:prstGeom prst="rect">
            <a:avLst/>
          </a:prstGeom>
          <a:ln>
            <a:noFill/>
          </a:ln>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b="0">
                <a:latin typeface="Calistoga" panose="00000500000000000000"/>
                <a:ea typeface="Calistoga" panose="00000500000000000000"/>
                <a:cs typeface="Calistoga" panose="00000500000000000000"/>
                <a:sym typeface="Calistoga" panose="00000500000000000000"/>
              </a:rPr>
              <a:t>Luyện từ và câu</a:t>
            </a:r>
            <a:br>
              <a:rPr lang="en-US" b="0">
                <a:latin typeface="Calistoga" panose="00000500000000000000"/>
                <a:ea typeface="Calistoga" panose="00000500000000000000"/>
                <a:cs typeface="Calistoga" panose="00000500000000000000"/>
                <a:sym typeface="Calistoga" panose="00000500000000000000"/>
              </a:rPr>
            </a:br>
            <a:r>
              <a:rPr lang="en-US">
                <a:solidFill>
                  <a:schemeClr val="tx2">
                    <a:lumMod val="75000"/>
                  </a:schemeClr>
                </a:solidFill>
                <a:latin typeface="Calistoga" panose="00000500000000000000"/>
                <a:ea typeface="Calistoga" panose="00000500000000000000"/>
                <a:cs typeface="Calistoga" panose="00000500000000000000"/>
                <a:sym typeface="Calistoga" panose="00000500000000000000"/>
              </a:rPr>
              <a:t>Đại từ xưng hô</a:t>
            </a:r>
            <a:endParaRPr lang="en-US">
              <a:solidFill>
                <a:schemeClr val="tx2">
                  <a:lumMod val="75000"/>
                </a:schemeClr>
              </a:solidFill>
              <a:latin typeface="Calistoga" panose="00000500000000000000"/>
              <a:ea typeface="Calistoga" panose="00000500000000000000"/>
              <a:cs typeface="Calistoga" panose="00000500000000000000"/>
              <a:sym typeface="Calistoga" panose="00000500000000000000"/>
            </a:endParaRPr>
          </a:p>
        </p:txBody>
      </p:sp>
      <p:grpSp>
        <p:nvGrpSpPr>
          <p:cNvPr id="396" name="Google Shape;396;p33"/>
          <p:cNvGrpSpPr/>
          <p:nvPr/>
        </p:nvGrpSpPr>
        <p:grpSpPr>
          <a:xfrm>
            <a:off x="4224591" y="3174847"/>
            <a:ext cx="489012" cy="180367"/>
            <a:chOff x="4342066" y="2937357"/>
            <a:chExt cx="489012" cy="180367"/>
          </a:xfrm>
        </p:grpSpPr>
        <p:sp>
          <p:nvSpPr>
            <p:cNvPr id="397" name="Google Shape;397;p33"/>
            <p:cNvSpPr/>
            <p:nvPr/>
          </p:nvSpPr>
          <p:spPr>
            <a:xfrm>
              <a:off x="4706627" y="2962166"/>
              <a:ext cx="124450" cy="130750"/>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 name="Google Shape;398;p33"/>
            <p:cNvSpPr/>
            <p:nvPr/>
          </p:nvSpPr>
          <p:spPr>
            <a:xfrm rot="7049100">
              <a:off x="4528707" y="2962164"/>
              <a:ext cx="124446" cy="130745"/>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 name="Google Shape;399;p33"/>
            <p:cNvSpPr/>
            <p:nvPr/>
          </p:nvSpPr>
          <p:spPr>
            <a:xfrm rot="-2479855">
              <a:off x="4369740" y="2962166"/>
              <a:ext cx="124449" cy="130749"/>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778" name="Shape 778"/>
        <p:cNvGrpSpPr/>
        <p:nvPr/>
      </p:nvGrpSpPr>
      <p:grpSpPr>
        <a:xfrm>
          <a:off x="0" y="0"/>
          <a:ext cx="0" cy="0"/>
          <a:chOff x="0" y="0"/>
          <a:chExt cx="0" cy="0"/>
        </a:xfrm>
      </p:grpSpPr>
      <p:sp>
        <p:nvSpPr>
          <p:cNvPr id="779" name="Google Shape;779;p54"/>
          <p:cNvSpPr txBox="1"/>
          <p:nvPr>
            <p:ph type="title"/>
          </p:nvPr>
        </p:nvSpPr>
        <p:spPr>
          <a:xfrm>
            <a:off x="713250" y="3638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b="0"/>
              <a:t>D</a:t>
            </a:r>
            <a:r>
              <a:rPr lang="en-GB" b="0"/>
              <a:t>aily </a:t>
            </a:r>
            <a:r>
              <a:rPr lang="en-GB"/>
              <a:t>W</a:t>
            </a:r>
            <a:r>
              <a:rPr lang="en-GB" b="0"/>
              <a:t>ork </a:t>
            </a:r>
            <a:r>
              <a:rPr lang="en-GB"/>
              <a:t>L</a:t>
            </a:r>
            <a:r>
              <a:rPr lang="en-GB" b="0"/>
              <a:t>og</a:t>
            </a:r>
            <a:endParaRPr b="0"/>
          </a:p>
        </p:txBody>
      </p:sp>
      <p:sp>
        <p:nvSpPr>
          <p:cNvPr id="780" name="Google Shape;780;p54"/>
          <p:cNvSpPr/>
          <p:nvPr/>
        </p:nvSpPr>
        <p:spPr>
          <a:xfrm rot="-1852505">
            <a:off x="1735538" y="4360554"/>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 name="Google Shape;781;p54"/>
          <p:cNvSpPr txBox="1"/>
          <p:nvPr/>
        </p:nvSpPr>
        <p:spPr>
          <a:xfrm>
            <a:off x="2058750" y="4377313"/>
            <a:ext cx="1549800" cy="307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GB" sz="1600" b="1">
                <a:solidFill>
                  <a:schemeClr val="lt2"/>
                </a:solidFill>
                <a:latin typeface="Varela Round" panose="00000500000000000000"/>
                <a:ea typeface="Varela Round" panose="00000500000000000000"/>
                <a:cs typeface="Varela Round" panose="00000500000000000000"/>
                <a:sym typeface="Varela Round" panose="00000500000000000000"/>
              </a:rPr>
              <a:t>Lesson 01</a:t>
            </a:r>
            <a:endParaRPr sz="1600" b="1">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782" name="Google Shape;782;p54"/>
          <p:cNvSpPr txBox="1"/>
          <p:nvPr>
            <p:ph type="title"/>
          </p:nvPr>
        </p:nvSpPr>
        <p:spPr>
          <a:xfrm>
            <a:off x="737300" y="1255488"/>
            <a:ext cx="705600" cy="30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800"/>
              <a:t>S</a:t>
            </a:r>
            <a:r>
              <a:rPr lang="en-GB" sz="1800"/>
              <a:t>un</a:t>
            </a:r>
            <a:endParaRPr sz="1800"/>
          </a:p>
        </p:txBody>
      </p:sp>
      <p:sp>
        <p:nvSpPr>
          <p:cNvPr id="783" name="Google Shape;783;p54"/>
          <p:cNvSpPr txBox="1"/>
          <p:nvPr>
            <p:ph type="title"/>
          </p:nvPr>
        </p:nvSpPr>
        <p:spPr>
          <a:xfrm>
            <a:off x="1878124" y="1255488"/>
            <a:ext cx="705600" cy="30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800"/>
              <a:t>M</a:t>
            </a:r>
            <a:r>
              <a:rPr lang="en-GB" sz="1800"/>
              <a:t>on</a:t>
            </a:r>
            <a:endParaRPr sz="1800"/>
          </a:p>
        </p:txBody>
      </p:sp>
      <p:sp>
        <p:nvSpPr>
          <p:cNvPr id="784" name="Google Shape;784;p54"/>
          <p:cNvSpPr txBox="1"/>
          <p:nvPr>
            <p:ph type="title"/>
          </p:nvPr>
        </p:nvSpPr>
        <p:spPr>
          <a:xfrm>
            <a:off x="3018948" y="1255488"/>
            <a:ext cx="705600" cy="30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800"/>
              <a:t>T</a:t>
            </a:r>
            <a:r>
              <a:rPr lang="en-GB" sz="1800"/>
              <a:t>ue</a:t>
            </a:r>
            <a:endParaRPr sz="1800"/>
          </a:p>
        </p:txBody>
      </p:sp>
      <p:sp>
        <p:nvSpPr>
          <p:cNvPr id="785" name="Google Shape;785;p54"/>
          <p:cNvSpPr txBox="1"/>
          <p:nvPr>
            <p:ph type="title"/>
          </p:nvPr>
        </p:nvSpPr>
        <p:spPr>
          <a:xfrm>
            <a:off x="4129454" y="1255488"/>
            <a:ext cx="754800" cy="30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800"/>
              <a:t>W</a:t>
            </a:r>
            <a:r>
              <a:rPr lang="en-GB" sz="1800"/>
              <a:t>ed</a:t>
            </a:r>
            <a:endParaRPr sz="1800"/>
          </a:p>
        </p:txBody>
      </p:sp>
      <p:sp>
        <p:nvSpPr>
          <p:cNvPr id="786" name="Google Shape;786;p54"/>
          <p:cNvSpPr txBox="1"/>
          <p:nvPr>
            <p:ph type="title"/>
          </p:nvPr>
        </p:nvSpPr>
        <p:spPr>
          <a:xfrm>
            <a:off x="5300597" y="1255488"/>
            <a:ext cx="705600" cy="30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800"/>
              <a:t>T</a:t>
            </a:r>
            <a:r>
              <a:rPr lang="en-GB" sz="1800"/>
              <a:t>hu</a:t>
            </a:r>
            <a:endParaRPr sz="1800"/>
          </a:p>
        </p:txBody>
      </p:sp>
      <p:sp>
        <p:nvSpPr>
          <p:cNvPr id="787" name="Google Shape;787;p54"/>
          <p:cNvSpPr txBox="1"/>
          <p:nvPr>
            <p:ph type="title"/>
          </p:nvPr>
        </p:nvSpPr>
        <p:spPr>
          <a:xfrm>
            <a:off x="6441421" y="1255488"/>
            <a:ext cx="705600" cy="30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800"/>
              <a:t>F</a:t>
            </a:r>
            <a:r>
              <a:rPr lang="en-GB" sz="1800"/>
              <a:t>ri</a:t>
            </a:r>
            <a:endParaRPr sz="1800"/>
          </a:p>
        </p:txBody>
      </p:sp>
      <p:sp>
        <p:nvSpPr>
          <p:cNvPr id="788" name="Google Shape;788;p54"/>
          <p:cNvSpPr txBox="1"/>
          <p:nvPr>
            <p:ph type="title"/>
          </p:nvPr>
        </p:nvSpPr>
        <p:spPr>
          <a:xfrm>
            <a:off x="7582245" y="1255488"/>
            <a:ext cx="705600" cy="30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800"/>
              <a:t>S</a:t>
            </a:r>
            <a:r>
              <a:rPr lang="en-GB" sz="1800"/>
              <a:t>at</a:t>
            </a:r>
            <a:endParaRPr sz="1800"/>
          </a:p>
        </p:txBody>
      </p:sp>
      <p:sp>
        <p:nvSpPr>
          <p:cNvPr id="789" name="Google Shape;789;p54"/>
          <p:cNvSpPr/>
          <p:nvPr/>
        </p:nvSpPr>
        <p:spPr>
          <a:xfrm rot="124684">
            <a:off x="654869" y="1731481"/>
            <a:ext cx="7834269" cy="443486"/>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54"/>
          <p:cNvSpPr/>
          <p:nvPr/>
        </p:nvSpPr>
        <p:spPr>
          <a:xfrm rot="124684">
            <a:off x="654869" y="2308781"/>
            <a:ext cx="7834269" cy="443486"/>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54"/>
          <p:cNvSpPr/>
          <p:nvPr/>
        </p:nvSpPr>
        <p:spPr>
          <a:xfrm rot="124684">
            <a:off x="654869" y="2923931"/>
            <a:ext cx="7834269" cy="443486"/>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 name="Google Shape;792;p54"/>
          <p:cNvSpPr/>
          <p:nvPr/>
        </p:nvSpPr>
        <p:spPr>
          <a:xfrm rot="124684">
            <a:off x="654869" y="3491731"/>
            <a:ext cx="7834269" cy="443486"/>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 name="Google Shape;793;p54"/>
          <p:cNvSpPr/>
          <p:nvPr/>
        </p:nvSpPr>
        <p:spPr>
          <a:xfrm rot="-1852276">
            <a:off x="1016888" y="1843486"/>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p>
        </p:txBody>
      </p:sp>
      <p:sp>
        <p:nvSpPr>
          <p:cNvPr id="794" name="Google Shape;794;p54"/>
          <p:cNvSpPr/>
          <p:nvPr/>
        </p:nvSpPr>
        <p:spPr>
          <a:xfrm rot="-1852276">
            <a:off x="2146232" y="1843486"/>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 name="Google Shape;795;p54"/>
          <p:cNvSpPr/>
          <p:nvPr/>
        </p:nvSpPr>
        <p:spPr>
          <a:xfrm rot="-1852276">
            <a:off x="3285681" y="1843486"/>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 name="Google Shape;796;p54"/>
          <p:cNvSpPr/>
          <p:nvPr/>
        </p:nvSpPr>
        <p:spPr>
          <a:xfrm rot="-1852276">
            <a:off x="3285681" y="2412615"/>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 name="Google Shape;797;p54"/>
          <p:cNvSpPr/>
          <p:nvPr/>
        </p:nvSpPr>
        <p:spPr>
          <a:xfrm rot="-1852276">
            <a:off x="4420769" y="2412615"/>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54"/>
          <p:cNvSpPr/>
          <p:nvPr/>
        </p:nvSpPr>
        <p:spPr>
          <a:xfrm rot="-1852276">
            <a:off x="1016888" y="3031190"/>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p>
        </p:txBody>
      </p:sp>
      <p:sp>
        <p:nvSpPr>
          <p:cNvPr id="799" name="Google Shape;799;p54"/>
          <p:cNvSpPr/>
          <p:nvPr/>
        </p:nvSpPr>
        <p:spPr>
          <a:xfrm rot="-1852276">
            <a:off x="2151975" y="3031190"/>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54"/>
          <p:cNvSpPr/>
          <p:nvPr/>
        </p:nvSpPr>
        <p:spPr>
          <a:xfrm rot="-1852276">
            <a:off x="6654194" y="2441006"/>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54"/>
          <p:cNvSpPr/>
          <p:nvPr/>
        </p:nvSpPr>
        <p:spPr>
          <a:xfrm rot="-1852276">
            <a:off x="7799319" y="2441006"/>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54"/>
          <p:cNvSpPr/>
          <p:nvPr/>
        </p:nvSpPr>
        <p:spPr>
          <a:xfrm rot="-1852276">
            <a:off x="4420750" y="3031190"/>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54"/>
          <p:cNvSpPr/>
          <p:nvPr/>
        </p:nvSpPr>
        <p:spPr>
          <a:xfrm rot="-1852276">
            <a:off x="4420750" y="3622665"/>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54"/>
          <p:cNvSpPr/>
          <p:nvPr/>
        </p:nvSpPr>
        <p:spPr>
          <a:xfrm rot="-1852276">
            <a:off x="5471225" y="3622665"/>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54"/>
          <p:cNvSpPr/>
          <p:nvPr/>
        </p:nvSpPr>
        <p:spPr>
          <a:xfrm rot="-1852505">
            <a:off x="3662388" y="4360554"/>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54"/>
          <p:cNvSpPr txBox="1"/>
          <p:nvPr/>
        </p:nvSpPr>
        <p:spPr>
          <a:xfrm>
            <a:off x="3985600" y="4377313"/>
            <a:ext cx="1549800" cy="307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GB" sz="1600" b="1">
                <a:solidFill>
                  <a:srgbClr val="E07C4A"/>
                </a:solidFill>
                <a:latin typeface="Varela Round" panose="00000500000000000000"/>
                <a:ea typeface="Varela Round" panose="00000500000000000000"/>
                <a:cs typeface="Varela Round" panose="00000500000000000000"/>
                <a:sym typeface="Varela Round" panose="00000500000000000000"/>
              </a:rPr>
              <a:t>Lesson 02</a:t>
            </a:r>
            <a:endParaRPr sz="1600" b="1">
              <a:solidFill>
                <a:srgbClr val="E07C4A"/>
              </a:solidFill>
              <a:latin typeface="Varela Round" panose="00000500000000000000"/>
              <a:ea typeface="Varela Round" panose="00000500000000000000"/>
              <a:cs typeface="Varela Round" panose="00000500000000000000"/>
              <a:sym typeface="Varela Round" panose="00000500000000000000"/>
            </a:endParaRPr>
          </a:p>
        </p:txBody>
      </p:sp>
      <p:sp>
        <p:nvSpPr>
          <p:cNvPr id="807" name="Google Shape;807;p54"/>
          <p:cNvSpPr/>
          <p:nvPr/>
        </p:nvSpPr>
        <p:spPr>
          <a:xfrm rot="-1852505">
            <a:off x="5589238" y="4360554"/>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 name="Google Shape;808;p54"/>
          <p:cNvSpPr txBox="1"/>
          <p:nvPr/>
        </p:nvSpPr>
        <p:spPr>
          <a:xfrm>
            <a:off x="5912450" y="4377313"/>
            <a:ext cx="1549800" cy="307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GB" sz="1600" b="1">
                <a:solidFill>
                  <a:schemeClr val="dk2"/>
                </a:solidFill>
                <a:latin typeface="Varela Round" panose="00000500000000000000"/>
                <a:ea typeface="Varela Round" panose="00000500000000000000"/>
                <a:cs typeface="Varela Round" panose="00000500000000000000"/>
                <a:sym typeface="Varela Round" panose="00000500000000000000"/>
              </a:rPr>
              <a:t>Lesson 03</a:t>
            </a:r>
            <a:endParaRPr sz="16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
        <p:nvSpPr>
          <p:cNvPr id="809" name="Google Shape;809;p54"/>
          <p:cNvSpPr/>
          <p:nvPr/>
        </p:nvSpPr>
        <p:spPr>
          <a:xfrm rot="-1852276">
            <a:off x="5471225" y="3031165"/>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 name="Google Shape;810;p54"/>
          <p:cNvSpPr/>
          <p:nvPr/>
        </p:nvSpPr>
        <p:spPr>
          <a:xfrm rot="-1852276">
            <a:off x="6654194" y="1895531"/>
            <a:ext cx="172158" cy="181637"/>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54"/>
          <p:cNvSpPr/>
          <p:nvPr/>
        </p:nvSpPr>
        <p:spPr>
          <a:xfrm rot="-5400000">
            <a:off x="6896354" y="-1182909"/>
            <a:ext cx="2714313" cy="2971927"/>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54"/>
          <p:cNvSpPr/>
          <p:nvPr/>
        </p:nvSpPr>
        <p:spPr>
          <a:xfrm rot="-8754873">
            <a:off x="-1484779" y="3979990"/>
            <a:ext cx="2876280" cy="2533518"/>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54"/>
          <p:cNvSpPr/>
          <p:nvPr/>
        </p:nvSpPr>
        <p:spPr>
          <a:xfrm rot="6300543">
            <a:off x="-695699" y="3882058"/>
            <a:ext cx="1924607" cy="2107172"/>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817" name="Shape 817"/>
        <p:cNvGrpSpPr/>
        <p:nvPr/>
      </p:nvGrpSpPr>
      <p:grpSpPr>
        <a:xfrm>
          <a:off x="0" y="0"/>
          <a:ext cx="0" cy="0"/>
          <a:chOff x="0" y="0"/>
          <a:chExt cx="0" cy="0"/>
        </a:xfrm>
      </p:grpSpPr>
      <p:sp>
        <p:nvSpPr>
          <p:cNvPr id="818" name="Google Shape;818;p55"/>
          <p:cNvSpPr txBox="1"/>
          <p:nvPr>
            <p:ph type="title"/>
          </p:nvPr>
        </p:nvSpPr>
        <p:spPr>
          <a:xfrm>
            <a:off x="1901113" y="1589725"/>
            <a:ext cx="5360700" cy="226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Awesome Words</a:t>
            </a:r>
            <a:endParaRPr lang="en-GB"/>
          </a:p>
        </p:txBody>
      </p:sp>
      <p:grpSp>
        <p:nvGrpSpPr>
          <p:cNvPr id="819" name="Google Shape;819;p55"/>
          <p:cNvGrpSpPr/>
          <p:nvPr/>
        </p:nvGrpSpPr>
        <p:grpSpPr>
          <a:xfrm>
            <a:off x="4327467" y="3903857"/>
            <a:ext cx="507974" cy="180367"/>
            <a:chOff x="4327516" y="3481157"/>
            <a:chExt cx="507974" cy="180367"/>
          </a:xfrm>
        </p:grpSpPr>
        <p:sp>
          <p:nvSpPr>
            <p:cNvPr id="820" name="Google Shape;820;p55"/>
            <p:cNvSpPr/>
            <p:nvPr/>
          </p:nvSpPr>
          <p:spPr>
            <a:xfrm>
              <a:off x="4711040" y="3505966"/>
              <a:ext cx="124450" cy="130750"/>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55"/>
            <p:cNvSpPr/>
            <p:nvPr/>
          </p:nvSpPr>
          <p:spPr>
            <a:xfrm rot="7049100">
              <a:off x="4533119" y="3505964"/>
              <a:ext cx="124446" cy="130745"/>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55"/>
            <p:cNvSpPr/>
            <p:nvPr/>
          </p:nvSpPr>
          <p:spPr>
            <a:xfrm rot="-2479855">
              <a:off x="4355190" y="3505966"/>
              <a:ext cx="124449" cy="130749"/>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826" name="Shape 826"/>
        <p:cNvGrpSpPr/>
        <p:nvPr/>
      </p:nvGrpSpPr>
      <p:grpSpPr>
        <a:xfrm>
          <a:off x="0" y="0"/>
          <a:ext cx="0" cy="0"/>
          <a:chOff x="0" y="0"/>
          <a:chExt cx="0" cy="0"/>
        </a:xfrm>
      </p:grpSpPr>
      <p:sp>
        <p:nvSpPr>
          <p:cNvPr id="827" name="Google Shape;827;p56"/>
          <p:cNvSpPr txBox="1"/>
          <p:nvPr>
            <p:ph type="title"/>
          </p:nvPr>
        </p:nvSpPr>
        <p:spPr>
          <a:xfrm>
            <a:off x="713250" y="3638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Map</a:t>
            </a:r>
            <a:endParaRPr lang="en-GB"/>
          </a:p>
        </p:txBody>
      </p:sp>
      <p:grpSp>
        <p:nvGrpSpPr>
          <p:cNvPr id="828" name="Google Shape;828;p56"/>
          <p:cNvGrpSpPr/>
          <p:nvPr/>
        </p:nvGrpSpPr>
        <p:grpSpPr>
          <a:xfrm>
            <a:off x="582228" y="1202253"/>
            <a:ext cx="5485062" cy="3606831"/>
            <a:chOff x="235800" y="830650"/>
            <a:chExt cx="6978450" cy="4588844"/>
          </a:xfrm>
        </p:grpSpPr>
        <p:sp>
          <p:nvSpPr>
            <p:cNvPr id="829" name="Google Shape;829;p5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5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5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5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5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5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5" name="Google Shape;835;p56"/>
          <p:cNvSpPr txBox="1"/>
          <p:nvPr/>
        </p:nvSpPr>
        <p:spPr>
          <a:xfrm>
            <a:off x="6538525" y="2479625"/>
            <a:ext cx="2006700" cy="33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2700" b="1">
                <a:solidFill>
                  <a:schemeClr val="dk2"/>
                </a:solidFill>
                <a:latin typeface="Varela Round" panose="00000500000000000000"/>
                <a:ea typeface="Varela Round" panose="00000500000000000000"/>
                <a:cs typeface="Varela Round" panose="00000500000000000000"/>
                <a:sym typeface="Varela Round" panose="00000500000000000000"/>
              </a:rPr>
              <a:t>8,987,234</a:t>
            </a:r>
            <a:endParaRPr sz="27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
        <p:nvSpPr>
          <p:cNvPr id="836" name="Google Shape;836;p56"/>
          <p:cNvSpPr txBox="1"/>
          <p:nvPr/>
        </p:nvSpPr>
        <p:spPr>
          <a:xfrm>
            <a:off x="5938513" y="2919875"/>
            <a:ext cx="2606700" cy="384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GB" sz="1700" b="1">
                <a:solidFill>
                  <a:schemeClr val="lt2"/>
                </a:solidFill>
                <a:highlight>
                  <a:schemeClr val="lt1"/>
                </a:highlight>
                <a:latin typeface="Varela Round" panose="00000500000000000000"/>
                <a:ea typeface="Varela Round" panose="00000500000000000000"/>
                <a:cs typeface="Varela Round" panose="00000500000000000000"/>
                <a:sym typeface="Varela Round" panose="00000500000000000000"/>
              </a:rPr>
              <a:t>That’s a lot of teachers!</a:t>
            </a:r>
            <a:endParaRPr sz="1600">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837" name="Google Shape;837;p56"/>
          <p:cNvSpPr/>
          <p:nvPr/>
        </p:nvSpPr>
        <p:spPr>
          <a:xfrm>
            <a:off x="-156137" y="-147313"/>
            <a:ext cx="1269922" cy="1165036"/>
          </a:xfrm>
          <a:custGeom>
            <a:avLst/>
            <a:gdLst/>
            <a:ahLst/>
            <a:cxnLst/>
            <a:rect l="l" t="t" r="r" b="b"/>
            <a:pathLst>
              <a:path w="40732" h="34850" extrusionOk="0">
                <a:moveTo>
                  <a:pt x="1" y="0"/>
                </a:moveTo>
                <a:lnTo>
                  <a:pt x="1" y="34850"/>
                </a:lnTo>
                <a:cubicBezTo>
                  <a:pt x="10776" y="28194"/>
                  <a:pt x="30385" y="14812"/>
                  <a:pt x="40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56"/>
          <p:cNvSpPr/>
          <p:nvPr/>
        </p:nvSpPr>
        <p:spPr>
          <a:xfrm>
            <a:off x="7649024" y="3130999"/>
            <a:ext cx="2432456" cy="2663444"/>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56"/>
          <p:cNvSpPr/>
          <p:nvPr/>
        </p:nvSpPr>
        <p:spPr>
          <a:xfrm>
            <a:off x="8284932" y="3578224"/>
            <a:ext cx="1571346" cy="2259099"/>
          </a:xfrm>
          <a:custGeom>
            <a:avLst/>
            <a:gdLst/>
            <a:ahLst/>
            <a:cxnLst/>
            <a:rect l="l" t="t" r="r" b="b"/>
            <a:pathLst>
              <a:path w="50400" h="67577" extrusionOk="0">
                <a:moveTo>
                  <a:pt x="50399" y="1"/>
                </a:moveTo>
                <a:cubicBezTo>
                  <a:pt x="39065" y="2894"/>
                  <a:pt x="32349" y="17574"/>
                  <a:pt x="19181" y="23218"/>
                </a:cubicBezTo>
                <a:cubicBezTo>
                  <a:pt x="0" y="31433"/>
                  <a:pt x="26039" y="58841"/>
                  <a:pt x="26039" y="58841"/>
                </a:cubicBezTo>
                <a:cubicBezTo>
                  <a:pt x="32681" y="64820"/>
                  <a:pt x="38041" y="67576"/>
                  <a:pt x="43362" y="67576"/>
                </a:cubicBezTo>
                <a:cubicBezTo>
                  <a:pt x="45681" y="67576"/>
                  <a:pt x="47993" y="67053"/>
                  <a:pt x="50399" y="66044"/>
                </a:cubicBezTo>
                <a:lnTo>
                  <a:pt x="503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56"/>
          <p:cNvSpPr/>
          <p:nvPr/>
        </p:nvSpPr>
        <p:spPr>
          <a:xfrm rot="1560016">
            <a:off x="5049885" y="2955760"/>
            <a:ext cx="138731" cy="146401"/>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56"/>
          <p:cNvSpPr/>
          <p:nvPr/>
        </p:nvSpPr>
        <p:spPr>
          <a:xfrm rot="-1038924">
            <a:off x="4408209" y="2006455"/>
            <a:ext cx="138740" cy="146406"/>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56"/>
          <p:cNvSpPr/>
          <p:nvPr/>
        </p:nvSpPr>
        <p:spPr>
          <a:xfrm rot="1560016">
            <a:off x="3788260" y="2292008"/>
            <a:ext cx="138731" cy="146401"/>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56"/>
          <p:cNvSpPr/>
          <p:nvPr/>
        </p:nvSpPr>
        <p:spPr>
          <a:xfrm rot="-1038924">
            <a:off x="3461859" y="3034405"/>
            <a:ext cx="138740" cy="146406"/>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56"/>
          <p:cNvSpPr/>
          <p:nvPr/>
        </p:nvSpPr>
        <p:spPr>
          <a:xfrm rot="1560016">
            <a:off x="1443260" y="2193173"/>
            <a:ext cx="138731" cy="146401"/>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56"/>
          <p:cNvSpPr/>
          <p:nvPr/>
        </p:nvSpPr>
        <p:spPr>
          <a:xfrm rot="1560016">
            <a:off x="1216135" y="2643823"/>
            <a:ext cx="138731" cy="146401"/>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46" name="Google Shape;846;p56"/>
          <p:cNvCxnSpPr>
            <a:stCxn id="835" idx="1"/>
          </p:cNvCxnSpPr>
          <p:nvPr/>
        </p:nvCxnSpPr>
        <p:spPr>
          <a:xfrm rot="10800000">
            <a:off x="3907225" y="2368025"/>
            <a:ext cx="2631300" cy="278400"/>
          </a:xfrm>
          <a:prstGeom prst="bentConnector3">
            <a:avLst>
              <a:gd name="adj1" fmla="val 17625"/>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850" name="Shape 850"/>
        <p:cNvGrpSpPr/>
        <p:nvPr/>
      </p:nvGrpSpPr>
      <p:grpSpPr>
        <a:xfrm>
          <a:off x="0" y="0"/>
          <a:ext cx="0" cy="0"/>
          <a:chOff x="0" y="0"/>
          <a:chExt cx="0" cy="0"/>
        </a:xfrm>
      </p:grpSpPr>
      <p:sp>
        <p:nvSpPr>
          <p:cNvPr id="851" name="Google Shape;851;p57"/>
          <p:cNvSpPr/>
          <p:nvPr/>
        </p:nvSpPr>
        <p:spPr>
          <a:xfrm rot="370644">
            <a:off x="5625204" y="3962086"/>
            <a:ext cx="1752491" cy="443487"/>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57"/>
          <p:cNvSpPr txBox="1"/>
          <p:nvPr>
            <p:ph type="title"/>
          </p:nvPr>
        </p:nvSpPr>
        <p:spPr>
          <a:xfrm>
            <a:off x="4572000" y="1904748"/>
            <a:ext cx="3858900" cy="841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Fourth</a:t>
            </a:r>
            <a:r>
              <a:rPr lang="en-GB"/>
              <a:t> Week</a:t>
            </a:r>
            <a:endParaRPr lang="en-GB"/>
          </a:p>
        </p:txBody>
      </p:sp>
      <p:sp>
        <p:nvSpPr>
          <p:cNvPr id="853" name="Google Shape;853;p57"/>
          <p:cNvSpPr txBox="1"/>
          <p:nvPr>
            <p:ph type="subTitle" idx="1"/>
          </p:nvPr>
        </p:nvSpPr>
        <p:spPr>
          <a:xfrm>
            <a:off x="4572000" y="2992350"/>
            <a:ext cx="3858900" cy="79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You could enter a subtitle here if you need it</a:t>
            </a:r>
            <a:endParaRPr lang="en-GB"/>
          </a:p>
        </p:txBody>
      </p:sp>
      <p:sp>
        <p:nvSpPr>
          <p:cNvPr id="854" name="Google Shape;854;p57"/>
          <p:cNvSpPr txBox="1"/>
          <p:nvPr>
            <p:ph type="subTitle" idx="2"/>
          </p:nvPr>
        </p:nvSpPr>
        <p:spPr>
          <a:xfrm>
            <a:off x="4572000" y="3938702"/>
            <a:ext cx="3858900" cy="47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January</a:t>
            </a:r>
            <a:endParaRPr lang="en-GB"/>
          </a:p>
        </p:txBody>
      </p:sp>
      <p:grpSp>
        <p:nvGrpSpPr>
          <p:cNvPr id="855" name="Google Shape;855;p57"/>
          <p:cNvGrpSpPr/>
          <p:nvPr/>
        </p:nvGrpSpPr>
        <p:grpSpPr>
          <a:xfrm>
            <a:off x="6254675" y="2811979"/>
            <a:ext cx="493549" cy="180367"/>
            <a:chOff x="6278725" y="2811979"/>
            <a:chExt cx="493549" cy="180367"/>
          </a:xfrm>
        </p:grpSpPr>
        <p:sp>
          <p:nvSpPr>
            <p:cNvPr id="856" name="Google Shape;856;p57"/>
            <p:cNvSpPr/>
            <p:nvPr/>
          </p:nvSpPr>
          <p:spPr>
            <a:xfrm>
              <a:off x="6651359" y="2836786"/>
              <a:ext cx="120916" cy="130750"/>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7" name="Google Shape;857;p57"/>
            <p:cNvSpPr/>
            <p:nvPr/>
          </p:nvSpPr>
          <p:spPr>
            <a:xfrm rot="7008906">
              <a:off x="6477096" y="2838243"/>
              <a:ext cx="123702" cy="127831"/>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8" name="Google Shape;858;p57"/>
            <p:cNvSpPr/>
            <p:nvPr/>
          </p:nvSpPr>
          <p:spPr>
            <a:xfrm rot="-2528996">
              <a:off x="6304834" y="2837593"/>
              <a:ext cx="122471" cy="129138"/>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862" name="Shape 862"/>
        <p:cNvGrpSpPr/>
        <p:nvPr/>
      </p:nvGrpSpPr>
      <p:grpSpPr>
        <a:xfrm>
          <a:off x="0" y="0"/>
          <a:ext cx="0" cy="0"/>
          <a:chOff x="0" y="0"/>
          <a:chExt cx="0" cy="0"/>
        </a:xfrm>
      </p:grpSpPr>
      <p:sp>
        <p:nvSpPr>
          <p:cNvPr id="863" name="Google Shape;863;p58"/>
          <p:cNvSpPr/>
          <p:nvPr/>
        </p:nvSpPr>
        <p:spPr>
          <a:xfrm rot="-3916887">
            <a:off x="721860" y="1614894"/>
            <a:ext cx="2099494" cy="221541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58"/>
          <p:cNvSpPr txBox="1"/>
          <p:nvPr>
            <p:ph type="title"/>
          </p:nvPr>
        </p:nvSpPr>
        <p:spPr>
          <a:xfrm>
            <a:off x="713225" y="3638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Percentages</a:t>
            </a:r>
            <a:endParaRPr lang="en-GB"/>
          </a:p>
        </p:txBody>
      </p:sp>
      <p:sp>
        <p:nvSpPr>
          <p:cNvPr id="865" name="Google Shape;865;p58"/>
          <p:cNvSpPr/>
          <p:nvPr/>
        </p:nvSpPr>
        <p:spPr>
          <a:xfrm rot="-4603993">
            <a:off x="6292835" y="1614903"/>
            <a:ext cx="2099474" cy="2215392"/>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 name="Google Shape;866;p58"/>
          <p:cNvSpPr/>
          <p:nvPr/>
        </p:nvSpPr>
        <p:spPr>
          <a:xfrm rot="-2700000">
            <a:off x="3579881" y="1614888"/>
            <a:ext cx="2099503" cy="2215422"/>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 name="Google Shape;867;p58"/>
          <p:cNvSpPr/>
          <p:nvPr/>
        </p:nvSpPr>
        <p:spPr>
          <a:xfrm rot="-1209953">
            <a:off x="1132179" y="2047866"/>
            <a:ext cx="1278855" cy="1349466"/>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8" name="Google Shape;868;p58"/>
          <p:cNvSpPr/>
          <p:nvPr/>
        </p:nvSpPr>
        <p:spPr>
          <a:xfrm rot="-1209982">
            <a:off x="4064462" y="2146198"/>
            <a:ext cx="1092486" cy="1152801"/>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 name="Google Shape;869;p58"/>
          <p:cNvSpPr/>
          <p:nvPr/>
        </p:nvSpPr>
        <p:spPr>
          <a:xfrm rot="4642229">
            <a:off x="6468440" y="1871568"/>
            <a:ext cx="1748263" cy="1702061"/>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 name="Google Shape;870;p58"/>
          <p:cNvSpPr txBox="1"/>
          <p:nvPr>
            <p:ph type="title" idx="2"/>
          </p:nvPr>
        </p:nvSpPr>
        <p:spPr>
          <a:xfrm>
            <a:off x="1139149" y="2508249"/>
            <a:ext cx="1245900" cy="42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30%</a:t>
            </a:r>
            <a:endParaRPr lang="en-GB"/>
          </a:p>
        </p:txBody>
      </p:sp>
      <p:sp>
        <p:nvSpPr>
          <p:cNvPr id="871" name="Google Shape;871;p58"/>
          <p:cNvSpPr txBox="1"/>
          <p:nvPr>
            <p:ph type="title" idx="3"/>
          </p:nvPr>
        </p:nvSpPr>
        <p:spPr>
          <a:xfrm>
            <a:off x="3950691" y="2508249"/>
            <a:ext cx="1243500" cy="42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15%</a:t>
            </a:r>
            <a:endParaRPr lang="en-GB"/>
          </a:p>
        </p:txBody>
      </p:sp>
      <p:sp>
        <p:nvSpPr>
          <p:cNvPr id="872" name="Google Shape;872;p58"/>
          <p:cNvSpPr txBox="1"/>
          <p:nvPr>
            <p:ph type="title" idx="4"/>
          </p:nvPr>
        </p:nvSpPr>
        <p:spPr>
          <a:xfrm>
            <a:off x="6762999" y="2508249"/>
            <a:ext cx="1243500" cy="42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85%</a:t>
            </a:r>
            <a:endParaRPr lang="en-GB"/>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876" name="Shape 876"/>
        <p:cNvGrpSpPr/>
        <p:nvPr/>
      </p:nvGrpSpPr>
      <p:grpSpPr>
        <a:xfrm>
          <a:off x="0" y="0"/>
          <a:ext cx="0" cy="0"/>
          <a:chOff x="0" y="0"/>
          <a:chExt cx="0" cy="0"/>
        </a:xfrm>
      </p:grpSpPr>
      <p:sp>
        <p:nvSpPr>
          <p:cNvPr id="877" name="Google Shape;877;p59"/>
          <p:cNvSpPr txBox="1"/>
          <p:nvPr>
            <p:ph type="title"/>
          </p:nvPr>
        </p:nvSpPr>
        <p:spPr>
          <a:xfrm>
            <a:off x="621750" y="365908"/>
            <a:ext cx="7809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T</a:t>
            </a:r>
            <a:r>
              <a:rPr lang="en-GB"/>
              <a:t>his Is a Flowchart</a:t>
            </a:r>
            <a:endParaRPr lang="en-GB"/>
          </a:p>
        </p:txBody>
      </p:sp>
      <p:sp>
        <p:nvSpPr>
          <p:cNvPr id="878" name="Google Shape;878;p59"/>
          <p:cNvSpPr/>
          <p:nvPr/>
        </p:nvSpPr>
        <p:spPr>
          <a:xfrm rot="370803">
            <a:off x="699976" y="2571048"/>
            <a:ext cx="1432836" cy="362610"/>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 name="Google Shape;879;p59"/>
          <p:cNvSpPr txBox="1"/>
          <p:nvPr/>
        </p:nvSpPr>
        <p:spPr>
          <a:xfrm>
            <a:off x="684688" y="2506625"/>
            <a:ext cx="1463400" cy="441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GB" sz="1800" b="1">
                <a:solidFill>
                  <a:schemeClr val="dk2"/>
                </a:solidFill>
                <a:latin typeface="Varela Round" panose="00000500000000000000"/>
                <a:ea typeface="Varela Round" panose="00000500000000000000"/>
                <a:cs typeface="Varela Round" panose="00000500000000000000"/>
                <a:sym typeface="Varela Round" panose="00000500000000000000"/>
              </a:rPr>
              <a:t>Task 04</a:t>
            </a:r>
            <a:endParaRPr sz="18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
        <p:nvSpPr>
          <p:cNvPr id="880" name="Google Shape;880;p59"/>
          <p:cNvSpPr txBox="1"/>
          <p:nvPr>
            <p:ph type="subTitle" idx="4294967295"/>
          </p:nvPr>
        </p:nvSpPr>
        <p:spPr>
          <a:xfrm flipH="1">
            <a:off x="5472678" y="1435875"/>
            <a:ext cx="2991900" cy="1181100"/>
          </a:xfrm>
          <a:prstGeom prst="rect">
            <a:avLst/>
          </a:prstGeom>
        </p:spPr>
        <p:txBody>
          <a:bodyPr spcFirstLastPara="1" wrap="square" lIns="91425" tIns="91425" rIns="91425" bIns="91425" anchor="ctr" anchorCtr="0">
            <a:noAutofit/>
          </a:bodyPr>
          <a:lstStyle/>
          <a:p>
            <a:pPr marL="457200" lvl="0" indent="-330200" algn="l" rtl="0">
              <a:lnSpc>
                <a:spcPct val="100000"/>
              </a:lnSpc>
              <a:spcBef>
                <a:spcPts val="0"/>
              </a:spcBef>
              <a:spcAft>
                <a:spcPts val="0"/>
              </a:spcAft>
              <a:buClr>
                <a:schemeClr val="lt2"/>
              </a:buClr>
              <a:buSzPts val="1600"/>
              <a:buChar char="●"/>
            </a:pPr>
            <a:r>
              <a:rPr lang="en-GB" sz="1600"/>
              <a:t>Saturn is the ringed planet and a gas giant</a:t>
            </a:r>
            <a:endParaRPr sz="1600"/>
          </a:p>
          <a:p>
            <a:pPr marL="457200" lvl="0" indent="-330200" algn="l" rtl="0">
              <a:lnSpc>
                <a:spcPct val="100000"/>
              </a:lnSpc>
              <a:spcBef>
                <a:spcPts val="1000"/>
              </a:spcBef>
              <a:spcAft>
                <a:spcPts val="0"/>
              </a:spcAft>
              <a:buClr>
                <a:schemeClr val="lt2"/>
              </a:buClr>
              <a:buSzPts val="1600"/>
              <a:buChar char="●"/>
            </a:pPr>
            <a:r>
              <a:rPr lang="en-GB" sz="1600"/>
              <a:t>Saturn is the sixth planet from the Sun </a:t>
            </a:r>
            <a:endParaRPr sz="1600"/>
          </a:p>
        </p:txBody>
      </p:sp>
      <p:sp>
        <p:nvSpPr>
          <p:cNvPr id="881" name="Google Shape;881;p59"/>
          <p:cNvSpPr txBox="1"/>
          <p:nvPr>
            <p:ph type="subTitle" idx="4294967295"/>
          </p:nvPr>
        </p:nvSpPr>
        <p:spPr>
          <a:xfrm flipH="1">
            <a:off x="5499650" y="3141402"/>
            <a:ext cx="2991900" cy="1181100"/>
          </a:xfrm>
          <a:prstGeom prst="rect">
            <a:avLst/>
          </a:prstGeom>
        </p:spPr>
        <p:txBody>
          <a:bodyPr spcFirstLastPara="1" wrap="square" lIns="91425" tIns="91425" rIns="91425" bIns="91425" anchor="ctr" anchorCtr="0">
            <a:noAutofit/>
          </a:bodyPr>
          <a:lstStyle/>
          <a:p>
            <a:pPr marL="457200" lvl="0" indent="-330200" algn="l" rtl="0">
              <a:lnSpc>
                <a:spcPct val="100000"/>
              </a:lnSpc>
              <a:spcBef>
                <a:spcPts val="0"/>
              </a:spcBef>
              <a:spcAft>
                <a:spcPts val="0"/>
              </a:spcAft>
              <a:buClr>
                <a:schemeClr val="accent1"/>
              </a:buClr>
              <a:buSzPts val="1600"/>
              <a:buChar char="●"/>
            </a:pPr>
            <a:r>
              <a:rPr lang="en-GB" sz="1600"/>
              <a:t>Venus is the second planet from the Sun</a:t>
            </a:r>
            <a:endParaRPr sz="1600"/>
          </a:p>
          <a:p>
            <a:pPr marL="457200" lvl="0" indent="-330200" algn="l" rtl="0">
              <a:lnSpc>
                <a:spcPct val="100000"/>
              </a:lnSpc>
              <a:spcBef>
                <a:spcPts val="1000"/>
              </a:spcBef>
              <a:spcAft>
                <a:spcPts val="0"/>
              </a:spcAft>
              <a:buClr>
                <a:schemeClr val="accent1"/>
              </a:buClr>
              <a:buSzPts val="1600"/>
              <a:buChar char="●"/>
            </a:pPr>
            <a:r>
              <a:rPr lang="en-GB" sz="1600"/>
              <a:t>It is named after the Roman goddess of love</a:t>
            </a:r>
            <a:endParaRPr sz="1600"/>
          </a:p>
        </p:txBody>
      </p:sp>
      <p:sp>
        <p:nvSpPr>
          <p:cNvPr id="882" name="Google Shape;882;p59"/>
          <p:cNvSpPr txBox="1"/>
          <p:nvPr>
            <p:ph type="subTitle" idx="4294967295"/>
          </p:nvPr>
        </p:nvSpPr>
        <p:spPr>
          <a:xfrm flipH="1">
            <a:off x="3570175" y="1758660"/>
            <a:ext cx="1253400" cy="362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GB" sz="2400" b="1"/>
              <a:t>Saturn</a:t>
            </a:r>
            <a:endParaRPr sz="2400" b="1"/>
          </a:p>
        </p:txBody>
      </p:sp>
      <p:sp>
        <p:nvSpPr>
          <p:cNvPr id="883" name="Google Shape;883;p59"/>
          <p:cNvSpPr txBox="1"/>
          <p:nvPr>
            <p:ph type="subTitle" idx="4294967295"/>
          </p:nvPr>
        </p:nvSpPr>
        <p:spPr>
          <a:xfrm flipH="1">
            <a:off x="3570175" y="3451800"/>
            <a:ext cx="1253400" cy="365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GB" sz="2400" b="1"/>
              <a:t>Venus</a:t>
            </a:r>
            <a:endParaRPr sz="2400" b="1"/>
          </a:p>
        </p:txBody>
      </p:sp>
      <p:sp>
        <p:nvSpPr>
          <p:cNvPr id="884" name="Google Shape;884;p59"/>
          <p:cNvSpPr txBox="1"/>
          <p:nvPr>
            <p:ph type="subTitle" idx="4294967295"/>
          </p:nvPr>
        </p:nvSpPr>
        <p:spPr>
          <a:xfrm flipH="1">
            <a:off x="2904713" y="1790010"/>
            <a:ext cx="742800" cy="3000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GB" sz="2400" b="1">
                <a:solidFill>
                  <a:schemeClr val="lt2"/>
                </a:solidFill>
              </a:rPr>
              <a:t>01.</a:t>
            </a:r>
            <a:endParaRPr sz="2400" b="1">
              <a:solidFill>
                <a:schemeClr val="lt2"/>
              </a:solidFill>
            </a:endParaRPr>
          </a:p>
        </p:txBody>
      </p:sp>
      <p:sp>
        <p:nvSpPr>
          <p:cNvPr id="885" name="Google Shape;885;p59"/>
          <p:cNvSpPr txBox="1"/>
          <p:nvPr>
            <p:ph type="subTitle" idx="4294967295"/>
          </p:nvPr>
        </p:nvSpPr>
        <p:spPr>
          <a:xfrm flipH="1">
            <a:off x="2904713" y="3484650"/>
            <a:ext cx="742800" cy="300000"/>
          </a:xfrm>
          <a:prstGeom prst="rect">
            <a:avLst/>
          </a:prstGeom>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GB" sz="2400" b="1">
                <a:solidFill>
                  <a:schemeClr val="accent1"/>
                </a:solidFill>
              </a:rPr>
              <a:t>02.</a:t>
            </a:r>
            <a:endParaRPr sz="2400" b="1">
              <a:solidFill>
                <a:schemeClr val="accent1"/>
              </a:solidFill>
            </a:endParaRPr>
          </a:p>
        </p:txBody>
      </p:sp>
      <p:sp>
        <p:nvSpPr>
          <p:cNvPr id="886" name="Google Shape;886;p59"/>
          <p:cNvSpPr/>
          <p:nvPr/>
        </p:nvSpPr>
        <p:spPr>
          <a:xfrm rot="5400000">
            <a:off x="7729057" y="3904085"/>
            <a:ext cx="2208369" cy="1992070"/>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59"/>
          <p:cNvSpPr/>
          <p:nvPr/>
        </p:nvSpPr>
        <p:spPr>
          <a:xfrm rot="1758195">
            <a:off x="-378528" y="-547576"/>
            <a:ext cx="1303520" cy="1778225"/>
          </a:xfrm>
          <a:custGeom>
            <a:avLst/>
            <a:gdLst/>
            <a:ahLst/>
            <a:cxnLst/>
            <a:rect l="l" t="t" r="r" b="b"/>
            <a:pathLst>
              <a:path w="39756" h="54234" extrusionOk="0">
                <a:moveTo>
                  <a:pt x="0" y="1"/>
                </a:moveTo>
                <a:lnTo>
                  <a:pt x="0" y="54234"/>
                </a:lnTo>
                <a:cubicBezTo>
                  <a:pt x="11883" y="53269"/>
                  <a:pt x="27551" y="49412"/>
                  <a:pt x="28337" y="37982"/>
                </a:cubicBezTo>
                <a:cubicBezTo>
                  <a:pt x="29528" y="20718"/>
                  <a:pt x="21193" y="20122"/>
                  <a:pt x="32504" y="10597"/>
                </a:cubicBezTo>
                <a:cubicBezTo>
                  <a:pt x="36541" y="7204"/>
                  <a:pt x="38672" y="3442"/>
                  <a:pt x="39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88" name="Google Shape;888;p59"/>
          <p:cNvGrpSpPr/>
          <p:nvPr/>
        </p:nvGrpSpPr>
        <p:grpSpPr>
          <a:xfrm rot="-1708429">
            <a:off x="8244579" y="4436570"/>
            <a:ext cx="1944629" cy="1936671"/>
            <a:chOff x="5771850" y="3333300"/>
            <a:chExt cx="1460025" cy="1454050"/>
          </a:xfrm>
        </p:grpSpPr>
        <p:sp>
          <p:nvSpPr>
            <p:cNvPr id="889" name="Google Shape;889;p59"/>
            <p:cNvSpPr/>
            <p:nvPr/>
          </p:nvSpPr>
          <p:spPr>
            <a:xfrm>
              <a:off x="5771850" y="3333300"/>
              <a:ext cx="1460025" cy="1086150"/>
            </a:xfrm>
            <a:custGeom>
              <a:avLst/>
              <a:gdLst/>
              <a:ahLst/>
              <a:cxnLst/>
              <a:rect l="l" t="t" r="r" b="b"/>
              <a:pathLst>
                <a:path w="58401" h="43446" extrusionOk="0">
                  <a:moveTo>
                    <a:pt x="31711" y="0"/>
                  </a:moveTo>
                  <a:cubicBezTo>
                    <a:pt x="29668" y="0"/>
                    <a:pt x="27619" y="110"/>
                    <a:pt x="25587" y="345"/>
                  </a:cubicBezTo>
                  <a:cubicBezTo>
                    <a:pt x="14216" y="1655"/>
                    <a:pt x="5096" y="6989"/>
                    <a:pt x="2655" y="12739"/>
                  </a:cubicBezTo>
                  <a:cubicBezTo>
                    <a:pt x="0" y="18990"/>
                    <a:pt x="3846" y="25503"/>
                    <a:pt x="5894" y="31658"/>
                  </a:cubicBezTo>
                  <a:cubicBezTo>
                    <a:pt x="7203" y="35587"/>
                    <a:pt x="7977" y="39695"/>
                    <a:pt x="6239" y="43445"/>
                  </a:cubicBezTo>
                  <a:lnTo>
                    <a:pt x="58400" y="43445"/>
                  </a:lnTo>
                  <a:lnTo>
                    <a:pt x="58400" y="5917"/>
                  </a:lnTo>
                  <a:cubicBezTo>
                    <a:pt x="57174" y="5346"/>
                    <a:pt x="55876" y="4786"/>
                    <a:pt x="54531" y="4274"/>
                  </a:cubicBezTo>
                  <a:cubicBezTo>
                    <a:pt x="48020" y="1767"/>
                    <a:pt x="39915" y="0"/>
                    <a:pt x="31711" y="0"/>
                  </a:cubicBezTo>
                  <a:close/>
                </a:path>
              </a:pathLst>
            </a:custGeom>
            <a:solidFill>
              <a:srgbClr val="E07C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 name="Google Shape;890;p59"/>
            <p:cNvSpPr/>
            <p:nvPr/>
          </p:nvSpPr>
          <p:spPr>
            <a:xfrm>
              <a:off x="6116525" y="3548200"/>
              <a:ext cx="1038550" cy="1239150"/>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91" name="Google Shape;891;p59"/>
          <p:cNvSpPr/>
          <p:nvPr/>
        </p:nvSpPr>
        <p:spPr>
          <a:xfrm rot="-8775804">
            <a:off x="-934931" y="-1021646"/>
            <a:ext cx="1383235" cy="1650413"/>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92" name="Google Shape;892;p59"/>
          <p:cNvCxnSpPr>
            <a:stCxn id="879" idx="3"/>
            <a:endCxn id="884" idx="3"/>
          </p:cNvCxnSpPr>
          <p:nvPr/>
        </p:nvCxnSpPr>
        <p:spPr>
          <a:xfrm rot="10800000" flipH="1">
            <a:off x="2148088" y="1940075"/>
            <a:ext cx="756600" cy="787500"/>
          </a:xfrm>
          <a:prstGeom prst="bentConnector3">
            <a:avLst>
              <a:gd name="adj1" fmla="val 50002"/>
            </a:avLst>
          </a:prstGeom>
          <a:noFill/>
          <a:ln w="19050" cap="flat" cmpd="sng">
            <a:solidFill>
              <a:schemeClr val="dk2"/>
            </a:solidFill>
            <a:prstDash val="solid"/>
            <a:round/>
            <a:headEnd type="none" w="med" len="med"/>
            <a:tailEnd type="none" w="med" len="med"/>
          </a:ln>
        </p:spPr>
      </p:cxnSp>
      <p:cxnSp>
        <p:nvCxnSpPr>
          <p:cNvPr id="893" name="Google Shape;893;p59"/>
          <p:cNvCxnSpPr>
            <a:stCxn id="879" idx="3"/>
            <a:endCxn id="885" idx="3"/>
          </p:cNvCxnSpPr>
          <p:nvPr/>
        </p:nvCxnSpPr>
        <p:spPr>
          <a:xfrm>
            <a:off x="2148088" y="2727575"/>
            <a:ext cx="756600" cy="907200"/>
          </a:xfrm>
          <a:prstGeom prst="bentConnector3">
            <a:avLst>
              <a:gd name="adj1" fmla="val 50002"/>
            </a:avLst>
          </a:prstGeom>
          <a:noFill/>
          <a:ln w="19050" cap="flat" cmpd="sng">
            <a:solidFill>
              <a:schemeClr val="dk2"/>
            </a:solidFill>
            <a:prstDash val="solid"/>
            <a:round/>
            <a:headEnd type="none" w="med" len="med"/>
            <a:tailEnd type="none" w="med" len="med"/>
          </a:ln>
        </p:spPr>
      </p:cxnSp>
      <p:cxnSp>
        <p:nvCxnSpPr>
          <p:cNvPr id="894" name="Google Shape;894;p59"/>
          <p:cNvCxnSpPr>
            <a:stCxn id="882" idx="1"/>
          </p:cNvCxnSpPr>
          <p:nvPr/>
        </p:nvCxnSpPr>
        <p:spPr>
          <a:xfrm rot="10800000" flipH="1">
            <a:off x="4823575" y="1608810"/>
            <a:ext cx="798000" cy="331200"/>
          </a:xfrm>
          <a:prstGeom prst="bentConnector3">
            <a:avLst>
              <a:gd name="adj1" fmla="val 50000"/>
            </a:avLst>
          </a:prstGeom>
          <a:noFill/>
          <a:ln w="19050" cap="flat" cmpd="sng">
            <a:solidFill>
              <a:schemeClr val="dk2"/>
            </a:solidFill>
            <a:prstDash val="solid"/>
            <a:round/>
            <a:headEnd type="none" w="med" len="med"/>
            <a:tailEnd type="none" w="med" len="med"/>
          </a:ln>
        </p:spPr>
      </p:cxnSp>
      <p:cxnSp>
        <p:nvCxnSpPr>
          <p:cNvPr id="895" name="Google Shape;895;p59"/>
          <p:cNvCxnSpPr/>
          <p:nvPr/>
        </p:nvCxnSpPr>
        <p:spPr>
          <a:xfrm>
            <a:off x="4823575" y="1940085"/>
            <a:ext cx="816900" cy="283800"/>
          </a:xfrm>
          <a:prstGeom prst="bentConnector3">
            <a:avLst>
              <a:gd name="adj1" fmla="val 49012"/>
            </a:avLst>
          </a:prstGeom>
          <a:noFill/>
          <a:ln w="19050" cap="flat" cmpd="sng">
            <a:solidFill>
              <a:schemeClr val="dk2"/>
            </a:solidFill>
            <a:prstDash val="solid"/>
            <a:round/>
            <a:headEnd type="none" w="med" len="med"/>
            <a:tailEnd type="none" w="med" len="med"/>
          </a:ln>
        </p:spPr>
      </p:cxnSp>
      <p:cxnSp>
        <p:nvCxnSpPr>
          <p:cNvPr id="896" name="Google Shape;896;p59"/>
          <p:cNvCxnSpPr/>
          <p:nvPr/>
        </p:nvCxnSpPr>
        <p:spPr>
          <a:xfrm rot="10800000" flipH="1">
            <a:off x="4823575" y="3326448"/>
            <a:ext cx="798000" cy="331200"/>
          </a:xfrm>
          <a:prstGeom prst="bentConnector3">
            <a:avLst>
              <a:gd name="adj1" fmla="val 50000"/>
            </a:avLst>
          </a:prstGeom>
          <a:noFill/>
          <a:ln w="19050" cap="flat" cmpd="sng">
            <a:solidFill>
              <a:schemeClr val="dk2"/>
            </a:solidFill>
            <a:prstDash val="solid"/>
            <a:round/>
            <a:headEnd type="none" w="med" len="med"/>
            <a:tailEnd type="none" w="med" len="med"/>
          </a:ln>
        </p:spPr>
      </p:cxnSp>
      <p:cxnSp>
        <p:nvCxnSpPr>
          <p:cNvPr id="897" name="Google Shape;897;p59"/>
          <p:cNvCxnSpPr/>
          <p:nvPr/>
        </p:nvCxnSpPr>
        <p:spPr>
          <a:xfrm>
            <a:off x="4823575" y="3657723"/>
            <a:ext cx="816900" cy="283800"/>
          </a:xfrm>
          <a:prstGeom prst="bentConnector3">
            <a:avLst>
              <a:gd name="adj1" fmla="val 49012"/>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901" name="Shape 901"/>
        <p:cNvGrpSpPr/>
        <p:nvPr/>
      </p:nvGrpSpPr>
      <p:grpSpPr>
        <a:xfrm>
          <a:off x="0" y="0"/>
          <a:ext cx="0" cy="0"/>
          <a:chOff x="0" y="0"/>
          <a:chExt cx="0" cy="0"/>
        </a:xfrm>
      </p:grpSpPr>
      <p:pic>
        <p:nvPicPr>
          <p:cNvPr id="902" name="Google Shape;902;p60"/>
          <p:cNvPicPr preferRelativeResize="0"/>
          <p:nvPr/>
        </p:nvPicPr>
        <p:blipFill rotWithShape="1">
          <a:blip r:embed="rId1"/>
          <a:srcRect l="4419" r="4273"/>
          <a:stretch>
            <a:fillRect/>
          </a:stretch>
        </p:blipFill>
        <p:spPr>
          <a:xfrm>
            <a:off x="2322075" y="1387800"/>
            <a:ext cx="4488298" cy="2765100"/>
          </a:xfrm>
          <a:prstGeom prst="rect">
            <a:avLst/>
          </a:prstGeom>
          <a:noFill/>
          <a:ln w="19050" cap="flat" cmpd="sng">
            <a:solidFill>
              <a:schemeClr val="accent1"/>
            </a:solidFill>
            <a:prstDash val="solid"/>
            <a:round/>
            <a:headEnd type="none" w="sm" len="sm"/>
            <a:tailEnd type="none" w="sm" len="sm"/>
          </a:ln>
        </p:spPr>
      </p:pic>
      <p:sp>
        <p:nvSpPr>
          <p:cNvPr id="903" name="Google Shape;903;p60"/>
          <p:cNvSpPr txBox="1"/>
          <p:nvPr>
            <p:ph type="title"/>
          </p:nvPr>
        </p:nvSpPr>
        <p:spPr>
          <a:xfrm>
            <a:off x="713250" y="3638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Lesson Resources</a:t>
            </a:r>
            <a:endParaRPr lang="en-GB"/>
          </a:p>
        </p:txBody>
      </p:sp>
      <p:sp>
        <p:nvSpPr>
          <p:cNvPr id="904" name="Google Shape;904;p60"/>
          <p:cNvSpPr/>
          <p:nvPr/>
        </p:nvSpPr>
        <p:spPr>
          <a:xfrm>
            <a:off x="6634586" y="3771110"/>
            <a:ext cx="80477" cy="80391"/>
          </a:xfrm>
          <a:custGeom>
            <a:avLst/>
            <a:gdLst/>
            <a:ahLst/>
            <a:cxnLst/>
            <a:rect l="l" t="t" r="r" b="b"/>
            <a:pathLst>
              <a:path w="4683" h="4678" extrusionOk="0">
                <a:moveTo>
                  <a:pt x="1" y="1"/>
                </a:moveTo>
                <a:lnTo>
                  <a:pt x="1" y="1052"/>
                </a:lnTo>
                <a:lnTo>
                  <a:pt x="3630" y="1052"/>
                </a:lnTo>
                <a:lnTo>
                  <a:pt x="3630" y="4678"/>
                </a:lnTo>
                <a:lnTo>
                  <a:pt x="4682" y="4678"/>
                </a:lnTo>
                <a:lnTo>
                  <a:pt x="46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 name="Google Shape;905;p60"/>
          <p:cNvSpPr/>
          <p:nvPr/>
        </p:nvSpPr>
        <p:spPr>
          <a:xfrm>
            <a:off x="6519124" y="3771110"/>
            <a:ext cx="80443" cy="80391"/>
          </a:xfrm>
          <a:custGeom>
            <a:avLst/>
            <a:gdLst/>
            <a:ahLst/>
            <a:cxnLst/>
            <a:rect l="l" t="t" r="r" b="b"/>
            <a:pathLst>
              <a:path w="4681" h="4678" extrusionOk="0">
                <a:moveTo>
                  <a:pt x="1" y="1"/>
                </a:moveTo>
                <a:lnTo>
                  <a:pt x="1" y="4678"/>
                </a:lnTo>
                <a:lnTo>
                  <a:pt x="1053" y="4678"/>
                </a:lnTo>
                <a:lnTo>
                  <a:pt x="1053" y="1052"/>
                </a:lnTo>
                <a:lnTo>
                  <a:pt x="4681" y="1052"/>
                </a:lnTo>
                <a:lnTo>
                  <a:pt x="46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 name="Google Shape;906;p60"/>
          <p:cNvSpPr/>
          <p:nvPr/>
        </p:nvSpPr>
        <p:spPr>
          <a:xfrm>
            <a:off x="6634586" y="3886504"/>
            <a:ext cx="80477" cy="80391"/>
          </a:xfrm>
          <a:custGeom>
            <a:avLst/>
            <a:gdLst/>
            <a:ahLst/>
            <a:cxnLst/>
            <a:rect l="l" t="t" r="r" b="b"/>
            <a:pathLst>
              <a:path w="4683" h="4678" extrusionOk="0">
                <a:moveTo>
                  <a:pt x="3630" y="0"/>
                </a:moveTo>
                <a:lnTo>
                  <a:pt x="3630" y="3626"/>
                </a:lnTo>
                <a:lnTo>
                  <a:pt x="1" y="3626"/>
                </a:lnTo>
                <a:lnTo>
                  <a:pt x="1" y="4677"/>
                </a:lnTo>
                <a:lnTo>
                  <a:pt x="4682" y="4677"/>
                </a:lnTo>
                <a:lnTo>
                  <a:pt x="4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 name="Google Shape;907;p60"/>
          <p:cNvSpPr/>
          <p:nvPr/>
        </p:nvSpPr>
        <p:spPr>
          <a:xfrm>
            <a:off x="6519124" y="3886504"/>
            <a:ext cx="80443" cy="80391"/>
          </a:xfrm>
          <a:custGeom>
            <a:avLst/>
            <a:gdLst/>
            <a:ahLst/>
            <a:cxnLst/>
            <a:rect l="l" t="t" r="r" b="b"/>
            <a:pathLst>
              <a:path w="4681" h="4678" extrusionOk="0">
                <a:moveTo>
                  <a:pt x="1" y="0"/>
                </a:moveTo>
                <a:lnTo>
                  <a:pt x="1" y="4677"/>
                </a:lnTo>
                <a:lnTo>
                  <a:pt x="4681" y="4677"/>
                </a:lnTo>
                <a:lnTo>
                  <a:pt x="4681" y="3626"/>
                </a:lnTo>
                <a:lnTo>
                  <a:pt x="1053" y="3626"/>
                </a:lnTo>
                <a:lnTo>
                  <a:pt x="10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08" name="Google Shape;908;p60"/>
          <p:cNvGrpSpPr/>
          <p:nvPr/>
        </p:nvGrpSpPr>
        <p:grpSpPr>
          <a:xfrm>
            <a:off x="2152703" y="1233733"/>
            <a:ext cx="4838669" cy="3685265"/>
            <a:chOff x="2152703" y="1233733"/>
            <a:chExt cx="4838669" cy="3685265"/>
          </a:xfrm>
        </p:grpSpPr>
        <p:grpSp>
          <p:nvGrpSpPr>
            <p:cNvPr id="909" name="Google Shape;909;p60"/>
            <p:cNvGrpSpPr/>
            <p:nvPr/>
          </p:nvGrpSpPr>
          <p:grpSpPr>
            <a:xfrm>
              <a:off x="2152703" y="1233733"/>
              <a:ext cx="4838669" cy="3685265"/>
              <a:chOff x="720010" y="1419647"/>
              <a:chExt cx="4021500" cy="3062887"/>
            </a:xfrm>
          </p:grpSpPr>
          <p:sp>
            <p:nvSpPr>
              <p:cNvPr id="910" name="Google Shape;910;p60"/>
              <p:cNvSpPr/>
              <p:nvPr/>
            </p:nvSpPr>
            <p:spPr>
              <a:xfrm>
                <a:off x="720010" y="1419647"/>
                <a:ext cx="4021500" cy="2544300"/>
              </a:xfrm>
              <a:prstGeom prst="roundRect">
                <a:avLst>
                  <a:gd name="adj" fmla="val 3857"/>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 name="Google Shape;911;p60"/>
              <p:cNvSpPr/>
              <p:nvPr/>
            </p:nvSpPr>
            <p:spPr>
              <a:xfrm>
                <a:off x="747353" y="1447364"/>
                <a:ext cx="3966900" cy="2488800"/>
              </a:xfrm>
              <a:prstGeom prst="roundRect">
                <a:avLst>
                  <a:gd name="adj" fmla="val 3282"/>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 name="Google Shape;912;p60"/>
              <p:cNvSpPr/>
              <p:nvPr/>
            </p:nvSpPr>
            <p:spPr>
              <a:xfrm>
                <a:off x="858158" y="1548119"/>
                <a:ext cx="3748500" cy="2285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 name="Google Shape;913;p60"/>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chemeClr val="accent1"/>
                </a:solidFill>
                <a:prstDash val="solid"/>
                <a:round/>
                <a:headEnd type="none" w="med" len="med"/>
                <a:tailEnd type="none" w="med" len="med"/>
              </a:ln>
            </p:spPr>
          </p:sp>
          <p:cxnSp>
            <p:nvCxnSpPr>
              <p:cNvPr id="914" name="Google Shape;914;p60"/>
              <p:cNvCxnSpPr/>
              <p:nvPr/>
            </p:nvCxnSpPr>
            <p:spPr>
              <a:xfrm>
                <a:off x="2057250" y="4433452"/>
                <a:ext cx="1353300" cy="0"/>
              </a:xfrm>
              <a:prstGeom prst="straightConnector1">
                <a:avLst/>
              </a:prstGeom>
              <a:noFill/>
              <a:ln w="19050" cap="flat" cmpd="sng">
                <a:solidFill>
                  <a:schemeClr val="accent1"/>
                </a:solidFill>
                <a:prstDash val="solid"/>
                <a:round/>
                <a:headEnd type="none" w="med" len="med"/>
                <a:tailEnd type="none" w="med" len="med"/>
              </a:ln>
            </p:spPr>
          </p:cxnSp>
        </p:grpSp>
        <p:sp>
          <p:nvSpPr>
            <p:cNvPr id="915" name="Google Shape;915;p60"/>
            <p:cNvSpPr/>
            <p:nvPr/>
          </p:nvSpPr>
          <p:spPr>
            <a:xfrm>
              <a:off x="4104257" y="2107250"/>
              <a:ext cx="928249" cy="928224"/>
            </a:xfrm>
            <a:custGeom>
              <a:avLst/>
              <a:gdLst/>
              <a:ahLst/>
              <a:cxnLst/>
              <a:rect l="l" t="t" r="r" b="b"/>
              <a:pathLst>
                <a:path w="73817" h="73815" extrusionOk="0">
                  <a:moveTo>
                    <a:pt x="36909" y="1"/>
                  </a:moveTo>
                  <a:cubicBezTo>
                    <a:pt x="27121" y="1"/>
                    <a:pt x="17732" y="3888"/>
                    <a:pt x="10811" y="10811"/>
                  </a:cubicBezTo>
                  <a:cubicBezTo>
                    <a:pt x="3890" y="17732"/>
                    <a:pt x="1" y="27119"/>
                    <a:pt x="1" y="36908"/>
                  </a:cubicBezTo>
                  <a:cubicBezTo>
                    <a:pt x="1" y="46696"/>
                    <a:pt x="3890" y="56083"/>
                    <a:pt x="10811" y="63005"/>
                  </a:cubicBezTo>
                  <a:cubicBezTo>
                    <a:pt x="17732" y="69926"/>
                    <a:pt x="27121" y="73814"/>
                    <a:pt x="36909" y="73814"/>
                  </a:cubicBezTo>
                  <a:cubicBezTo>
                    <a:pt x="46697" y="73814"/>
                    <a:pt x="56085" y="69926"/>
                    <a:pt x="63006" y="63005"/>
                  </a:cubicBezTo>
                  <a:cubicBezTo>
                    <a:pt x="69927" y="56083"/>
                    <a:pt x="73817" y="46696"/>
                    <a:pt x="73817" y="36908"/>
                  </a:cubicBezTo>
                  <a:cubicBezTo>
                    <a:pt x="73817" y="27119"/>
                    <a:pt x="69927" y="17732"/>
                    <a:pt x="63006" y="10811"/>
                  </a:cubicBezTo>
                  <a:cubicBezTo>
                    <a:pt x="56085" y="3888"/>
                    <a:pt x="46697" y="1"/>
                    <a:pt x="369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 name="Google Shape;916;p60"/>
            <p:cNvSpPr/>
            <p:nvPr/>
          </p:nvSpPr>
          <p:spPr>
            <a:xfrm>
              <a:off x="4445400" y="2325112"/>
              <a:ext cx="371679" cy="492550"/>
            </a:xfrm>
            <a:custGeom>
              <a:avLst/>
              <a:gdLst/>
              <a:ahLst/>
              <a:cxnLst/>
              <a:rect l="l" t="t" r="r" b="b"/>
              <a:pathLst>
                <a:path w="29557" h="39169" extrusionOk="0">
                  <a:moveTo>
                    <a:pt x="1" y="0"/>
                  </a:moveTo>
                  <a:lnTo>
                    <a:pt x="1" y="39169"/>
                  </a:lnTo>
                  <a:lnTo>
                    <a:pt x="29556" y="19584"/>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 name="Google Shape;917;p60"/>
            <p:cNvSpPr/>
            <p:nvPr/>
          </p:nvSpPr>
          <p:spPr>
            <a:xfrm>
              <a:off x="2331605" y="3655887"/>
              <a:ext cx="4449145" cy="24815"/>
            </a:xfrm>
            <a:custGeom>
              <a:avLst/>
              <a:gdLst/>
              <a:ahLst/>
              <a:cxnLst/>
              <a:rect l="l" t="t" r="r" b="b"/>
              <a:pathLst>
                <a:path w="258897" h="1444" extrusionOk="0">
                  <a:moveTo>
                    <a:pt x="0" y="0"/>
                  </a:moveTo>
                  <a:lnTo>
                    <a:pt x="0" y="1443"/>
                  </a:lnTo>
                  <a:lnTo>
                    <a:pt x="258897" y="1443"/>
                  </a:lnTo>
                  <a:lnTo>
                    <a:pt x="258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 name="Google Shape;918;p60"/>
            <p:cNvSpPr/>
            <p:nvPr/>
          </p:nvSpPr>
          <p:spPr>
            <a:xfrm>
              <a:off x="2331605" y="3655887"/>
              <a:ext cx="1817022" cy="24815"/>
            </a:xfrm>
            <a:custGeom>
              <a:avLst/>
              <a:gdLst/>
              <a:ahLst/>
              <a:cxnLst/>
              <a:rect l="l" t="t" r="r" b="b"/>
              <a:pathLst>
                <a:path w="105733" h="1444" extrusionOk="0">
                  <a:moveTo>
                    <a:pt x="0" y="0"/>
                  </a:moveTo>
                  <a:lnTo>
                    <a:pt x="0" y="1443"/>
                  </a:lnTo>
                  <a:lnTo>
                    <a:pt x="105732" y="1443"/>
                  </a:lnTo>
                  <a:lnTo>
                    <a:pt x="1057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 name="Google Shape;919;p60"/>
            <p:cNvSpPr/>
            <p:nvPr/>
          </p:nvSpPr>
          <p:spPr>
            <a:xfrm>
              <a:off x="3183850" y="3793862"/>
              <a:ext cx="117820" cy="165749"/>
            </a:xfrm>
            <a:custGeom>
              <a:avLst/>
              <a:gdLst/>
              <a:ahLst/>
              <a:cxnLst/>
              <a:rect l="l" t="t" r="r" b="b"/>
              <a:pathLst>
                <a:path w="6856" h="9645" extrusionOk="0">
                  <a:moveTo>
                    <a:pt x="0" y="0"/>
                  </a:moveTo>
                  <a:lnTo>
                    <a:pt x="0" y="9644"/>
                  </a:lnTo>
                  <a:lnTo>
                    <a:pt x="6855" y="482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 name="Google Shape;920;p60"/>
            <p:cNvSpPr/>
            <p:nvPr/>
          </p:nvSpPr>
          <p:spPr>
            <a:xfrm>
              <a:off x="3322099" y="3793862"/>
              <a:ext cx="27599" cy="165749"/>
            </a:xfrm>
            <a:custGeom>
              <a:avLst/>
              <a:gdLst/>
              <a:ahLst/>
              <a:cxnLst/>
              <a:rect l="l" t="t" r="r" b="b"/>
              <a:pathLst>
                <a:path w="1606" h="9645" extrusionOk="0">
                  <a:moveTo>
                    <a:pt x="1" y="0"/>
                  </a:moveTo>
                  <a:lnTo>
                    <a:pt x="1" y="9644"/>
                  </a:lnTo>
                  <a:lnTo>
                    <a:pt x="1605" y="9644"/>
                  </a:lnTo>
                  <a:lnTo>
                    <a:pt x="16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 name="Google Shape;921;p60"/>
            <p:cNvSpPr/>
            <p:nvPr/>
          </p:nvSpPr>
          <p:spPr>
            <a:xfrm>
              <a:off x="2849527" y="3793862"/>
              <a:ext cx="117855" cy="165749"/>
            </a:xfrm>
            <a:custGeom>
              <a:avLst/>
              <a:gdLst/>
              <a:ahLst/>
              <a:cxnLst/>
              <a:rect l="l" t="t" r="r" b="b"/>
              <a:pathLst>
                <a:path w="6858" h="9645" extrusionOk="0">
                  <a:moveTo>
                    <a:pt x="1" y="0"/>
                  </a:moveTo>
                  <a:lnTo>
                    <a:pt x="1" y="9644"/>
                  </a:lnTo>
                  <a:lnTo>
                    <a:pt x="6857" y="4822"/>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 name="Google Shape;922;p60"/>
            <p:cNvSpPr/>
            <p:nvPr/>
          </p:nvSpPr>
          <p:spPr>
            <a:xfrm>
              <a:off x="2515238" y="3793862"/>
              <a:ext cx="117838" cy="165749"/>
            </a:xfrm>
            <a:custGeom>
              <a:avLst/>
              <a:gdLst/>
              <a:ahLst/>
              <a:cxnLst/>
              <a:rect l="l" t="t" r="r" b="b"/>
              <a:pathLst>
                <a:path w="6857" h="9645" extrusionOk="0">
                  <a:moveTo>
                    <a:pt x="6857" y="0"/>
                  </a:moveTo>
                  <a:lnTo>
                    <a:pt x="0" y="4822"/>
                  </a:lnTo>
                  <a:lnTo>
                    <a:pt x="6857" y="9644"/>
                  </a:lnTo>
                  <a:lnTo>
                    <a:pt x="68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 name="Google Shape;923;p60"/>
            <p:cNvSpPr/>
            <p:nvPr/>
          </p:nvSpPr>
          <p:spPr>
            <a:xfrm>
              <a:off x="2467208" y="3793862"/>
              <a:ext cx="27599" cy="165749"/>
            </a:xfrm>
            <a:custGeom>
              <a:avLst/>
              <a:gdLst/>
              <a:ahLst/>
              <a:cxnLst/>
              <a:rect l="l" t="t" r="r" b="b"/>
              <a:pathLst>
                <a:path w="1606" h="9645" extrusionOk="0">
                  <a:moveTo>
                    <a:pt x="0" y="0"/>
                  </a:moveTo>
                  <a:lnTo>
                    <a:pt x="0" y="9644"/>
                  </a:lnTo>
                  <a:lnTo>
                    <a:pt x="1605" y="9644"/>
                  </a:lnTo>
                  <a:lnTo>
                    <a:pt x="160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 name="Google Shape;924;p60"/>
            <p:cNvSpPr/>
            <p:nvPr/>
          </p:nvSpPr>
          <p:spPr>
            <a:xfrm>
              <a:off x="5757132" y="3765095"/>
              <a:ext cx="215362" cy="210671"/>
            </a:xfrm>
            <a:custGeom>
              <a:avLst/>
              <a:gdLst/>
              <a:ahLst/>
              <a:cxnLst/>
              <a:rect l="l" t="t" r="r" b="b"/>
              <a:pathLst>
                <a:path w="12532" h="12259" extrusionOk="0">
                  <a:moveTo>
                    <a:pt x="6266" y="4165"/>
                  </a:moveTo>
                  <a:cubicBezTo>
                    <a:pt x="7372" y="4165"/>
                    <a:pt x="8275" y="5046"/>
                    <a:pt x="8275" y="6128"/>
                  </a:cubicBezTo>
                  <a:cubicBezTo>
                    <a:pt x="8275" y="7212"/>
                    <a:pt x="7374" y="8094"/>
                    <a:pt x="6266" y="8094"/>
                  </a:cubicBezTo>
                  <a:cubicBezTo>
                    <a:pt x="5158" y="8094"/>
                    <a:pt x="4257" y="7212"/>
                    <a:pt x="4257" y="6128"/>
                  </a:cubicBezTo>
                  <a:cubicBezTo>
                    <a:pt x="4257" y="5046"/>
                    <a:pt x="5159" y="4165"/>
                    <a:pt x="6266" y="4165"/>
                  </a:cubicBezTo>
                  <a:close/>
                  <a:moveTo>
                    <a:pt x="5550" y="0"/>
                  </a:moveTo>
                  <a:cubicBezTo>
                    <a:pt x="5454" y="0"/>
                    <a:pt x="4829" y="1686"/>
                    <a:pt x="4829" y="1686"/>
                  </a:cubicBezTo>
                  <a:lnTo>
                    <a:pt x="4064" y="1996"/>
                  </a:lnTo>
                  <a:cubicBezTo>
                    <a:pt x="4064" y="1996"/>
                    <a:pt x="2509" y="1336"/>
                    <a:pt x="2319" y="1336"/>
                  </a:cubicBezTo>
                  <a:cubicBezTo>
                    <a:pt x="2310" y="1336"/>
                    <a:pt x="2304" y="1338"/>
                    <a:pt x="2301" y="1340"/>
                  </a:cubicBezTo>
                  <a:lnTo>
                    <a:pt x="1328" y="2292"/>
                  </a:lnTo>
                  <a:cubicBezTo>
                    <a:pt x="1261" y="2357"/>
                    <a:pt x="2035" y="3983"/>
                    <a:pt x="2035" y="3983"/>
                  </a:cubicBezTo>
                  <a:lnTo>
                    <a:pt x="1719" y="4733"/>
                  </a:lnTo>
                  <a:cubicBezTo>
                    <a:pt x="1719" y="4733"/>
                    <a:pt x="0" y="5394"/>
                    <a:pt x="0" y="5484"/>
                  </a:cubicBezTo>
                  <a:lnTo>
                    <a:pt x="0" y="6830"/>
                  </a:lnTo>
                  <a:cubicBezTo>
                    <a:pt x="0" y="6924"/>
                    <a:pt x="1724" y="7537"/>
                    <a:pt x="1724" y="7537"/>
                  </a:cubicBezTo>
                  <a:lnTo>
                    <a:pt x="2039" y="8285"/>
                  </a:lnTo>
                  <a:cubicBezTo>
                    <a:pt x="2039" y="8285"/>
                    <a:pt x="1304" y="9944"/>
                    <a:pt x="1369" y="10007"/>
                  </a:cubicBezTo>
                  <a:lnTo>
                    <a:pt x="2342" y="10961"/>
                  </a:lnTo>
                  <a:cubicBezTo>
                    <a:pt x="2345" y="10963"/>
                    <a:pt x="2350" y="10964"/>
                    <a:pt x="2358" y="10964"/>
                  </a:cubicBezTo>
                  <a:cubicBezTo>
                    <a:pt x="2540" y="10964"/>
                    <a:pt x="4069" y="10267"/>
                    <a:pt x="4069" y="10267"/>
                  </a:cubicBezTo>
                  <a:lnTo>
                    <a:pt x="4836" y="10579"/>
                  </a:lnTo>
                  <a:cubicBezTo>
                    <a:pt x="4836" y="10579"/>
                    <a:pt x="5513" y="12259"/>
                    <a:pt x="5607" y="12259"/>
                  </a:cubicBezTo>
                  <a:lnTo>
                    <a:pt x="6983" y="12259"/>
                  </a:lnTo>
                  <a:cubicBezTo>
                    <a:pt x="7077" y="12259"/>
                    <a:pt x="7704" y="10573"/>
                    <a:pt x="7704" y="10573"/>
                  </a:cubicBezTo>
                  <a:lnTo>
                    <a:pt x="8471" y="10263"/>
                  </a:lnTo>
                  <a:cubicBezTo>
                    <a:pt x="8471" y="10263"/>
                    <a:pt x="10025" y="10924"/>
                    <a:pt x="10212" y="10924"/>
                  </a:cubicBezTo>
                  <a:cubicBezTo>
                    <a:pt x="10220" y="10924"/>
                    <a:pt x="10226" y="10923"/>
                    <a:pt x="10229" y="10920"/>
                  </a:cubicBezTo>
                  <a:lnTo>
                    <a:pt x="11203" y="9968"/>
                  </a:lnTo>
                  <a:cubicBezTo>
                    <a:pt x="11271" y="9902"/>
                    <a:pt x="10495" y="8276"/>
                    <a:pt x="10495" y="8276"/>
                  </a:cubicBezTo>
                  <a:lnTo>
                    <a:pt x="10811" y="7526"/>
                  </a:lnTo>
                  <a:cubicBezTo>
                    <a:pt x="10811" y="7526"/>
                    <a:pt x="12531" y="6865"/>
                    <a:pt x="12531" y="6773"/>
                  </a:cubicBezTo>
                  <a:lnTo>
                    <a:pt x="12531" y="5427"/>
                  </a:lnTo>
                  <a:cubicBezTo>
                    <a:pt x="12531" y="5334"/>
                    <a:pt x="10809" y="4724"/>
                    <a:pt x="10809" y="4724"/>
                  </a:cubicBezTo>
                  <a:lnTo>
                    <a:pt x="10492" y="3972"/>
                  </a:lnTo>
                  <a:cubicBezTo>
                    <a:pt x="10492" y="3972"/>
                    <a:pt x="11229" y="2313"/>
                    <a:pt x="11163" y="2249"/>
                  </a:cubicBezTo>
                  <a:lnTo>
                    <a:pt x="10190" y="1298"/>
                  </a:lnTo>
                  <a:cubicBezTo>
                    <a:pt x="10187" y="1296"/>
                    <a:pt x="10181" y="1294"/>
                    <a:pt x="10173" y="1294"/>
                  </a:cubicBezTo>
                  <a:cubicBezTo>
                    <a:pt x="9987" y="1294"/>
                    <a:pt x="8462" y="1991"/>
                    <a:pt x="8462" y="1991"/>
                  </a:cubicBezTo>
                  <a:lnTo>
                    <a:pt x="7695" y="1682"/>
                  </a:lnTo>
                  <a:cubicBezTo>
                    <a:pt x="7695" y="1682"/>
                    <a:pt x="7019" y="0"/>
                    <a:pt x="69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 name="Google Shape;925;p60"/>
            <p:cNvSpPr/>
            <p:nvPr/>
          </p:nvSpPr>
          <p:spPr>
            <a:xfrm>
              <a:off x="6124999" y="3788243"/>
              <a:ext cx="245694" cy="161505"/>
            </a:xfrm>
            <a:custGeom>
              <a:avLst/>
              <a:gdLst/>
              <a:ahLst/>
              <a:cxnLst/>
              <a:rect l="l" t="t" r="r" b="b"/>
              <a:pathLst>
                <a:path w="14297" h="9398" extrusionOk="0">
                  <a:moveTo>
                    <a:pt x="13244" y="1052"/>
                  </a:moveTo>
                  <a:lnTo>
                    <a:pt x="13244" y="8346"/>
                  </a:lnTo>
                  <a:lnTo>
                    <a:pt x="1053" y="8346"/>
                  </a:lnTo>
                  <a:lnTo>
                    <a:pt x="1053" y="1052"/>
                  </a:lnTo>
                  <a:close/>
                  <a:moveTo>
                    <a:pt x="0" y="1"/>
                  </a:moveTo>
                  <a:lnTo>
                    <a:pt x="0" y="9398"/>
                  </a:lnTo>
                  <a:lnTo>
                    <a:pt x="14296" y="9398"/>
                  </a:lnTo>
                  <a:lnTo>
                    <a:pt x="142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 name="Google Shape;926;p60"/>
            <p:cNvSpPr/>
            <p:nvPr/>
          </p:nvSpPr>
          <p:spPr>
            <a:xfrm>
              <a:off x="4104248" y="3624886"/>
              <a:ext cx="88846" cy="85461"/>
            </a:xfrm>
            <a:custGeom>
              <a:avLst/>
              <a:gdLst/>
              <a:ahLst/>
              <a:cxnLst/>
              <a:rect l="l" t="t" r="r" b="b"/>
              <a:pathLst>
                <a:path w="5170" h="4973" extrusionOk="0">
                  <a:moveTo>
                    <a:pt x="2684" y="0"/>
                  </a:moveTo>
                  <a:cubicBezTo>
                    <a:pt x="2683" y="0"/>
                    <a:pt x="2682" y="0"/>
                    <a:pt x="2681" y="0"/>
                  </a:cubicBezTo>
                  <a:cubicBezTo>
                    <a:pt x="1675" y="0"/>
                    <a:pt x="768" y="607"/>
                    <a:pt x="385" y="1536"/>
                  </a:cubicBezTo>
                  <a:cubicBezTo>
                    <a:pt x="0" y="2464"/>
                    <a:pt x="213" y="3535"/>
                    <a:pt x="925" y="4246"/>
                  </a:cubicBezTo>
                  <a:cubicBezTo>
                    <a:pt x="1400" y="4721"/>
                    <a:pt x="2035" y="4973"/>
                    <a:pt x="2682" y="4973"/>
                  </a:cubicBezTo>
                  <a:cubicBezTo>
                    <a:pt x="3003" y="4973"/>
                    <a:pt x="3328" y="4910"/>
                    <a:pt x="3637" y="4782"/>
                  </a:cubicBezTo>
                  <a:cubicBezTo>
                    <a:pt x="4565" y="4397"/>
                    <a:pt x="5170" y="3488"/>
                    <a:pt x="5170" y="2482"/>
                  </a:cubicBezTo>
                  <a:cubicBezTo>
                    <a:pt x="5168" y="1112"/>
                    <a:pt x="4056" y="0"/>
                    <a:pt x="2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27" name="Google Shape;927;p60"/>
          <p:cNvSpPr/>
          <p:nvPr/>
        </p:nvSpPr>
        <p:spPr>
          <a:xfrm rot="5254399">
            <a:off x="-515045" y="3703994"/>
            <a:ext cx="2714135" cy="2971933"/>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 name="Google Shape;928;p60"/>
          <p:cNvSpPr/>
          <p:nvPr/>
        </p:nvSpPr>
        <p:spPr>
          <a:xfrm rot="-4971722">
            <a:off x="-1738314" y="4360167"/>
            <a:ext cx="3207625" cy="3139985"/>
          </a:xfrm>
          <a:custGeom>
            <a:avLst/>
            <a:gdLst/>
            <a:ahLst/>
            <a:cxnLst/>
            <a:rect l="l" t="t" r="r" b="b"/>
            <a:pathLst>
              <a:path w="155846" h="123228" extrusionOk="0">
                <a:moveTo>
                  <a:pt x="143537" y="1"/>
                </a:moveTo>
                <a:lnTo>
                  <a:pt x="1" y="114182"/>
                </a:lnTo>
                <a:cubicBezTo>
                  <a:pt x="5901" y="119314"/>
                  <a:pt x="13518" y="123227"/>
                  <a:pt x="21197" y="123227"/>
                </a:cubicBezTo>
                <a:cubicBezTo>
                  <a:pt x="22851" y="123227"/>
                  <a:pt x="24509" y="123045"/>
                  <a:pt x="26153" y="122655"/>
                </a:cubicBezTo>
                <a:cubicBezTo>
                  <a:pt x="37494" y="119920"/>
                  <a:pt x="44333" y="108678"/>
                  <a:pt x="49803" y="98371"/>
                </a:cubicBezTo>
                <a:cubicBezTo>
                  <a:pt x="55240" y="88064"/>
                  <a:pt x="61745" y="76722"/>
                  <a:pt x="72986" y="73553"/>
                </a:cubicBezTo>
                <a:cubicBezTo>
                  <a:pt x="75163" y="72935"/>
                  <a:pt x="77361" y="72673"/>
                  <a:pt x="79569" y="72673"/>
                </a:cubicBezTo>
                <a:cubicBezTo>
                  <a:pt x="87002" y="72673"/>
                  <a:pt x="94547" y="75642"/>
                  <a:pt x="101774" y="77956"/>
                </a:cubicBezTo>
                <a:cubicBezTo>
                  <a:pt x="106502" y="79449"/>
                  <a:pt x="111703" y="80629"/>
                  <a:pt x="116672" y="80629"/>
                </a:cubicBezTo>
                <a:cubicBezTo>
                  <a:pt x="121588" y="80629"/>
                  <a:pt x="126278" y="79474"/>
                  <a:pt x="130060" y="76322"/>
                </a:cubicBezTo>
                <a:cubicBezTo>
                  <a:pt x="135765" y="71552"/>
                  <a:pt x="137566" y="63646"/>
                  <a:pt x="138133" y="56208"/>
                </a:cubicBezTo>
                <a:cubicBezTo>
                  <a:pt x="139234" y="41864"/>
                  <a:pt x="141435" y="33491"/>
                  <a:pt x="149408" y="21483"/>
                </a:cubicBezTo>
                <a:cubicBezTo>
                  <a:pt x="155846" y="11776"/>
                  <a:pt x="155178" y="5171"/>
                  <a:pt x="14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 name="Google Shape;929;p60"/>
          <p:cNvSpPr/>
          <p:nvPr/>
        </p:nvSpPr>
        <p:spPr>
          <a:xfrm rot="5400000">
            <a:off x="8054488" y="-43013"/>
            <a:ext cx="1269922" cy="1165035"/>
          </a:xfrm>
          <a:custGeom>
            <a:avLst/>
            <a:gdLst/>
            <a:ahLst/>
            <a:cxnLst/>
            <a:rect l="l" t="t" r="r" b="b"/>
            <a:pathLst>
              <a:path w="40732" h="34850" extrusionOk="0">
                <a:moveTo>
                  <a:pt x="1" y="0"/>
                </a:moveTo>
                <a:lnTo>
                  <a:pt x="1" y="34850"/>
                </a:lnTo>
                <a:cubicBezTo>
                  <a:pt x="10776" y="28194"/>
                  <a:pt x="30385" y="14812"/>
                  <a:pt x="40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60"/>
          <p:cNvSpPr/>
          <p:nvPr/>
        </p:nvSpPr>
        <p:spPr>
          <a:xfrm rot="-959135">
            <a:off x="8689272" y="-740031"/>
            <a:ext cx="1383248" cy="1650428"/>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934" name="Shape 934"/>
        <p:cNvGrpSpPr/>
        <p:nvPr/>
      </p:nvGrpSpPr>
      <p:grpSpPr>
        <a:xfrm>
          <a:off x="0" y="0"/>
          <a:ext cx="0" cy="0"/>
          <a:chOff x="0" y="0"/>
          <a:chExt cx="0" cy="0"/>
        </a:xfrm>
      </p:grpSpPr>
      <p:sp>
        <p:nvSpPr>
          <p:cNvPr id="935" name="Google Shape;935;p61"/>
          <p:cNvSpPr txBox="1"/>
          <p:nvPr>
            <p:ph type="title"/>
          </p:nvPr>
        </p:nvSpPr>
        <p:spPr>
          <a:xfrm>
            <a:off x="713225" y="1609538"/>
            <a:ext cx="77175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a:t>98,300</a:t>
            </a:r>
            <a:endParaRPr lang="en-GB"/>
          </a:p>
        </p:txBody>
      </p:sp>
      <p:sp>
        <p:nvSpPr>
          <p:cNvPr id="936" name="Google Shape;936;p61"/>
          <p:cNvSpPr txBox="1"/>
          <p:nvPr>
            <p:ph type="body" idx="1"/>
          </p:nvPr>
        </p:nvSpPr>
        <p:spPr>
          <a:xfrm>
            <a:off x="713275" y="3661513"/>
            <a:ext cx="7717500" cy="467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That's a huge number!</a:t>
            </a:r>
            <a:endParaRPr lang="en-GB"/>
          </a:p>
        </p:txBody>
      </p:sp>
      <p:grpSp>
        <p:nvGrpSpPr>
          <p:cNvPr id="937" name="Google Shape;937;p61"/>
          <p:cNvGrpSpPr/>
          <p:nvPr/>
        </p:nvGrpSpPr>
        <p:grpSpPr>
          <a:xfrm>
            <a:off x="4327516" y="3481157"/>
            <a:ext cx="507974" cy="180367"/>
            <a:chOff x="4327516" y="3481157"/>
            <a:chExt cx="507974" cy="180367"/>
          </a:xfrm>
        </p:grpSpPr>
        <p:sp>
          <p:nvSpPr>
            <p:cNvPr id="938" name="Google Shape;938;p61"/>
            <p:cNvSpPr/>
            <p:nvPr/>
          </p:nvSpPr>
          <p:spPr>
            <a:xfrm>
              <a:off x="4711040" y="3505966"/>
              <a:ext cx="124450" cy="130750"/>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 name="Google Shape;939;p61"/>
            <p:cNvSpPr/>
            <p:nvPr/>
          </p:nvSpPr>
          <p:spPr>
            <a:xfrm rot="7049100">
              <a:off x="4533119" y="3505964"/>
              <a:ext cx="124446" cy="130745"/>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 name="Google Shape;940;p61"/>
            <p:cNvSpPr/>
            <p:nvPr/>
          </p:nvSpPr>
          <p:spPr>
            <a:xfrm rot="-2479855">
              <a:off x="4355190" y="3505966"/>
              <a:ext cx="124449" cy="130749"/>
            </a:xfrm>
            <a:custGeom>
              <a:avLst/>
              <a:gdLst/>
              <a:ahLst/>
              <a:cxnLst/>
              <a:rect l="l" t="t" r="r" b="b"/>
              <a:pathLst>
                <a:path w="4978" h="5230" extrusionOk="0">
                  <a:moveTo>
                    <a:pt x="2640" y="1"/>
                  </a:moveTo>
                  <a:cubicBezTo>
                    <a:pt x="1482" y="1"/>
                    <a:pt x="324" y="1373"/>
                    <a:pt x="72" y="2402"/>
                  </a:cubicBezTo>
                  <a:cubicBezTo>
                    <a:pt x="24" y="2581"/>
                    <a:pt x="0" y="2759"/>
                    <a:pt x="24" y="2938"/>
                  </a:cubicBezTo>
                  <a:cubicBezTo>
                    <a:pt x="96" y="3712"/>
                    <a:pt x="703" y="4403"/>
                    <a:pt x="1286" y="4855"/>
                  </a:cubicBezTo>
                  <a:cubicBezTo>
                    <a:pt x="1605" y="5117"/>
                    <a:pt x="1962" y="5230"/>
                    <a:pt x="2319" y="5230"/>
                  </a:cubicBezTo>
                  <a:cubicBezTo>
                    <a:pt x="3085" y="5230"/>
                    <a:pt x="3853" y="4711"/>
                    <a:pt x="4251" y="4022"/>
                  </a:cubicBezTo>
                  <a:cubicBezTo>
                    <a:pt x="4977" y="2771"/>
                    <a:pt x="4572" y="390"/>
                    <a:pt x="2941" y="33"/>
                  </a:cubicBezTo>
                  <a:cubicBezTo>
                    <a:pt x="2841" y="11"/>
                    <a:pt x="2740" y="1"/>
                    <a:pt x="2640" y="1"/>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944" name="Shape 944"/>
        <p:cNvGrpSpPr/>
        <p:nvPr/>
      </p:nvGrpSpPr>
      <p:grpSpPr>
        <a:xfrm>
          <a:off x="0" y="0"/>
          <a:ext cx="0" cy="0"/>
          <a:chOff x="0" y="0"/>
          <a:chExt cx="0" cy="0"/>
        </a:xfrm>
      </p:grpSpPr>
      <p:sp>
        <p:nvSpPr>
          <p:cNvPr id="945" name="Google Shape;945;p62"/>
          <p:cNvSpPr/>
          <p:nvPr/>
        </p:nvSpPr>
        <p:spPr>
          <a:xfrm rot="124698">
            <a:off x="1378036" y="1458126"/>
            <a:ext cx="6450073" cy="443486"/>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 name="Google Shape;946;p62"/>
          <p:cNvSpPr txBox="1"/>
          <p:nvPr>
            <p:ph type="title"/>
          </p:nvPr>
        </p:nvSpPr>
        <p:spPr>
          <a:xfrm>
            <a:off x="621750" y="365908"/>
            <a:ext cx="7809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Project Schedule</a:t>
            </a:r>
            <a:endParaRPr lang="en-GB"/>
          </a:p>
        </p:txBody>
      </p:sp>
      <p:sp>
        <p:nvSpPr>
          <p:cNvPr id="947" name="Google Shape;947;p62"/>
          <p:cNvSpPr/>
          <p:nvPr/>
        </p:nvSpPr>
        <p:spPr>
          <a:xfrm rot="-1852505">
            <a:off x="5818055" y="4389679"/>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 name="Google Shape;948;p62"/>
          <p:cNvSpPr txBox="1"/>
          <p:nvPr/>
        </p:nvSpPr>
        <p:spPr>
          <a:xfrm>
            <a:off x="6100555" y="4378044"/>
            <a:ext cx="951000" cy="307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GB" sz="1600" b="1">
                <a:solidFill>
                  <a:schemeClr val="lt2"/>
                </a:solidFill>
                <a:latin typeface="Varela Round" panose="00000500000000000000"/>
                <a:ea typeface="Varela Round" panose="00000500000000000000"/>
                <a:cs typeface="Varela Round" panose="00000500000000000000"/>
                <a:sym typeface="Varela Round" panose="00000500000000000000"/>
              </a:rPr>
              <a:t>Math</a:t>
            </a:r>
            <a:endParaRPr sz="1600" b="1">
              <a:solidFill>
                <a:schemeClr val="lt2"/>
              </a:solidFill>
              <a:latin typeface="Varela Round" panose="00000500000000000000"/>
              <a:ea typeface="Varela Round" panose="00000500000000000000"/>
              <a:cs typeface="Varela Round" panose="00000500000000000000"/>
              <a:sym typeface="Varela Round" panose="00000500000000000000"/>
            </a:endParaRPr>
          </a:p>
        </p:txBody>
      </p:sp>
      <p:sp>
        <p:nvSpPr>
          <p:cNvPr id="949" name="Google Shape;949;p62"/>
          <p:cNvSpPr/>
          <p:nvPr/>
        </p:nvSpPr>
        <p:spPr>
          <a:xfrm rot="-1852505">
            <a:off x="4019026" y="4389679"/>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 name="Google Shape;950;p62"/>
          <p:cNvSpPr txBox="1"/>
          <p:nvPr/>
        </p:nvSpPr>
        <p:spPr>
          <a:xfrm>
            <a:off x="4301525" y="4378050"/>
            <a:ext cx="984600" cy="307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GB" sz="1600" b="1">
                <a:solidFill>
                  <a:srgbClr val="E07C4A"/>
                </a:solidFill>
                <a:latin typeface="Varela Round" panose="00000500000000000000"/>
                <a:ea typeface="Varela Round" panose="00000500000000000000"/>
                <a:cs typeface="Varela Round" panose="00000500000000000000"/>
                <a:sym typeface="Varela Round" panose="00000500000000000000"/>
              </a:rPr>
              <a:t>Science</a:t>
            </a:r>
            <a:endParaRPr sz="1600" b="1">
              <a:solidFill>
                <a:srgbClr val="E07C4A"/>
              </a:solidFill>
              <a:latin typeface="Varela Round" panose="00000500000000000000"/>
              <a:ea typeface="Varela Round" panose="00000500000000000000"/>
              <a:cs typeface="Varela Round" panose="00000500000000000000"/>
              <a:sym typeface="Varela Round" panose="00000500000000000000"/>
            </a:endParaRPr>
          </a:p>
        </p:txBody>
      </p:sp>
      <p:sp>
        <p:nvSpPr>
          <p:cNvPr id="951" name="Google Shape;951;p62"/>
          <p:cNvSpPr/>
          <p:nvPr/>
        </p:nvSpPr>
        <p:spPr>
          <a:xfrm rot="-1852505">
            <a:off x="2194938" y="4389679"/>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 name="Google Shape;952;p62"/>
          <p:cNvSpPr txBox="1"/>
          <p:nvPr/>
        </p:nvSpPr>
        <p:spPr>
          <a:xfrm>
            <a:off x="2477438" y="4378044"/>
            <a:ext cx="951000" cy="307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GB" sz="1600" b="1">
                <a:solidFill>
                  <a:schemeClr val="dk2"/>
                </a:solidFill>
                <a:latin typeface="Varela Round" panose="00000500000000000000"/>
                <a:ea typeface="Varela Round" panose="00000500000000000000"/>
                <a:cs typeface="Varela Round" panose="00000500000000000000"/>
                <a:sym typeface="Varela Round" panose="00000500000000000000"/>
              </a:rPr>
              <a:t>Music</a:t>
            </a:r>
            <a:endParaRPr sz="16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
        <p:nvSpPr>
          <p:cNvPr id="953" name="Google Shape;953;p62"/>
          <p:cNvSpPr/>
          <p:nvPr/>
        </p:nvSpPr>
        <p:spPr>
          <a:xfrm rot="5254399">
            <a:off x="-515045" y="3703994"/>
            <a:ext cx="2714135" cy="2971933"/>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 name="Google Shape;954;p62"/>
          <p:cNvSpPr/>
          <p:nvPr/>
        </p:nvSpPr>
        <p:spPr>
          <a:xfrm rot="-4971722">
            <a:off x="-1738314" y="4360167"/>
            <a:ext cx="3207625" cy="3139985"/>
          </a:xfrm>
          <a:custGeom>
            <a:avLst/>
            <a:gdLst/>
            <a:ahLst/>
            <a:cxnLst/>
            <a:rect l="l" t="t" r="r" b="b"/>
            <a:pathLst>
              <a:path w="155846" h="123228" extrusionOk="0">
                <a:moveTo>
                  <a:pt x="143537" y="1"/>
                </a:moveTo>
                <a:lnTo>
                  <a:pt x="1" y="114182"/>
                </a:lnTo>
                <a:cubicBezTo>
                  <a:pt x="5901" y="119314"/>
                  <a:pt x="13518" y="123227"/>
                  <a:pt x="21197" y="123227"/>
                </a:cubicBezTo>
                <a:cubicBezTo>
                  <a:pt x="22851" y="123227"/>
                  <a:pt x="24509" y="123045"/>
                  <a:pt x="26153" y="122655"/>
                </a:cubicBezTo>
                <a:cubicBezTo>
                  <a:pt x="37494" y="119920"/>
                  <a:pt x="44333" y="108678"/>
                  <a:pt x="49803" y="98371"/>
                </a:cubicBezTo>
                <a:cubicBezTo>
                  <a:pt x="55240" y="88064"/>
                  <a:pt x="61745" y="76722"/>
                  <a:pt x="72986" y="73553"/>
                </a:cubicBezTo>
                <a:cubicBezTo>
                  <a:pt x="75163" y="72935"/>
                  <a:pt x="77361" y="72673"/>
                  <a:pt x="79569" y="72673"/>
                </a:cubicBezTo>
                <a:cubicBezTo>
                  <a:pt x="87002" y="72673"/>
                  <a:pt x="94547" y="75642"/>
                  <a:pt x="101774" y="77956"/>
                </a:cubicBezTo>
                <a:cubicBezTo>
                  <a:pt x="106502" y="79449"/>
                  <a:pt x="111703" y="80629"/>
                  <a:pt x="116672" y="80629"/>
                </a:cubicBezTo>
                <a:cubicBezTo>
                  <a:pt x="121588" y="80629"/>
                  <a:pt x="126278" y="79474"/>
                  <a:pt x="130060" y="76322"/>
                </a:cubicBezTo>
                <a:cubicBezTo>
                  <a:pt x="135765" y="71552"/>
                  <a:pt x="137566" y="63646"/>
                  <a:pt x="138133" y="56208"/>
                </a:cubicBezTo>
                <a:cubicBezTo>
                  <a:pt x="139234" y="41864"/>
                  <a:pt x="141435" y="33491"/>
                  <a:pt x="149408" y="21483"/>
                </a:cubicBezTo>
                <a:cubicBezTo>
                  <a:pt x="155846" y="11776"/>
                  <a:pt x="155178" y="5171"/>
                  <a:pt x="1435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 name="Google Shape;955;p62"/>
          <p:cNvSpPr/>
          <p:nvPr/>
        </p:nvSpPr>
        <p:spPr>
          <a:xfrm rot="5400000">
            <a:off x="8054488" y="-43013"/>
            <a:ext cx="1269922" cy="1165035"/>
          </a:xfrm>
          <a:custGeom>
            <a:avLst/>
            <a:gdLst/>
            <a:ahLst/>
            <a:cxnLst/>
            <a:rect l="l" t="t" r="r" b="b"/>
            <a:pathLst>
              <a:path w="40732" h="34850" extrusionOk="0">
                <a:moveTo>
                  <a:pt x="1" y="0"/>
                </a:moveTo>
                <a:lnTo>
                  <a:pt x="1" y="34850"/>
                </a:lnTo>
                <a:cubicBezTo>
                  <a:pt x="10776" y="28194"/>
                  <a:pt x="30385" y="14812"/>
                  <a:pt x="40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 name="Google Shape;956;p62"/>
          <p:cNvSpPr/>
          <p:nvPr/>
        </p:nvSpPr>
        <p:spPr>
          <a:xfrm rot="-959135">
            <a:off x="8689272" y="-740031"/>
            <a:ext cx="1383248" cy="1650428"/>
          </a:xfrm>
          <a:custGeom>
            <a:avLst/>
            <a:gdLst/>
            <a:ahLst/>
            <a:cxnLst/>
            <a:rect l="l" t="t" r="r" b="b"/>
            <a:pathLst>
              <a:path w="41542" h="49566" extrusionOk="0">
                <a:moveTo>
                  <a:pt x="27496" y="1"/>
                </a:moveTo>
                <a:cubicBezTo>
                  <a:pt x="25827" y="1"/>
                  <a:pt x="24130" y="170"/>
                  <a:pt x="22432" y="500"/>
                </a:cubicBezTo>
                <a:cubicBezTo>
                  <a:pt x="13597" y="2203"/>
                  <a:pt x="5489" y="8620"/>
                  <a:pt x="2406" y="16907"/>
                </a:cubicBezTo>
                <a:cubicBezTo>
                  <a:pt x="1" y="23431"/>
                  <a:pt x="3108" y="30658"/>
                  <a:pt x="5001" y="36933"/>
                </a:cubicBezTo>
                <a:cubicBezTo>
                  <a:pt x="6156" y="40803"/>
                  <a:pt x="7561" y="45398"/>
                  <a:pt x="7025" y="49566"/>
                </a:cubicBezTo>
                <a:lnTo>
                  <a:pt x="41541" y="49566"/>
                </a:lnTo>
                <a:lnTo>
                  <a:pt x="41541" y="5239"/>
                </a:lnTo>
                <a:cubicBezTo>
                  <a:pt x="37711" y="1670"/>
                  <a:pt x="32743" y="1"/>
                  <a:pt x="27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aphicFrame>
        <p:nvGraphicFramePr>
          <p:cNvPr id="957" name="Google Shape;957;p62"/>
          <p:cNvGraphicFramePr/>
          <p:nvPr/>
        </p:nvGraphicFramePr>
        <p:xfrm>
          <a:off x="1893631" y="1394591"/>
          <a:ext cx="5364300" cy="3000000"/>
        </p:xfrm>
        <a:graphic>
          <a:graphicData uri="http://schemas.openxmlformats.org/drawingml/2006/table">
            <a:tbl>
              <a:tblPr>
                <a:noFill/>
                <a:tableStyleId>{AC171013-973F-4CD6-8EC1-9CA195536698}</a:tableStyleId>
              </a:tblPr>
              <a:tblGrid>
                <a:gridCol w="1792300"/>
                <a:gridCol w="1784400"/>
                <a:gridCol w="1787600"/>
              </a:tblGrid>
              <a:tr h="543450">
                <a:tc>
                  <a:txBody>
                    <a:bodyPr/>
                    <a:lstStyle/>
                    <a:p>
                      <a:pPr marL="0" lvl="0" indent="0" algn="ctr" rtl="0">
                        <a:spcBef>
                          <a:spcPts val="0"/>
                        </a:spcBef>
                        <a:spcAft>
                          <a:spcPts val="0"/>
                        </a:spcAft>
                        <a:buNone/>
                      </a:pPr>
                      <a:r>
                        <a:rPr lang="en-GB" sz="1800" b="1">
                          <a:solidFill>
                            <a:schemeClr val="dk1"/>
                          </a:solidFill>
                          <a:latin typeface="Varela Round" panose="00000500000000000000"/>
                          <a:ea typeface="Varela Round" panose="00000500000000000000"/>
                          <a:cs typeface="Varela Round" panose="00000500000000000000"/>
                          <a:sym typeface="Varela Round" panose="00000500000000000000"/>
                        </a:rPr>
                        <a:t>To do</a:t>
                      </a:r>
                      <a:endParaRPr sz="1800" b="1">
                        <a:solidFill>
                          <a:schemeClr val="dk1"/>
                        </a:solidFill>
                        <a:latin typeface="Varela Round" panose="00000500000000000000"/>
                        <a:ea typeface="Varela Round" panose="00000500000000000000"/>
                        <a:cs typeface="Varela Round" panose="00000500000000000000"/>
                        <a:sym typeface="Varela Round" panose="00000500000000000000"/>
                      </a:endParaR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GB" sz="1800" b="1">
                          <a:solidFill>
                            <a:schemeClr val="dk1"/>
                          </a:solidFill>
                          <a:latin typeface="Varela Round" panose="00000500000000000000"/>
                          <a:ea typeface="Varela Round" panose="00000500000000000000"/>
                          <a:cs typeface="Varela Round" panose="00000500000000000000"/>
                          <a:sym typeface="Varela Round" panose="00000500000000000000"/>
                        </a:rPr>
                        <a:t>In progress</a:t>
                      </a:r>
                      <a:endParaRPr lang="en-GB" sz="1800" b="1">
                        <a:solidFill>
                          <a:schemeClr val="dk1"/>
                        </a:solidFill>
                        <a:latin typeface="Varela Round" panose="00000500000000000000"/>
                        <a:ea typeface="Varela Round" panose="00000500000000000000"/>
                        <a:cs typeface="Varela Round" panose="00000500000000000000"/>
                        <a:sym typeface="Varela Round" panose="00000500000000000000"/>
                      </a:endParaR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GB" sz="1800" b="1">
                          <a:solidFill>
                            <a:schemeClr val="dk1"/>
                          </a:solidFill>
                          <a:latin typeface="Varela Round" panose="00000500000000000000"/>
                          <a:ea typeface="Varela Round" panose="00000500000000000000"/>
                          <a:cs typeface="Varela Round" panose="00000500000000000000"/>
                          <a:sym typeface="Varela Round" panose="00000500000000000000"/>
                        </a:rPr>
                        <a:t>D</a:t>
                      </a:r>
                      <a:r>
                        <a:rPr lang="en-GB" sz="1800" b="1">
                          <a:solidFill>
                            <a:schemeClr val="dk1"/>
                          </a:solidFill>
                          <a:latin typeface="Varela Round" panose="00000500000000000000"/>
                          <a:ea typeface="Varela Round" panose="00000500000000000000"/>
                          <a:cs typeface="Varela Round" panose="00000500000000000000"/>
                          <a:sym typeface="Varela Round" panose="00000500000000000000"/>
                        </a:rPr>
                        <a:t>one</a:t>
                      </a:r>
                      <a:endParaRPr lang="en-GB" sz="1800" b="1">
                        <a:solidFill>
                          <a:schemeClr val="dk1"/>
                        </a:solidFill>
                        <a:latin typeface="Varela Round" panose="00000500000000000000"/>
                        <a:ea typeface="Varela Round" panose="00000500000000000000"/>
                        <a:cs typeface="Varela Round" panose="00000500000000000000"/>
                        <a:sym typeface="Varela Round" panose="00000500000000000000"/>
                      </a:endParaR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r>
              <a:tr h="543450">
                <a:tc>
                  <a:txBody>
                    <a:bodyPr/>
                    <a:lstStyle/>
                    <a:p>
                      <a:pPr marL="0" lvl="0" indent="0" algn="ctr" rtl="0">
                        <a:spcBef>
                          <a:spcPts val="0"/>
                        </a:spcBef>
                        <a:spcAft>
                          <a:spcPts val="0"/>
                        </a:spcAft>
                        <a:buNone/>
                      </a:pPr>
                      <a:r>
                        <a:rPr lang="en-GB" sz="1600" b="1">
                          <a:solidFill>
                            <a:schemeClr val="lt2"/>
                          </a:solidFill>
                          <a:latin typeface="Varela Round" panose="00000500000000000000"/>
                          <a:ea typeface="Varela Round" panose="00000500000000000000"/>
                          <a:cs typeface="Varela Round" panose="00000500000000000000"/>
                          <a:sym typeface="Varela Round" panose="00000500000000000000"/>
                        </a:rPr>
                        <a:t>Jenna</a:t>
                      </a:r>
                      <a:endParaRPr lang="en-GB" sz="1600" b="1">
                        <a:solidFill>
                          <a:schemeClr val="lt2"/>
                        </a:solidFill>
                        <a:latin typeface="Varela Round" panose="00000500000000000000"/>
                        <a:ea typeface="Varela Round" panose="00000500000000000000"/>
                        <a:cs typeface="Varela Round" panose="00000500000000000000"/>
                        <a:sym typeface="Varela Round" panose="00000500000000000000"/>
                      </a:endParaR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sz="1600" b="1">
                          <a:solidFill>
                            <a:schemeClr val="accent1"/>
                          </a:solidFill>
                          <a:latin typeface="Varela Round" panose="00000500000000000000"/>
                          <a:ea typeface="Varela Round" panose="00000500000000000000"/>
                          <a:cs typeface="Varela Round" panose="00000500000000000000"/>
                          <a:sym typeface="Varela Round" panose="00000500000000000000"/>
                        </a:rPr>
                        <a:t>Tom</a:t>
                      </a:r>
                      <a:endParaRPr lang="en-GB" sz="1600" b="1">
                        <a:solidFill>
                          <a:schemeClr val="accent1"/>
                        </a:solidFill>
                        <a:latin typeface="Varela Round" panose="00000500000000000000"/>
                        <a:ea typeface="Varela Round" panose="00000500000000000000"/>
                        <a:cs typeface="Varela Round" panose="00000500000000000000"/>
                        <a:sym typeface="Varela Round" panose="00000500000000000000"/>
                      </a:endParaR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sz="1600" b="1">
                          <a:solidFill>
                            <a:schemeClr val="lt2"/>
                          </a:solidFill>
                          <a:latin typeface="Varela Round" panose="00000500000000000000"/>
                          <a:ea typeface="Varela Round" panose="00000500000000000000"/>
                          <a:cs typeface="Varela Round" panose="00000500000000000000"/>
                          <a:sym typeface="Varela Round" panose="00000500000000000000"/>
                        </a:rPr>
                        <a:t>Richard</a:t>
                      </a:r>
                      <a:endParaRPr lang="en-GB" sz="1600" b="1">
                        <a:solidFill>
                          <a:schemeClr val="lt2"/>
                        </a:solidFill>
                        <a:latin typeface="Varela Round" panose="00000500000000000000"/>
                        <a:ea typeface="Varela Round" panose="00000500000000000000"/>
                        <a:cs typeface="Varela Round" panose="00000500000000000000"/>
                        <a:sym typeface="Varela Round" panose="00000500000000000000"/>
                      </a:endParaR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r>
              <a:tr h="543450">
                <a:tc>
                  <a:txBody>
                    <a:bodyPr/>
                    <a:lstStyle/>
                    <a:p>
                      <a:pPr marL="0" lvl="0" indent="0" algn="ctr" rtl="0">
                        <a:spcBef>
                          <a:spcPts val="0"/>
                        </a:spcBef>
                        <a:spcAft>
                          <a:spcPts val="0"/>
                        </a:spcAft>
                        <a:buNone/>
                      </a:pPr>
                      <a:r>
                        <a:rPr lang="en-GB" sz="1600" b="1">
                          <a:solidFill>
                            <a:schemeClr val="dk1"/>
                          </a:solidFill>
                          <a:latin typeface="Varela Round" panose="00000500000000000000"/>
                          <a:ea typeface="Varela Round" panose="00000500000000000000"/>
                          <a:cs typeface="Varela Round" panose="00000500000000000000"/>
                          <a:sym typeface="Varela Round" panose="00000500000000000000"/>
                        </a:rPr>
                        <a:t>Tom</a:t>
                      </a:r>
                      <a:endParaRPr sz="1600" b="1">
                        <a:solidFill>
                          <a:schemeClr val="accent1"/>
                        </a:solidFill>
                        <a:latin typeface="Varela Round" panose="00000500000000000000"/>
                        <a:ea typeface="Varela Round" panose="00000500000000000000"/>
                        <a:cs typeface="Varela Round" panose="00000500000000000000"/>
                        <a:sym typeface="Varela Round" panose="00000500000000000000"/>
                      </a:endParaR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c>
                  <a:txBody>
                    <a:bodyPr/>
                    <a:lstStyle/>
                    <a:p>
                      <a:pPr marL="0" lvl="0" indent="0" algn="ctr" rtl="0">
                        <a:spcBef>
                          <a:spcPts val="0"/>
                        </a:spcBef>
                        <a:spcAft>
                          <a:spcPts val="0"/>
                        </a:spcAft>
                        <a:buNone/>
                      </a:p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sz="1600" b="1">
                          <a:solidFill>
                            <a:schemeClr val="dk1"/>
                          </a:solidFill>
                          <a:latin typeface="Varela Round" panose="00000500000000000000"/>
                          <a:ea typeface="Varela Round" panose="00000500000000000000"/>
                          <a:cs typeface="Varela Round" panose="00000500000000000000"/>
                          <a:sym typeface="Varela Round" panose="00000500000000000000"/>
                        </a:rPr>
                        <a:t>Richard</a:t>
                      </a:r>
                      <a:endParaRPr lang="en-GB" sz="1600" b="1">
                        <a:solidFill>
                          <a:schemeClr val="dk1"/>
                        </a:solidFill>
                        <a:latin typeface="Varela Round" panose="00000500000000000000"/>
                        <a:ea typeface="Varela Round" panose="00000500000000000000"/>
                        <a:cs typeface="Varela Round" panose="00000500000000000000"/>
                        <a:sym typeface="Varela Round" panose="00000500000000000000"/>
                      </a:endParaR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r>
              <a:tr h="543450">
                <a:tc>
                  <a:txBody>
                    <a:bodyPr/>
                    <a:lstStyle/>
                    <a:p>
                      <a:pPr marL="0" lvl="0" indent="0" algn="ctr" rtl="0">
                        <a:spcBef>
                          <a:spcPts val="0"/>
                        </a:spcBef>
                        <a:spcAft>
                          <a:spcPts val="0"/>
                        </a:spcAft>
                        <a:buNone/>
                      </a:pPr>
                      <a:r>
                        <a:rPr lang="en-GB" sz="1600" b="1">
                          <a:solidFill>
                            <a:schemeClr val="accent1"/>
                          </a:solidFill>
                          <a:latin typeface="Varela Round" panose="00000500000000000000"/>
                          <a:ea typeface="Varela Round" panose="00000500000000000000"/>
                          <a:cs typeface="Varela Round" panose="00000500000000000000"/>
                          <a:sym typeface="Varela Round" panose="00000500000000000000"/>
                        </a:rPr>
                        <a:t>Richard</a:t>
                      </a:r>
                      <a:endParaRPr lang="en-GB" sz="1600" b="1">
                        <a:solidFill>
                          <a:schemeClr val="accent1"/>
                        </a:solidFill>
                        <a:latin typeface="Varela Round" panose="00000500000000000000"/>
                        <a:ea typeface="Varela Round" panose="00000500000000000000"/>
                        <a:cs typeface="Varela Round" panose="00000500000000000000"/>
                        <a:sym typeface="Varela Round" panose="00000500000000000000"/>
                      </a:endParaR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sz="1600" b="1">
                          <a:solidFill>
                            <a:schemeClr val="accent1"/>
                          </a:solidFill>
                          <a:latin typeface="Varela Round" panose="00000500000000000000"/>
                          <a:ea typeface="Varela Round" panose="00000500000000000000"/>
                          <a:cs typeface="Varela Round" panose="00000500000000000000"/>
                          <a:sym typeface="Varela Round" panose="00000500000000000000"/>
                        </a:rPr>
                        <a:t>Jenna</a:t>
                      </a:r>
                      <a:endParaRPr>
                        <a:solidFill>
                          <a:schemeClr val="accent1"/>
                        </a:solidFill>
                      </a:endParaR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c>
                  <a:txBody>
                    <a:bodyPr/>
                    <a:lstStyle/>
                    <a:p>
                      <a:pPr marL="0" lvl="0" indent="0" algn="ctr" rtl="0">
                        <a:spcBef>
                          <a:spcPts val="0"/>
                        </a:spcBef>
                        <a:spcAft>
                          <a:spcPts val="0"/>
                        </a:spcAft>
                        <a:buNone/>
                      </a:pPr>
                    </a:p>
                  </a:txBody>
                  <a:tcPr marL="91425" marR="91425" marT="91425" marB="91425" anchor="ctr">
                    <a:lnL w="9525" cap="flat" cmpd="sng">
                      <a:solidFill>
                        <a:srgbClr val="FF00FF">
                          <a:alpha val="0"/>
                        </a:srgbClr>
                      </a:solidFill>
                      <a:prstDash val="solid"/>
                      <a:round/>
                      <a:headEnd type="none" w="sm" len="sm"/>
                      <a:tailEnd type="none" w="sm" len="sm"/>
                    </a:lnL>
                    <a:lnR w="9525" cap="flat" cmpd="sng">
                      <a:solidFill>
                        <a:srgbClr val="FF00FF">
                          <a:alpha val="0"/>
                        </a:srgbClr>
                      </a:solidFill>
                      <a:prstDash val="solid"/>
                      <a:round/>
                      <a:headEnd type="none" w="sm" len="sm"/>
                      <a:tailEnd type="none" w="sm" len="sm"/>
                    </a:lnR>
                    <a:lnT w="9525" cap="flat" cmpd="sng">
                      <a:solidFill>
                        <a:srgbClr val="FF00FF">
                          <a:alpha val="0"/>
                        </a:srgbClr>
                      </a:solidFill>
                      <a:prstDash val="solid"/>
                      <a:round/>
                      <a:headEnd type="none" w="sm" len="sm"/>
                      <a:tailEnd type="none" w="sm" len="sm"/>
                    </a:lnT>
                    <a:lnB w="9525" cap="flat" cmpd="sng">
                      <a:solidFill>
                        <a:srgbClr val="FF00FF">
                          <a:alpha val="0"/>
                        </a:srgbClr>
                      </a:solidFill>
                      <a:prstDash val="solid"/>
                      <a:round/>
                      <a:headEnd type="none" w="sm" len="sm"/>
                      <a:tailEnd type="none" w="sm" len="sm"/>
                    </a:lnB>
                  </a:tcPr>
                </a:tc>
              </a:tr>
            </a:tbl>
          </a:graphicData>
        </a:graphic>
      </p:graphicFrame>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961" name="Shape 961"/>
        <p:cNvGrpSpPr/>
        <p:nvPr/>
      </p:nvGrpSpPr>
      <p:grpSpPr>
        <a:xfrm>
          <a:off x="0" y="0"/>
          <a:ext cx="0" cy="0"/>
          <a:chOff x="0" y="0"/>
          <a:chExt cx="0" cy="0"/>
        </a:xfrm>
      </p:grpSpPr>
      <p:sp>
        <p:nvSpPr>
          <p:cNvPr id="962" name="Google Shape;962;p63"/>
          <p:cNvSpPr txBox="1"/>
          <p:nvPr>
            <p:ph type="title"/>
          </p:nvPr>
        </p:nvSpPr>
        <p:spPr>
          <a:xfrm>
            <a:off x="713250" y="36387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Review of Concepts</a:t>
            </a:r>
            <a:endParaRPr lang="en-GB"/>
          </a:p>
        </p:txBody>
      </p:sp>
      <p:sp>
        <p:nvSpPr>
          <p:cNvPr id="963" name="Google Shape;963;p63"/>
          <p:cNvSpPr txBox="1"/>
          <p:nvPr>
            <p:ph type="subTitle" idx="1"/>
          </p:nvPr>
        </p:nvSpPr>
        <p:spPr>
          <a:xfrm>
            <a:off x="759246" y="3608722"/>
            <a:ext cx="2075100" cy="441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Activity 04</a:t>
            </a:r>
            <a:endParaRPr lang="en-GB"/>
          </a:p>
        </p:txBody>
      </p:sp>
      <p:sp>
        <p:nvSpPr>
          <p:cNvPr id="964" name="Google Shape;964;p63"/>
          <p:cNvSpPr txBox="1"/>
          <p:nvPr>
            <p:ph type="subTitle" idx="2"/>
          </p:nvPr>
        </p:nvSpPr>
        <p:spPr>
          <a:xfrm>
            <a:off x="640146" y="4044125"/>
            <a:ext cx="23133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Mercury is the closest planet to the Sun</a:t>
            </a:r>
            <a:endParaRPr lang="en-GB"/>
          </a:p>
        </p:txBody>
      </p:sp>
      <p:sp>
        <p:nvSpPr>
          <p:cNvPr id="965" name="Google Shape;965;p63"/>
          <p:cNvSpPr txBox="1"/>
          <p:nvPr>
            <p:ph type="subTitle" idx="3"/>
          </p:nvPr>
        </p:nvSpPr>
        <p:spPr>
          <a:xfrm>
            <a:off x="642246" y="1959898"/>
            <a:ext cx="23091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Earth is the planet where we live on</a:t>
            </a:r>
            <a:endParaRPr lang="en-GB"/>
          </a:p>
        </p:txBody>
      </p:sp>
      <p:sp>
        <p:nvSpPr>
          <p:cNvPr id="966" name="Google Shape;966;p63"/>
          <p:cNvSpPr txBox="1"/>
          <p:nvPr>
            <p:ph type="subTitle" idx="4"/>
          </p:nvPr>
        </p:nvSpPr>
        <p:spPr>
          <a:xfrm>
            <a:off x="6309659" y="1527180"/>
            <a:ext cx="2075100" cy="441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Activity 03</a:t>
            </a:r>
            <a:endParaRPr lang="en-GB"/>
          </a:p>
        </p:txBody>
      </p:sp>
      <p:sp>
        <p:nvSpPr>
          <p:cNvPr id="967" name="Google Shape;967;p63"/>
          <p:cNvSpPr txBox="1"/>
          <p:nvPr>
            <p:ph type="subTitle" idx="5"/>
          </p:nvPr>
        </p:nvSpPr>
        <p:spPr>
          <a:xfrm>
            <a:off x="6190559" y="1960648"/>
            <a:ext cx="2313300" cy="62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Despite being red, Mars is a cold place</a:t>
            </a:r>
            <a:endParaRPr lang="en-GB"/>
          </a:p>
        </p:txBody>
      </p:sp>
      <p:sp>
        <p:nvSpPr>
          <p:cNvPr id="968" name="Google Shape;968;p63"/>
          <p:cNvSpPr txBox="1"/>
          <p:nvPr>
            <p:ph type="subTitle" idx="6"/>
          </p:nvPr>
        </p:nvSpPr>
        <p:spPr>
          <a:xfrm>
            <a:off x="6309659" y="3608722"/>
            <a:ext cx="2075100" cy="441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Activity 06</a:t>
            </a:r>
            <a:endParaRPr lang="en-GB"/>
          </a:p>
        </p:txBody>
      </p:sp>
      <p:sp>
        <p:nvSpPr>
          <p:cNvPr id="969" name="Google Shape;969;p63"/>
          <p:cNvSpPr txBox="1"/>
          <p:nvPr>
            <p:ph type="subTitle" idx="7"/>
          </p:nvPr>
        </p:nvSpPr>
        <p:spPr>
          <a:xfrm>
            <a:off x="6190559" y="4044875"/>
            <a:ext cx="2313300" cy="62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Neptune is far away from Earth</a:t>
            </a:r>
            <a:endParaRPr lang="en-GB"/>
          </a:p>
        </p:txBody>
      </p:sp>
      <p:sp>
        <p:nvSpPr>
          <p:cNvPr id="970" name="Google Shape;970;p63"/>
          <p:cNvSpPr txBox="1"/>
          <p:nvPr>
            <p:ph type="subTitle" idx="8"/>
          </p:nvPr>
        </p:nvSpPr>
        <p:spPr>
          <a:xfrm>
            <a:off x="3563036" y="3608722"/>
            <a:ext cx="2075100" cy="441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Activity 05</a:t>
            </a:r>
            <a:endParaRPr lang="en-GB"/>
          </a:p>
        </p:txBody>
      </p:sp>
      <p:sp>
        <p:nvSpPr>
          <p:cNvPr id="971" name="Google Shape;971;p63"/>
          <p:cNvSpPr txBox="1"/>
          <p:nvPr>
            <p:ph type="subTitle" idx="9"/>
          </p:nvPr>
        </p:nvSpPr>
        <p:spPr>
          <a:xfrm>
            <a:off x="3443936" y="4044125"/>
            <a:ext cx="23133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Venus is the second planet from the Sun</a:t>
            </a:r>
            <a:endParaRPr lang="en-GB"/>
          </a:p>
        </p:txBody>
      </p:sp>
      <p:sp>
        <p:nvSpPr>
          <p:cNvPr id="972" name="Google Shape;972;p63"/>
          <p:cNvSpPr txBox="1"/>
          <p:nvPr>
            <p:ph type="subTitle" idx="13"/>
          </p:nvPr>
        </p:nvSpPr>
        <p:spPr>
          <a:xfrm>
            <a:off x="3443936" y="1959898"/>
            <a:ext cx="2313300" cy="630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Jupiter is the biggest planet of them all</a:t>
            </a:r>
            <a:endParaRPr lang="en-GB"/>
          </a:p>
        </p:txBody>
      </p:sp>
      <p:sp>
        <p:nvSpPr>
          <p:cNvPr id="973" name="Google Shape;973;p63"/>
          <p:cNvSpPr txBox="1"/>
          <p:nvPr>
            <p:ph type="subTitle" idx="14"/>
          </p:nvPr>
        </p:nvSpPr>
        <p:spPr>
          <a:xfrm>
            <a:off x="3563036" y="1527180"/>
            <a:ext cx="2075100" cy="441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Activity 02</a:t>
            </a:r>
            <a:endParaRPr lang="en-GB"/>
          </a:p>
        </p:txBody>
      </p:sp>
      <p:sp>
        <p:nvSpPr>
          <p:cNvPr id="974" name="Google Shape;974;p63"/>
          <p:cNvSpPr txBox="1"/>
          <p:nvPr>
            <p:ph type="subTitle" idx="15"/>
          </p:nvPr>
        </p:nvSpPr>
        <p:spPr>
          <a:xfrm>
            <a:off x="759246" y="1527180"/>
            <a:ext cx="2075100" cy="441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Activity 01</a:t>
            </a:r>
            <a:endParaRPr lang="en-GB"/>
          </a:p>
        </p:txBody>
      </p:sp>
      <p:sp>
        <p:nvSpPr>
          <p:cNvPr id="975" name="Google Shape;975;p63"/>
          <p:cNvSpPr/>
          <p:nvPr/>
        </p:nvSpPr>
        <p:spPr>
          <a:xfrm rot="-1852505">
            <a:off x="1662115" y="3275513"/>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 name="Google Shape;976;p63"/>
          <p:cNvSpPr/>
          <p:nvPr/>
        </p:nvSpPr>
        <p:spPr>
          <a:xfrm rot="-1852505">
            <a:off x="4465905" y="3275513"/>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p>
        </p:txBody>
      </p:sp>
      <p:sp>
        <p:nvSpPr>
          <p:cNvPr id="977" name="Google Shape;977;p63"/>
          <p:cNvSpPr/>
          <p:nvPr/>
        </p:nvSpPr>
        <p:spPr>
          <a:xfrm rot="-1852505">
            <a:off x="7212528" y="3275513"/>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 name="Google Shape;978;p63"/>
          <p:cNvSpPr/>
          <p:nvPr/>
        </p:nvSpPr>
        <p:spPr>
          <a:xfrm rot="-1852505">
            <a:off x="1662115" y="1245763"/>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 name="Google Shape;979;p63"/>
          <p:cNvSpPr/>
          <p:nvPr/>
        </p:nvSpPr>
        <p:spPr>
          <a:xfrm rot="-1852505">
            <a:off x="4465905" y="1245763"/>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p>
        </p:txBody>
      </p:sp>
      <p:sp>
        <p:nvSpPr>
          <p:cNvPr id="980" name="Google Shape;980;p63"/>
          <p:cNvSpPr/>
          <p:nvPr/>
        </p:nvSpPr>
        <p:spPr>
          <a:xfrm rot="-1852505">
            <a:off x="7212528" y="1245763"/>
            <a:ext cx="269362" cy="28422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 name="Google Shape;981;p63"/>
          <p:cNvSpPr/>
          <p:nvPr/>
        </p:nvSpPr>
        <p:spPr>
          <a:xfrm>
            <a:off x="1645505" y="3307210"/>
            <a:ext cx="302598" cy="220860"/>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2" name="Google Shape;982;p63"/>
          <p:cNvSpPr/>
          <p:nvPr/>
        </p:nvSpPr>
        <p:spPr>
          <a:xfrm>
            <a:off x="4463029" y="1255324"/>
            <a:ext cx="275100" cy="265128"/>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83" name="Google Shape;983;p63"/>
          <p:cNvSpPr/>
          <p:nvPr/>
        </p:nvSpPr>
        <p:spPr>
          <a:xfrm>
            <a:off x="7187071" y="3307210"/>
            <a:ext cx="302598" cy="220860"/>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430" name="Shape 430"/>
        <p:cNvGrpSpPr/>
        <p:nvPr/>
      </p:nvGrpSpPr>
      <p:grpSpPr>
        <a:xfrm>
          <a:off x="0" y="0"/>
          <a:ext cx="0" cy="0"/>
          <a:chOff x="0" y="0"/>
          <a:chExt cx="0" cy="0"/>
        </a:xfrm>
      </p:grpSpPr>
      <p:sp>
        <p:nvSpPr>
          <p:cNvPr id="4101" name="Text Box 5"/>
          <p:cNvSpPr txBox="1">
            <a:spLocks noChangeArrowheads="1"/>
          </p:cNvSpPr>
          <p:nvPr/>
        </p:nvSpPr>
        <p:spPr bwMode="auto">
          <a:xfrm>
            <a:off x="3709035" y="135890"/>
            <a:ext cx="2096135" cy="508777"/>
          </a:xfrm>
          <a:prstGeom prst="roundRect">
            <a:avLst/>
          </a:prstGeom>
          <a:solidFill>
            <a:schemeClr val="accent4">
              <a:lumMod val="40000"/>
              <a:lumOff val="60000"/>
            </a:schemeClr>
          </a:solid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4"/>
          </a:lnRef>
          <a:fillRef idx="1">
            <a:schemeClr val="lt1"/>
          </a:fillRef>
          <a:effectRef idx="0">
            <a:schemeClr val="accent4"/>
          </a:effectRef>
          <a:fontRef idx="minor">
            <a:schemeClr val="dk1"/>
          </a:fontRef>
        </p:style>
        <p:txBody>
          <a:bodyPr wrap="square" lIns="91429" tIns="45715" rIns="91429" bIns="45715">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en-US" sz="2400" b="1" i="0" u="none" strike="noStrike" kern="1200" cap="none" spc="0" normalizeH="0" baseline="0" noProof="0" dirty="0">
                <a:ln>
                  <a:noFill/>
                </a:ln>
                <a:solidFill>
                  <a:schemeClr val="accent1">
                    <a:lumMod val="50000"/>
                  </a:schemeClr>
                </a:solidFill>
                <a:effectLst/>
                <a:uLnTx/>
                <a:uFillTx/>
                <a:latin typeface="+mj-lt"/>
                <a:ea typeface="+mn-ea"/>
                <a:cs typeface="Times New Roman" panose="02020603050405020304" pitchFamily="18" charset="0"/>
              </a:rPr>
              <a:t>I. </a:t>
            </a:r>
            <a:r>
              <a:rPr kumimoji="0" lang="en-US" sz="2400" b="1" i="0" u="none" strike="noStrike" kern="1200" cap="none" spc="0" normalizeH="0" baseline="0" noProof="0" dirty="0" err="1">
                <a:ln>
                  <a:noFill/>
                </a:ln>
                <a:solidFill>
                  <a:schemeClr val="accent1">
                    <a:lumMod val="50000"/>
                  </a:schemeClr>
                </a:solidFill>
                <a:effectLst/>
                <a:uLnTx/>
                <a:uFillTx/>
                <a:latin typeface="Arial" panose="020B0604020202020204" pitchFamily="34" charset="0"/>
                <a:ea typeface="+mn-ea"/>
                <a:cs typeface="+mn-cs"/>
              </a:rPr>
              <a:t>Nhận</a:t>
            </a:r>
            <a:r>
              <a:rPr kumimoji="0" lang="en-US" sz="2400" b="1" i="0" u="none" strike="noStrike" kern="1200" cap="none" spc="0" normalizeH="0" baseline="0" noProof="0" dirty="0">
                <a:ln>
                  <a:noFill/>
                </a:ln>
                <a:solidFill>
                  <a:schemeClr val="accent1">
                    <a:lumMod val="50000"/>
                  </a:schemeClr>
                </a:solidFill>
                <a:effectLst/>
                <a:uLnTx/>
                <a:uFillTx/>
                <a:latin typeface="Arial" panose="020B0604020202020204" pitchFamily="34" charset="0"/>
                <a:ea typeface="+mn-ea"/>
                <a:cs typeface="+mn-cs"/>
              </a:rPr>
              <a:t> </a:t>
            </a:r>
            <a:r>
              <a:rPr kumimoji="0" lang="en-US" sz="2400" b="1" i="0" u="none" strike="noStrike" kern="1200" cap="none" spc="0" normalizeH="0" baseline="0" noProof="0" dirty="0" err="1">
                <a:ln>
                  <a:noFill/>
                </a:ln>
                <a:solidFill>
                  <a:schemeClr val="accent1">
                    <a:lumMod val="50000"/>
                  </a:schemeClr>
                </a:solidFill>
                <a:effectLst/>
                <a:uLnTx/>
                <a:uFillTx/>
                <a:latin typeface="Arial" panose="020B0604020202020204" pitchFamily="34" charset="0"/>
                <a:ea typeface="+mn-ea"/>
                <a:cs typeface="+mn-cs"/>
              </a:rPr>
              <a:t>xét</a:t>
            </a:r>
            <a:endParaRPr kumimoji="0" lang="en-US" sz="2400" b="1" i="0" u="none" strike="noStrike" kern="1200" cap="none" spc="0" normalizeH="0" baseline="0" noProof="0" dirty="0" err="1">
              <a:ln>
                <a:noFill/>
              </a:ln>
              <a:solidFill>
                <a:schemeClr val="accent1">
                  <a:lumMod val="50000"/>
                </a:schemeClr>
              </a:solidFill>
              <a:effectLst/>
              <a:uLnTx/>
              <a:uFillTx/>
              <a:latin typeface="Arial" panose="020B0604020202020204" pitchFamily="34" charset="0"/>
              <a:ea typeface="+mn-ea"/>
              <a:cs typeface="+mn-cs"/>
            </a:endParaRPr>
          </a:p>
        </p:txBody>
      </p:sp>
      <p:sp>
        <p:nvSpPr>
          <p:cNvPr id="3" name="Rectangle 1"/>
          <p:cNvSpPr/>
          <p:nvPr/>
        </p:nvSpPr>
        <p:spPr>
          <a:xfrm>
            <a:off x="391160" y="644525"/>
            <a:ext cx="8587740" cy="1151890"/>
          </a:xfrm>
          <a:prstGeom prst="rect">
            <a:avLst/>
          </a:prstGeom>
          <a:noFill/>
          <a:ln w="9525">
            <a:noFill/>
          </a:ln>
        </p:spPr>
        <p:txBody>
          <a:bodyPr wrap="square" lIns="91429" tIns="45715" rIns="91429" bIns="45715">
            <a:spAutoFit/>
          </a:bodyPr>
          <a:p>
            <a:pPr algn="just">
              <a:buClr>
                <a:schemeClr val="hlink"/>
              </a:buClr>
            </a:pPr>
            <a:r>
              <a:rPr lang="en-US" altLang="en-US" sz="2300" b="1" i="1" dirty="0">
                <a:solidFill>
                  <a:srgbClr val="0000FF"/>
                </a:solidFill>
                <a:latin typeface="Arial" panose="020B0604020202020204" pitchFamily="34" charset="0"/>
                <a:cs typeface="Arial" panose="020B0604020202020204" pitchFamily="34" charset="0"/>
              </a:rPr>
              <a:t>1.Trong số các từ xưng hô được in đậm dưới đây, những từ nào chỉ người nói? Những từ n</a:t>
            </a:r>
            <a:r>
              <a:rPr lang="en-US" altLang="en-US" sz="2300" b="1" i="1" dirty="0">
                <a:solidFill>
                  <a:srgbClr val="0000FF"/>
                </a:solidFill>
                <a:latin typeface="Arial" panose="020B0604020202020204" pitchFamily="34" charset="0"/>
                <a:ea typeface="Arial" panose="020B0604020202020204" pitchFamily="34" charset="0"/>
              </a:rPr>
              <a:t>à</a:t>
            </a:r>
            <a:r>
              <a:rPr lang="en-US" altLang="en-US" sz="2300" b="1" i="1" dirty="0">
                <a:solidFill>
                  <a:srgbClr val="0000FF"/>
                </a:solidFill>
                <a:latin typeface="Arial" panose="020B0604020202020204" pitchFamily="34" charset="0"/>
                <a:cs typeface="Arial" panose="020B0604020202020204" pitchFamily="34" charset="0"/>
              </a:rPr>
              <a:t>o chỉ người nghe? Từ nào chỉ người hay vật được nhắc tới?</a:t>
            </a:r>
            <a:endParaRPr lang="en-US" altLang="en-US" sz="2300" b="1" i="1" dirty="0">
              <a:solidFill>
                <a:srgbClr val="0000FF"/>
              </a:solidFill>
              <a:latin typeface="Arial" panose="020B0604020202020204" pitchFamily="34" charset="0"/>
              <a:ea typeface="Arial" panose="020B0604020202020204" pitchFamily="34" charset="0"/>
            </a:endParaRPr>
          </a:p>
        </p:txBody>
      </p:sp>
      <p:sp>
        <p:nvSpPr>
          <p:cNvPr id="8" name="Rectangle 8"/>
          <p:cNvSpPr/>
          <p:nvPr/>
        </p:nvSpPr>
        <p:spPr>
          <a:xfrm>
            <a:off x="149225" y="1795780"/>
            <a:ext cx="8901430" cy="3275965"/>
          </a:xfrm>
          <a:prstGeom prst="roundRect">
            <a:avLst/>
          </a:prstGeom>
        </p:spPr>
        <p:style>
          <a:lnRef idx="2">
            <a:schemeClr val="accent2"/>
          </a:lnRef>
          <a:fillRef idx="1">
            <a:schemeClr val="lt1"/>
          </a:fillRef>
          <a:effectRef idx="0">
            <a:schemeClr val="accent2"/>
          </a:effectRef>
          <a:fontRef idx="minor">
            <a:schemeClr val="dk1"/>
          </a:fontRef>
        </p:style>
        <p:txBody>
          <a:bodyPr lIns="91429" tIns="45715" rIns="91429" bIns="45715"/>
          <a:p>
            <a:pPr indent="170180" algn="l"/>
            <a:r>
              <a:rPr lang="en-US" altLang="en-US" sz="2300" dirty="0">
                <a:latin typeface="Arial" panose="020B0604020202020204" pitchFamily="34" charset="0"/>
                <a:cs typeface="Arial" panose="020B0604020202020204" pitchFamily="34" charset="0"/>
              </a:rPr>
              <a:t>Ng</a:t>
            </a:r>
            <a:r>
              <a:rPr lang="en-US" altLang="en-US" sz="2300" dirty="0">
                <a:latin typeface="Arial" panose="020B0604020202020204" pitchFamily="34" charset="0"/>
                <a:ea typeface="Arial" panose="020B0604020202020204" pitchFamily="34" charset="0"/>
              </a:rPr>
              <a:t>à</a:t>
            </a:r>
            <a:r>
              <a:rPr lang="en-US" altLang="en-US" sz="2300" dirty="0">
                <a:latin typeface="Arial" panose="020B0604020202020204" pitchFamily="34" charset="0"/>
                <a:cs typeface="Arial" panose="020B0604020202020204" pitchFamily="34" charset="0"/>
              </a:rPr>
              <a:t>y xưa có cô Hơ Bia đẹp nhưng rất lười, lại không biết yêu quý cơm gạo. Một hôm, Hơ Bia ăn cơm để cơm đổ vãi lung tung. Thấy vậy, cơm hỏi :</a:t>
            </a:r>
            <a:endParaRPr lang="en-US" altLang="en-US" sz="2300" dirty="0">
              <a:latin typeface="Arial" panose="020B0604020202020204" pitchFamily="34" charset="0"/>
              <a:cs typeface="Arial" panose="020B0604020202020204" pitchFamily="34" charset="0"/>
            </a:endParaRPr>
          </a:p>
          <a:p>
            <a:pPr indent="170180" algn="l"/>
            <a:r>
              <a:rPr lang="en-US" altLang="en-US" sz="2300" dirty="0">
                <a:latin typeface="Arial" panose="020B0604020202020204" pitchFamily="34" charset="0"/>
                <a:cs typeface="Arial" panose="020B0604020202020204" pitchFamily="34" charset="0"/>
              </a:rPr>
              <a:t>- </a:t>
            </a:r>
            <a:r>
              <a:rPr lang="en-US" altLang="en-US" sz="2300" b="1" i="1" dirty="0">
                <a:latin typeface="Arial" panose="020B0604020202020204" pitchFamily="34" charset="0"/>
                <a:cs typeface="Arial" panose="020B0604020202020204" pitchFamily="34" charset="0"/>
              </a:rPr>
              <a:t>Chị </a:t>
            </a:r>
            <a:r>
              <a:rPr lang="en-US" altLang="en-US" sz="2300" dirty="0">
                <a:latin typeface="Arial" panose="020B0604020202020204" pitchFamily="34" charset="0"/>
                <a:cs typeface="Arial" panose="020B0604020202020204" pitchFamily="34" charset="0"/>
              </a:rPr>
              <a:t>đẹp l</a:t>
            </a:r>
            <a:r>
              <a:rPr lang="en-US" altLang="en-US" sz="2300" dirty="0">
                <a:latin typeface="Arial" panose="020B0604020202020204" pitchFamily="34" charset="0"/>
                <a:ea typeface="Arial" panose="020B0604020202020204" pitchFamily="34" charset="0"/>
              </a:rPr>
              <a:t>à</a:t>
            </a:r>
            <a:r>
              <a:rPr lang="en-US" altLang="en-US" sz="2300" dirty="0">
                <a:latin typeface="Arial" panose="020B0604020202020204" pitchFamily="34" charset="0"/>
                <a:cs typeface="Arial" panose="020B0604020202020204" pitchFamily="34" charset="0"/>
              </a:rPr>
              <a:t> nhờ cơm gạo, sao </a:t>
            </a:r>
            <a:r>
              <a:rPr lang="en-US" altLang="en-US" sz="2300" b="1" i="1" dirty="0">
                <a:latin typeface="Arial" panose="020B0604020202020204" pitchFamily="34" charset="0"/>
                <a:cs typeface="Arial" panose="020B0604020202020204" pitchFamily="34" charset="0"/>
              </a:rPr>
              <a:t>chị</a:t>
            </a:r>
            <a:r>
              <a:rPr lang="en-US" altLang="en-US" sz="2300" dirty="0">
                <a:latin typeface="Arial" panose="020B0604020202020204" pitchFamily="34" charset="0"/>
                <a:cs typeface="Arial" panose="020B0604020202020204" pitchFamily="34" charset="0"/>
              </a:rPr>
              <a:t> khinh rẻ </a:t>
            </a:r>
            <a:r>
              <a:rPr lang="en-US" altLang="en-US" sz="2300" b="1" i="1" dirty="0">
                <a:latin typeface="Arial" panose="020B0604020202020204" pitchFamily="34" charset="0"/>
                <a:cs typeface="Arial" panose="020B0604020202020204" pitchFamily="34" charset="0"/>
              </a:rPr>
              <a:t>chúng tôi </a:t>
            </a:r>
            <a:r>
              <a:rPr lang="en-US" altLang="en-US" sz="2300" dirty="0">
                <a:latin typeface="Arial" panose="020B0604020202020204" pitchFamily="34" charset="0"/>
                <a:cs typeface="Arial" panose="020B0604020202020204" pitchFamily="34" charset="0"/>
              </a:rPr>
              <a:t>thế ?</a:t>
            </a:r>
            <a:endParaRPr lang="en-US" altLang="en-US" sz="2300" dirty="0">
              <a:latin typeface="Arial" panose="020B0604020202020204" pitchFamily="34" charset="0"/>
              <a:cs typeface="Arial" panose="020B0604020202020204" pitchFamily="34" charset="0"/>
            </a:endParaRPr>
          </a:p>
          <a:p>
            <a:pPr indent="170180" algn="l"/>
            <a:r>
              <a:rPr lang="en-US" altLang="en-US" sz="2300" dirty="0">
                <a:latin typeface="Arial" panose="020B0604020202020204" pitchFamily="34" charset="0"/>
                <a:cs typeface="Arial" panose="020B0604020202020204" pitchFamily="34" charset="0"/>
              </a:rPr>
              <a:t>Hơ Bia giận dữ :</a:t>
            </a:r>
            <a:endParaRPr lang="en-US" altLang="en-US" sz="2300" dirty="0">
              <a:latin typeface="Arial" panose="020B0604020202020204" pitchFamily="34" charset="0"/>
              <a:cs typeface="Arial" panose="020B0604020202020204" pitchFamily="34" charset="0"/>
            </a:endParaRPr>
          </a:p>
          <a:p>
            <a:pPr indent="170180" algn="l"/>
            <a:r>
              <a:rPr lang="en-US" altLang="en-US" sz="2300" dirty="0">
                <a:latin typeface="Arial" panose="020B0604020202020204" pitchFamily="34" charset="0"/>
                <a:cs typeface="Arial" panose="020B0604020202020204" pitchFamily="34" charset="0"/>
              </a:rPr>
              <a:t>- </a:t>
            </a:r>
            <a:r>
              <a:rPr lang="en-US" altLang="en-US" sz="2300" b="1" i="1" dirty="0">
                <a:latin typeface="Arial" panose="020B0604020202020204" pitchFamily="34" charset="0"/>
                <a:cs typeface="Arial" panose="020B0604020202020204" pitchFamily="34" charset="0"/>
              </a:rPr>
              <a:t>Ta</a:t>
            </a:r>
            <a:r>
              <a:rPr lang="en-US" altLang="en-US" sz="2300" dirty="0">
                <a:latin typeface="Arial" panose="020B0604020202020204" pitchFamily="34" charset="0"/>
                <a:cs typeface="Arial" panose="020B0604020202020204" pitchFamily="34" charset="0"/>
              </a:rPr>
              <a:t> đẹp l</a:t>
            </a:r>
            <a:r>
              <a:rPr lang="en-US" altLang="en-US" sz="2300" dirty="0">
                <a:latin typeface="Arial" panose="020B0604020202020204" pitchFamily="34" charset="0"/>
                <a:ea typeface="Arial" panose="020B0604020202020204" pitchFamily="34" charset="0"/>
              </a:rPr>
              <a:t>à</a:t>
            </a:r>
            <a:r>
              <a:rPr lang="en-US" altLang="en-US" sz="2300" dirty="0">
                <a:latin typeface="Arial" panose="020B0604020202020204" pitchFamily="34" charset="0"/>
                <a:cs typeface="Arial" panose="020B0604020202020204" pitchFamily="34" charset="0"/>
              </a:rPr>
              <a:t> do công cha công mẹ, chứ đâu nhờ </a:t>
            </a:r>
            <a:r>
              <a:rPr lang="en-US" altLang="en-US" sz="2300" b="1" i="1" dirty="0">
                <a:latin typeface="Arial" panose="020B0604020202020204" pitchFamily="34" charset="0"/>
                <a:cs typeface="Arial" panose="020B0604020202020204" pitchFamily="34" charset="0"/>
              </a:rPr>
              <a:t>các ngươi</a:t>
            </a:r>
            <a:r>
              <a:rPr lang="en-US" altLang="en-US" sz="2300" i="1" dirty="0">
                <a:latin typeface="Arial" panose="020B0604020202020204" pitchFamily="34" charset="0"/>
                <a:cs typeface="Arial" panose="020B0604020202020204" pitchFamily="34" charset="0"/>
              </a:rPr>
              <a:t>.</a:t>
            </a:r>
            <a:endParaRPr lang="en-US" altLang="en-US" sz="2300" i="1" dirty="0">
              <a:latin typeface="Arial" panose="020B0604020202020204" pitchFamily="34" charset="0"/>
              <a:cs typeface="Arial" panose="020B0604020202020204" pitchFamily="34" charset="0"/>
            </a:endParaRPr>
          </a:p>
          <a:p>
            <a:pPr indent="170180" algn="l"/>
            <a:r>
              <a:rPr lang="en-US" altLang="en-US" sz="2300" dirty="0">
                <a:latin typeface="Arial" panose="020B0604020202020204" pitchFamily="34" charset="0"/>
                <a:cs typeface="Arial" panose="020B0604020202020204" pitchFamily="34" charset="0"/>
              </a:rPr>
              <a:t>Nghe nói vậy, thóc gạo tức lắm. Đêm khuya, </a:t>
            </a:r>
            <a:r>
              <a:rPr lang="en-US" altLang="en-US" sz="2300" b="1" i="1" dirty="0">
                <a:latin typeface="Arial" panose="020B0604020202020204" pitchFamily="34" charset="0"/>
                <a:cs typeface="Arial" panose="020B0604020202020204" pitchFamily="34" charset="0"/>
              </a:rPr>
              <a:t>chúng </a:t>
            </a:r>
            <a:r>
              <a:rPr lang="en-US" altLang="en-US" sz="2300" dirty="0">
                <a:latin typeface="Arial" panose="020B0604020202020204" pitchFamily="34" charset="0"/>
                <a:cs typeface="Arial" panose="020B0604020202020204" pitchFamily="34" charset="0"/>
              </a:rPr>
              <a:t>rủ nhau bỏ cả v</a:t>
            </a:r>
            <a:r>
              <a:rPr lang="en-US" altLang="en-US" sz="2300" dirty="0">
                <a:latin typeface="Arial" panose="020B0604020202020204" pitchFamily="34" charset="0"/>
                <a:ea typeface="Arial" panose="020B0604020202020204" pitchFamily="34" charset="0"/>
              </a:rPr>
              <a:t>à</a:t>
            </a:r>
            <a:r>
              <a:rPr lang="en-US" altLang="en-US" sz="2300" dirty="0">
                <a:latin typeface="Arial" panose="020B0604020202020204" pitchFamily="34" charset="0"/>
                <a:cs typeface="Arial" panose="020B0604020202020204" pitchFamily="34" charset="0"/>
              </a:rPr>
              <a:t>o rừng.                                           </a:t>
            </a:r>
            <a:endParaRPr lang="en-US" altLang="en-US" sz="2300" dirty="0">
              <a:latin typeface="Arial" panose="020B0604020202020204" pitchFamily="34" charset="0"/>
              <a:cs typeface="Arial" panose="020B0604020202020204" pitchFamily="34" charset="0"/>
            </a:endParaRPr>
          </a:p>
          <a:p>
            <a:pPr indent="170180" algn="l"/>
            <a:r>
              <a:rPr lang="en-US" altLang="en-US" sz="1800" i="1" dirty="0">
                <a:latin typeface="Arial" panose="020B0604020202020204" pitchFamily="34" charset="0"/>
                <a:cs typeface="Arial" panose="020B0604020202020204" pitchFamily="34" charset="0"/>
              </a:rPr>
              <a:t>                                                                               Theo </a:t>
            </a:r>
            <a:r>
              <a:rPr lang="en-US" altLang="en-US" sz="1800" b="1" i="1" dirty="0">
                <a:latin typeface="Arial" panose="020B0604020202020204" pitchFamily="34" charset="0"/>
                <a:cs typeface="Arial" panose="020B0604020202020204" pitchFamily="34" charset="0"/>
              </a:rPr>
              <a:t>TRUYỆN CỔ Ê-ĐÊ</a:t>
            </a:r>
            <a:endParaRPr lang="en-US" altLang="en-US" sz="1800" b="1" i="1" dirty="0">
              <a:latin typeface="Arial" panose="020B0604020202020204" pitchFamily="34" charset="0"/>
              <a:ea typeface="Arial" panose="020B0604020202020204" pitchFamily="34" charset="0"/>
              <a:cs typeface="Arial" panose="020B0604020202020204" pitchFamily="34" charset="0"/>
            </a:endParaRPr>
          </a:p>
        </p:txBody>
      </p:sp>
      <p:sp>
        <p:nvSpPr>
          <p:cNvPr id="25" name="Line 12"/>
          <p:cNvSpPr/>
          <p:nvPr/>
        </p:nvSpPr>
        <p:spPr>
          <a:xfrm>
            <a:off x="2561590" y="1042035"/>
            <a:ext cx="1661795" cy="3810"/>
          </a:xfrm>
          <a:prstGeom prst="line">
            <a:avLst/>
          </a:prstGeom>
          <a:ln w="28575" cap="flat" cmpd="sng">
            <a:solidFill>
              <a:srgbClr val="FF0000"/>
            </a:solidFill>
            <a:prstDash val="solid"/>
            <a:headEnd type="none" w="med" len="med"/>
            <a:tailEnd type="none" w="med" len="med"/>
          </a:ln>
        </p:spPr>
      </p:sp>
      <p:sp>
        <p:nvSpPr>
          <p:cNvPr id="5" name="Line 12"/>
          <p:cNvSpPr/>
          <p:nvPr/>
        </p:nvSpPr>
        <p:spPr>
          <a:xfrm>
            <a:off x="1295400" y="1371600"/>
            <a:ext cx="1661795" cy="3810"/>
          </a:xfrm>
          <a:prstGeom prst="line">
            <a:avLst/>
          </a:prstGeom>
          <a:ln w="28575" cap="flat" cmpd="sng">
            <a:solidFill>
              <a:srgbClr val="FF0000"/>
            </a:solidFill>
            <a:prstDash val="solid"/>
            <a:headEnd type="none" w="med" len="med"/>
            <a:tailEnd type="none" w="med" len="med"/>
          </a:ln>
        </p:spPr>
      </p:sp>
      <p:sp>
        <p:nvSpPr>
          <p:cNvPr id="2" name="Line 12"/>
          <p:cNvSpPr/>
          <p:nvPr/>
        </p:nvSpPr>
        <p:spPr>
          <a:xfrm>
            <a:off x="5422900" y="1376045"/>
            <a:ext cx="2137410" cy="3175"/>
          </a:xfrm>
          <a:prstGeom prst="line">
            <a:avLst/>
          </a:prstGeom>
          <a:ln w="28575" cap="flat" cmpd="sng">
            <a:solidFill>
              <a:srgbClr val="FF0000"/>
            </a:solidFill>
            <a:prstDash val="solid"/>
            <a:headEnd type="none" w="med" len="med"/>
            <a:tailEnd type="none" w="med" len="med"/>
          </a:ln>
        </p:spPr>
      </p:sp>
      <p:sp>
        <p:nvSpPr>
          <p:cNvPr id="4" name="Line 12"/>
          <p:cNvSpPr/>
          <p:nvPr/>
        </p:nvSpPr>
        <p:spPr>
          <a:xfrm>
            <a:off x="1026160" y="1704975"/>
            <a:ext cx="3804285" cy="635"/>
          </a:xfrm>
          <a:prstGeom prst="line">
            <a:avLst/>
          </a:prstGeom>
          <a:ln w="28575" cap="flat" cmpd="sng">
            <a:solidFill>
              <a:srgbClr val="FF0000"/>
            </a:solidFill>
            <a:prstDash val="solid"/>
            <a:headEnd type="none" w="med" len="med"/>
            <a:tailEnd type="none" w="med" len="med"/>
          </a:ln>
        </p:spPr>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4101"/>
                                        </p:tgtEl>
                                        <p:attrNameLst>
                                          <p:attrName>style.visibility</p:attrName>
                                        </p:attrNameLst>
                                      </p:cBhvr>
                                      <p:to>
                                        <p:strVal val="visible"/>
                                      </p:to>
                                    </p:set>
                                    <p:animEffect transition="in" filter="blinds(horizontal)">
                                      <p:cBhvr>
                                        <p:cTn id="7" dur="500"/>
                                        <p:tgtEl>
                                          <p:spTgt spid="4101"/>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 calcmode="lin" valueType="num">
                                      <p:cBhvr additive="base">
                                        <p:cTn id="10" dur="500"/>
                                        <p:tgtEl>
                                          <p:spTgt spid="3"/>
                                        </p:tgtEl>
                                        <p:attrNameLst>
                                          <p:attrName>ppt_x</p:attrName>
                                        </p:attrNameLst>
                                      </p:cBhvr>
                                      <p:tavLst>
                                        <p:tav tm="0">
                                          <p:val>
                                            <p:strVal val="#ppt_x-#ppt_w*1.125000"/>
                                          </p:val>
                                        </p:tav>
                                        <p:tav tm="100000">
                                          <p:val>
                                            <p:strVal val="#ppt_x"/>
                                          </p:val>
                                        </p:tav>
                                      </p:tavLst>
                                    </p:anim>
                                    <p:animEffect transition="in" filter="wipe(right)">
                                      <p:cBhvr>
                                        <p:cTn id="11" dur="500"/>
                                        <p:tgtEl>
                                          <p:spTgt spid="3"/>
                                        </p:tgtEl>
                                      </p:cBhvr>
                                    </p:animEffect>
                                  </p:childTnLst>
                                </p:cTn>
                              </p:par>
                              <p:par>
                                <p:cTn id="12" presetID="3" presetClass="entr" presetSubtype="10"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linds(horizontal)">
                                      <p:cBhvr>
                                        <p:cTn id="14" dur="500"/>
                                        <p:tgtEl>
                                          <p:spTgt spid="8"/>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1" grpId="0" bldLvl="0" animBg="1"/>
      <p:bldP spid="3" grpId="0"/>
      <p:bldP spid="8" grpId="0" bldLvl="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987" name="Shape 987"/>
        <p:cNvGrpSpPr/>
        <p:nvPr/>
      </p:nvGrpSpPr>
      <p:grpSpPr>
        <a:xfrm>
          <a:off x="0" y="0"/>
          <a:ext cx="0" cy="0"/>
          <a:chOff x="0" y="0"/>
          <a:chExt cx="0" cy="0"/>
        </a:xfrm>
      </p:grpSpPr>
      <p:pic>
        <p:nvPicPr>
          <p:cNvPr id="988" name="Google Shape;988;p64"/>
          <p:cNvPicPr preferRelativeResize="0"/>
          <p:nvPr/>
        </p:nvPicPr>
        <p:blipFill rotWithShape="1">
          <a:blip r:embed="rId1"/>
          <a:srcRect l="35153" r="11936"/>
          <a:stretch>
            <a:fillRect/>
          </a:stretch>
        </p:blipFill>
        <p:spPr>
          <a:xfrm>
            <a:off x="4305975" y="0"/>
            <a:ext cx="4838026" cy="5143500"/>
          </a:xfrm>
          <a:prstGeom prst="rect">
            <a:avLst/>
          </a:prstGeom>
          <a:noFill/>
          <a:ln>
            <a:noFill/>
          </a:ln>
        </p:spPr>
      </p:pic>
      <p:sp>
        <p:nvSpPr>
          <p:cNvPr id="989" name="Google Shape;989;p64"/>
          <p:cNvSpPr/>
          <p:nvPr/>
        </p:nvSpPr>
        <p:spPr>
          <a:xfrm rot="8461276">
            <a:off x="1580587" y="-25980"/>
            <a:ext cx="4744806" cy="5195450"/>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 name="Google Shape;990;p64"/>
          <p:cNvSpPr/>
          <p:nvPr/>
        </p:nvSpPr>
        <p:spPr>
          <a:xfrm rot="250922">
            <a:off x="656367" y="3229013"/>
            <a:ext cx="3275518" cy="443478"/>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 name="Google Shape;991;p64"/>
          <p:cNvSpPr/>
          <p:nvPr/>
        </p:nvSpPr>
        <p:spPr>
          <a:xfrm rot="250922">
            <a:off x="656367" y="1471138"/>
            <a:ext cx="3275518" cy="443478"/>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 name="Google Shape;992;p64"/>
          <p:cNvSpPr txBox="1"/>
          <p:nvPr>
            <p:ph type="title"/>
          </p:nvPr>
        </p:nvSpPr>
        <p:spPr>
          <a:xfrm>
            <a:off x="360447" y="363875"/>
            <a:ext cx="3858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Our Teachers</a:t>
            </a:r>
            <a:endParaRPr lang="en-GB"/>
          </a:p>
        </p:txBody>
      </p:sp>
      <p:sp>
        <p:nvSpPr>
          <p:cNvPr id="993" name="Google Shape;993;p64"/>
          <p:cNvSpPr txBox="1"/>
          <p:nvPr>
            <p:ph type="subTitle" idx="1"/>
          </p:nvPr>
        </p:nvSpPr>
        <p:spPr>
          <a:xfrm>
            <a:off x="973197" y="1471925"/>
            <a:ext cx="2633400" cy="44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Jenna Doe</a:t>
            </a:r>
            <a:endParaRPr lang="en-GB"/>
          </a:p>
        </p:txBody>
      </p:sp>
      <p:sp>
        <p:nvSpPr>
          <p:cNvPr id="994" name="Google Shape;994;p64"/>
          <p:cNvSpPr txBox="1"/>
          <p:nvPr>
            <p:ph type="subTitle" idx="2"/>
          </p:nvPr>
        </p:nvSpPr>
        <p:spPr>
          <a:xfrm>
            <a:off x="1035174" y="1913825"/>
            <a:ext cx="2509500" cy="62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You could talk a bit about this person here</a:t>
            </a:r>
            <a:endParaRPr lang="en-GB"/>
          </a:p>
        </p:txBody>
      </p:sp>
      <p:sp>
        <p:nvSpPr>
          <p:cNvPr id="995" name="Google Shape;995;p64"/>
          <p:cNvSpPr txBox="1"/>
          <p:nvPr>
            <p:ph type="subTitle" idx="3"/>
          </p:nvPr>
        </p:nvSpPr>
        <p:spPr>
          <a:xfrm>
            <a:off x="972897" y="3235025"/>
            <a:ext cx="2634000" cy="44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Richard Roe</a:t>
            </a:r>
            <a:endParaRPr lang="en-GB"/>
          </a:p>
        </p:txBody>
      </p:sp>
      <p:sp>
        <p:nvSpPr>
          <p:cNvPr id="996" name="Google Shape;996;p64"/>
          <p:cNvSpPr txBox="1"/>
          <p:nvPr>
            <p:ph type="subTitle" idx="4"/>
          </p:nvPr>
        </p:nvSpPr>
        <p:spPr>
          <a:xfrm>
            <a:off x="1036644" y="3676928"/>
            <a:ext cx="2506500" cy="61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You could talk a bit about this person here</a:t>
            </a:r>
            <a:endParaRPr lang="en-GB"/>
          </a:p>
        </p:txBody>
      </p:sp>
      <p:sp>
        <p:nvSpPr>
          <p:cNvPr id="997" name="Google Shape;997;p64"/>
          <p:cNvSpPr/>
          <p:nvPr/>
        </p:nvSpPr>
        <p:spPr>
          <a:xfrm>
            <a:off x="8370650" y="363875"/>
            <a:ext cx="261350" cy="275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 name="Google Shape;998;p64"/>
          <p:cNvSpPr/>
          <p:nvPr/>
        </p:nvSpPr>
        <p:spPr>
          <a:xfrm>
            <a:off x="8711313" y="676200"/>
            <a:ext cx="124425" cy="130675"/>
          </a:xfrm>
          <a:custGeom>
            <a:avLst/>
            <a:gdLst/>
            <a:ahLst/>
            <a:cxnLst/>
            <a:rect l="l" t="t" r="r" b="b"/>
            <a:pathLst>
              <a:path w="4977" h="5227" extrusionOk="0">
                <a:moveTo>
                  <a:pt x="2637" y="0"/>
                </a:moveTo>
                <a:cubicBezTo>
                  <a:pt x="1479" y="0"/>
                  <a:pt x="323" y="1367"/>
                  <a:pt x="60" y="2400"/>
                </a:cubicBezTo>
                <a:cubicBezTo>
                  <a:pt x="12" y="2578"/>
                  <a:pt x="0" y="2757"/>
                  <a:pt x="12" y="2935"/>
                </a:cubicBezTo>
                <a:cubicBezTo>
                  <a:pt x="95" y="3709"/>
                  <a:pt x="703" y="4412"/>
                  <a:pt x="1286" y="4852"/>
                </a:cubicBezTo>
                <a:cubicBezTo>
                  <a:pt x="1601" y="5114"/>
                  <a:pt x="1956" y="5227"/>
                  <a:pt x="2313" y="5227"/>
                </a:cubicBezTo>
                <a:cubicBezTo>
                  <a:pt x="3078" y="5227"/>
                  <a:pt x="3849" y="4709"/>
                  <a:pt x="4239" y="4019"/>
                </a:cubicBezTo>
                <a:cubicBezTo>
                  <a:pt x="4977" y="2769"/>
                  <a:pt x="4572" y="387"/>
                  <a:pt x="2929" y="30"/>
                </a:cubicBezTo>
                <a:cubicBezTo>
                  <a:pt x="2832" y="10"/>
                  <a:pt x="2735" y="0"/>
                  <a:pt x="2637"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002" name="Shape 1002"/>
        <p:cNvGrpSpPr/>
        <p:nvPr/>
      </p:nvGrpSpPr>
      <p:grpSpPr>
        <a:xfrm>
          <a:off x="0" y="0"/>
          <a:ext cx="0" cy="0"/>
          <a:chOff x="0" y="0"/>
          <a:chExt cx="0" cy="0"/>
        </a:xfrm>
      </p:grpSpPr>
      <p:sp>
        <p:nvSpPr>
          <p:cNvPr id="1003" name="Google Shape;1003;p65"/>
          <p:cNvSpPr/>
          <p:nvPr/>
        </p:nvSpPr>
        <p:spPr>
          <a:xfrm rot="-3916839">
            <a:off x="4784182" y="613182"/>
            <a:ext cx="3668815" cy="387136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 name="Google Shape;1004;p65"/>
          <p:cNvSpPr txBox="1"/>
          <p:nvPr>
            <p:ph type="title"/>
          </p:nvPr>
        </p:nvSpPr>
        <p:spPr>
          <a:xfrm>
            <a:off x="713225" y="1497557"/>
            <a:ext cx="3858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Social Media</a:t>
            </a:r>
            <a:endParaRPr lang="en-GB"/>
          </a:p>
        </p:txBody>
      </p:sp>
      <p:grpSp>
        <p:nvGrpSpPr>
          <p:cNvPr id="1005" name="Google Shape;1005;p65"/>
          <p:cNvGrpSpPr/>
          <p:nvPr/>
        </p:nvGrpSpPr>
        <p:grpSpPr>
          <a:xfrm>
            <a:off x="4843469" y="1332846"/>
            <a:ext cx="3550180" cy="2703916"/>
            <a:chOff x="720010" y="1419647"/>
            <a:chExt cx="4021500" cy="3062887"/>
          </a:xfrm>
        </p:grpSpPr>
        <p:sp>
          <p:nvSpPr>
            <p:cNvPr id="1006" name="Google Shape;1006;p65"/>
            <p:cNvSpPr/>
            <p:nvPr/>
          </p:nvSpPr>
          <p:spPr>
            <a:xfrm>
              <a:off x="720010" y="1419647"/>
              <a:ext cx="4021500" cy="2544300"/>
            </a:xfrm>
            <a:prstGeom prst="roundRect">
              <a:avLst>
                <a:gd name="adj" fmla="val 3857"/>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 name="Google Shape;1007;p65"/>
            <p:cNvSpPr/>
            <p:nvPr/>
          </p:nvSpPr>
          <p:spPr>
            <a:xfrm>
              <a:off x="747353" y="1447364"/>
              <a:ext cx="3966900" cy="2488800"/>
            </a:xfrm>
            <a:prstGeom prst="roundRect">
              <a:avLst>
                <a:gd name="adj" fmla="val 3282"/>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 name="Google Shape;1008;p65"/>
            <p:cNvSpPr/>
            <p:nvPr/>
          </p:nvSpPr>
          <p:spPr>
            <a:xfrm>
              <a:off x="858158" y="1548119"/>
              <a:ext cx="3748500" cy="22857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 name="Google Shape;1009;p65"/>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chemeClr val="accent1"/>
              </a:solidFill>
              <a:prstDash val="solid"/>
              <a:round/>
              <a:headEnd type="none" w="med" len="med"/>
              <a:tailEnd type="none" w="med" len="med"/>
            </a:ln>
          </p:spPr>
        </p:sp>
        <p:cxnSp>
          <p:nvCxnSpPr>
            <p:cNvPr id="1010" name="Google Shape;1010;p65"/>
            <p:cNvCxnSpPr/>
            <p:nvPr/>
          </p:nvCxnSpPr>
          <p:spPr>
            <a:xfrm>
              <a:off x="2057250" y="4433452"/>
              <a:ext cx="1353300" cy="0"/>
            </a:xfrm>
            <a:prstGeom prst="straightConnector1">
              <a:avLst/>
            </a:prstGeom>
            <a:noFill/>
            <a:ln w="19050" cap="flat" cmpd="sng">
              <a:solidFill>
                <a:schemeClr val="accent1"/>
              </a:solidFill>
              <a:prstDash val="solid"/>
              <a:round/>
              <a:headEnd type="none" w="med" len="med"/>
              <a:tailEnd type="none" w="med" len="med"/>
            </a:ln>
          </p:spPr>
        </p:cxnSp>
      </p:grpSp>
      <p:pic>
        <p:nvPicPr>
          <p:cNvPr id="1011" name="Google Shape;1011;p65"/>
          <p:cNvPicPr preferRelativeResize="0"/>
          <p:nvPr/>
        </p:nvPicPr>
        <p:blipFill rotWithShape="1">
          <a:blip r:embed="rId1"/>
          <a:srcRect t="1105" b="1105"/>
          <a:stretch>
            <a:fillRect/>
          </a:stretch>
        </p:blipFill>
        <p:spPr>
          <a:xfrm>
            <a:off x="4946294" y="1440466"/>
            <a:ext cx="3336847" cy="2032723"/>
          </a:xfrm>
          <a:prstGeom prst="rect">
            <a:avLst/>
          </a:prstGeom>
          <a:noFill/>
          <a:ln w="19050" cap="flat" cmpd="sng">
            <a:solidFill>
              <a:schemeClr val="accent1"/>
            </a:solidFill>
            <a:prstDash val="solid"/>
            <a:round/>
            <a:headEnd type="none" w="sm" len="sm"/>
            <a:tailEnd type="none" w="sm" len="sm"/>
          </a:ln>
        </p:spPr>
      </p:pic>
      <p:sp>
        <p:nvSpPr>
          <p:cNvPr id="1012" name="Google Shape;1012;p65"/>
          <p:cNvSpPr txBox="1"/>
          <p:nvPr>
            <p:ph type="subTitle" idx="1"/>
          </p:nvPr>
        </p:nvSpPr>
        <p:spPr>
          <a:xfrm>
            <a:off x="713225" y="2588450"/>
            <a:ext cx="3259200" cy="105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You can replace the image on the screen with your own work. Just delete this one, add yours and center it properly</a:t>
            </a:r>
            <a:endParaRPr lang="en-GB"/>
          </a:p>
        </p:txBody>
      </p:sp>
      <p:sp>
        <p:nvSpPr>
          <p:cNvPr id="1013" name="Google Shape;1013;p65"/>
          <p:cNvSpPr txBox="1"/>
          <p:nvPr>
            <p:ph type="subTitle" idx="2"/>
          </p:nvPr>
        </p:nvSpPr>
        <p:spPr>
          <a:xfrm>
            <a:off x="713225" y="2239756"/>
            <a:ext cx="2506500" cy="33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Desktop Software </a:t>
            </a:r>
            <a:endParaRPr lang="en-GB"/>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017" name="Shape 1017"/>
        <p:cNvGrpSpPr/>
        <p:nvPr/>
      </p:nvGrpSpPr>
      <p:grpSpPr>
        <a:xfrm>
          <a:off x="0" y="0"/>
          <a:ext cx="0" cy="0"/>
          <a:chOff x="0" y="0"/>
          <a:chExt cx="0" cy="0"/>
        </a:xfrm>
      </p:grpSpPr>
      <p:sp>
        <p:nvSpPr>
          <p:cNvPr id="1018" name="Google Shape;1018;p66"/>
          <p:cNvSpPr/>
          <p:nvPr/>
        </p:nvSpPr>
        <p:spPr>
          <a:xfrm rot="-5551049">
            <a:off x="907436" y="919722"/>
            <a:ext cx="3434344" cy="362389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 name="Google Shape;1019;p66"/>
          <p:cNvSpPr txBox="1"/>
          <p:nvPr>
            <p:ph type="title"/>
          </p:nvPr>
        </p:nvSpPr>
        <p:spPr>
          <a:xfrm>
            <a:off x="4572000" y="1497557"/>
            <a:ext cx="38589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GB"/>
              <a:t>Social Media</a:t>
            </a:r>
            <a:endParaRPr lang="en-GB"/>
          </a:p>
        </p:txBody>
      </p:sp>
      <p:sp>
        <p:nvSpPr>
          <p:cNvPr id="1020" name="Google Shape;1020;p66"/>
          <p:cNvSpPr/>
          <p:nvPr/>
        </p:nvSpPr>
        <p:spPr>
          <a:xfrm>
            <a:off x="1861580" y="1322799"/>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1021" name="Google Shape;1021;p66"/>
          <p:cNvPicPr preferRelativeResize="0"/>
          <p:nvPr/>
        </p:nvPicPr>
        <p:blipFill rotWithShape="1">
          <a:blip r:embed="rId1"/>
          <a:srcRect l="2018" t="790" b="15147"/>
          <a:stretch>
            <a:fillRect/>
          </a:stretch>
        </p:blipFill>
        <p:spPr>
          <a:xfrm>
            <a:off x="1916375" y="1570975"/>
            <a:ext cx="1424274" cy="2536248"/>
          </a:xfrm>
          <a:prstGeom prst="rect">
            <a:avLst/>
          </a:prstGeom>
          <a:noFill/>
          <a:ln w="9525" cap="flat" cmpd="sng">
            <a:solidFill>
              <a:schemeClr val="dk2"/>
            </a:solidFill>
            <a:prstDash val="solid"/>
            <a:round/>
            <a:headEnd type="none" w="sm" len="sm"/>
            <a:tailEnd type="none" w="sm" len="sm"/>
          </a:ln>
        </p:spPr>
      </p:pic>
      <p:sp>
        <p:nvSpPr>
          <p:cNvPr id="1022" name="Google Shape;1022;p66"/>
          <p:cNvSpPr txBox="1"/>
          <p:nvPr>
            <p:ph type="subTitle" idx="1"/>
          </p:nvPr>
        </p:nvSpPr>
        <p:spPr>
          <a:xfrm>
            <a:off x="5171725" y="2588450"/>
            <a:ext cx="3259200" cy="1057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You can replace the image on the screen with your own work. Just delete this one, add yours and center it properly</a:t>
            </a:r>
            <a:endParaRPr lang="en-GB"/>
          </a:p>
        </p:txBody>
      </p:sp>
      <p:sp>
        <p:nvSpPr>
          <p:cNvPr id="1023" name="Google Shape;1023;p66"/>
          <p:cNvSpPr txBox="1"/>
          <p:nvPr>
            <p:ph type="subTitle" idx="2"/>
          </p:nvPr>
        </p:nvSpPr>
        <p:spPr>
          <a:xfrm>
            <a:off x="5924400" y="2239756"/>
            <a:ext cx="2506500" cy="33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a:t>Mobile App</a:t>
            </a:r>
            <a:endParaRPr lang="en-GB"/>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027" name="Shape 1027"/>
        <p:cNvGrpSpPr/>
        <p:nvPr/>
      </p:nvGrpSpPr>
      <p:grpSpPr>
        <a:xfrm>
          <a:off x="0" y="0"/>
          <a:ext cx="0" cy="0"/>
          <a:chOff x="0" y="0"/>
          <a:chExt cx="0" cy="0"/>
        </a:xfrm>
      </p:grpSpPr>
      <p:sp>
        <p:nvSpPr>
          <p:cNvPr id="1028" name="Google Shape;1028;p67"/>
          <p:cNvSpPr/>
          <p:nvPr/>
        </p:nvSpPr>
        <p:spPr>
          <a:xfrm rot="-6897647">
            <a:off x="4703997" y="561480"/>
            <a:ext cx="3783650" cy="399248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 name="Google Shape;1029;p67"/>
          <p:cNvSpPr txBox="1"/>
          <p:nvPr>
            <p:ph type="title"/>
          </p:nvPr>
        </p:nvSpPr>
        <p:spPr>
          <a:xfrm>
            <a:off x="713225" y="1497557"/>
            <a:ext cx="3858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Social Media</a:t>
            </a:r>
            <a:endParaRPr lang="en-GB"/>
          </a:p>
        </p:txBody>
      </p:sp>
      <p:grpSp>
        <p:nvGrpSpPr>
          <p:cNvPr id="1030" name="Google Shape;1030;p67"/>
          <p:cNvGrpSpPr/>
          <p:nvPr/>
        </p:nvGrpSpPr>
        <p:grpSpPr>
          <a:xfrm flipH="1">
            <a:off x="5517630" y="886118"/>
            <a:ext cx="2388300" cy="3284100"/>
            <a:chOff x="1835466" y="929768"/>
            <a:chExt cx="2388300" cy="3284100"/>
          </a:xfrm>
        </p:grpSpPr>
        <p:sp>
          <p:nvSpPr>
            <p:cNvPr id="1031" name="Google Shape;1031;p67"/>
            <p:cNvSpPr/>
            <p:nvPr/>
          </p:nvSpPr>
          <p:spPr>
            <a:xfrm>
              <a:off x="1835466" y="929768"/>
              <a:ext cx="2388300" cy="3284100"/>
            </a:xfrm>
            <a:prstGeom prst="roundRect">
              <a:avLst>
                <a:gd name="adj" fmla="val 4846"/>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32" name="Google Shape;1032;p67"/>
            <p:cNvSpPr/>
            <p:nvPr/>
          </p:nvSpPr>
          <p:spPr>
            <a:xfrm>
              <a:off x="2010540" y="1124747"/>
              <a:ext cx="2038200" cy="2909100"/>
            </a:xfrm>
            <a:prstGeom prst="rect">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 name="Google Shape;1033;p67"/>
            <p:cNvSpPr/>
            <p:nvPr/>
          </p:nvSpPr>
          <p:spPr>
            <a:xfrm>
              <a:off x="2947422" y="4091356"/>
              <a:ext cx="164400" cy="97500"/>
            </a:xfrm>
            <a:prstGeom prst="roundRect">
              <a:avLst>
                <a:gd name="adj" fmla="val 5000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pic>
        <p:nvPicPr>
          <p:cNvPr id="1034" name="Google Shape;1034;p67"/>
          <p:cNvPicPr preferRelativeResize="0"/>
          <p:nvPr/>
        </p:nvPicPr>
        <p:blipFill rotWithShape="1">
          <a:blip r:embed="rId1"/>
          <a:srcRect t="89" b="79"/>
          <a:stretch>
            <a:fillRect/>
          </a:stretch>
        </p:blipFill>
        <p:spPr>
          <a:xfrm>
            <a:off x="5673925" y="1050225"/>
            <a:ext cx="2075752" cy="2971301"/>
          </a:xfrm>
          <a:prstGeom prst="rect">
            <a:avLst/>
          </a:prstGeom>
          <a:noFill/>
          <a:ln w="19050" cap="flat" cmpd="sng">
            <a:solidFill>
              <a:schemeClr val="lt2"/>
            </a:solidFill>
            <a:prstDash val="solid"/>
            <a:round/>
            <a:headEnd type="none" w="sm" len="sm"/>
            <a:tailEnd type="none" w="sm" len="sm"/>
          </a:ln>
        </p:spPr>
      </p:pic>
      <p:sp>
        <p:nvSpPr>
          <p:cNvPr id="1035" name="Google Shape;1035;p67"/>
          <p:cNvSpPr txBox="1"/>
          <p:nvPr>
            <p:ph type="subTitle" idx="1"/>
          </p:nvPr>
        </p:nvSpPr>
        <p:spPr>
          <a:xfrm>
            <a:off x="713225" y="2588450"/>
            <a:ext cx="3259200" cy="105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You can replace the image on the screen with your own work. Just delete this one, add yours and center it properly</a:t>
            </a:r>
            <a:endParaRPr lang="en-GB"/>
          </a:p>
        </p:txBody>
      </p:sp>
      <p:sp>
        <p:nvSpPr>
          <p:cNvPr id="1036" name="Google Shape;1036;p67"/>
          <p:cNvSpPr txBox="1"/>
          <p:nvPr>
            <p:ph type="subTitle" idx="2"/>
          </p:nvPr>
        </p:nvSpPr>
        <p:spPr>
          <a:xfrm>
            <a:off x="713225" y="2239756"/>
            <a:ext cx="2506500" cy="33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a:t>Tablet App</a:t>
            </a:r>
            <a:endParaRPr lang="en-GB"/>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040" name="Shape 1040"/>
        <p:cNvGrpSpPr/>
        <p:nvPr/>
      </p:nvGrpSpPr>
      <p:grpSpPr>
        <a:xfrm>
          <a:off x="0" y="0"/>
          <a:ext cx="0" cy="0"/>
          <a:chOff x="0" y="0"/>
          <a:chExt cx="0" cy="0"/>
        </a:xfrm>
      </p:grpSpPr>
      <p:sp>
        <p:nvSpPr>
          <p:cNvPr id="1041" name="Google Shape;1041;p68"/>
          <p:cNvSpPr/>
          <p:nvPr/>
        </p:nvSpPr>
        <p:spPr>
          <a:xfrm rot="370535">
            <a:off x="2987578" y="703395"/>
            <a:ext cx="3066637" cy="819378"/>
          </a:xfrm>
          <a:custGeom>
            <a:avLst/>
            <a:gdLst/>
            <a:ahLst/>
            <a:cxnLst/>
            <a:rect l="l" t="t" r="r" b="b"/>
            <a:pathLst>
              <a:path w="48354" h="9708" extrusionOk="0">
                <a:moveTo>
                  <a:pt x="42117" y="1"/>
                </a:moveTo>
                <a:cubicBezTo>
                  <a:pt x="40907" y="1"/>
                  <a:pt x="39658" y="121"/>
                  <a:pt x="38400" y="201"/>
                </a:cubicBezTo>
                <a:cubicBezTo>
                  <a:pt x="34471" y="451"/>
                  <a:pt x="30542" y="772"/>
                  <a:pt x="26625" y="1165"/>
                </a:cubicBezTo>
                <a:cubicBezTo>
                  <a:pt x="18517" y="1975"/>
                  <a:pt x="10528" y="3153"/>
                  <a:pt x="2562" y="4880"/>
                </a:cubicBezTo>
                <a:cubicBezTo>
                  <a:pt x="0" y="5431"/>
                  <a:pt x="409" y="9707"/>
                  <a:pt x="2923" y="9707"/>
                </a:cubicBezTo>
                <a:cubicBezTo>
                  <a:pt x="3014" y="9707"/>
                  <a:pt x="3108" y="9702"/>
                  <a:pt x="3205" y="9690"/>
                </a:cubicBezTo>
                <a:cubicBezTo>
                  <a:pt x="11278" y="8702"/>
                  <a:pt x="19374" y="7714"/>
                  <a:pt x="27470" y="6987"/>
                </a:cubicBezTo>
                <a:cubicBezTo>
                  <a:pt x="31387" y="6630"/>
                  <a:pt x="35316" y="6356"/>
                  <a:pt x="39246" y="6142"/>
                </a:cubicBezTo>
                <a:cubicBezTo>
                  <a:pt x="42389" y="5975"/>
                  <a:pt x="45496" y="6130"/>
                  <a:pt x="47794" y="3773"/>
                </a:cubicBezTo>
                <a:cubicBezTo>
                  <a:pt x="48294" y="3261"/>
                  <a:pt x="48354" y="2332"/>
                  <a:pt x="47794" y="1832"/>
                </a:cubicBezTo>
                <a:cubicBezTo>
                  <a:pt x="46116" y="348"/>
                  <a:pt x="44173" y="1"/>
                  <a:pt x="421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68"/>
          <p:cNvSpPr/>
          <p:nvPr/>
        </p:nvSpPr>
        <p:spPr>
          <a:xfrm rot="-2240338">
            <a:off x="5490829" y="2865512"/>
            <a:ext cx="741914" cy="78286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 name="Google Shape;1043;p68"/>
          <p:cNvSpPr/>
          <p:nvPr/>
        </p:nvSpPr>
        <p:spPr>
          <a:xfrm rot="779759">
            <a:off x="4644794" y="2865511"/>
            <a:ext cx="741924" cy="782874"/>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68"/>
          <p:cNvSpPr/>
          <p:nvPr/>
        </p:nvSpPr>
        <p:spPr>
          <a:xfrm rot="-2240338">
            <a:off x="3784929" y="2865512"/>
            <a:ext cx="741914" cy="78286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68"/>
          <p:cNvSpPr/>
          <p:nvPr/>
        </p:nvSpPr>
        <p:spPr>
          <a:xfrm rot="-3916866">
            <a:off x="2908644" y="2865507"/>
            <a:ext cx="741926" cy="782876"/>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 name="Google Shape;1046;p68"/>
          <p:cNvSpPr txBox="1"/>
          <p:nvPr>
            <p:ph type="ctrTitle"/>
          </p:nvPr>
        </p:nvSpPr>
        <p:spPr>
          <a:xfrm>
            <a:off x="713225" y="694825"/>
            <a:ext cx="7717500" cy="69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Thanks</a:t>
            </a:r>
            <a:endParaRPr lang="en-GB"/>
          </a:p>
        </p:txBody>
      </p:sp>
      <p:sp>
        <p:nvSpPr>
          <p:cNvPr id="1047" name="Google Shape;1047;p68"/>
          <p:cNvSpPr txBox="1"/>
          <p:nvPr>
            <p:ph type="subTitle" idx="1"/>
          </p:nvPr>
        </p:nvSpPr>
        <p:spPr>
          <a:xfrm>
            <a:off x="1716000" y="1644400"/>
            <a:ext cx="5712000" cy="85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Do you have any questions?</a:t>
            </a:r>
            <a:br>
              <a:rPr lang="en-GB"/>
            </a:br>
            <a:r>
              <a:rPr lang="en-GB"/>
              <a:t>your-email@freepik.com </a:t>
            </a:r>
            <a:endParaRPr lang="en-GB"/>
          </a:p>
          <a:p>
            <a:pPr marL="0" lvl="0" indent="0" algn="ctr" rtl="0">
              <a:spcBef>
                <a:spcPts val="0"/>
              </a:spcBef>
              <a:spcAft>
                <a:spcPts val="0"/>
              </a:spcAft>
              <a:buNone/>
            </a:pPr>
            <a:r>
              <a:rPr lang="en-GB"/>
              <a:t>+91 620 421 838</a:t>
            </a:r>
            <a:endParaRPr lang="en-GB"/>
          </a:p>
          <a:p>
            <a:pPr marL="0" lvl="0" indent="0" algn="ctr" rtl="0">
              <a:spcBef>
                <a:spcPts val="0"/>
              </a:spcBef>
              <a:spcAft>
                <a:spcPts val="0"/>
              </a:spcAft>
              <a:buNone/>
            </a:pPr>
            <a:r>
              <a:rPr lang="en-GB"/>
              <a:t>yourcompany.com</a:t>
            </a:r>
            <a:endParaRPr lang="en-GB"/>
          </a:p>
        </p:txBody>
      </p:sp>
      <p:sp>
        <p:nvSpPr>
          <p:cNvPr id="1048" name="Google Shape;1048;p68"/>
          <p:cNvSpPr/>
          <p:nvPr/>
        </p:nvSpPr>
        <p:spPr>
          <a:xfrm>
            <a:off x="3075901" y="305850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49" name="Google Shape;1049;p68"/>
          <p:cNvGrpSpPr/>
          <p:nvPr/>
        </p:nvGrpSpPr>
        <p:grpSpPr>
          <a:xfrm>
            <a:off x="3946188" y="3058440"/>
            <a:ext cx="407432" cy="407391"/>
            <a:chOff x="812101" y="2571761"/>
            <a:chExt cx="417066" cy="417024"/>
          </a:xfrm>
        </p:grpSpPr>
        <p:sp>
          <p:nvSpPr>
            <p:cNvPr id="1050" name="Google Shape;1050;p68"/>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68"/>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 name="Google Shape;1052;p68"/>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 name="Google Shape;1053;p68"/>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4" name="Google Shape;1054;p68"/>
          <p:cNvGrpSpPr/>
          <p:nvPr/>
        </p:nvGrpSpPr>
        <p:grpSpPr>
          <a:xfrm>
            <a:off x="4805136" y="3058440"/>
            <a:ext cx="407391" cy="407391"/>
            <a:chOff x="1323129" y="2571761"/>
            <a:chExt cx="417024" cy="417024"/>
          </a:xfrm>
        </p:grpSpPr>
        <p:sp>
          <p:nvSpPr>
            <p:cNvPr id="1055" name="Google Shape;1055;p68"/>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68"/>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68"/>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68"/>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59" name="Google Shape;1059;p68"/>
          <p:cNvSpPr/>
          <p:nvPr/>
        </p:nvSpPr>
        <p:spPr>
          <a:xfrm>
            <a:off x="5649527" y="309525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68"/>
          <p:cNvSpPr txBox="1"/>
          <p:nvPr/>
        </p:nvSpPr>
        <p:spPr>
          <a:xfrm>
            <a:off x="3070798" y="4333928"/>
            <a:ext cx="3000000" cy="414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300"/>
              </a:spcBef>
              <a:spcAft>
                <a:spcPts val="0"/>
              </a:spcAft>
              <a:buNone/>
            </a:pPr>
            <a:r>
              <a:rPr lang="en-GB" sz="1200" b="1">
                <a:solidFill>
                  <a:schemeClr val="dk2"/>
                </a:solidFill>
                <a:latin typeface="Varela Round" panose="00000500000000000000"/>
                <a:ea typeface="Varela Round" panose="00000500000000000000"/>
                <a:cs typeface="Varela Round" panose="00000500000000000000"/>
                <a:sym typeface="Varela Round" panose="00000500000000000000"/>
              </a:rPr>
              <a:t>Please keep this slide for attribution.</a:t>
            </a:r>
            <a:endParaRPr sz="1200" b="1">
              <a:solidFill>
                <a:schemeClr val="dk2"/>
              </a:solidFill>
              <a:latin typeface="Varela Round" panose="00000500000000000000"/>
              <a:ea typeface="Varela Round" panose="00000500000000000000"/>
              <a:cs typeface="Varela Round" panose="00000500000000000000"/>
              <a:sym typeface="Varela Round" panose="00000500000000000000"/>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064" name="Shape 1064"/>
        <p:cNvGrpSpPr/>
        <p:nvPr/>
      </p:nvGrpSpPr>
      <p:grpSpPr>
        <a:xfrm>
          <a:off x="0" y="0"/>
          <a:ext cx="0" cy="0"/>
          <a:chOff x="0" y="0"/>
          <a:chExt cx="0" cy="0"/>
        </a:xfrm>
      </p:grpSpPr>
      <p:sp>
        <p:nvSpPr>
          <p:cNvPr id="1065" name="Google Shape;1065;p69"/>
          <p:cNvSpPr txBox="1"/>
          <p:nvPr>
            <p:ph type="title"/>
          </p:nvPr>
        </p:nvSpPr>
        <p:spPr>
          <a:xfrm>
            <a:off x="713250" y="372983"/>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Alternative Resources</a:t>
            </a:r>
            <a:endParaRPr lang="en-GB"/>
          </a:p>
        </p:txBody>
      </p:sp>
      <p:sp>
        <p:nvSpPr>
          <p:cNvPr id="1066" name="Google Shape;1066;p69"/>
          <p:cNvSpPr txBox="1"/>
          <p:nvPr>
            <p:ph type="subTitle" idx="1"/>
          </p:nvPr>
        </p:nvSpPr>
        <p:spPr>
          <a:xfrm>
            <a:off x="713375" y="1380000"/>
            <a:ext cx="7717500" cy="2711100"/>
          </a:xfrm>
          <a:prstGeom prst="rect">
            <a:avLst/>
          </a:prstGeom>
        </p:spPr>
        <p:txBody>
          <a:bodyPr spcFirstLastPara="1" wrap="square" lIns="91425" tIns="91425" rIns="91425" bIns="91425" anchor="ctr" anchorCtr="0">
            <a:noAutofit/>
          </a:bodyPr>
          <a:lstStyle/>
          <a:p>
            <a:pPr marL="457200" lvl="0" indent="-330200" algn="l" rtl="0">
              <a:spcBef>
                <a:spcPts val="0"/>
              </a:spcBef>
              <a:spcAft>
                <a:spcPts val="0"/>
              </a:spcAft>
              <a:buSzPts val="1600"/>
              <a:buChar char="●"/>
            </a:pPr>
            <a:r>
              <a:rPr lang="en-GB">
                <a:solidFill>
                  <a:schemeClr val="accent1"/>
                </a:solidFill>
                <a:uFill>
                  <a:noFill/>
                </a:uFill>
                <a:hlinkClick r:id="rId1"/>
              </a:rPr>
              <a:t>Tips instagram post collection</a:t>
            </a:r>
            <a:endParaRPr>
              <a:solidFill>
                <a:schemeClr val="accent1"/>
              </a:solidFill>
            </a:endParaRPr>
          </a:p>
          <a:p>
            <a:pPr marL="457200" lvl="0" indent="-330200" algn="l" rtl="0">
              <a:spcBef>
                <a:spcPts val="0"/>
              </a:spcBef>
              <a:spcAft>
                <a:spcPts val="0"/>
              </a:spcAft>
              <a:buSzPts val="1600"/>
              <a:buChar char="●"/>
            </a:pPr>
            <a:r>
              <a:rPr lang="en-GB">
                <a:solidFill>
                  <a:schemeClr val="accent1"/>
                </a:solidFill>
                <a:uFill>
                  <a:noFill/>
                </a:uFill>
                <a:hlinkClick r:id="rId2"/>
              </a:rPr>
              <a:t>Tips instagram post collection</a:t>
            </a:r>
            <a:endParaRPr>
              <a:solidFill>
                <a:schemeClr val="accent1"/>
              </a:solidFill>
            </a:endParaRPr>
          </a:p>
          <a:p>
            <a:pPr marL="457200" lvl="0" indent="-330200" algn="l" rtl="0">
              <a:spcBef>
                <a:spcPts val="0"/>
              </a:spcBef>
              <a:spcAft>
                <a:spcPts val="0"/>
              </a:spcAft>
              <a:buSzPts val="1600"/>
              <a:buChar char="●"/>
            </a:pPr>
            <a:r>
              <a:rPr lang="en-GB">
                <a:solidFill>
                  <a:schemeClr val="accent1"/>
                </a:solidFill>
                <a:uFill>
                  <a:noFill/>
                </a:uFill>
                <a:hlinkClick r:id="rId3"/>
              </a:rPr>
              <a:t>Organic sale instagram post template </a:t>
            </a:r>
            <a:endParaRPr>
              <a:solidFill>
                <a:schemeClr val="accent1"/>
              </a:solidFill>
            </a:endParaRPr>
          </a:p>
          <a:p>
            <a:pPr marL="457200" lvl="0" indent="-330200" algn="l" rtl="0">
              <a:spcBef>
                <a:spcPts val="0"/>
              </a:spcBef>
              <a:spcAft>
                <a:spcPts val="0"/>
              </a:spcAft>
              <a:buSzPts val="1600"/>
              <a:buChar char="●"/>
            </a:pPr>
            <a:r>
              <a:rPr lang="en-GB">
                <a:solidFill>
                  <a:schemeClr val="accent1"/>
                </a:solidFill>
                <a:uFill>
                  <a:noFill/>
                </a:uFill>
                <a:hlinkClick r:id="rId4"/>
              </a:rPr>
              <a:t>University student e-learning landing page</a:t>
            </a:r>
            <a:endParaRPr>
              <a:solidFill>
                <a:schemeClr val="accent1"/>
              </a:solidFill>
            </a:endParaRPr>
          </a:p>
        </p:txBody>
      </p:sp>
      <p:grpSp>
        <p:nvGrpSpPr>
          <p:cNvPr id="1067" name="Google Shape;1067;p69"/>
          <p:cNvGrpSpPr/>
          <p:nvPr/>
        </p:nvGrpSpPr>
        <p:grpSpPr>
          <a:xfrm>
            <a:off x="8046700" y="1375125"/>
            <a:ext cx="465088" cy="406450"/>
            <a:chOff x="8456375" y="862025"/>
            <a:chExt cx="465088" cy="406450"/>
          </a:xfrm>
        </p:grpSpPr>
        <p:sp>
          <p:nvSpPr>
            <p:cNvPr id="1068" name="Google Shape;1068;p69"/>
            <p:cNvSpPr/>
            <p:nvPr/>
          </p:nvSpPr>
          <p:spPr>
            <a:xfrm>
              <a:off x="8456375" y="862025"/>
              <a:ext cx="261350" cy="275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69"/>
            <p:cNvSpPr/>
            <p:nvPr/>
          </p:nvSpPr>
          <p:spPr>
            <a:xfrm>
              <a:off x="8797038" y="1137800"/>
              <a:ext cx="124425" cy="130675"/>
            </a:xfrm>
            <a:custGeom>
              <a:avLst/>
              <a:gdLst/>
              <a:ahLst/>
              <a:cxnLst/>
              <a:rect l="l" t="t" r="r" b="b"/>
              <a:pathLst>
                <a:path w="4977" h="5227" extrusionOk="0">
                  <a:moveTo>
                    <a:pt x="2637" y="0"/>
                  </a:moveTo>
                  <a:cubicBezTo>
                    <a:pt x="1479" y="0"/>
                    <a:pt x="323" y="1367"/>
                    <a:pt x="60" y="2400"/>
                  </a:cubicBezTo>
                  <a:cubicBezTo>
                    <a:pt x="12" y="2578"/>
                    <a:pt x="0" y="2757"/>
                    <a:pt x="12" y="2935"/>
                  </a:cubicBezTo>
                  <a:cubicBezTo>
                    <a:pt x="95" y="3709"/>
                    <a:pt x="703" y="4412"/>
                    <a:pt x="1286" y="4852"/>
                  </a:cubicBezTo>
                  <a:cubicBezTo>
                    <a:pt x="1601" y="5114"/>
                    <a:pt x="1956" y="5227"/>
                    <a:pt x="2313" y="5227"/>
                  </a:cubicBezTo>
                  <a:cubicBezTo>
                    <a:pt x="3078" y="5227"/>
                    <a:pt x="3849" y="4709"/>
                    <a:pt x="4239" y="4019"/>
                  </a:cubicBezTo>
                  <a:cubicBezTo>
                    <a:pt x="4977" y="2769"/>
                    <a:pt x="4572" y="387"/>
                    <a:pt x="2929" y="30"/>
                  </a:cubicBezTo>
                  <a:cubicBezTo>
                    <a:pt x="2832" y="10"/>
                    <a:pt x="2735" y="0"/>
                    <a:pt x="2637"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70" name="Google Shape;1070;p69"/>
          <p:cNvSpPr/>
          <p:nvPr/>
        </p:nvSpPr>
        <p:spPr>
          <a:xfrm>
            <a:off x="-139250" y="4091100"/>
            <a:ext cx="2800315" cy="1471854"/>
          </a:xfrm>
          <a:custGeom>
            <a:avLst/>
            <a:gdLst/>
            <a:ahLst/>
            <a:cxnLst/>
            <a:rect l="l" t="t" r="r" b="b"/>
            <a:pathLst>
              <a:path w="41577" h="21853" extrusionOk="0">
                <a:moveTo>
                  <a:pt x="30840" y="0"/>
                </a:moveTo>
                <a:cubicBezTo>
                  <a:pt x="26515" y="0"/>
                  <a:pt x="23331" y="3335"/>
                  <a:pt x="19154" y="3335"/>
                </a:cubicBezTo>
                <a:cubicBezTo>
                  <a:pt x="18562" y="3335"/>
                  <a:pt x="17950" y="3268"/>
                  <a:pt x="17312" y="3115"/>
                </a:cubicBezTo>
                <a:cubicBezTo>
                  <a:pt x="15331" y="2636"/>
                  <a:pt x="13522" y="2380"/>
                  <a:pt x="11884" y="2380"/>
                </a:cubicBezTo>
                <a:cubicBezTo>
                  <a:pt x="8305" y="2380"/>
                  <a:pt x="5547" y="3606"/>
                  <a:pt x="3620" y="6425"/>
                </a:cubicBezTo>
                <a:cubicBezTo>
                  <a:pt x="786" y="10532"/>
                  <a:pt x="0" y="19045"/>
                  <a:pt x="5739" y="21188"/>
                </a:cubicBezTo>
                <a:cubicBezTo>
                  <a:pt x="5739" y="21188"/>
                  <a:pt x="7469" y="21852"/>
                  <a:pt x="9909" y="21852"/>
                </a:cubicBezTo>
                <a:cubicBezTo>
                  <a:pt x="12294" y="21852"/>
                  <a:pt x="15356" y="21218"/>
                  <a:pt x="18145" y="18712"/>
                </a:cubicBezTo>
                <a:cubicBezTo>
                  <a:pt x="23777" y="13628"/>
                  <a:pt x="30087" y="16521"/>
                  <a:pt x="35147" y="13306"/>
                </a:cubicBezTo>
                <a:cubicBezTo>
                  <a:pt x="40219" y="10080"/>
                  <a:pt x="41577" y="3841"/>
                  <a:pt x="34481" y="793"/>
                </a:cubicBezTo>
                <a:cubicBezTo>
                  <a:pt x="33165" y="226"/>
                  <a:pt x="31964" y="0"/>
                  <a:pt x="308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69"/>
          <p:cNvSpPr/>
          <p:nvPr/>
        </p:nvSpPr>
        <p:spPr>
          <a:xfrm rot="9899904">
            <a:off x="7723418" y="3391385"/>
            <a:ext cx="1657194" cy="1583982"/>
          </a:xfrm>
          <a:custGeom>
            <a:avLst/>
            <a:gdLst/>
            <a:ahLst/>
            <a:cxnLst/>
            <a:rect l="l" t="t" r="r" b="b"/>
            <a:pathLst>
              <a:path w="35017" h="33470" fill="none" extrusionOk="0">
                <a:moveTo>
                  <a:pt x="33433" y="1"/>
                </a:moveTo>
                <a:cubicBezTo>
                  <a:pt x="33433" y="1"/>
                  <a:pt x="35017" y="7323"/>
                  <a:pt x="29980" y="9847"/>
                </a:cubicBezTo>
                <a:cubicBezTo>
                  <a:pt x="24956" y="12383"/>
                  <a:pt x="18848" y="13467"/>
                  <a:pt x="16074" y="22587"/>
                </a:cubicBezTo>
                <a:cubicBezTo>
                  <a:pt x="13276" y="31731"/>
                  <a:pt x="4953" y="33469"/>
                  <a:pt x="0" y="29719"/>
                </a:cubicBezTo>
              </a:path>
            </a:pathLst>
          </a:custGeom>
          <a:solidFill>
            <a:schemeClr val="lt2"/>
          </a:solidFill>
          <a:ln w="19050" cap="flat" cmpd="sng">
            <a:solidFill>
              <a:schemeClr val="lt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69"/>
          <p:cNvSpPr/>
          <p:nvPr/>
        </p:nvSpPr>
        <p:spPr>
          <a:xfrm rot="-2088394">
            <a:off x="761129" y="4262724"/>
            <a:ext cx="2086151" cy="1335893"/>
          </a:xfrm>
          <a:custGeom>
            <a:avLst/>
            <a:gdLst/>
            <a:ahLst/>
            <a:cxnLst/>
            <a:rect l="l" t="t" r="r" b="b"/>
            <a:pathLst>
              <a:path w="46900" h="30033" extrusionOk="0">
                <a:moveTo>
                  <a:pt x="9521" y="531"/>
                </a:moveTo>
                <a:cubicBezTo>
                  <a:pt x="12017" y="531"/>
                  <a:pt x="14876" y="1701"/>
                  <a:pt x="17431" y="2959"/>
                </a:cubicBezTo>
                <a:cubicBezTo>
                  <a:pt x="19598" y="4030"/>
                  <a:pt x="21848" y="4995"/>
                  <a:pt x="24015" y="5935"/>
                </a:cubicBezTo>
                <a:cubicBezTo>
                  <a:pt x="28575" y="7900"/>
                  <a:pt x="33278" y="9924"/>
                  <a:pt x="37374" y="12865"/>
                </a:cubicBezTo>
                <a:cubicBezTo>
                  <a:pt x="40779" y="15306"/>
                  <a:pt x="46304" y="20080"/>
                  <a:pt x="45042" y="24604"/>
                </a:cubicBezTo>
                <a:cubicBezTo>
                  <a:pt x="44458" y="26688"/>
                  <a:pt x="42161" y="27807"/>
                  <a:pt x="40839" y="28283"/>
                </a:cubicBezTo>
                <a:cubicBezTo>
                  <a:pt x="40160" y="28533"/>
                  <a:pt x="39458" y="28748"/>
                  <a:pt x="38755" y="28926"/>
                </a:cubicBezTo>
                <a:cubicBezTo>
                  <a:pt x="37516" y="29231"/>
                  <a:pt x="35874" y="29498"/>
                  <a:pt x="33914" y="29498"/>
                </a:cubicBezTo>
                <a:cubicBezTo>
                  <a:pt x="29679" y="29498"/>
                  <a:pt x="23959" y="28252"/>
                  <a:pt x="17610" y="23449"/>
                </a:cubicBezTo>
                <a:cubicBezTo>
                  <a:pt x="17300" y="23211"/>
                  <a:pt x="16979" y="22973"/>
                  <a:pt x="16645" y="22723"/>
                </a:cubicBezTo>
                <a:cubicBezTo>
                  <a:pt x="11073" y="18532"/>
                  <a:pt x="691" y="10734"/>
                  <a:pt x="4418" y="3614"/>
                </a:cubicBezTo>
                <a:cubicBezTo>
                  <a:pt x="5605" y="1348"/>
                  <a:pt x="7436" y="531"/>
                  <a:pt x="9521" y="531"/>
                </a:cubicBezTo>
                <a:close/>
                <a:moveTo>
                  <a:pt x="9562" y="0"/>
                </a:moveTo>
                <a:cubicBezTo>
                  <a:pt x="7360" y="0"/>
                  <a:pt x="5267" y="823"/>
                  <a:pt x="3941" y="3340"/>
                </a:cubicBezTo>
                <a:cubicBezTo>
                  <a:pt x="0" y="10876"/>
                  <a:pt x="10633" y="18854"/>
                  <a:pt x="16324" y="23140"/>
                </a:cubicBezTo>
                <a:cubicBezTo>
                  <a:pt x="16669" y="23390"/>
                  <a:pt x="17003" y="23640"/>
                  <a:pt x="17300" y="23866"/>
                </a:cubicBezTo>
                <a:cubicBezTo>
                  <a:pt x="23758" y="28756"/>
                  <a:pt x="29590" y="30033"/>
                  <a:pt x="33914" y="30033"/>
                </a:cubicBezTo>
                <a:cubicBezTo>
                  <a:pt x="35928" y="30033"/>
                  <a:pt x="37615" y="29756"/>
                  <a:pt x="38886" y="29438"/>
                </a:cubicBezTo>
                <a:cubicBezTo>
                  <a:pt x="39601" y="29272"/>
                  <a:pt x="40315" y="29045"/>
                  <a:pt x="41018" y="28795"/>
                </a:cubicBezTo>
                <a:cubicBezTo>
                  <a:pt x="41899" y="28474"/>
                  <a:pt x="42911" y="27998"/>
                  <a:pt x="43756" y="27319"/>
                </a:cubicBezTo>
                <a:cubicBezTo>
                  <a:pt x="44577" y="26664"/>
                  <a:pt x="45244" y="25831"/>
                  <a:pt x="45542" y="24759"/>
                </a:cubicBezTo>
                <a:cubicBezTo>
                  <a:pt x="46899" y="19901"/>
                  <a:pt x="41196" y="14948"/>
                  <a:pt x="37684" y="12424"/>
                </a:cubicBezTo>
                <a:cubicBezTo>
                  <a:pt x="33552" y="9448"/>
                  <a:pt x="28814" y="7400"/>
                  <a:pt x="24230" y="5423"/>
                </a:cubicBezTo>
                <a:cubicBezTo>
                  <a:pt x="22063" y="4483"/>
                  <a:pt x="19812" y="3518"/>
                  <a:pt x="17669" y="2459"/>
                </a:cubicBezTo>
                <a:cubicBezTo>
                  <a:pt x="15978" y="1630"/>
                  <a:pt x="12662" y="0"/>
                  <a:pt x="9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 name="Google Shape;1073;p69"/>
          <p:cNvSpPr/>
          <p:nvPr/>
        </p:nvSpPr>
        <p:spPr>
          <a:xfrm>
            <a:off x="5242896" y="4188750"/>
            <a:ext cx="134869" cy="121442"/>
          </a:xfrm>
          <a:custGeom>
            <a:avLst/>
            <a:gdLst/>
            <a:ahLst/>
            <a:cxnLst/>
            <a:rect l="l" t="t" r="r" b="b"/>
            <a:pathLst>
              <a:path w="8407" h="7570" extrusionOk="0">
                <a:moveTo>
                  <a:pt x="3898" y="0"/>
                </a:moveTo>
                <a:cubicBezTo>
                  <a:pt x="2417" y="0"/>
                  <a:pt x="919" y="607"/>
                  <a:pt x="298" y="1963"/>
                </a:cubicBezTo>
                <a:cubicBezTo>
                  <a:pt x="36" y="2546"/>
                  <a:pt x="1" y="3225"/>
                  <a:pt x="155" y="3856"/>
                </a:cubicBezTo>
                <a:cubicBezTo>
                  <a:pt x="179" y="4011"/>
                  <a:pt x="227" y="4154"/>
                  <a:pt x="262" y="4308"/>
                </a:cubicBezTo>
                <a:cubicBezTo>
                  <a:pt x="536" y="5070"/>
                  <a:pt x="1013" y="5725"/>
                  <a:pt x="1536" y="6333"/>
                </a:cubicBezTo>
                <a:cubicBezTo>
                  <a:pt x="2001" y="6868"/>
                  <a:pt x="2537" y="7368"/>
                  <a:pt x="3215" y="7523"/>
                </a:cubicBezTo>
                <a:cubicBezTo>
                  <a:pt x="3358" y="7555"/>
                  <a:pt x="3504" y="7570"/>
                  <a:pt x="3650" y="7570"/>
                </a:cubicBezTo>
                <a:cubicBezTo>
                  <a:pt x="4055" y="7570"/>
                  <a:pt x="4464" y="7457"/>
                  <a:pt x="4823" y="7273"/>
                </a:cubicBezTo>
                <a:cubicBezTo>
                  <a:pt x="6561" y="6416"/>
                  <a:pt x="8406" y="4130"/>
                  <a:pt x="7632" y="2106"/>
                </a:cubicBezTo>
                <a:cubicBezTo>
                  <a:pt x="7382" y="1427"/>
                  <a:pt x="6835" y="879"/>
                  <a:pt x="6192" y="534"/>
                </a:cubicBezTo>
                <a:cubicBezTo>
                  <a:pt x="5534" y="186"/>
                  <a:pt x="4719" y="0"/>
                  <a:pt x="3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 name="Google Shape;1074;p69"/>
          <p:cNvSpPr/>
          <p:nvPr/>
        </p:nvSpPr>
        <p:spPr>
          <a:xfrm rot="-5400000">
            <a:off x="7569678" y="21382"/>
            <a:ext cx="1652000" cy="1560000"/>
          </a:xfrm>
          <a:custGeom>
            <a:avLst/>
            <a:gdLst/>
            <a:ahLst/>
            <a:cxnLst/>
            <a:rect l="l" t="t" r="r" b="b"/>
            <a:pathLst>
              <a:path w="66080" h="62400" extrusionOk="0">
                <a:moveTo>
                  <a:pt x="56682" y="0"/>
                </a:moveTo>
                <a:cubicBezTo>
                  <a:pt x="56366" y="0"/>
                  <a:pt x="56050" y="7"/>
                  <a:pt x="55733" y="23"/>
                </a:cubicBezTo>
                <a:cubicBezTo>
                  <a:pt x="31254" y="1178"/>
                  <a:pt x="43768" y="31336"/>
                  <a:pt x="24980" y="38754"/>
                </a:cubicBezTo>
                <a:cubicBezTo>
                  <a:pt x="11228" y="44171"/>
                  <a:pt x="3286" y="56291"/>
                  <a:pt x="0" y="62399"/>
                </a:cubicBezTo>
                <a:lnTo>
                  <a:pt x="66080" y="62399"/>
                </a:lnTo>
                <a:lnTo>
                  <a:pt x="66080" y="2047"/>
                </a:lnTo>
                <a:cubicBezTo>
                  <a:pt x="62995" y="748"/>
                  <a:pt x="59842" y="0"/>
                  <a:pt x="566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 name="Google Shape;1075;p69"/>
          <p:cNvSpPr/>
          <p:nvPr/>
        </p:nvSpPr>
        <p:spPr>
          <a:xfrm rot="-2700000">
            <a:off x="8632098" y="-238521"/>
            <a:ext cx="698443" cy="967191"/>
          </a:xfrm>
          <a:custGeom>
            <a:avLst/>
            <a:gdLst/>
            <a:ahLst/>
            <a:cxnLst/>
            <a:rect l="l" t="t" r="r" b="b"/>
            <a:pathLst>
              <a:path w="27938" h="38688" extrusionOk="0">
                <a:moveTo>
                  <a:pt x="18698" y="0"/>
                </a:moveTo>
                <a:cubicBezTo>
                  <a:pt x="18662" y="0"/>
                  <a:pt x="18627" y="1"/>
                  <a:pt x="18591" y="2"/>
                </a:cubicBezTo>
                <a:cubicBezTo>
                  <a:pt x="12721" y="288"/>
                  <a:pt x="2184" y="2943"/>
                  <a:pt x="1803" y="10277"/>
                </a:cubicBezTo>
                <a:cubicBezTo>
                  <a:pt x="1660" y="13397"/>
                  <a:pt x="3351" y="16004"/>
                  <a:pt x="3982" y="18969"/>
                </a:cubicBezTo>
                <a:cubicBezTo>
                  <a:pt x="4398" y="20933"/>
                  <a:pt x="3589" y="21874"/>
                  <a:pt x="2517" y="23434"/>
                </a:cubicBezTo>
                <a:cubicBezTo>
                  <a:pt x="1553" y="24850"/>
                  <a:pt x="850" y="26458"/>
                  <a:pt x="708" y="28184"/>
                </a:cubicBezTo>
                <a:cubicBezTo>
                  <a:pt x="0" y="35656"/>
                  <a:pt x="7458" y="38688"/>
                  <a:pt x="13791" y="38688"/>
                </a:cubicBezTo>
                <a:cubicBezTo>
                  <a:pt x="14492" y="38688"/>
                  <a:pt x="15179" y="38651"/>
                  <a:pt x="15840" y="38578"/>
                </a:cubicBezTo>
                <a:cubicBezTo>
                  <a:pt x="18924" y="38245"/>
                  <a:pt x="22127" y="37364"/>
                  <a:pt x="24449" y="35185"/>
                </a:cubicBezTo>
                <a:cubicBezTo>
                  <a:pt x="27187" y="32625"/>
                  <a:pt x="27782" y="28934"/>
                  <a:pt x="27854" y="25362"/>
                </a:cubicBezTo>
                <a:cubicBezTo>
                  <a:pt x="27937" y="20528"/>
                  <a:pt x="26901" y="15718"/>
                  <a:pt x="25615" y="11111"/>
                </a:cubicBezTo>
                <a:cubicBezTo>
                  <a:pt x="24663" y="7670"/>
                  <a:pt x="23937" y="3300"/>
                  <a:pt x="20770" y="1193"/>
                </a:cubicBezTo>
                <a:cubicBezTo>
                  <a:pt x="20413" y="502"/>
                  <a:pt x="19733" y="0"/>
                  <a:pt x="18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 name="Google Shape;1076;p69"/>
          <p:cNvSpPr/>
          <p:nvPr/>
        </p:nvSpPr>
        <p:spPr>
          <a:xfrm>
            <a:off x="4981325" y="4548800"/>
            <a:ext cx="210175" cy="189250"/>
          </a:xfrm>
          <a:custGeom>
            <a:avLst/>
            <a:gdLst/>
            <a:ahLst/>
            <a:cxnLst/>
            <a:rect l="l" t="t" r="r" b="b"/>
            <a:pathLst>
              <a:path w="8407" h="7570" extrusionOk="0">
                <a:moveTo>
                  <a:pt x="3898" y="0"/>
                </a:moveTo>
                <a:cubicBezTo>
                  <a:pt x="2417" y="0"/>
                  <a:pt x="919" y="607"/>
                  <a:pt x="298" y="1963"/>
                </a:cubicBezTo>
                <a:cubicBezTo>
                  <a:pt x="36" y="2546"/>
                  <a:pt x="1" y="3225"/>
                  <a:pt x="155" y="3856"/>
                </a:cubicBezTo>
                <a:cubicBezTo>
                  <a:pt x="179" y="4011"/>
                  <a:pt x="227" y="4154"/>
                  <a:pt x="262" y="4308"/>
                </a:cubicBezTo>
                <a:cubicBezTo>
                  <a:pt x="536" y="5070"/>
                  <a:pt x="1013" y="5725"/>
                  <a:pt x="1536" y="6333"/>
                </a:cubicBezTo>
                <a:cubicBezTo>
                  <a:pt x="2001" y="6868"/>
                  <a:pt x="2537" y="7368"/>
                  <a:pt x="3215" y="7523"/>
                </a:cubicBezTo>
                <a:cubicBezTo>
                  <a:pt x="3358" y="7555"/>
                  <a:pt x="3504" y="7570"/>
                  <a:pt x="3650" y="7570"/>
                </a:cubicBezTo>
                <a:cubicBezTo>
                  <a:pt x="4055" y="7570"/>
                  <a:pt x="4464" y="7457"/>
                  <a:pt x="4823" y="7273"/>
                </a:cubicBezTo>
                <a:cubicBezTo>
                  <a:pt x="6561" y="6416"/>
                  <a:pt x="8406" y="4130"/>
                  <a:pt x="7632" y="2106"/>
                </a:cubicBezTo>
                <a:cubicBezTo>
                  <a:pt x="7382" y="1427"/>
                  <a:pt x="6835" y="879"/>
                  <a:pt x="6192" y="534"/>
                </a:cubicBezTo>
                <a:cubicBezTo>
                  <a:pt x="5534" y="186"/>
                  <a:pt x="4719" y="0"/>
                  <a:pt x="3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77" name="Google Shape;1077;p69"/>
          <p:cNvGrpSpPr/>
          <p:nvPr/>
        </p:nvGrpSpPr>
        <p:grpSpPr>
          <a:xfrm>
            <a:off x="425923" y="3848522"/>
            <a:ext cx="433631" cy="636145"/>
            <a:chOff x="504523" y="4365772"/>
            <a:chExt cx="433631" cy="636145"/>
          </a:xfrm>
        </p:grpSpPr>
        <p:sp>
          <p:nvSpPr>
            <p:cNvPr id="1078" name="Google Shape;1078;p69"/>
            <p:cNvSpPr/>
            <p:nvPr/>
          </p:nvSpPr>
          <p:spPr>
            <a:xfrm rot="-4711628">
              <a:off x="646361" y="4708544"/>
              <a:ext cx="261345" cy="27577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69"/>
            <p:cNvSpPr/>
            <p:nvPr/>
          </p:nvSpPr>
          <p:spPr>
            <a:xfrm rot="-4711899">
              <a:off x="525468" y="4377877"/>
              <a:ext cx="179818" cy="18974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0" name="Google Shape;1080;p69"/>
          <p:cNvGrpSpPr/>
          <p:nvPr/>
        </p:nvGrpSpPr>
        <p:grpSpPr>
          <a:xfrm>
            <a:off x="6632756" y="38702"/>
            <a:ext cx="1289124" cy="1153466"/>
            <a:chOff x="6917325" y="-85452"/>
            <a:chExt cx="698447" cy="624948"/>
          </a:xfrm>
        </p:grpSpPr>
        <p:sp>
          <p:nvSpPr>
            <p:cNvPr id="1081" name="Google Shape;1081;p69"/>
            <p:cNvSpPr/>
            <p:nvPr/>
          </p:nvSpPr>
          <p:spPr>
            <a:xfrm>
              <a:off x="6992430" y="208888"/>
              <a:ext cx="170145" cy="154029"/>
            </a:xfrm>
            <a:custGeom>
              <a:avLst/>
              <a:gdLst/>
              <a:ahLst/>
              <a:cxnLst/>
              <a:rect l="l" t="t" r="r" b="b"/>
              <a:pathLst>
                <a:path w="3917" h="3546" extrusionOk="0">
                  <a:moveTo>
                    <a:pt x="2699" y="1"/>
                  </a:moveTo>
                  <a:cubicBezTo>
                    <a:pt x="2468" y="1"/>
                    <a:pt x="2114" y="780"/>
                    <a:pt x="469" y="2756"/>
                  </a:cubicBezTo>
                  <a:cubicBezTo>
                    <a:pt x="1" y="3321"/>
                    <a:pt x="31" y="3546"/>
                    <a:pt x="315" y="3546"/>
                  </a:cubicBezTo>
                  <a:cubicBezTo>
                    <a:pt x="1113" y="3546"/>
                    <a:pt x="3917" y="1770"/>
                    <a:pt x="3267" y="803"/>
                  </a:cubicBezTo>
                  <a:cubicBezTo>
                    <a:pt x="2939" y="302"/>
                    <a:pt x="2843" y="1"/>
                    <a:pt x="2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69"/>
            <p:cNvSpPr/>
            <p:nvPr/>
          </p:nvSpPr>
          <p:spPr>
            <a:xfrm>
              <a:off x="7180259" y="160802"/>
              <a:ext cx="200985" cy="151597"/>
            </a:xfrm>
            <a:custGeom>
              <a:avLst/>
              <a:gdLst/>
              <a:ahLst/>
              <a:cxnLst/>
              <a:rect l="l" t="t" r="r" b="b"/>
              <a:pathLst>
                <a:path w="4627" h="3490" extrusionOk="0">
                  <a:moveTo>
                    <a:pt x="3919" y="0"/>
                  </a:moveTo>
                  <a:cubicBezTo>
                    <a:pt x="3760" y="0"/>
                    <a:pt x="3520" y="145"/>
                    <a:pt x="3194" y="494"/>
                  </a:cubicBezTo>
                  <a:cubicBezTo>
                    <a:pt x="3030" y="668"/>
                    <a:pt x="0" y="3489"/>
                    <a:pt x="1302" y="3489"/>
                  </a:cubicBezTo>
                  <a:cubicBezTo>
                    <a:pt x="1424" y="3489"/>
                    <a:pt x="1585" y="3465"/>
                    <a:pt x="1789" y="3411"/>
                  </a:cubicBezTo>
                  <a:cubicBezTo>
                    <a:pt x="3724" y="2885"/>
                    <a:pt x="4627" y="0"/>
                    <a:pt x="3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69"/>
            <p:cNvSpPr/>
            <p:nvPr/>
          </p:nvSpPr>
          <p:spPr>
            <a:xfrm>
              <a:off x="7075442" y="381210"/>
              <a:ext cx="110462" cy="158286"/>
            </a:xfrm>
            <a:custGeom>
              <a:avLst/>
              <a:gdLst/>
              <a:ahLst/>
              <a:cxnLst/>
              <a:rect l="l" t="t" r="r" b="b"/>
              <a:pathLst>
                <a:path w="2543" h="3644" extrusionOk="0">
                  <a:moveTo>
                    <a:pt x="1947" y="1"/>
                  </a:moveTo>
                  <a:cubicBezTo>
                    <a:pt x="1724" y="1"/>
                    <a:pt x="1396" y="261"/>
                    <a:pt x="975" y="908"/>
                  </a:cubicBezTo>
                  <a:cubicBezTo>
                    <a:pt x="774" y="1225"/>
                    <a:pt x="0" y="3644"/>
                    <a:pt x="548" y="3644"/>
                  </a:cubicBezTo>
                  <a:cubicBezTo>
                    <a:pt x="680" y="3644"/>
                    <a:pt x="889" y="3503"/>
                    <a:pt x="1201" y="3159"/>
                  </a:cubicBezTo>
                  <a:cubicBezTo>
                    <a:pt x="2380" y="1867"/>
                    <a:pt x="2543" y="1"/>
                    <a:pt x="1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69"/>
            <p:cNvSpPr/>
            <p:nvPr/>
          </p:nvSpPr>
          <p:spPr>
            <a:xfrm>
              <a:off x="7170442" y="67192"/>
              <a:ext cx="124709" cy="121321"/>
            </a:xfrm>
            <a:custGeom>
              <a:avLst/>
              <a:gdLst/>
              <a:ahLst/>
              <a:cxnLst/>
              <a:rect l="l" t="t" r="r" b="b"/>
              <a:pathLst>
                <a:path w="2871" h="2793" extrusionOk="0">
                  <a:moveTo>
                    <a:pt x="2477" y="1"/>
                  </a:moveTo>
                  <a:cubicBezTo>
                    <a:pt x="2383" y="1"/>
                    <a:pt x="2227" y="124"/>
                    <a:pt x="2003" y="422"/>
                  </a:cubicBezTo>
                  <a:cubicBezTo>
                    <a:pt x="1907" y="540"/>
                    <a:pt x="1" y="2792"/>
                    <a:pt x="665" y="2792"/>
                  </a:cubicBezTo>
                  <a:cubicBezTo>
                    <a:pt x="741" y="2792"/>
                    <a:pt x="851" y="2763"/>
                    <a:pt x="1003" y="2696"/>
                  </a:cubicBezTo>
                  <a:cubicBezTo>
                    <a:pt x="2185" y="2167"/>
                    <a:pt x="2871" y="1"/>
                    <a:pt x="2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69"/>
            <p:cNvSpPr/>
            <p:nvPr/>
          </p:nvSpPr>
          <p:spPr>
            <a:xfrm>
              <a:off x="7218876" y="305670"/>
              <a:ext cx="180048" cy="114023"/>
            </a:xfrm>
            <a:custGeom>
              <a:avLst/>
              <a:gdLst/>
              <a:ahLst/>
              <a:cxnLst/>
              <a:rect l="l" t="t" r="r" b="b"/>
              <a:pathLst>
                <a:path w="4145" h="2625" extrusionOk="0">
                  <a:moveTo>
                    <a:pt x="3576" y="0"/>
                  </a:moveTo>
                  <a:cubicBezTo>
                    <a:pt x="3500" y="0"/>
                    <a:pt x="3399" y="45"/>
                    <a:pt x="3269" y="147"/>
                  </a:cubicBezTo>
                  <a:cubicBezTo>
                    <a:pt x="3140" y="253"/>
                    <a:pt x="1" y="2625"/>
                    <a:pt x="1612" y="2625"/>
                  </a:cubicBezTo>
                  <a:cubicBezTo>
                    <a:pt x="1632" y="2625"/>
                    <a:pt x="1652" y="2624"/>
                    <a:pt x="1674" y="2624"/>
                  </a:cubicBezTo>
                  <a:cubicBezTo>
                    <a:pt x="3229" y="2560"/>
                    <a:pt x="4145" y="0"/>
                    <a:pt x="3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69"/>
            <p:cNvSpPr/>
            <p:nvPr/>
          </p:nvSpPr>
          <p:spPr>
            <a:xfrm>
              <a:off x="7015409" y="73273"/>
              <a:ext cx="137914" cy="100775"/>
            </a:xfrm>
            <a:custGeom>
              <a:avLst/>
              <a:gdLst/>
              <a:ahLst/>
              <a:cxnLst/>
              <a:rect l="l" t="t" r="r" b="b"/>
              <a:pathLst>
                <a:path w="3175" h="2320" extrusionOk="0">
                  <a:moveTo>
                    <a:pt x="2732" y="1"/>
                  </a:moveTo>
                  <a:cubicBezTo>
                    <a:pt x="2634" y="1"/>
                    <a:pt x="2469" y="107"/>
                    <a:pt x="2226" y="365"/>
                  </a:cubicBezTo>
                  <a:cubicBezTo>
                    <a:pt x="2226" y="365"/>
                    <a:pt x="0" y="2320"/>
                    <a:pt x="992" y="2320"/>
                  </a:cubicBezTo>
                  <a:cubicBezTo>
                    <a:pt x="1039" y="2320"/>
                    <a:pt x="1093" y="2315"/>
                    <a:pt x="1154" y="2306"/>
                  </a:cubicBezTo>
                  <a:cubicBezTo>
                    <a:pt x="2284" y="2141"/>
                    <a:pt x="3174" y="1"/>
                    <a:pt x="2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69"/>
            <p:cNvSpPr/>
            <p:nvPr/>
          </p:nvSpPr>
          <p:spPr>
            <a:xfrm>
              <a:off x="7288291" y="42649"/>
              <a:ext cx="123363" cy="64852"/>
            </a:xfrm>
            <a:custGeom>
              <a:avLst/>
              <a:gdLst/>
              <a:ahLst/>
              <a:cxnLst/>
              <a:rect l="l" t="t" r="r" b="b"/>
              <a:pathLst>
                <a:path w="2840" h="1493" extrusionOk="0">
                  <a:moveTo>
                    <a:pt x="2268" y="0"/>
                  </a:moveTo>
                  <a:cubicBezTo>
                    <a:pt x="2153" y="0"/>
                    <a:pt x="1995" y="56"/>
                    <a:pt x="1790" y="189"/>
                  </a:cubicBezTo>
                  <a:cubicBezTo>
                    <a:pt x="1790" y="189"/>
                    <a:pt x="0" y="1493"/>
                    <a:pt x="1071" y="1493"/>
                  </a:cubicBezTo>
                  <a:cubicBezTo>
                    <a:pt x="1112" y="1493"/>
                    <a:pt x="1157" y="1491"/>
                    <a:pt x="1207" y="1487"/>
                  </a:cubicBezTo>
                  <a:cubicBezTo>
                    <a:pt x="2337" y="1388"/>
                    <a:pt x="2840" y="0"/>
                    <a:pt x="2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69"/>
            <p:cNvSpPr/>
            <p:nvPr/>
          </p:nvSpPr>
          <p:spPr>
            <a:xfrm>
              <a:off x="7340678" y="174919"/>
              <a:ext cx="144343" cy="67154"/>
            </a:xfrm>
            <a:custGeom>
              <a:avLst/>
              <a:gdLst/>
              <a:ahLst/>
              <a:cxnLst/>
              <a:rect l="l" t="t" r="r" b="b"/>
              <a:pathLst>
                <a:path w="3323" h="1546" extrusionOk="0">
                  <a:moveTo>
                    <a:pt x="2843" y="1"/>
                  </a:moveTo>
                  <a:cubicBezTo>
                    <a:pt x="2777" y="1"/>
                    <a:pt x="2684" y="30"/>
                    <a:pt x="2560" y="97"/>
                  </a:cubicBezTo>
                  <a:cubicBezTo>
                    <a:pt x="2560" y="97"/>
                    <a:pt x="1" y="1276"/>
                    <a:pt x="1215" y="1526"/>
                  </a:cubicBezTo>
                  <a:cubicBezTo>
                    <a:pt x="1278" y="1539"/>
                    <a:pt x="1342" y="1545"/>
                    <a:pt x="1405" y="1545"/>
                  </a:cubicBezTo>
                  <a:cubicBezTo>
                    <a:pt x="2402" y="1545"/>
                    <a:pt x="3323" y="1"/>
                    <a:pt x="2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69"/>
            <p:cNvSpPr/>
            <p:nvPr/>
          </p:nvSpPr>
          <p:spPr>
            <a:xfrm>
              <a:off x="7193291" y="-37148"/>
              <a:ext cx="113589" cy="68631"/>
            </a:xfrm>
            <a:custGeom>
              <a:avLst/>
              <a:gdLst/>
              <a:ahLst/>
              <a:cxnLst/>
              <a:rect l="l" t="t" r="r" b="b"/>
              <a:pathLst>
                <a:path w="2615" h="1580" extrusionOk="0">
                  <a:moveTo>
                    <a:pt x="2090" y="0"/>
                  </a:moveTo>
                  <a:cubicBezTo>
                    <a:pt x="1963" y="0"/>
                    <a:pt x="1764" y="93"/>
                    <a:pt x="1477" y="324"/>
                  </a:cubicBezTo>
                  <a:cubicBezTo>
                    <a:pt x="1477" y="324"/>
                    <a:pt x="0" y="1407"/>
                    <a:pt x="1036" y="1574"/>
                  </a:cubicBezTo>
                  <a:cubicBezTo>
                    <a:pt x="1064" y="1578"/>
                    <a:pt x="1091" y="1580"/>
                    <a:pt x="1118" y="1580"/>
                  </a:cubicBezTo>
                  <a:cubicBezTo>
                    <a:pt x="1915" y="1580"/>
                    <a:pt x="2615" y="0"/>
                    <a:pt x="20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69"/>
            <p:cNvSpPr/>
            <p:nvPr/>
          </p:nvSpPr>
          <p:spPr>
            <a:xfrm>
              <a:off x="7413003" y="26316"/>
              <a:ext cx="139043" cy="92652"/>
            </a:xfrm>
            <a:custGeom>
              <a:avLst/>
              <a:gdLst/>
              <a:ahLst/>
              <a:cxnLst/>
              <a:rect l="l" t="t" r="r" b="b"/>
              <a:pathLst>
                <a:path w="3201" h="2133" extrusionOk="0">
                  <a:moveTo>
                    <a:pt x="2679" y="1"/>
                  </a:moveTo>
                  <a:cubicBezTo>
                    <a:pt x="2554" y="1"/>
                    <a:pt x="2309" y="109"/>
                    <a:pt x="1907" y="375"/>
                  </a:cubicBezTo>
                  <a:cubicBezTo>
                    <a:pt x="1797" y="441"/>
                    <a:pt x="0" y="2132"/>
                    <a:pt x="616" y="2132"/>
                  </a:cubicBezTo>
                  <a:cubicBezTo>
                    <a:pt x="663" y="2132"/>
                    <a:pt x="724" y="2122"/>
                    <a:pt x="800" y="2101"/>
                  </a:cubicBezTo>
                  <a:cubicBezTo>
                    <a:pt x="1664" y="1871"/>
                    <a:pt x="3200" y="1"/>
                    <a:pt x="2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69"/>
            <p:cNvSpPr/>
            <p:nvPr/>
          </p:nvSpPr>
          <p:spPr>
            <a:xfrm>
              <a:off x="7418216" y="240077"/>
              <a:ext cx="106726" cy="79664"/>
            </a:xfrm>
            <a:custGeom>
              <a:avLst/>
              <a:gdLst/>
              <a:ahLst/>
              <a:cxnLst/>
              <a:rect l="l" t="t" r="r" b="b"/>
              <a:pathLst>
                <a:path w="2457" h="1834" extrusionOk="0">
                  <a:moveTo>
                    <a:pt x="2019" y="0"/>
                  </a:moveTo>
                  <a:cubicBezTo>
                    <a:pt x="1947" y="0"/>
                    <a:pt x="1847" y="44"/>
                    <a:pt x="1716" y="145"/>
                  </a:cubicBezTo>
                  <a:cubicBezTo>
                    <a:pt x="1549" y="268"/>
                    <a:pt x="1" y="1834"/>
                    <a:pt x="719" y="1834"/>
                  </a:cubicBezTo>
                  <a:cubicBezTo>
                    <a:pt x="767" y="1834"/>
                    <a:pt x="825" y="1827"/>
                    <a:pt x="895" y="1812"/>
                  </a:cubicBezTo>
                  <a:cubicBezTo>
                    <a:pt x="1856" y="1618"/>
                    <a:pt x="2457" y="0"/>
                    <a:pt x="2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69"/>
            <p:cNvSpPr/>
            <p:nvPr/>
          </p:nvSpPr>
          <p:spPr>
            <a:xfrm>
              <a:off x="7174656" y="462700"/>
              <a:ext cx="123058" cy="72801"/>
            </a:xfrm>
            <a:custGeom>
              <a:avLst/>
              <a:gdLst/>
              <a:ahLst/>
              <a:cxnLst/>
              <a:rect l="l" t="t" r="r" b="b"/>
              <a:pathLst>
                <a:path w="2833" h="1676" extrusionOk="0">
                  <a:moveTo>
                    <a:pt x="2229" y="0"/>
                  </a:moveTo>
                  <a:cubicBezTo>
                    <a:pt x="2133" y="0"/>
                    <a:pt x="2003" y="42"/>
                    <a:pt x="1834" y="140"/>
                  </a:cubicBezTo>
                  <a:cubicBezTo>
                    <a:pt x="1834" y="140"/>
                    <a:pt x="1" y="1676"/>
                    <a:pt x="1108" y="1676"/>
                  </a:cubicBezTo>
                  <a:cubicBezTo>
                    <a:pt x="1111" y="1676"/>
                    <a:pt x="1114" y="1676"/>
                    <a:pt x="1117" y="1676"/>
                  </a:cubicBezTo>
                  <a:cubicBezTo>
                    <a:pt x="2069" y="1676"/>
                    <a:pt x="2832" y="0"/>
                    <a:pt x="2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69"/>
            <p:cNvSpPr/>
            <p:nvPr/>
          </p:nvSpPr>
          <p:spPr>
            <a:xfrm>
              <a:off x="7325388" y="-49094"/>
              <a:ext cx="78057" cy="51517"/>
            </a:xfrm>
            <a:custGeom>
              <a:avLst/>
              <a:gdLst/>
              <a:ahLst/>
              <a:cxnLst/>
              <a:rect l="l" t="t" r="r" b="b"/>
              <a:pathLst>
                <a:path w="1797" h="1186" extrusionOk="0">
                  <a:moveTo>
                    <a:pt x="1526" y="1"/>
                  </a:moveTo>
                  <a:cubicBezTo>
                    <a:pt x="1451" y="1"/>
                    <a:pt x="1325" y="76"/>
                    <a:pt x="1138" y="265"/>
                  </a:cubicBezTo>
                  <a:cubicBezTo>
                    <a:pt x="1138" y="265"/>
                    <a:pt x="0" y="1186"/>
                    <a:pt x="476" y="1186"/>
                  </a:cubicBezTo>
                  <a:cubicBezTo>
                    <a:pt x="522" y="1186"/>
                    <a:pt x="583" y="1177"/>
                    <a:pt x="662" y="1158"/>
                  </a:cubicBezTo>
                  <a:cubicBezTo>
                    <a:pt x="1373" y="1009"/>
                    <a:pt x="1797" y="1"/>
                    <a:pt x="1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69"/>
            <p:cNvSpPr/>
            <p:nvPr/>
          </p:nvSpPr>
          <p:spPr>
            <a:xfrm>
              <a:off x="7089125" y="-40884"/>
              <a:ext cx="83139" cy="61160"/>
            </a:xfrm>
            <a:custGeom>
              <a:avLst/>
              <a:gdLst/>
              <a:ahLst/>
              <a:cxnLst/>
              <a:rect l="l" t="t" r="r" b="b"/>
              <a:pathLst>
                <a:path w="1914" h="1408" extrusionOk="0">
                  <a:moveTo>
                    <a:pt x="1587" y="0"/>
                  </a:moveTo>
                  <a:cubicBezTo>
                    <a:pt x="1516" y="0"/>
                    <a:pt x="1408" y="51"/>
                    <a:pt x="1255" y="172"/>
                  </a:cubicBezTo>
                  <a:cubicBezTo>
                    <a:pt x="1255" y="172"/>
                    <a:pt x="0" y="1407"/>
                    <a:pt x="454" y="1407"/>
                  </a:cubicBezTo>
                  <a:cubicBezTo>
                    <a:pt x="502" y="1407"/>
                    <a:pt x="570" y="1393"/>
                    <a:pt x="660" y="1362"/>
                  </a:cubicBezTo>
                  <a:cubicBezTo>
                    <a:pt x="1424" y="1088"/>
                    <a:pt x="1914" y="0"/>
                    <a:pt x="1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69"/>
            <p:cNvSpPr/>
            <p:nvPr/>
          </p:nvSpPr>
          <p:spPr>
            <a:xfrm>
              <a:off x="7492235" y="66757"/>
              <a:ext cx="116152" cy="61594"/>
            </a:xfrm>
            <a:custGeom>
              <a:avLst/>
              <a:gdLst/>
              <a:ahLst/>
              <a:cxnLst/>
              <a:rect l="l" t="t" r="r" b="b"/>
              <a:pathLst>
                <a:path w="2674" h="1418" extrusionOk="0">
                  <a:moveTo>
                    <a:pt x="2341" y="1"/>
                  </a:moveTo>
                  <a:cubicBezTo>
                    <a:pt x="2282" y="1"/>
                    <a:pt x="2184" y="44"/>
                    <a:pt x="2036" y="146"/>
                  </a:cubicBezTo>
                  <a:cubicBezTo>
                    <a:pt x="1965" y="206"/>
                    <a:pt x="0" y="1146"/>
                    <a:pt x="834" y="1397"/>
                  </a:cubicBezTo>
                  <a:cubicBezTo>
                    <a:pt x="880" y="1411"/>
                    <a:pt x="928" y="1418"/>
                    <a:pt x="978" y="1418"/>
                  </a:cubicBezTo>
                  <a:cubicBezTo>
                    <a:pt x="1692" y="1418"/>
                    <a:pt x="2673" y="1"/>
                    <a:pt x="2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69"/>
            <p:cNvSpPr/>
            <p:nvPr/>
          </p:nvSpPr>
          <p:spPr>
            <a:xfrm>
              <a:off x="6917325" y="197073"/>
              <a:ext cx="104076" cy="70195"/>
            </a:xfrm>
            <a:custGeom>
              <a:avLst/>
              <a:gdLst/>
              <a:ahLst/>
              <a:cxnLst/>
              <a:rect l="l" t="t" r="r" b="b"/>
              <a:pathLst>
                <a:path w="2396" h="1616" extrusionOk="0">
                  <a:moveTo>
                    <a:pt x="1987" y="0"/>
                  </a:moveTo>
                  <a:cubicBezTo>
                    <a:pt x="1894" y="0"/>
                    <a:pt x="1746" y="74"/>
                    <a:pt x="1531" y="254"/>
                  </a:cubicBezTo>
                  <a:cubicBezTo>
                    <a:pt x="1531" y="254"/>
                    <a:pt x="1" y="1616"/>
                    <a:pt x="697" y="1616"/>
                  </a:cubicBezTo>
                  <a:cubicBezTo>
                    <a:pt x="740" y="1616"/>
                    <a:pt x="791" y="1610"/>
                    <a:pt x="853" y="1599"/>
                  </a:cubicBezTo>
                  <a:cubicBezTo>
                    <a:pt x="1707" y="1454"/>
                    <a:pt x="2396" y="0"/>
                    <a:pt x="19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69"/>
            <p:cNvSpPr/>
            <p:nvPr/>
          </p:nvSpPr>
          <p:spPr>
            <a:xfrm>
              <a:off x="6964456" y="65758"/>
              <a:ext cx="100384" cy="57555"/>
            </a:xfrm>
            <a:custGeom>
              <a:avLst/>
              <a:gdLst/>
              <a:ahLst/>
              <a:cxnLst/>
              <a:rect l="l" t="t" r="r" b="b"/>
              <a:pathLst>
                <a:path w="2311" h="1325" extrusionOk="0">
                  <a:moveTo>
                    <a:pt x="1948" y="0"/>
                  </a:moveTo>
                  <a:cubicBezTo>
                    <a:pt x="1869" y="0"/>
                    <a:pt x="1711" y="63"/>
                    <a:pt x="1446" y="217"/>
                  </a:cubicBezTo>
                  <a:cubicBezTo>
                    <a:pt x="1446" y="217"/>
                    <a:pt x="1" y="1325"/>
                    <a:pt x="524" y="1325"/>
                  </a:cubicBezTo>
                  <a:cubicBezTo>
                    <a:pt x="530" y="1325"/>
                    <a:pt x="536" y="1325"/>
                    <a:pt x="542" y="1324"/>
                  </a:cubicBezTo>
                  <a:cubicBezTo>
                    <a:pt x="1001" y="1324"/>
                    <a:pt x="2311" y="0"/>
                    <a:pt x="19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69"/>
            <p:cNvSpPr/>
            <p:nvPr/>
          </p:nvSpPr>
          <p:spPr>
            <a:xfrm>
              <a:off x="7334988" y="371783"/>
              <a:ext cx="111157" cy="96257"/>
            </a:xfrm>
            <a:custGeom>
              <a:avLst/>
              <a:gdLst/>
              <a:ahLst/>
              <a:cxnLst/>
              <a:rect l="l" t="t" r="r" b="b"/>
              <a:pathLst>
                <a:path w="2559" h="2216" extrusionOk="0">
                  <a:moveTo>
                    <a:pt x="2222" y="0"/>
                  </a:moveTo>
                  <a:cubicBezTo>
                    <a:pt x="2158" y="0"/>
                    <a:pt x="2054" y="66"/>
                    <a:pt x="1906" y="220"/>
                  </a:cubicBezTo>
                  <a:cubicBezTo>
                    <a:pt x="1699" y="427"/>
                    <a:pt x="0" y="2215"/>
                    <a:pt x="593" y="2215"/>
                  </a:cubicBezTo>
                  <a:cubicBezTo>
                    <a:pt x="650" y="2215"/>
                    <a:pt x="730" y="2198"/>
                    <a:pt x="834" y="2161"/>
                  </a:cubicBezTo>
                  <a:cubicBezTo>
                    <a:pt x="1814" y="1811"/>
                    <a:pt x="2559" y="0"/>
                    <a:pt x="2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69"/>
            <p:cNvSpPr/>
            <p:nvPr/>
          </p:nvSpPr>
          <p:spPr>
            <a:xfrm>
              <a:off x="7416696" y="-85452"/>
              <a:ext cx="110288" cy="96258"/>
            </a:xfrm>
            <a:custGeom>
              <a:avLst/>
              <a:gdLst/>
              <a:ahLst/>
              <a:cxnLst/>
              <a:rect l="l" t="t" r="r" b="b"/>
              <a:pathLst>
                <a:path w="2539" h="2216" extrusionOk="0">
                  <a:moveTo>
                    <a:pt x="2213" y="1"/>
                  </a:moveTo>
                  <a:cubicBezTo>
                    <a:pt x="2151" y="1"/>
                    <a:pt x="2051" y="67"/>
                    <a:pt x="1906" y="221"/>
                  </a:cubicBezTo>
                  <a:cubicBezTo>
                    <a:pt x="1700" y="428"/>
                    <a:pt x="0" y="2216"/>
                    <a:pt x="584" y="2216"/>
                  </a:cubicBezTo>
                  <a:cubicBezTo>
                    <a:pt x="641" y="2216"/>
                    <a:pt x="719" y="2199"/>
                    <a:pt x="822" y="2162"/>
                  </a:cubicBezTo>
                  <a:cubicBezTo>
                    <a:pt x="1802" y="1812"/>
                    <a:pt x="2539" y="1"/>
                    <a:pt x="2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69"/>
            <p:cNvSpPr/>
            <p:nvPr/>
          </p:nvSpPr>
          <p:spPr>
            <a:xfrm>
              <a:off x="7506179" y="159933"/>
              <a:ext cx="109593" cy="55861"/>
            </a:xfrm>
            <a:custGeom>
              <a:avLst/>
              <a:gdLst/>
              <a:ahLst/>
              <a:cxnLst/>
              <a:rect l="l" t="t" r="r" b="b"/>
              <a:pathLst>
                <a:path w="2523" h="1286" extrusionOk="0">
                  <a:moveTo>
                    <a:pt x="2019" y="1"/>
                  </a:moveTo>
                  <a:cubicBezTo>
                    <a:pt x="1897" y="1"/>
                    <a:pt x="1706" y="76"/>
                    <a:pt x="1429" y="264"/>
                  </a:cubicBezTo>
                  <a:cubicBezTo>
                    <a:pt x="1429" y="264"/>
                    <a:pt x="1" y="1109"/>
                    <a:pt x="989" y="1276"/>
                  </a:cubicBezTo>
                  <a:cubicBezTo>
                    <a:pt x="1027" y="1283"/>
                    <a:pt x="1065" y="1286"/>
                    <a:pt x="1103" y="1286"/>
                  </a:cubicBezTo>
                  <a:cubicBezTo>
                    <a:pt x="1845" y="1286"/>
                    <a:pt x="2523" y="1"/>
                    <a:pt x="2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69"/>
            <p:cNvSpPr/>
            <p:nvPr/>
          </p:nvSpPr>
          <p:spPr>
            <a:xfrm>
              <a:off x="7087257" y="305583"/>
              <a:ext cx="109549" cy="56078"/>
            </a:xfrm>
            <a:custGeom>
              <a:avLst/>
              <a:gdLst/>
              <a:ahLst/>
              <a:cxnLst/>
              <a:rect l="l" t="t" r="r" b="b"/>
              <a:pathLst>
                <a:path w="2522" h="1291" extrusionOk="0">
                  <a:moveTo>
                    <a:pt x="2021" y="1"/>
                  </a:moveTo>
                  <a:cubicBezTo>
                    <a:pt x="1899" y="1"/>
                    <a:pt x="1707" y="78"/>
                    <a:pt x="1429" y="268"/>
                  </a:cubicBezTo>
                  <a:cubicBezTo>
                    <a:pt x="1429" y="268"/>
                    <a:pt x="1" y="1125"/>
                    <a:pt x="989" y="1280"/>
                  </a:cubicBezTo>
                  <a:cubicBezTo>
                    <a:pt x="1027" y="1287"/>
                    <a:pt x="1065" y="1290"/>
                    <a:pt x="1102" y="1290"/>
                  </a:cubicBezTo>
                  <a:cubicBezTo>
                    <a:pt x="1844" y="1290"/>
                    <a:pt x="2521" y="1"/>
                    <a:pt x="2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105" name="Shape 1105"/>
        <p:cNvGrpSpPr/>
        <p:nvPr/>
      </p:nvGrpSpPr>
      <p:grpSpPr>
        <a:xfrm>
          <a:off x="0" y="0"/>
          <a:ext cx="0" cy="0"/>
          <a:chOff x="0" y="0"/>
          <a:chExt cx="0" cy="0"/>
        </a:xfrm>
      </p:grpSpPr>
      <p:sp>
        <p:nvSpPr>
          <p:cNvPr id="1106" name="Google Shape;1106;p70"/>
          <p:cNvSpPr txBox="1"/>
          <p:nvPr>
            <p:ph type="subTitle" idx="1"/>
          </p:nvPr>
        </p:nvSpPr>
        <p:spPr>
          <a:xfrm>
            <a:off x="713375" y="1386915"/>
            <a:ext cx="7717500" cy="2706600"/>
          </a:xfrm>
          <a:prstGeom prst="rect">
            <a:avLst/>
          </a:prstGeom>
        </p:spPr>
        <p:txBody>
          <a:bodyPr spcFirstLastPara="1" wrap="square" lIns="91425" tIns="91425" rIns="91425" bIns="91425" anchor="ctr" anchorCtr="0">
            <a:noAutofit/>
          </a:bodyPr>
          <a:lstStyle/>
          <a:p>
            <a:pPr marL="457200" lvl="0" indent="-330200" algn="l" rtl="0">
              <a:lnSpc>
                <a:spcPct val="100000"/>
              </a:lnSpc>
              <a:spcBef>
                <a:spcPts val="0"/>
              </a:spcBef>
              <a:spcAft>
                <a:spcPts val="0"/>
              </a:spcAft>
              <a:buSzPts val="1600"/>
              <a:buChar char="●"/>
            </a:pPr>
            <a:r>
              <a:rPr lang="en-GB">
                <a:solidFill>
                  <a:schemeClr val="accent1"/>
                </a:solidFill>
                <a:uFill>
                  <a:noFill/>
                </a:uFill>
                <a:latin typeface="Varela Round" panose="00000500000000000000"/>
                <a:ea typeface="Varela Round" panose="00000500000000000000"/>
                <a:cs typeface="Varela Round" panose="00000500000000000000"/>
                <a:sym typeface="Varela Round" panose="00000500000000000000"/>
                <a:hlinkClick r:id="rId1"/>
              </a:rPr>
              <a:t>Young tuto</a:t>
            </a:r>
            <a:r>
              <a:rPr lang="en-GB">
                <a:solidFill>
                  <a:schemeClr val="accent1"/>
                </a:solidFill>
                <a:uFill>
                  <a:noFill/>
                </a:uFill>
                <a:latin typeface="Varela Round" panose="00000500000000000000"/>
                <a:ea typeface="Varela Round" panose="00000500000000000000"/>
                <a:cs typeface="Varela Round" panose="00000500000000000000"/>
                <a:sym typeface="Varela Round" panose="00000500000000000000"/>
                <a:hlinkClick r:id="rId1"/>
              </a:rPr>
              <a:t>r</a:t>
            </a:r>
            <a:r>
              <a:rPr lang="en-GB">
                <a:solidFill>
                  <a:schemeClr val="accent1"/>
                </a:solidFill>
                <a:uFill>
                  <a:noFill/>
                </a:uFill>
                <a:latin typeface="Varela Round" panose="00000500000000000000"/>
                <a:ea typeface="Varela Round" panose="00000500000000000000"/>
                <a:cs typeface="Varela Round" panose="00000500000000000000"/>
                <a:sym typeface="Varela Round" panose="00000500000000000000"/>
                <a:hlinkClick r:id="rId1"/>
              </a:rPr>
              <a:t> at home front view</a:t>
            </a:r>
            <a:endParaRPr>
              <a:solidFill>
                <a:schemeClr val="accent1"/>
              </a:solidFill>
              <a:latin typeface="Varela Round" panose="00000500000000000000"/>
              <a:ea typeface="Varela Round" panose="00000500000000000000"/>
              <a:cs typeface="Varela Round" panose="00000500000000000000"/>
              <a:sym typeface="Varela Round" panose="00000500000000000000"/>
            </a:endParaRPr>
          </a:p>
          <a:p>
            <a:pPr marL="457200" lvl="0" indent="-330200" algn="l" rtl="0">
              <a:lnSpc>
                <a:spcPct val="100000"/>
              </a:lnSpc>
              <a:spcBef>
                <a:spcPts val="0"/>
              </a:spcBef>
              <a:spcAft>
                <a:spcPts val="0"/>
              </a:spcAft>
              <a:buSzPts val="1600"/>
              <a:buChar char="●"/>
            </a:pPr>
            <a:r>
              <a:rPr lang="en-GB">
                <a:solidFill>
                  <a:schemeClr val="accent1"/>
                </a:solidFill>
                <a:uFill>
                  <a:noFill/>
                </a:uFill>
                <a:latin typeface="Varela Round" panose="00000500000000000000"/>
                <a:ea typeface="Varela Round" panose="00000500000000000000"/>
                <a:cs typeface="Varela Round" panose="00000500000000000000"/>
                <a:sym typeface="Varela Round" panose="00000500000000000000"/>
                <a:hlinkClick r:id="rId2"/>
              </a:rPr>
              <a:t>Overnight beauty tips on instagram posts set</a:t>
            </a:r>
            <a:endParaRPr>
              <a:solidFill>
                <a:schemeClr val="accent1"/>
              </a:solidFill>
              <a:latin typeface="Varela Round" panose="00000500000000000000"/>
              <a:ea typeface="Varela Round" panose="00000500000000000000"/>
              <a:cs typeface="Varela Round" panose="00000500000000000000"/>
              <a:sym typeface="Varela Round" panose="00000500000000000000"/>
            </a:endParaRPr>
          </a:p>
          <a:p>
            <a:pPr marL="457200" marR="50800" lvl="0" indent="-330200" algn="l" rtl="0">
              <a:lnSpc>
                <a:spcPct val="100000"/>
              </a:lnSpc>
              <a:spcBef>
                <a:spcPts val="0"/>
              </a:spcBef>
              <a:spcAft>
                <a:spcPts val="0"/>
              </a:spcAft>
              <a:buSzPts val="1600"/>
              <a:buChar char="●"/>
            </a:pPr>
            <a:r>
              <a:rPr lang="en-GB">
                <a:solidFill>
                  <a:schemeClr val="accent1"/>
                </a:solidFill>
                <a:uFill>
                  <a:noFill/>
                </a:uFill>
                <a:latin typeface="Varela Round" panose="00000500000000000000"/>
                <a:ea typeface="Varela Round" panose="00000500000000000000"/>
                <a:cs typeface="Varela Round" panose="00000500000000000000"/>
                <a:sym typeface="Varela Round" panose="00000500000000000000"/>
                <a:hlinkClick r:id="rId3"/>
              </a:rPr>
              <a:t>Young pupil and tutor learning together</a:t>
            </a:r>
            <a:endParaRPr>
              <a:solidFill>
                <a:schemeClr val="accent1"/>
              </a:solidFill>
              <a:latin typeface="Varela Round" panose="00000500000000000000"/>
              <a:ea typeface="Varela Round" panose="00000500000000000000"/>
              <a:cs typeface="Varela Round" panose="00000500000000000000"/>
              <a:sym typeface="Varela Round" panose="00000500000000000000"/>
            </a:endParaRPr>
          </a:p>
          <a:p>
            <a:pPr marL="457200" marR="50800" lvl="0" indent="-330200" algn="l" rtl="0">
              <a:lnSpc>
                <a:spcPct val="100000"/>
              </a:lnSpc>
              <a:spcBef>
                <a:spcPts val="0"/>
              </a:spcBef>
              <a:spcAft>
                <a:spcPts val="0"/>
              </a:spcAft>
              <a:buSzPts val="1600"/>
              <a:buChar char="●"/>
            </a:pPr>
            <a:r>
              <a:rPr lang="en-GB">
                <a:solidFill>
                  <a:schemeClr val="accent1"/>
                </a:solidFill>
                <a:uFill>
                  <a:noFill/>
                </a:uFill>
                <a:latin typeface="Varela Round" panose="00000500000000000000"/>
                <a:ea typeface="Varela Round" panose="00000500000000000000"/>
                <a:cs typeface="Varela Round" panose="00000500000000000000"/>
                <a:sym typeface="Varela Round" panose="00000500000000000000"/>
                <a:hlinkClick r:id="rId4"/>
              </a:rPr>
              <a:t>Close-up man learning how to play guitar</a:t>
            </a:r>
            <a:endParaRPr sz="1800">
              <a:latin typeface="Varela Round" panose="00000500000000000000"/>
              <a:ea typeface="Varela Round" panose="00000500000000000000"/>
              <a:cs typeface="Varela Round" panose="00000500000000000000"/>
              <a:sym typeface="Varela Round" panose="00000500000000000000"/>
            </a:endParaRPr>
          </a:p>
        </p:txBody>
      </p:sp>
      <p:sp>
        <p:nvSpPr>
          <p:cNvPr id="1107" name="Google Shape;1107;p70"/>
          <p:cNvSpPr txBox="1"/>
          <p:nvPr>
            <p:ph type="title"/>
          </p:nvPr>
        </p:nvSpPr>
        <p:spPr>
          <a:xfrm>
            <a:off x="713250" y="372983"/>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Resources</a:t>
            </a:r>
            <a:endParaRPr lang="en-GB"/>
          </a:p>
        </p:txBody>
      </p:sp>
      <p:sp>
        <p:nvSpPr>
          <p:cNvPr id="1108" name="Google Shape;1108;p70"/>
          <p:cNvSpPr/>
          <p:nvPr/>
        </p:nvSpPr>
        <p:spPr>
          <a:xfrm>
            <a:off x="8380175" y="1433525"/>
            <a:ext cx="261350" cy="275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70"/>
          <p:cNvSpPr/>
          <p:nvPr/>
        </p:nvSpPr>
        <p:spPr>
          <a:xfrm>
            <a:off x="8368550" y="1119713"/>
            <a:ext cx="124425" cy="130675"/>
          </a:xfrm>
          <a:custGeom>
            <a:avLst/>
            <a:gdLst/>
            <a:ahLst/>
            <a:cxnLst/>
            <a:rect l="l" t="t" r="r" b="b"/>
            <a:pathLst>
              <a:path w="4977" h="5227" extrusionOk="0">
                <a:moveTo>
                  <a:pt x="2637" y="0"/>
                </a:moveTo>
                <a:cubicBezTo>
                  <a:pt x="1479" y="0"/>
                  <a:pt x="323" y="1367"/>
                  <a:pt x="60" y="2400"/>
                </a:cubicBezTo>
                <a:cubicBezTo>
                  <a:pt x="12" y="2578"/>
                  <a:pt x="0" y="2757"/>
                  <a:pt x="12" y="2935"/>
                </a:cubicBezTo>
                <a:cubicBezTo>
                  <a:pt x="95" y="3709"/>
                  <a:pt x="703" y="4412"/>
                  <a:pt x="1286" y="4852"/>
                </a:cubicBezTo>
                <a:cubicBezTo>
                  <a:pt x="1601" y="5114"/>
                  <a:pt x="1956" y="5227"/>
                  <a:pt x="2313" y="5227"/>
                </a:cubicBezTo>
                <a:cubicBezTo>
                  <a:pt x="3078" y="5227"/>
                  <a:pt x="3849" y="4709"/>
                  <a:pt x="4239" y="4019"/>
                </a:cubicBezTo>
                <a:cubicBezTo>
                  <a:pt x="4977" y="2769"/>
                  <a:pt x="4572" y="387"/>
                  <a:pt x="2929" y="30"/>
                </a:cubicBezTo>
                <a:cubicBezTo>
                  <a:pt x="2832" y="10"/>
                  <a:pt x="2735" y="0"/>
                  <a:pt x="2637"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70"/>
          <p:cNvSpPr/>
          <p:nvPr/>
        </p:nvSpPr>
        <p:spPr>
          <a:xfrm rot="-4711628">
            <a:off x="894011" y="4175144"/>
            <a:ext cx="261345" cy="27577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70"/>
          <p:cNvSpPr/>
          <p:nvPr/>
        </p:nvSpPr>
        <p:spPr>
          <a:xfrm rot="-4711899">
            <a:off x="1206743" y="4406727"/>
            <a:ext cx="179818" cy="189743"/>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12" name="Google Shape;1112;p70"/>
          <p:cNvGrpSpPr/>
          <p:nvPr/>
        </p:nvGrpSpPr>
        <p:grpSpPr>
          <a:xfrm rot="1716161">
            <a:off x="7826962" y="3676762"/>
            <a:ext cx="1367782" cy="809571"/>
            <a:chOff x="3293925" y="2011925"/>
            <a:chExt cx="541025" cy="484350"/>
          </a:xfrm>
        </p:grpSpPr>
        <p:sp>
          <p:nvSpPr>
            <p:cNvPr id="1113" name="Google Shape;1113;p70"/>
            <p:cNvSpPr/>
            <p:nvPr/>
          </p:nvSpPr>
          <p:spPr>
            <a:xfrm>
              <a:off x="3743650" y="2103225"/>
              <a:ext cx="91300" cy="64275"/>
            </a:xfrm>
            <a:custGeom>
              <a:avLst/>
              <a:gdLst/>
              <a:ahLst/>
              <a:cxnLst/>
              <a:rect l="l" t="t" r="r" b="b"/>
              <a:pathLst>
                <a:path w="3652" h="2571" extrusionOk="0">
                  <a:moveTo>
                    <a:pt x="3240" y="1"/>
                  </a:moveTo>
                  <a:cubicBezTo>
                    <a:pt x="3188" y="1"/>
                    <a:pt x="3135" y="17"/>
                    <a:pt x="3083" y="54"/>
                  </a:cubicBezTo>
                  <a:cubicBezTo>
                    <a:pt x="2154" y="768"/>
                    <a:pt x="1154" y="1351"/>
                    <a:pt x="225" y="2066"/>
                  </a:cubicBezTo>
                  <a:cubicBezTo>
                    <a:pt x="0" y="2242"/>
                    <a:pt x="185" y="2570"/>
                    <a:pt x="416" y="2570"/>
                  </a:cubicBezTo>
                  <a:cubicBezTo>
                    <a:pt x="467" y="2570"/>
                    <a:pt x="519" y="2555"/>
                    <a:pt x="570" y="2518"/>
                  </a:cubicBezTo>
                  <a:cubicBezTo>
                    <a:pt x="1499" y="1804"/>
                    <a:pt x="2511" y="1221"/>
                    <a:pt x="3428" y="506"/>
                  </a:cubicBezTo>
                  <a:cubicBezTo>
                    <a:pt x="3652" y="321"/>
                    <a:pt x="3470" y="1"/>
                    <a:pt x="32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70"/>
            <p:cNvSpPr/>
            <p:nvPr/>
          </p:nvSpPr>
          <p:spPr>
            <a:xfrm>
              <a:off x="3699525" y="2028700"/>
              <a:ext cx="124975" cy="102900"/>
            </a:xfrm>
            <a:custGeom>
              <a:avLst/>
              <a:gdLst/>
              <a:ahLst/>
              <a:cxnLst/>
              <a:rect l="l" t="t" r="r" b="b"/>
              <a:pathLst>
                <a:path w="4999" h="4116" extrusionOk="0">
                  <a:moveTo>
                    <a:pt x="4592" y="1"/>
                  </a:moveTo>
                  <a:cubicBezTo>
                    <a:pt x="4539" y="1"/>
                    <a:pt x="4484" y="18"/>
                    <a:pt x="4431" y="58"/>
                  </a:cubicBezTo>
                  <a:cubicBezTo>
                    <a:pt x="3002" y="1225"/>
                    <a:pt x="1657" y="2475"/>
                    <a:pt x="228" y="3618"/>
                  </a:cubicBezTo>
                  <a:cubicBezTo>
                    <a:pt x="0" y="3799"/>
                    <a:pt x="174" y="4115"/>
                    <a:pt x="392" y="4115"/>
                  </a:cubicBezTo>
                  <a:cubicBezTo>
                    <a:pt x="448" y="4115"/>
                    <a:pt x="506" y="4095"/>
                    <a:pt x="561" y="4047"/>
                  </a:cubicBezTo>
                  <a:cubicBezTo>
                    <a:pt x="1990" y="2904"/>
                    <a:pt x="3347" y="1654"/>
                    <a:pt x="4776" y="511"/>
                  </a:cubicBezTo>
                  <a:cubicBezTo>
                    <a:pt x="4999" y="327"/>
                    <a:pt x="4820" y="1"/>
                    <a:pt x="4592"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70"/>
            <p:cNvSpPr/>
            <p:nvPr/>
          </p:nvSpPr>
          <p:spPr>
            <a:xfrm>
              <a:off x="3613625" y="2163150"/>
              <a:ext cx="70700" cy="82525"/>
            </a:xfrm>
            <a:custGeom>
              <a:avLst/>
              <a:gdLst/>
              <a:ahLst/>
              <a:cxnLst/>
              <a:rect l="l" t="t" r="r" b="b"/>
              <a:pathLst>
                <a:path w="2828" h="3301" extrusionOk="0">
                  <a:moveTo>
                    <a:pt x="2424" y="0"/>
                  </a:moveTo>
                  <a:cubicBezTo>
                    <a:pt x="2350" y="0"/>
                    <a:pt x="2274" y="29"/>
                    <a:pt x="2211" y="97"/>
                  </a:cubicBezTo>
                  <a:cubicBezTo>
                    <a:pt x="1461" y="967"/>
                    <a:pt x="937" y="2002"/>
                    <a:pt x="175" y="2872"/>
                  </a:cubicBezTo>
                  <a:cubicBezTo>
                    <a:pt x="1" y="3064"/>
                    <a:pt x="198" y="3301"/>
                    <a:pt x="399" y="3301"/>
                  </a:cubicBezTo>
                  <a:cubicBezTo>
                    <a:pt x="473" y="3301"/>
                    <a:pt x="547" y="3269"/>
                    <a:pt x="604" y="3193"/>
                  </a:cubicBezTo>
                  <a:cubicBezTo>
                    <a:pt x="1366" y="2336"/>
                    <a:pt x="1890" y="1288"/>
                    <a:pt x="2652" y="431"/>
                  </a:cubicBezTo>
                  <a:cubicBezTo>
                    <a:pt x="2828" y="229"/>
                    <a:pt x="2634" y="0"/>
                    <a:pt x="2424"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70"/>
            <p:cNvSpPr/>
            <p:nvPr/>
          </p:nvSpPr>
          <p:spPr>
            <a:xfrm>
              <a:off x="3656525" y="2239625"/>
              <a:ext cx="56700" cy="55200"/>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70"/>
            <p:cNvSpPr/>
            <p:nvPr/>
          </p:nvSpPr>
          <p:spPr>
            <a:xfrm>
              <a:off x="3594500" y="2349475"/>
              <a:ext cx="53525" cy="52475"/>
            </a:xfrm>
            <a:custGeom>
              <a:avLst/>
              <a:gdLst/>
              <a:ahLst/>
              <a:cxnLst/>
              <a:rect l="l" t="t" r="r" b="b"/>
              <a:pathLst>
                <a:path w="2141" h="2099" extrusionOk="0">
                  <a:moveTo>
                    <a:pt x="1747" y="0"/>
                  </a:moveTo>
                  <a:cubicBezTo>
                    <a:pt x="1694" y="0"/>
                    <a:pt x="1638" y="19"/>
                    <a:pt x="1583" y="62"/>
                  </a:cubicBezTo>
                  <a:cubicBezTo>
                    <a:pt x="1012" y="503"/>
                    <a:pt x="595" y="1086"/>
                    <a:pt x="167" y="1657"/>
                  </a:cubicBezTo>
                  <a:cubicBezTo>
                    <a:pt x="0" y="1859"/>
                    <a:pt x="200" y="2098"/>
                    <a:pt x="408" y="2098"/>
                  </a:cubicBezTo>
                  <a:cubicBezTo>
                    <a:pt x="483" y="2098"/>
                    <a:pt x="559" y="2067"/>
                    <a:pt x="619" y="1991"/>
                  </a:cubicBezTo>
                  <a:cubicBezTo>
                    <a:pt x="1012" y="1455"/>
                    <a:pt x="1405" y="919"/>
                    <a:pt x="1929" y="503"/>
                  </a:cubicBezTo>
                  <a:cubicBezTo>
                    <a:pt x="2140" y="329"/>
                    <a:pt x="1971" y="0"/>
                    <a:pt x="1747"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70"/>
            <p:cNvSpPr/>
            <p:nvPr/>
          </p:nvSpPr>
          <p:spPr>
            <a:xfrm>
              <a:off x="3566850" y="2332625"/>
              <a:ext cx="49950" cy="62075"/>
            </a:xfrm>
            <a:custGeom>
              <a:avLst/>
              <a:gdLst/>
              <a:ahLst/>
              <a:cxnLst/>
              <a:rect l="l" t="t" r="r" b="b"/>
              <a:pathLst>
                <a:path w="1998" h="2483" extrusionOk="0">
                  <a:moveTo>
                    <a:pt x="1613" y="1"/>
                  </a:moveTo>
                  <a:cubicBezTo>
                    <a:pt x="1539" y="1"/>
                    <a:pt x="1464" y="32"/>
                    <a:pt x="1404" y="105"/>
                  </a:cubicBezTo>
                  <a:cubicBezTo>
                    <a:pt x="915" y="748"/>
                    <a:pt x="451" y="1391"/>
                    <a:pt x="94" y="2117"/>
                  </a:cubicBezTo>
                  <a:cubicBezTo>
                    <a:pt x="0" y="2320"/>
                    <a:pt x="183" y="2482"/>
                    <a:pt x="357" y="2482"/>
                  </a:cubicBezTo>
                  <a:cubicBezTo>
                    <a:pt x="448" y="2482"/>
                    <a:pt x="537" y="2438"/>
                    <a:pt x="582" y="2331"/>
                  </a:cubicBezTo>
                  <a:cubicBezTo>
                    <a:pt x="927" y="1641"/>
                    <a:pt x="1380" y="1034"/>
                    <a:pt x="1832" y="438"/>
                  </a:cubicBezTo>
                  <a:cubicBezTo>
                    <a:pt x="1998" y="229"/>
                    <a:pt x="1813" y="1"/>
                    <a:pt x="161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70"/>
            <p:cNvSpPr/>
            <p:nvPr/>
          </p:nvSpPr>
          <p:spPr>
            <a:xfrm>
              <a:off x="3484300" y="2388000"/>
              <a:ext cx="28050" cy="108275"/>
            </a:xfrm>
            <a:custGeom>
              <a:avLst/>
              <a:gdLst/>
              <a:ahLst/>
              <a:cxnLst/>
              <a:rect l="l" t="t" r="r" b="b"/>
              <a:pathLst>
                <a:path w="1122" h="4331" extrusionOk="0">
                  <a:moveTo>
                    <a:pt x="623" y="1"/>
                  </a:moveTo>
                  <a:cubicBezTo>
                    <a:pt x="474" y="1"/>
                    <a:pt x="327" y="111"/>
                    <a:pt x="360" y="307"/>
                  </a:cubicBezTo>
                  <a:cubicBezTo>
                    <a:pt x="574" y="1557"/>
                    <a:pt x="181" y="2795"/>
                    <a:pt x="26" y="4022"/>
                  </a:cubicBezTo>
                  <a:cubicBezTo>
                    <a:pt x="0" y="4217"/>
                    <a:pt x="149" y="4331"/>
                    <a:pt x="297" y="4331"/>
                  </a:cubicBezTo>
                  <a:cubicBezTo>
                    <a:pt x="419" y="4331"/>
                    <a:pt x="541" y="4254"/>
                    <a:pt x="562" y="4081"/>
                  </a:cubicBezTo>
                  <a:cubicBezTo>
                    <a:pt x="741" y="2807"/>
                    <a:pt x="1122" y="1521"/>
                    <a:pt x="896" y="236"/>
                  </a:cubicBezTo>
                  <a:cubicBezTo>
                    <a:pt x="869" y="75"/>
                    <a:pt x="745" y="1"/>
                    <a:pt x="62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70"/>
            <p:cNvSpPr/>
            <p:nvPr/>
          </p:nvSpPr>
          <p:spPr>
            <a:xfrm>
              <a:off x="3419975" y="2303650"/>
              <a:ext cx="47250" cy="66000"/>
            </a:xfrm>
            <a:custGeom>
              <a:avLst/>
              <a:gdLst/>
              <a:ahLst/>
              <a:cxnLst/>
              <a:rect l="l" t="t" r="r" b="b"/>
              <a:pathLst>
                <a:path w="1890" h="2640" extrusionOk="0">
                  <a:moveTo>
                    <a:pt x="1535" y="1"/>
                  </a:moveTo>
                  <a:cubicBezTo>
                    <a:pt x="1438" y="1"/>
                    <a:pt x="1340" y="50"/>
                    <a:pt x="1290" y="169"/>
                  </a:cubicBezTo>
                  <a:cubicBezTo>
                    <a:pt x="956" y="871"/>
                    <a:pt x="611" y="1562"/>
                    <a:pt x="159" y="2193"/>
                  </a:cubicBezTo>
                  <a:cubicBezTo>
                    <a:pt x="1" y="2403"/>
                    <a:pt x="192" y="2640"/>
                    <a:pt x="389" y="2640"/>
                  </a:cubicBezTo>
                  <a:cubicBezTo>
                    <a:pt x="460" y="2640"/>
                    <a:pt x="531" y="2610"/>
                    <a:pt x="587" y="2538"/>
                  </a:cubicBezTo>
                  <a:cubicBezTo>
                    <a:pt x="1075" y="1859"/>
                    <a:pt x="1433" y="1121"/>
                    <a:pt x="1790" y="371"/>
                  </a:cubicBezTo>
                  <a:cubicBezTo>
                    <a:pt x="1890" y="164"/>
                    <a:pt x="1712" y="1"/>
                    <a:pt x="1535"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70"/>
            <p:cNvSpPr/>
            <p:nvPr/>
          </p:nvSpPr>
          <p:spPr>
            <a:xfrm>
              <a:off x="3516525" y="2211800"/>
              <a:ext cx="60275" cy="65000"/>
            </a:xfrm>
            <a:custGeom>
              <a:avLst/>
              <a:gdLst/>
              <a:ahLst/>
              <a:cxnLst/>
              <a:rect l="l" t="t" r="r" b="b"/>
              <a:pathLst>
                <a:path w="2411" h="2600" extrusionOk="0">
                  <a:moveTo>
                    <a:pt x="2050" y="0"/>
                  </a:moveTo>
                  <a:cubicBezTo>
                    <a:pt x="2013" y="0"/>
                    <a:pt x="1971" y="10"/>
                    <a:pt x="1928" y="33"/>
                  </a:cubicBezTo>
                  <a:cubicBezTo>
                    <a:pt x="1071" y="461"/>
                    <a:pt x="595" y="1342"/>
                    <a:pt x="130" y="2140"/>
                  </a:cubicBezTo>
                  <a:cubicBezTo>
                    <a:pt x="0" y="2357"/>
                    <a:pt x="205" y="2599"/>
                    <a:pt x="395" y="2599"/>
                  </a:cubicBezTo>
                  <a:cubicBezTo>
                    <a:pt x="466" y="2599"/>
                    <a:pt x="534" y="2566"/>
                    <a:pt x="583" y="2485"/>
                  </a:cubicBezTo>
                  <a:cubicBezTo>
                    <a:pt x="976" y="1783"/>
                    <a:pt x="1392" y="926"/>
                    <a:pt x="2143" y="557"/>
                  </a:cubicBezTo>
                  <a:cubicBezTo>
                    <a:pt x="2411" y="412"/>
                    <a:pt x="2295" y="0"/>
                    <a:pt x="2050"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70"/>
            <p:cNvSpPr/>
            <p:nvPr/>
          </p:nvSpPr>
          <p:spPr>
            <a:xfrm>
              <a:off x="3339150" y="2416575"/>
              <a:ext cx="35225" cy="58050"/>
            </a:xfrm>
            <a:custGeom>
              <a:avLst/>
              <a:gdLst/>
              <a:ahLst/>
              <a:cxnLst/>
              <a:rect l="l" t="t" r="r" b="b"/>
              <a:pathLst>
                <a:path w="1409" h="2322" extrusionOk="0">
                  <a:moveTo>
                    <a:pt x="1061" y="0"/>
                  </a:moveTo>
                  <a:cubicBezTo>
                    <a:pt x="967" y="0"/>
                    <a:pt x="875" y="52"/>
                    <a:pt x="832" y="176"/>
                  </a:cubicBezTo>
                  <a:cubicBezTo>
                    <a:pt x="629" y="759"/>
                    <a:pt x="451" y="1355"/>
                    <a:pt x="129" y="1867"/>
                  </a:cubicBezTo>
                  <a:cubicBezTo>
                    <a:pt x="0" y="2082"/>
                    <a:pt x="188" y="2322"/>
                    <a:pt x="370" y="2322"/>
                  </a:cubicBezTo>
                  <a:cubicBezTo>
                    <a:pt x="439" y="2322"/>
                    <a:pt x="508" y="2286"/>
                    <a:pt x="558" y="2200"/>
                  </a:cubicBezTo>
                  <a:cubicBezTo>
                    <a:pt x="915" y="1629"/>
                    <a:pt x="1129" y="1009"/>
                    <a:pt x="1332" y="378"/>
                  </a:cubicBezTo>
                  <a:cubicBezTo>
                    <a:pt x="1408" y="165"/>
                    <a:pt x="1230" y="0"/>
                    <a:pt x="1061"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70"/>
            <p:cNvSpPr/>
            <p:nvPr/>
          </p:nvSpPr>
          <p:spPr>
            <a:xfrm>
              <a:off x="3293925" y="2363575"/>
              <a:ext cx="53150" cy="65100"/>
            </a:xfrm>
            <a:custGeom>
              <a:avLst/>
              <a:gdLst/>
              <a:ahLst/>
              <a:cxnLst/>
              <a:rect l="l" t="t" r="r" b="b"/>
              <a:pathLst>
                <a:path w="2126" h="2604" extrusionOk="0">
                  <a:moveTo>
                    <a:pt x="1725" y="0"/>
                  </a:moveTo>
                  <a:cubicBezTo>
                    <a:pt x="1674" y="0"/>
                    <a:pt x="1621" y="17"/>
                    <a:pt x="1569" y="58"/>
                  </a:cubicBezTo>
                  <a:cubicBezTo>
                    <a:pt x="831" y="641"/>
                    <a:pt x="176" y="1355"/>
                    <a:pt x="33" y="2308"/>
                  </a:cubicBezTo>
                  <a:cubicBezTo>
                    <a:pt x="1" y="2497"/>
                    <a:pt x="149" y="2603"/>
                    <a:pt x="301" y="2603"/>
                  </a:cubicBezTo>
                  <a:cubicBezTo>
                    <a:pt x="426" y="2603"/>
                    <a:pt x="554" y="2530"/>
                    <a:pt x="581" y="2367"/>
                  </a:cubicBezTo>
                  <a:cubicBezTo>
                    <a:pt x="712" y="1558"/>
                    <a:pt x="1307" y="963"/>
                    <a:pt x="1903" y="486"/>
                  </a:cubicBezTo>
                  <a:cubicBezTo>
                    <a:pt x="2125" y="322"/>
                    <a:pt x="1947" y="0"/>
                    <a:pt x="1725"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70"/>
            <p:cNvSpPr/>
            <p:nvPr/>
          </p:nvSpPr>
          <p:spPr>
            <a:xfrm>
              <a:off x="3368175" y="2276025"/>
              <a:ext cx="37450" cy="40725"/>
            </a:xfrm>
            <a:custGeom>
              <a:avLst/>
              <a:gdLst/>
              <a:ahLst/>
              <a:cxnLst/>
              <a:rect l="l" t="t" r="r" b="b"/>
              <a:pathLst>
                <a:path w="1498" h="1629" extrusionOk="0">
                  <a:moveTo>
                    <a:pt x="1140" y="1"/>
                  </a:moveTo>
                  <a:cubicBezTo>
                    <a:pt x="1042" y="1"/>
                    <a:pt x="943" y="46"/>
                    <a:pt x="885" y="154"/>
                  </a:cubicBezTo>
                  <a:cubicBezTo>
                    <a:pt x="707" y="524"/>
                    <a:pt x="385" y="845"/>
                    <a:pt x="147" y="1178"/>
                  </a:cubicBezTo>
                  <a:cubicBezTo>
                    <a:pt x="0" y="1394"/>
                    <a:pt x="191" y="1628"/>
                    <a:pt x="379" y="1628"/>
                  </a:cubicBezTo>
                  <a:cubicBezTo>
                    <a:pt x="451" y="1628"/>
                    <a:pt x="523" y="1594"/>
                    <a:pt x="576" y="1512"/>
                  </a:cubicBezTo>
                  <a:cubicBezTo>
                    <a:pt x="838" y="1119"/>
                    <a:pt x="1183" y="797"/>
                    <a:pt x="1397" y="369"/>
                  </a:cubicBezTo>
                  <a:cubicBezTo>
                    <a:pt x="1498" y="160"/>
                    <a:pt x="1321" y="1"/>
                    <a:pt x="11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70"/>
            <p:cNvSpPr/>
            <p:nvPr/>
          </p:nvSpPr>
          <p:spPr>
            <a:xfrm>
              <a:off x="3490800" y="2168725"/>
              <a:ext cx="58950" cy="51525"/>
            </a:xfrm>
            <a:custGeom>
              <a:avLst/>
              <a:gdLst/>
              <a:ahLst/>
              <a:cxnLst/>
              <a:rect l="l" t="t" r="r" b="b"/>
              <a:pathLst>
                <a:path w="2358" h="2061" extrusionOk="0">
                  <a:moveTo>
                    <a:pt x="1988" y="0"/>
                  </a:moveTo>
                  <a:cubicBezTo>
                    <a:pt x="1952" y="0"/>
                    <a:pt x="1914" y="9"/>
                    <a:pt x="1874" y="29"/>
                  </a:cubicBezTo>
                  <a:cubicBezTo>
                    <a:pt x="1159" y="375"/>
                    <a:pt x="600" y="970"/>
                    <a:pt x="147" y="1625"/>
                  </a:cubicBezTo>
                  <a:cubicBezTo>
                    <a:pt x="0" y="1824"/>
                    <a:pt x="193" y="2061"/>
                    <a:pt x="382" y="2061"/>
                  </a:cubicBezTo>
                  <a:cubicBezTo>
                    <a:pt x="453" y="2061"/>
                    <a:pt x="524" y="2027"/>
                    <a:pt x="576" y="1946"/>
                  </a:cubicBezTo>
                  <a:cubicBezTo>
                    <a:pt x="969" y="1387"/>
                    <a:pt x="1457" y="851"/>
                    <a:pt x="2088" y="529"/>
                  </a:cubicBezTo>
                  <a:cubicBezTo>
                    <a:pt x="2358" y="405"/>
                    <a:pt x="2230" y="0"/>
                    <a:pt x="1988"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70"/>
            <p:cNvSpPr/>
            <p:nvPr/>
          </p:nvSpPr>
          <p:spPr>
            <a:xfrm>
              <a:off x="3547975" y="2116525"/>
              <a:ext cx="83350" cy="62250"/>
            </a:xfrm>
            <a:custGeom>
              <a:avLst/>
              <a:gdLst/>
              <a:ahLst/>
              <a:cxnLst/>
              <a:rect l="l" t="t" r="r" b="b"/>
              <a:pathLst>
                <a:path w="3334" h="2490" extrusionOk="0">
                  <a:moveTo>
                    <a:pt x="2933" y="0"/>
                  </a:moveTo>
                  <a:cubicBezTo>
                    <a:pt x="2882" y="0"/>
                    <a:pt x="2829" y="17"/>
                    <a:pt x="2778" y="57"/>
                  </a:cubicBezTo>
                  <a:lnTo>
                    <a:pt x="1051" y="1415"/>
                  </a:lnTo>
                  <a:cubicBezTo>
                    <a:pt x="218" y="2072"/>
                    <a:pt x="0" y="2490"/>
                    <a:pt x="252" y="2490"/>
                  </a:cubicBezTo>
                  <a:cubicBezTo>
                    <a:pt x="425" y="2490"/>
                    <a:pt x="818" y="2294"/>
                    <a:pt x="1385" y="1843"/>
                  </a:cubicBezTo>
                  <a:lnTo>
                    <a:pt x="3111" y="498"/>
                  </a:lnTo>
                  <a:cubicBezTo>
                    <a:pt x="3334" y="324"/>
                    <a:pt x="3155" y="0"/>
                    <a:pt x="2933"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70"/>
            <p:cNvSpPr/>
            <p:nvPr/>
          </p:nvSpPr>
          <p:spPr>
            <a:xfrm>
              <a:off x="3668150" y="2011925"/>
              <a:ext cx="73650" cy="56575"/>
            </a:xfrm>
            <a:custGeom>
              <a:avLst/>
              <a:gdLst/>
              <a:ahLst/>
              <a:cxnLst/>
              <a:rect l="l" t="t" r="r" b="b"/>
              <a:pathLst>
                <a:path w="2946" h="2263" extrusionOk="0">
                  <a:moveTo>
                    <a:pt x="2551" y="1"/>
                  </a:moveTo>
                  <a:cubicBezTo>
                    <a:pt x="2498" y="1"/>
                    <a:pt x="2442" y="19"/>
                    <a:pt x="2388" y="62"/>
                  </a:cubicBezTo>
                  <a:lnTo>
                    <a:pt x="233" y="1765"/>
                  </a:lnTo>
                  <a:cubicBezTo>
                    <a:pt x="1" y="1939"/>
                    <a:pt x="185" y="2263"/>
                    <a:pt x="410" y="2263"/>
                  </a:cubicBezTo>
                  <a:cubicBezTo>
                    <a:pt x="461" y="2263"/>
                    <a:pt x="515" y="2246"/>
                    <a:pt x="566" y="2206"/>
                  </a:cubicBezTo>
                  <a:lnTo>
                    <a:pt x="2733" y="515"/>
                  </a:lnTo>
                  <a:cubicBezTo>
                    <a:pt x="2945" y="332"/>
                    <a:pt x="2775" y="1"/>
                    <a:pt x="2551"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131" name="Shape 1131"/>
        <p:cNvGrpSpPr/>
        <p:nvPr/>
      </p:nvGrpSpPr>
      <p:grpSpPr>
        <a:xfrm>
          <a:off x="0" y="0"/>
          <a:ext cx="0" cy="0"/>
          <a:chOff x="0" y="0"/>
          <a:chExt cx="0" cy="0"/>
        </a:xfrm>
      </p:grpSpPr>
      <p:sp>
        <p:nvSpPr>
          <p:cNvPr id="1132" name="Google Shape;1132;p71"/>
          <p:cNvSpPr txBox="1"/>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rgbClr val="FFFFFF"/>
                </a:solidFill>
                <a:latin typeface="Arial" panose="020B0604020202020204"/>
                <a:ea typeface="Arial" panose="020B0604020202020204"/>
                <a:cs typeface="Arial" panose="020B0604020202020204"/>
                <a:sym typeface="Arial" panose="020B0604020202020204"/>
              </a:rPr>
              <a:t>Instructions for use</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1133" name="Google Shape;1133;p71"/>
          <p:cNvSpPr txBox="1"/>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GB" sz="1200">
                <a:solidFill>
                  <a:srgbClr val="FFFFFF"/>
                </a:solidFill>
                <a:latin typeface="Arial" panose="020B0604020202020204"/>
                <a:ea typeface="Arial" panose="020B0604020202020204"/>
                <a:cs typeface="Arial" panose="020B0604020202020204"/>
                <a:sym typeface="Arial" panose="020B0604020202020204"/>
              </a:rPr>
              <a:t>In order to use this template, you must credit </a:t>
            </a:r>
            <a:r>
              <a:rPr lang="en-GB" b="1" u="sng">
                <a:solidFill>
                  <a:srgbClr val="869FB2"/>
                </a:solidFill>
                <a:latin typeface="Arial" panose="020B0604020202020204"/>
                <a:ea typeface="Arial" panose="020B0604020202020204"/>
                <a:cs typeface="Arial" panose="020B0604020202020204"/>
                <a:sym typeface="Arial" panose="020B0604020202020204"/>
              </a:rPr>
              <a:t>S</a:t>
            </a:r>
            <a:r>
              <a:rPr lang="en-GB" sz="1200" b="1" u="sng">
                <a:solidFill>
                  <a:srgbClr val="869FB2"/>
                </a:solidFill>
                <a:latin typeface="Arial" panose="020B0604020202020204"/>
                <a:ea typeface="Arial" panose="020B0604020202020204"/>
                <a:cs typeface="Arial" panose="020B0604020202020204"/>
                <a:sym typeface="Arial" panose="020B0604020202020204"/>
                <a:hlinkClick r:id="rId1"/>
              </a:rPr>
              <a:t>lidesgo</a:t>
            </a:r>
            <a:r>
              <a:rPr lang="en-GB" sz="1200">
                <a:solidFill>
                  <a:srgbClr val="435D74"/>
                </a:solidFill>
                <a:latin typeface="Arial" panose="020B0604020202020204"/>
                <a:ea typeface="Arial" panose="020B0604020202020204"/>
                <a:cs typeface="Arial" panose="020B0604020202020204"/>
                <a:sym typeface="Arial" panose="020B0604020202020204"/>
              </a:rPr>
              <a:t> </a:t>
            </a:r>
            <a:r>
              <a:rPr lang="en-GB" sz="1200">
                <a:solidFill>
                  <a:srgbClr val="FFFFFF"/>
                </a:solidFill>
                <a:latin typeface="Arial" panose="020B0604020202020204"/>
                <a:ea typeface="Arial" panose="020B0604020202020204"/>
                <a:cs typeface="Arial" panose="020B0604020202020204"/>
                <a:sym typeface="Arial" panose="020B0604020202020204"/>
              </a:rPr>
              <a:t>by keeping the </a:t>
            </a:r>
            <a:r>
              <a:rPr lang="en-GB" sz="1200" b="1">
                <a:solidFill>
                  <a:srgbClr val="869FB2"/>
                </a:solidFill>
                <a:uFill>
                  <a:noFill/>
                </a:uFill>
                <a:latin typeface="Arial" panose="020B0604020202020204"/>
                <a:ea typeface="Arial" panose="020B0604020202020204"/>
                <a:cs typeface="Arial" panose="020B0604020202020204"/>
                <a:sym typeface="Arial" panose="020B0604020202020204"/>
                <a:hlinkClick r:id="rId2" action="ppaction://hlinksldjump"/>
              </a:rPr>
              <a:t>Thanks</a:t>
            </a:r>
            <a:r>
              <a:rPr lang="en-GB" sz="1200">
                <a:solidFill>
                  <a:srgbClr val="FFFFFF"/>
                </a:solidFill>
                <a:latin typeface="Arial" panose="020B0604020202020204"/>
                <a:ea typeface="Arial" panose="020B0604020202020204"/>
                <a:cs typeface="Arial" panose="020B0604020202020204"/>
                <a:sym typeface="Arial" panose="020B0604020202020204"/>
              </a:rPr>
              <a:t> slide.</a:t>
            </a:r>
            <a:endParaRPr sz="1200">
              <a:solidFill>
                <a:srgbClr val="FFFFFF"/>
              </a:solidFill>
              <a:latin typeface="Arial" panose="020B0604020202020204"/>
              <a:ea typeface="Arial" panose="020B0604020202020204"/>
              <a:cs typeface="Arial" panose="020B0604020202020204"/>
              <a:sym typeface="Arial" panose="020B0604020202020204"/>
            </a:endParaRPr>
          </a:p>
          <a:p>
            <a:pPr marL="0" marR="0" lvl="0" indent="0" algn="l" rtl="0">
              <a:lnSpc>
                <a:spcPct val="115000"/>
              </a:lnSpc>
              <a:spcBef>
                <a:spcPts val="1400"/>
              </a:spcBef>
              <a:spcAft>
                <a:spcPts val="0"/>
              </a:spcAft>
              <a:buNone/>
            </a:pPr>
            <a:r>
              <a:rPr lang="en-GB" sz="1100" b="1">
                <a:solidFill>
                  <a:srgbClr val="869FB2"/>
                </a:solidFill>
                <a:latin typeface="Arial" panose="020B0604020202020204"/>
                <a:ea typeface="Arial" panose="020B0604020202020204"/>
                <a:cs typeface="Arial" panose="020B0604020202020204"/>
                <a:sym typeface="Arial" panose="020B0604020202020204"/>
              </a:rPr>
              <a:t>You are allowed to:</a:t>
            </a:r>
            <a:endParaRPr sz="1100" b="1">
              <a:solidFill>
                <a:srgbClr val="869FB2"/>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40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Modify this template.</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Use it for both personal and commercial projects.</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1400"/>
              </a:spcBef>
              <a:spcAft>
                <a:spcPts val="0"/>
              </a:spcAft>
              <a:buNone/>
            </a:pPr>
            <a:r>
              <a:rPr lang="en-GB" sz="1100" b="1">
                <a:solidFill>
                  <a:srgbClr val="869FB2"/>
                </a:solidFill>
                <a:latin typeface="Arial" panose="020B0604020202020204"/>
                <a:ea typeface="Arial" panose="020B0604020202020204"/>
                <a:cs typeface="Arial" panose="020B0604020202020204"/>
                <a:sym typeface="Arial" panose="020B0604020202020204"/>
              </a:rPr>
              <a:t>You are not allowed to:</a:t>
            </a:r>
            <a:endParaRPr sz="1100" b="1">
              <a:solidFill>
                <a:srgbClr val="869FB2"/>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40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Sublicense, sell or rent any of Slidesgo Content (or a modified version of Slidesgo Content).</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Distribute Slidesgo Content unless it has been expressly authorized by Slidesgo.</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Include Slidesgo Content in an online or offline database or file.</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Offer Slidesgo templates (or modified versions of Slidesgo templates) for download.</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lnSpc>
                <a:spcPct val="115000"/>
              </a:lnSpc>
              <a:spcBef>
                <a:spcPts val="0"/>
              </a:spcBef>
              <a:spcAft>
                <a:spcPts val="0"/>
              </a:spcAft>
              <a:buNone/>
            </a:pPr>
            <a:r>
              <a:rPr lang="en-GB" sz="1100">
                <a:solidFill>
                  <a:srgbClr val="FFFFFF"/>
                </a:solidFill>
                <a:latin typeface="Arial" panose="020B0604020202020204"/>
                <a:ea typeface="Arial" panose="020B0604020202020204"/>
                <a:cs typeface="Arial" panose="020B0604020202020204"/>
                <a:sym typeface="Arial" panose="020B0604020202020204"/>
              </a:rPr>
              <a:t>- Acquire the copyright of Slidesgo Content.</a:t>
            </a:r>
            <a:endParaRPr sz="1100">
              <a:solidFill>
                <a:srgbClr val="FFFFFF"/>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endParaRPr sz="1100">
              <a:solidFill>
                <a:srgbClr val="435D74"/>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endParaRPr sz="1400">
              <a:solidFill>
                <a:srgbClr val="435D74"/>
              </a:solidFill>
              <a:latin typeface="Arial" panose="020B0604020202020204"/>
              <a:ea typeface="Arial" panose="020B0604020202020204"/>
              <a:cs typeface="Arial" panose="020B0604020202020204"/>
              <a:sym typeface="Arial" panose="020B0604020202020204"/>
            </a:endParaRPr>
          </a:p>
          <a:p>
            <a:pPr marL="0" lvl="0" indent="0" algn="l" rtl="0">
              <a:spcBef>
                <a:spcPts val="0"/>
              </a:spcBef>
              <a:spcAft>
                <a:spcPts val="0"/>
              </a:spcAft>
              <a:buNone/>
            </a:pPr>
            <a:endParaRPr sz="1400">
              <a:solidFill>
                <a:srgbClr val="435D74"/>
              </a:solidFill>
              <a:latin typeface="Arial" panose="020B0604020202020204"/>
              <a:ea typeface="Arial" panose="020B0604020202020204"/>
              <a:cs typeface="Arial" panose="020B0604020202020204"/>
              <a:sym typeface="Arial" panose="020B0604020202020204"/>
            </a:endParaRPr>
          </a:p>
        </p:txBody>
      </p:sp>
      <p:sp>
        <p:nvSpPr>
          <p:cNvPr id="1134" name="Google Shape;1134;p71"/>
          <p:cNvSpPr txBox="1"/>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200">
                <a:solidFill>
                  <a:srgbClr val="FFFFFF"/>
                </a:solidFill>
                <a:latin typeface="Arial" panose="020B0604020202020204"/>
                <a:ea typeface="Arial" panose="020B0604020202020204"/>
                <a:cs typeface="Arial" panose="020B0604020202020204"/>
                <a:sym typeface="Arial" panose="020B0604020202020204"/>
              </a:rPr>
              <a:t>For more information about editing slides, please </a:t>
            </a:r>
            <a:r>
              <a:rPr lang="en-GB">
                <a:solidFill>
                  <a:srgbClr val="FFFFFF"/>
                </a:solidFill>
                <a:latin typeface="Arial" panose="020B0604020202020204"/>
                <a:ea typeface="Arial" panose="020B0604020202020204"/>
                <a:cs typeface="Arial" panose="020B0604020202020204"/>
                <a:sym typeface="Arial" panose="020B0604020202020204"/>
              </a:rPr>
              <a:t>read </a:t>
            </a:r>
            <a:r>
              <a:rPr lang="en-GB" sz="1200">
                <a:solidFill>
                  <a:srgbClr val="FFFFFF"/>
                </a:solidFill>
                <a:latin typeface="Arial" panose="020B0604020202020204"/>
                <a:ea typeface="Arial" panose="020B0604020202020204"/>
                <a:cs typeface="Arial" panose="020B0604020202020204"/>
                <a:sym typeface="Arial" panose="020B0604020202020204"/>
              </a:rPr>
              <a:t>our FAQs or visit Slidesgo School:</a:t>
            </a:r>
            <a:endParaRPr sz="1200">
              <a:solidFill>
                <a:srgbClr val="FFFFFF"/>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r>
              <a:rPr lang="en-GB" sz="1200" u="sng">
                <a:solidFill>
                  <a:srgbClr val="869FB2"/>
                </a:solidFill>
                <a:latin typeface="Arial" panose="020B0604020202020204"/>
                <a:ea typeface="Arial" panose="020B0604020202020204"/>
                <a:cs typeface="Arial" panose="020B0604020202020204"/>
                <a:sym typeface="Arial" panose="020B0604020202020204"/>
                <a:hlinkClick r:id="rId3"/>
              </a:rPr>
              <a:t>https://slidesgo.com/faqs</a:t>
            </a:r>
            <a:r>
              <a:rPr lang="en-GB" sz="1400">
                <a:solidFill>
                  <a:srgbClr val="FFFFFF"/>
                </a:solidFill>
                <a:latin typeface="Arial" panose="020B0604020202020204"/>
                <a:ea typeface="Arial" panose="020B0604020202020204"/>
                <a:cs typeface="Arial" panose="020B0604020202020204"/>
                <a:sym typeface="Arial" panose="020B0604020202020204"/>
              </a:rPr>
              <a:t> </a:t>
            </a:r>
            <a:r>
              <a:rPr lang="en-GB" sz="1200">
                <a:solidFill>
                  <a:srgbClr val="FFFFFF"/>
                </a:solidFill>
                <a:latin typeface="Arial" panose="020B0604020202020204"/>
                <a:ea typeface="Arial" panose="020B0604020202020204"/>
                <a:cs typeface="Arial" panose="020B0604020202020204"/>
                <a:sym typeface="Arial" panose="020B0604020202020204"/>
              </a:rPr>
              <a:t>and</a:t>
            </a:r>
            <a:r>
              <a:rPr lang="en-GB" sz="1400">
                <a:solidFill>
                  <a:srgbClr val="FFFFFF"/>
                </a:solidFill>
                <a:latin typeface="Arial" panose="020B0604020202020204"/>
                <a:ea typeface="Arial" panose="020B0604020202020204"/>
                <a:cs typeface="Arial" panose="020B0604020202020204"/>
                <a:sym typeface="Arial" panose="020B0604020202020204"/>
              </a:rPr>
              <a:t> </a:t>
            </a:r>
            <a:r>
              <a:rPr lang="en-GB" sz="1200" u="sng">
                <a:solidFill>
                  <a:srgbClr val="869FB2"/>
                </a:solidFill>
                <a:latin typeface="Arial" panose="020B0604020202020204"/>
                <a:ea typeface="Arial" panose="020B0604020202020204"/>
                <a:cs typeface="Arial" panose="020B0604020202020204"/>
                <a:sym typeface="Arial" panose="020B0604020202020204"/>
                <a:hlinkClick r:id="rId4"/>
              </a:rPr>
              <a:t>https://slidesgo.com/slidesgo-school</a:t>
            </a:r>
            <a:endParaRPr sz="1200" u="sng">
              <a:solidFill>
                <a:srgbClr val="869FB2"/>
              </a:solidFill>
              <a:latin typeface="Arial" panose="020B0604020202020204"/>
              <a:ea typeface="Arial" panose="020B0604020202020204"/>
              <a:cs typeface="Arial" panose="020B0604020202020204"/>
              <a:sym typeface="Arial" panose="020B0604020202020204"/>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138" name="Shape 1138"/>
        <p:cNvGrpSpPr/>
        <p:nvPr/>
      </p:nvGrpSpPr>
      <p:grpSpPr>
        <a:xfrm>
          <a:off x="0" y="0"/>
          <a:ext cx="0" cy="0"/>
          <a:chOff x="0" y="0"/>
          <a:chExt cx="0" cy="0"/>
        </a:xfrm>
      </p:grpSpPr>
      <p:sp>
        <p:nvSpPr>
          <p:cNvPr id="1139" name="Google Shape;1139;p72"/>
          <p:cNvSpPr txBox="1"/>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rgbClr val="FFFFFF"/>
                </a:solidFill>
                <a:latin typeface="Arial" panose="020B0604020202020204"/>
                <a:ea typeface="Arial" panose="020B0604020202020204"/>
                <a:cs typeface="Arial" panose="020B0604020202020204"/>
                <a:sym typeface="Arial" panose="020B0604020202020204"/>
              </a:rPr>
              <a:t>Fonts &amp; colors used</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1140" name="Google Shape;1140;p72"/>
          <p:cNvSpPr txBox="1"/>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1200">
                <a:solidFill>
                  <a:srgbClr val="FFFFFF"/>
                </a:solidFill>
                <a:latin typeface="Arial" panose="020B0604020202020204"/>
                <a:ea typeface="Arial" panose="020B0604020202020204"/>
                <a:cs typeface="Arial" panose="020B0604020202020204"/>
                <a:sym typeface="Arial" panose="020B0604020202020204"/>
              </a:rPr>
              <a:t>This presentation has been made using the following fonts:</a:t>
            </a:r>
            <a:endParaRPr sz="1200">
              <a:solidFill>
                <a:srgbClr val="FFFFFF"/>
              </a:solidFill>
              <a:latin typeface="Arial" panose="020B0604020202020204"/>
              <a:ea typeface="Arial" panose="020B0604020202020204"/>
              <a:cs typeface="Arial" panose="020B0604020202020204"/>
              <a:sym typeface="Arial" panose="020B0604020202020204"/>
            </a:endParaRPr>
          </a:p>
          <a:p>
            <a:pPr marL="0" lvl="0" indent="0" algn="l" rtl="0">
              <a:spcBef>
                <a:spcPts val="0"/>
              </a:spcBef>
              <a:spcAft>
                <a:spcPts val="0"/>
              </a:spcAft>
              <a:buNone/>
            </a:pPr>
            <a:endParaRPr sz="1400">
              <a:solidFill>
                <a:srgbClr val="435D74"/>
              </a:solidFill>
              <a:latin typeface="Arial" panose="020B0604020202020204"/>
              <a:ea typeface="Arial" panose="020B0604020202020204"/>
              <a:cs typeface="Arial" panose="020B0604020202020204"/>
              <a:sym typeface="Arial" panose="020B0604020202020204"/>
            </a:endParaRPr>
          </a:p>
        </p:txBody>
      </p:sp>
      <p:sp>
        <p:nvSpPr>
          <p:cNvPr id="1141" name="Google Shape;1141;p72"/>
          <p:cNvSpPr txBox="1"/>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b="1">
                <a:solidFill>
                  <a:schemeClr val="lt1"/>
                </a:solidFill>
                <a:latin typeface="Arial" panose="020B0604020202020204"/>
                <a:ea typeface="Arial" panose="020B0604020202020204"/>
                <a:cs typeface="Arial" panose="020B0604020202020204"/>
                <a:sym typeface="Arial" panose="020B0604020202020204"/>
              </a:rPr>
              <a:t>Varela Round</a:t>
            </a:r>
            <a:endParaRPr b="1">
              <a:solidFill>
                <a:schemeClr val="lt1"/>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r>
              <a:rPr lang="en-GB">
                <a:solidFill>
                  <a:schemeClr val="lt1"/>
                </a:solidFill>
                <a:latin typeface="Arial" panose="020B0604020202020204"/>
                <a:ea typeface="Arial" panose="020B0604020202020204"/>
                <a:cs typeface="Arial" panose="020B0604020202020204"/>
                <a:sym typeface="Arial" panose="020B0604020202020204"/>
              </a:rPr>
              <a:t>(</a:t>
            </a:r>
            <a:r>
              <a:rPr lang="en-GB">
                <a:solidFill>
                  <a:schemeClr val="lt1"/>
                </a:solidFill>
                <a:uFill>
                  <a:noFill/>
                </a:uFill>
                <a:latin typeface="Arial" panose="020B0604020202020204"/>
                <a:ea typeface="Arial" panose="020B0604020202020204"/>
                <a:cs typeface="Arial" panose="020B0604020202020204"/>
                <a:sym typeface="Arial" panose="020B0604020202020204"/>
                <a:hlinkClick r:id="rId1"/>
              </a:rPr>
              <a:t>https://fonts.google.com/specimen/Varela+Round</a:t>
            </a:r>
            <a:r>
              <a:rPr lang="en-GB">
                <a:solidFill>
                  <a:schemeClr val="lt1"/>
                </a:solidFill>
                <a:latin typeface="Arial" panose="020B0604020202020204"/>
                <a:ea typeface="Arial" panose="020B0604020202020204"/>
                <a:cs typeface="Arial" panose="020B0604020202020204"/>
                <a:sym typeface="Arial" panose="020B0604020202020204"/>
              </a:rPr>
              <a:t>)</a:t>
            </a:r>
            <a:endParaRPr>
              <a:solidFill>
                <a:schemeClr val="lt1"/>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Clr>
                <a:schemeClr val="dk1"/>
              </a:buClr>
              <a:buSzPts val="1100"/>
              <a:buFont typeface="Arial" panose="020B0604020202020204"/>
              <a:buNone/>
            </a:pPr>
            <a:r>
              <a:rPr lang="en-GB" b="1">
                <a:solidFill>
                  <a:schemeClr val="lt1"/>
                </a:solidFill>
                <a:latin typeface="Arial" panose="020B0604020202020204"/>
                <a:ea typeface="Arial" panose="020B0604020202020204"/>
                <a:cs typeface="Arial" panose="020B0604020202020204"/>
                <a:sym typeface="Arial" panose="020B0604020202020204"/>
              </a:rPr>
              <a:t>Calistoga</a:t>
            </a:r>
            <a:endParaRPr b="1">
              <a:solidFill>
                <a:schemeClr val="lt1"/>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Clr>
                <a:schemeClr val="dk1"/>
              </a:buClr>
              <a:buSzPts val="1100"/>
              <a:buFont typeface="Arial" panose="020B0604020202020204"/>
              <a:buNone/>
            </a:pPr>
            <a:r>
              <a:rPr lang="en-GB">
                <a:solidFill>
                  <a:schemeClr val="lt1"/>
                </a:solidFill>
                <a:latin typeface="Arial" panose="020B0604020202020204"/>
                <a:ea typeface="Arial" panose="020B0604020202020204"/>
                <a:cs typeface="Arial" panose="020B0604020202020204"/>
                <a:sym typeface="Arial" panose="020B0604020202020204"/>
              </a:rPr>
              <a:t>(</a:t>
            </a:r>
            <a:r>
              <a:rPr lang="en-GB">
                <a:solidFill>
                  <a:schemeClr val="lt1"/>
                </a:solidFill>
                <a:uFill>
                  <a:noFill/>
                </a:uFill>
                <a:latin typeface="Arial" panose="020B0604020202020204"/>
                <a:ea typeface="Arial" panose="020B0604020202020204"/>
                <a:cs typeface="Arial" panose="020B0604020202020204"/>
                <a:sym typeface="Arial" panose="020B0604020202020204"/>
                <a:hlinkClick r:id="rId2"/>
              </a:rPr>
              <a:t>https://fonts.google.com/specimen/Calistoga</a:t>
            </a:r>
            <a:r>
              <a:rPr lang="en-GB">
                <a:solidFill>
                  <a:schemeClr val="lt1"/>
                </a:solidFill>
                <a:latin typeface="Arial" panose="020B0604020202020204"/>
                <a:ea typeface="Arial" panose="020B0604020202020204"/>
                <a:cs typeface="Arial" panose="020B0604020202020204"/>
                <a:sym typeface="Arial" panose="020B0604020202020204"/>
              </a:rPr>
              <a:t>)</a:t>
            </a:r>
            <a:endParaRPr>
              <a:solidFill>
                <a:schemeClr val="lt1"/>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endParaRPr sz="800">
              <a:solidFill>
                <a:srgbClr val="435D74"/>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Clr>
                <a:schemeClr val="dk1"/>
              </a:buClr>
              <a:buSzPts val="1100"/>
              <a:buFont typeface="Arial" panose="020B0604020202020204"/>
              <a:buNone/>
            </a:pPr>
            <a:endParaRPr>
              <a:solidFill>
                <a:srgbClr val="FFFFFF"/>
              </a:solidFill>
              <a:latin typeface="Arial" panose="020B0604020202020204"/>
              <a:ea typeface="Arial" panose="020B0604020202020204"/>
              <a:cs typeface="Arial" panose="020B0604020202020204"/>
              <a:sym typeface="Arial" panose="020B0604020202020204"/>
            </a:endParaRPr>
          </a:p>
        </p:txBody>
      </p:sp>
      <p:grpSp>
        <p:nvGrpSpPr>
          <p:cNvPr id="1142" name="Google Shape;1142;p72"/>
          <p:cNvGrpSpPr/>
          <p:nvPr/>
        </p:nvGrpSpPr>
        <p:grpSpPr>
          <a:xfrm>
            <a:off x="2583563" y="3498875"/>
            <a:ext cx="3976875" cy="754200"/>
            <a:chOff x="2052655" y="3498875"/>
            <a:chExt cx="3976875" cy="754200"/>
          </a:xfrm>
        </p:grpSpPr>
        <p:sp>
          <p:nvSpPr>
            <p:cNvPr id="1143" name="Google Shape;1143;p72"/>
            <p:cNvSpPr/>
            <p:nvPr/>
          </p:nvSpPr>
          <p:spPr>
            <a:xfrm>
              <a:off x="3114480" y="3498875"/>
              <a:ext cx="791400" cy="754200"/>
            </a:xfrm>
            <a:prstGeom prst="roundRect">
              <a:avLst>
                <a:gd name="adj" fmla="val 16667"/>
              </a:avLst>
            </a:prstGeom>
            <a:solidFill>
              <a:srgbClr val="F9B6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72"/>
            <p:cNvSpPr/>
            <p:nvPr/>
          </p:nvSpPr>
          <p:spPr>
            <a:xfrm>
              <a:off x="4176300" y="3498875"/>
              <a:ext cx="791400" cy="754200"/>
            </a:xfrm>
            <a:prstGeom prst="roundRect">
              <a:avLst>
                <a:gd name="adj" fmla="val 16667"/>
              </a:avLst>
            </a:prstGeom>
            <a:solidFill>
              <a:srgbClr val="E07C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 name="Google Shape;1145;p72"/>
            <p:cNvSpPr/>
            <p:nvPr/>
          </p:nvSpPr>
          <p:spPr>
            <a:xfrm>
              <a:off x="5238120" y="3498875"/>
              <a:ext cx="791400" cy="754200"/>
            </a:xfrm>
            <a:prstGeom prst="roundRect">
              <a:avLst>
                <a:gd name="adj" fmla="val 16667"/>
              </a:avLst>
            </a:prstGeom>
            <a:solidFill>
              <a:srgbClr val="FEE8D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 name="Google Shape;1146;p72"/>
            <p:cNvSpPr/>
            <p:nvPr/>
          </p:nvSpPr>
          <p:spPr>
            <a:xfrm>
              <a:off x="2052655" y="3498875"/>
              <a:ext cx="791400" cy="754200"/>
            </a:xfrm>
            <a:prstGeom prst="roundRect">
              <a:avLst>
                <a:gd name="adj" fmla="val 16667"/>
              </a:avLst>
            </a:prstGeom>
            <a:solidFill>
              <a:srgbClr val="025D5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72"/>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#f9b651</a:t>
              </a:r>
              <a:endParaRPr sz="1000">
                <a:solidFill>
                  <a:srgbClr val="FFFFFF"/>
                </a:solidFill>
              </a:endParaRPr>
            </a:p>
          </p:txBody>
        </p:sp>
        <p:sp>
          <p:nvSpPr>
            <p:cNvPr id="1148" name="Google Shape;1148;p72"/>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#e07c4a</a:t>
              </a:r>
              <a:endParaRPr sz="1000">
                <a:solidFill>
                  <a:srgbClr val="FFFFFF"/>
                </a:solidFill>
              </a:endParaRPr>
            </a:p>
          </p:txBody>
        </p:sp>
        <p:sp>
          <p:nvSpPr>
            <p:cNvPr id="1149" name="Google Shape;1149;p72"/>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025D5A"/>
                  </a:solidFill>
                </a:rPr>
                <a:t>#fee8dd</a:t>
              </a:r>
              <a:endParaRPr sz="1000">
                <a:solidFill>
                  <a:srgbClr val="025D5A"/>
                </a:solidFill>
              </a:endParaRPr>
            </a:p>
          </p:txBody>
        </p:sp>
        <p:sp>
          <p:nvSpPr>
            <p:cNvPr id="1150" name="Google Shape;1150;p72"/>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1000">
                  <a:solidFill>
                    <a:srgbClr val="FFFFFF"/>
                  </a:solidFill>
                </a:rPr>
                <a:t>#025d5a</a:t>
              </a:r>
              <a:endParaRPr sz="1000">
                <a:solidFill>
                  <a:srgbClr val="FFFFFF"/>
                </a:solidFil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154" name="Shape 1154"/>
        <p:cNvGrpSpPr/>
        <p:nvPr/>
      </p:nvGrpSpPr>
      <p:grpSpPr>
        <a:xfrm>
          <a:off x="0" y="0"/>
          <a:ext cx="0" cy="0"/>
          <a:chOff x="0" y="0"/>
          <a:chExt cx="0" cy="0"/>
        </a:xfrm>
      </p:grpSpPr>
      <p:pic>
        <p:nvPicPr>
          <p:cNvPr id="1155" name="Google Shape;1155;p73"/>
          <p:cNvPicPr preferRelativeResize="0"/>
          <p:nvPr/>
        </p:nvPicPr>
        <p:blipFill rotWithShape="1">
          <a:blip r:embed="rId1"/>
          <a:srcRect t="16540" b="16547"/>
          <a:stretch>
            <a:fillRect/>
          </a:stretch>
        </p:blipFill>
        <p:spPr>
          <a:xfrm>
            <a:off x="456575" y="2619324"/>
            <a:ext cx="2087301" cy="1396626"/>
          </a:xfrm>
          <a:prstGeom prst="rect">
            <a:avLst/>
          </a:prstGeom>
          <a:noFill/>
          <a:ln>
            <a:noFill/>
          </a:ln>
        </p:spPr>
      </p:pic>
      <p:sp>
        <p:nvSpPr>
          <p:cNvPr id="1156" name="Google Shape;1156;p73"/>
          <p:cNvSpPr txBox="1"/>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Stories by Freepik</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1157" name="Google Shape;1157;p73"/>
          <p:cNvSpPr txBox="1"/>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GB">
                <a:solidFill>
                  <a:srgbClr val="FFFFFF"/>
                </a:solidFill>
                <a:latin typeface="Arial" panose="020B0604020202020204"/>
                <a:ea typeface="Arial" panose="020B0604020202020204"/>
                <a:cs typeface="Arial" panose="020B0604020202020204"/>
                <a:sym typeface="Arial" panose="020B0604020202020204"/>
              </a:rPr>
              <a:t>Create your Story with our illustrated concepts. Choose the style you like the most, edit its colors, pick the background and layers you want to show and bring them to life with the animator panel! It will boost your presentation. Check out</a:t>
            </a:r>
            <a:r>
              <a:rPr lang="en-GB">
                <a:solidFill>
                  <a:srgbClr val="869FB2"/>
                </a:solidFill>
                <a:latin typeface="Arial" panose="020B0604020202020204"/>
                <a:ea typeface="Arial" panose="020B0604020202020204"/>
                <a:cs typeface="Arial" panose="020B0604020202020204"/>
                <a:sym typeface="Arial" panose="020B0604020202020204"/>
              </a:rPr>
              <a:t> </a:t>
            </a:r>
            <a:r>
              <a:rPr lang="en-GB">
                <a:solidFill>
                  <a:srgbClr val="869FB2"/>
                </a:solidFill>
                <a:uFill>
                  <a:noFill/>
                </a:uFill>
                <a:latin typeface="Arial" panose="020B0604020202020204"/>
                <a:ea typeface="Arial" panose="020B0604020202020204"/>
                <a:cs typeface="Arial" panose="020B0604020202020204"/>
                <a:sym typeface="Arial" panose="020B0604020202020204"/>
                <a:hlinkClick r:id="rId2"/>
              </a:rPr>
              <a:t>How it Works.</a:t>
            </a:r>
            <a:endParaRPr>
              <a:solidFill>
                <a:srgbClr val="869FB2"/>
              </a:solidFill>
              <a:latin typeface="Arial" panose="020B0604020202020204"/>
              <a:ea typeface="Arial" panose="020B0604020202020204"/>
              <a:cs typeface="Arial" panose="020B0604020202020204"/>
              <a:sym typeface="Arial" panose="020B0604020202020204"/>
            </a:endParaRPr>
          </a:p>
        </p:txBody>
      </p:sp>
      <p:sp>
        <p:nvSpPr>
          <p:cNvPr id="1158" name="Google Shape;1158;p73"/>
          <p:cNvSpPr txBox="1"/>
          <p:nvPr>
            <p:ph type="body" idx="4294967295"/>
          </p:nvPr>
        </p:nvSpPr>
        <p:spPr>
          <a:xfrm>
            <a:off x="864078"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GB" sz="1400">
                <a:solidFill>
                  <a:srgbClr val="869FB2"/>
                </a:solidFill>
                <a:uFill>
                  <a:noFill/>
                </a:uFill>
                <a:latin typeface="Arial" panose="020B0604020202020204"/>
                <a:ea typeface="Arial" panose="020B0604020202020204"/>
                <a:cs typeface="Arial" panose="020B0604020202020204"/>
                <a:sym typeface="Arial" panose="020B0604020202020204"/>
                <a:hlinkClick r:id="rId3"/>
              </a:rPr>
              <a:t>Pana</a:t>
            </a:r>
            <a:endParaRPr sz="1400">
              <a:solidFill>
                <a:srgbClr val="869FB2"/>
              </a:solidFill>
              <a:latin typeface="Arial" panose="020B0604020202020204"/>
              <a:ea typeface="Arial" panose="020B0604020202020204"/>
              <a:cs typeface="Arial" panose="020B0604020202020204"/>
              <a:sym typeface="Arial" panose="020B0604020202020204"/>
            </a:endParaRPr>
          </a:p>
        </p:txBody>
      </p:sp>
      <p:sp>
        <p:nvSpPr>
          <p:cNvPr id="1159" name="Google Shape;1159;p73"/>
          <p:cNvSpPr txBox="1"/>
          <p:nvPr>
            <p:ph type="body" idx="4294967295"/>
          </p:nvPr>
        </p:nvSpPr>
        <p:spPr>
          <a:xfrm>
            <a:off x="295719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GB" sz="1400">
                <a:solidFill>
                  <a:srgbClr val="869FB2"/>
                </a:solidFill>
                <a:uFill>
                  <a:noFill/>
                </a:uFill>
                <a:latin typeface="Arial" panose="020B0604020202020204"/>
                <a:ea typeface="Arial" panose="020B0604020202020204"/>
                <a:cs typeface="Arial" panose="020B0604020202020204"/>
                <a:sym typeface="Arial" panose="020B0604020202020204"/>
                <a:hlinkClick r:id="rId4"/>
              </a:rPr>
              <a:t>Amico</a:t>
            </a:r>
            <a:endParaRPr sz="1400">
              <a:solidFill>
                <a:srgbClr val="869FB2"/>
              </a:solidFill>
              <a:latin typeface="Arial" panose="020B0604020202020204"/>
              <a:ea typeface="Arial" panose="020B0604020202020204"/>
              <a:cs typeface="Arial" panose="020B0604020202020204"/>
              <a:sym typeface="Arial" panose="020B0604020202020204"/>
            </a:endParaRPr>
          </a:p>
        </p:txBody>
      </p:sp>
      <p:sp>
        <p:nvSpPr>
          <p:cNvPr id="1160" name="Google Shape;1160;p73"/>
          <p:cNvSpPr txBox="1"/>
          <p:nvPr>
            <p:ph type="body" idx="4294967295"/>
          </p:nvPr>
        </p:nvSpPr>
        <p:spPr>
          <a:xfrm>
            <a:off x="500075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GB" sz="1400">
                <a:solidFill>
                  <a:srgbClr val="869FB2"/>
                </a:solidFill>
                <a:uFill>
                  <a:noFill/>
                </a:uFill>
                <a:latin typeface="Arial" panose="020B0604020202020204"/>
                <a:ea typeface="Arial" panose="020B0604020202020204"/>
                <a:cs typeface="Arial" panose="020B0604020202020204"/>
                <a:sym typeface="Arial" panose="020B0604020202020204"/>
                <a:hlinkClick r:id="rId5"/>
              </a:rPr>
              <a:t>Bro</a:t>
            </a:r>
            <a:endParaRPr sz="1400">
              <a:solidFill>
                <a:srgbClr val="869FB2"/>
              </a:solidFill>
              <a:latin typeface="Arial" panose="020B0604020202020204"/>
              <a:ea typeface="Arial" panose="020B0604020202020204"/>
              <a:cs typeface="Arial" panose="020B0604020202020204"/>
              <a:sym typeface="Arial" panose="020B0604020202020204"/>
            </a:endParaRPr>
          </a:p>
        </p:txBody>
      </p:sp>
      <p:sp>
        <p:nvSpPr>
          <p:cNvPr id="1161" name="Google Shape;1161;p73"/>
          <p:cNvSpPr txBox="1"/>
          <p:nvPr>
            <p:ph type="body" idx="4294967295"/>
          </p:nvPr>
        </p:nvSpPr>
        <p:spPr>
          <a:xfrm>
            <a:off x="7044313"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GB" sz="1400">
                <a:solidFill>
                  <a:srgbClr val="869FB2"/>
                </a:solidFill>
                <a:uFill>
                  <a:noFill/>
                </a:uFill>
                <a:latin typeface="Arial" panose="020B0604020202020204"/>
                <a:ea typeface="Arial" panose="020B0604020202020204"/>
                <a:cs typeface="Arial" panose="020B0604020202020204"/>
                <a:sym typeface="Arial" panose="020B0604020202020204"/>
                <a:hlinkClick r:id="rId6"/>
              </a:rPr>
              <a:t>Rafiki</a:t>
            </a:r>
            <a:endParaRPr sz="1400">
              <a:solidFill>
                <a:srgbClr val="869FB2"/>
              </a:solidFill>
              <a:latin typeface="Arial" panose="020B0604020202020204"/>
              <a:ea typeface="Arial" panose="020B0604020202020204"/>
              <a:cs typeface="Arial" panose="020B0604020202020204"/>
              <a:sym typeface="Arial" panose="020B0604020202020204"/>
            </a:endParaRPr>
          </a:p>
        </p:txBody>
      </p:sp>
      <p:pic>
        <p:nvPicPr>
          <p:cNvPr id="1162" name="Google Shape;1162;p73"/>
          <p:cNvPicPr preferRelativeResize="0"/>
          <p:nvPr/>
        </p:nvPicPr>
        <p:blipFill rotWithShape="1">
          <a:blip r:embed="rId7"/>
          <a:srcRect/>
          <a:stretch>
            <a:fillRect/>
          </a:stretch>
        </p:blipFill>
        <p:spPr>
          <a:xfrm>
            <a:off x="2722551" y="2258448"/>
            <a:ext cx="1741575" cy="1741575"/>
          </a:xfrm>
          <a:prstGeom prst="rect">
            <a:avLst/>
          </a:prstGeom>
          <a:noFill/>
          <a:ln>
            <a:noFill/>
          </a:ln>
        </p:spPr>
      </p:pic>
      <p:pic>
        <p:nvPicPr>
          <p:cNvPr id="1163" name="Google Shape;1163;p73"/>
          <p:cNvPicPr preferRelativeResize="0"/>
          <p:nvPr/>
        </p:nvPicPr>
        <p:blipFill rotWithShape="1">
          <a:blip r:embed="rId8"/>
          <a:srcRect l="4194" t="11228" r="4213" b="8854"/>
          <a:stretch>
            <a:fillRect/>
          </a:stretch>
        </p:blipFill>
        <p:spPr>
          <a:xfrm>
            <a:off x="4696150" y="2416500"/>
            <a:ext cx="1881500" cy="1641525"/>
          </a:xfrm>
          <a:prstGeom prst="rect">
            <a:avLst/>
          </a:prstGeom>
          <a:noFill/>
          <a:ln>
            <a:noFill/>
          </a:ln>
        </p:spPr>
      </p:pic>
      <p:pic>
        <p:nvPicPr>
          <p:cNvPr id="1164" name="Google Shape;1164;p73"/>
          <p:cNvPicPr preferRelativeResize="0"/>
          <p:nvPr/>
        </p:nvPicPr>
        <p:blipFill rotWithShape="1">
          <a:blip r:embed="rId9"/>
          <a:srcRect t="6567" b="11945"/>
          <a:stretch>
            <a:fillRect/>
          </a:stretch>
        </p:blipFill>
        <p:spPr>
          <a:xfrm>
            <a:off x="6739725" y="2480175"/>
            <a:ext cx="1881474" cy="15331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430" name="Shape 430"/>
        <p:cNvGrpSpPr/>
        <p:nvPr/>
      </p:nvGrpSpPr>
      <p:grpSpPr>
        <a:xfrm>
          <a:off x="0" y="0"/>
          <a:ext cx="0" cy="0"/>
          <a:chOff x="0" y="0"/>
          <a:chExt cx="0" cy="0"/>
        </a:xfrm>
      </p:grpSpPr>
      <p:sp>
        <p:nvSpPr>
          <p:cNvPr id="8" name="Rectangle 8"/>
          <p:cNvSpPr/>
          <p:nvPr/>
        </p:nvSpPr>
        <p:spPr>
          <a:xfrm>
            <a:off x="101600" y="113030"/>
            <a:ext cx="8901430" cy="3275965"/>
          </a:xfrm>
          <a:prstGeom prst="roundRect">
            <a:avLst/>
          </a:prstGeom>
        </p:spPr>
        <p:style>
          <a:lnRef idx="2">
            <a:schemeClr val="accent2"/>
          </a:lnRef>
          <a:fillRef idx="1">
            <a:schemeClr val="lt1"/>
          </a:fillRef>
          <a:effectRef idx="0">
            <a:schemeClr val="accent2"/>
          </a:effectRef>
          <a:fontRef idx="minor">
            <a:schemeClr val="dk1"/>
          </a:fontRef>
        </p:style>
        <p:txBody>
          <a:bodyPr lIns="91429" tIns="45715" rIns="91429" bIns="45715"/>
          <a:p>
            <a:pPr indent="170180" algn="l"/>
            <a:r>
              <a:rPr lang="en-US" altLang="en-US" sz="2300" dirty="0">
                <a:latin typeface="Arial" panose="020B0604020202020204" pitchFamily="34" charset="0"/>
                <a:cs typeface="Arial" panose="020B0604020202020204" pitchFamily="34" charset="0"/>
              </a:rPr>
              <a:t>Ng</a:t>
            </a:r>
            <a:r>
              <a:rPr lang="en-US" altLang="en-US" sz="2300" dirty="0">
                <a:latin typeface="Arial" panose="020B0604020202020204" pitchFamily="34" charset="0"/>
                <a:ea typeface="Arial" panose="020B0604020202020204" pitchFamily="34" charset="0"/>
              </a:rPr>
              <a:t>à</a:t>
            </a:r>
            <a:r>
              <a:rPr lang="en-US" altLang="en-US" sz="2300" dirty="0">
                <a:latin typeface="Arial" panose="020B0604020202020204" pitchFamily="34" charset="0"/>
                <a:cs typeface="Arial" panose="020B0604020202020204" pitchFamily="34" charset="0"/>
              </a:rPr>
              <a:t>y xưa có cô Hơ Bia đẹp nhưng rất lười, lại không biết yêu quý cơm gạo. Một hôm, Hơ Bia ăn cơm để cơm đổ vãi lung tung. Thấy vậy, cơm hỏi :</a:t>
            </a:r>
            <a:endParaRPr lang="en-US" altLang="en-US" sz="2300" dirty="0">
              <a:latin typeface="Arial" panose="020B0604020202020204" pitchFamily="34" charset="0"/>
              <a:cs typeface="Arial" panose="020B0604020202020204" pitchFamily="34" charset="0"/>
            </a:endParaRPr>
          </a:p>
          <a:p>
            <a:pPr indent="170180" algn="l"/>
            <a:r>
              <a:rPr lang="en-US" altLang="en-US" sz="2300" dirty="0">
                <a:latin typeface="Arial" panose="020B0604020202020204" pitchFamily="34" charset="0"/>
                <a:cs typeface="Arial" panose="020B0604020202020204" pitchFamily="34" charset="0"/>
              </a:rPr>
              <a:t>- </a:t>
            </a:r>
            <a:r>
              <a:rPr lang="en-US" altLang="en-US" sz="2300" b="1" i="1" dirty="0">
                <a:latin typeface="Arial" panose="020B0604020202020204" pitchFamily="34" charset="0"/>
                <a:cs typeface="Arial" panose="020B0604020202020204" pitchFamily="34" charset="0"/>
              </a:rPr>
              <a:t>Chị </a:t>
            </a:r>
            <a:r>
              <a:rPr lang="en-US" altLang="en-US" sz="2300" dirty="0">
                <a:latin typeface="Arial" panose="020B0604020202020204" pitchFamily="34" charset="0"/>
                <a:cs typeface="Arial" panose="020B0604020202020204" pitchFamily="34" charset="0"/>
              </a:rPr>
              <a:t>đẹp l</a:t>
            </a:r>
            <a:r>
              <a:rPr lang="en-US" altLang="en-US" sz="2300" dirty="0">
                <a:latin typeface="Arial" panose="020B0604020202020204" pitchFamily="34" charset="0"/>
                <a:ea typeface="Arial" panose="020B0604020202020204" pitchFamily="34" charset="0"/>
              </a:rPr>
              <a:t>à</a:t>
            </a:r>
            <a:r>
              <a:rPr lang="en-US" altLang="en-US" sz="2300" dirty="0">
                <a:latin typeface="Arial" panose="020B0604020202020204" pitchFamily="34" charset="0"/>
                <a:cs typeface="Arial" panose="020B0604020202020204" pitchFamily="34" charset="0"/>
              </a:rPr>
              <a:t> nhờ cơm gạo, sao </a:t>
            </a:r>
            <a:r>
              <a:rPr lang="en-US" altLang="en-US" sz="2300" b="1" i="1" dirty="0">
                <a:latin typeface="Arial" panose="020B0604020202020204" pitchFamily="34" charset="0"/>
                <a:cs typeface="Arial" panose="020B0604020202020204" pitchFamily="34" charset="0"/>
              </a:rPr>
              <a:t>chị</a:t>
            </a:r>
            <a:r>
              <a:rPr lang="en-US" altLang="en-US" sz="2300" dirty="0">
                <a:latin typeface="Arial" panose="020B0604020202020204" pitchFamily="34" charset="0"/>
                <a:cs typeface="Arial" panose="020B0604020202020204" pitchFamily="34" charset="0"/>
              </a:rPr>
              <a:t> khinh rẻ </a:t>
            </a:r>
            <a:r>
              <a:rPr lang="en-US" altLang="en-US" sz="2300" b="1" i="1" dirty="0">
                <a:latin typeface="Arial" panose="020B0604020202020204" pitchFamily="34" charset="0"/>
                <a:cs typeface="Arial" panose="020B0604020202020204" pitchFamily="34" charset="0"/>
              </a:rPr>
              <a:t>chúng tôi </a:t>
            </a:r>
            <a:r>
              <a:rPr lang="en-US" altLang="en-US" sz="2300" dirty="0">
                <a:latin typeface="Arial" panose="020B0604020202020204" pitchFamily="34" charset="0"/>
                <a:cs typeface="Arial" panose="020B0604020202020204" pitchFamily="34" charset="0"/>
              </a:rPr>
              <a:t>thế ?</a:t>
            </a:r>
            <a:endParaRPr lang="en-US" altLang="en-US" sz="2300" dirty="0">
              <a:latin typeface="Arial" panose="020B0604020202020204" pitchFamily="34" charset="0"/>
              <a:cs typeface="Arial" panose="020B0604020202020204" pitchFamily="34" charset="0"/>
            </a:endParaRPr>
          </a:p>
          <a:p>
            <a:pPr indent="170180" algn="l"/>
            <a:r>
              <a:rPr lang="en-US" altLang="en-US" sz="2300" dirty="0">
                <a:latin typeface="Arial" panose="020B0604020202020204" pitchFamily="34" charset="0"/>
                <a:cs typeface="Arial" panose="020B0604020202020204" pitchFamily="34" charset="0"/>
              </a:rPr>
              <a:t>Hơ Bia giận dữ :</a:t>
            </a:r>
            <a:endParaRPr lang="en-US" altLang="en-US" sz="2300" dirty="0">
              <a:latin typeface="Arial" panose="020B0604020202020204" pitchFamily="34" charset="0"/>
              <a:cs typeface="Arial" panose="020B0604020202020204" pitchFamily="34" charset="0"/>
            </a:endParaRPr>
          </a:p>
          <a:p>
            <a:pPr indent="170180" algn="l"/>
            <a:r>
              <a:rPr lang="en-US" altLang="en-US" sz="2300" dirty="0">
                <a:latin typeface="Arial" panose="020B0604020202020204" pitchFamily="34" charset="0"/>
                <a:cs typeface="Arial" panose="020B0604020202020204" pitchFamily="34" charset="0"/>
              </a:rPr>
              <a:t>- </a:t>
            </a:r>
            <a:r>
              <a:rPr lang="en-US" altLang="en-US" sz="2300" b="1" i="1" dirty="0">
                <a:latin typeface="Arial" panose="020B0604020202020204" pitchFamily="34" charset="0"/>
                <a:cs typeface="Arial" panose="020B0604020202020204" pitchFamily="34" charset="0"/>
              </a:rPr>
              <a:t>Ta</a:t>
            </a:r>
            <a:r>
              <a:rPr lang="en-US" altLang="en-US" sz="2300" dirty="0">
                <a:latin typeface="Arial" panose="020B0604020202020204" pitchFamily="34" charset="0"/>
                <a:cs typeface="Arial" panose="020B0604020202020204" pitchFamily="34" charset="0"/>
              </a:rPr>
              <a:t> đẹp l</a:t>
            </a:r>
            <a:r>
              <a:rPr lang="en-US" altLang="en-US" sz="2300" dirty="0">
                <a:latin typeface="Arial" panose="020B0604020202020204" pitchFamily="34" charset="0"/>
                <a:ea typeface="Arial" panose="020B0604020202020204" pitchFamily="34" charset="0"/>
              </a:rPr>
              <a:t>à</a:t>
            </a:r>
            <a:r>
              <a:rPr lang="en-US" altLang="en-US" sz="2300" dirty="0">
                <a:latin typeface="Arial" panose="020B0604020202020204" pitchFamily="34" charset="0"/>
                <a:cs typeface="Arial" panose="020B0604020202020204" pitchFamily="34" charset="0"/>
              </a:rPr>
              <a:t> do công cha công mẹ, chứ đâu nhờ </a:t>
            </a:r>
            <a:r>
              <a:rPr lang="en-US" altLang="en-US" sz="2300" b="1" i="1" dirty="0">
                <a:latin typeface="Arial" panose="020B0604020202020204" pitchFamily="34" charset="0"/>
                <a:cs typeface="Arial" panose="020B0604020202020204" pitchFamily="34" charset="0"/>
              </a:rPr>
              <a:t>các ngươi</a:t>
            </a:r>
            <a:r>
              <a:rPr lang="en-US" altLang="en-US" sz="2300" i="1" dirty="0">
                <a:latin typeface="Arial" panose="020B0604020202020204" pitchFamily="34" charset="0"/>
                <a:cs typeface="Arial" panose="020B0604020202020204" pitchFamily="34" charset="0"/>
              </a:rPr>
              <a:t>.</a:t>
            </a:r>
            <a:endParaRPr lang="en-US" altLang="en-US" sz="2300" i="1" dirty="0">
              <a:latin typeface="Arial" panose="020B0604020202020204" pitchFamily="34" charset="0"/>
              <a:cs typeface="Arial" panose="020B0604020202020204" pitchFamily="34" charset="0"/>
            </a:endParaRPr>
          </a:p>
          <a:p>
            <a:pPr indent="170180" algn="l"/>
            <a:r>
              <a:rPr lang="en-US" altLang="en-US" sz="2300" dirty="0">
                <a:latin typeface="Arial" panose="020B0604020202020204" pitchFamily="34" charset="0"/>
                <a:cs typeface="Arial" panose="020B0604020202020204" pitchFamily="34" charset="0"/>
              </a:rPr>
              <a:t>Nghe nói vậy, thóc gạo tức lắm. Đêm khuya, </a:t>
            </a:r>
            <a:r>
              <a:rPr lang="en-US" altLang="en-US" sz="2300" b="1" i="1" dirty="0">
                <a:latin typeface="Arial" panose="020B0604020202020204" pitchFamily="34" charset="0"/>
                <a:cs typeface="Arial" panose="020B0604020202020204" pitchFamily="34" charset="0"/>
              </a:rPr>
              <a:t>chúng </a:t>
            </a:r>
            <a:r>
              <a:rPr lang="en-US" altLang="en-US" sz="2300" dirty="0">
                <a:latin typeface="Arial" panose="020B0604020202020204" pitchFamily="34" charset="0"/>
                <a:cs typeface="Arial" panose="020B0604020202020204" pitchFamily="34" charset="0"/>
              </a:rPr>
              <a:t>rủ nhau bỏ cả v</a:t>
            </a:r>
            <a:r>
              <a:rPr lang="en-US" altLang="en-US" sz="2300" dirty="0">
                <a:latin typeface="Arial" panose="020B0604020202020204" pitchFamily="34" charset="0"/>
                <a:ea typeface="Arial" panose="020B0604020202020204" pitchFamily="34" charset="0"/>
              </a:rPr>
              <a:t>à</a:t>
            </a:r>
            <a:r>
              <a:rPr lang="en-US" altLang="en-US" sz="2300" dirty="0">
                <a:latin typeface="Arial" panose="020B0604020202020204" pitchFamily="34" charset="0"/>
                <a:cs typeface="Arial" panose="020B0604020202020204" pitchFamily="34" charset="0"/>
              </a:rPr>
              <a:t>o rừng.                                           </a:t>
            </a:r>
            <a:endParaRPr lang="en-US" altLang="en-US" sz="2300" dirty="0">
              <a:latin typeface="Arial" panose="020B0604020202020204" pitchFamily="34" charset="0"/>
              <a:cs typeface="Arial" panose="020B0604020202020204" pitchFamily="34" charset="0"/>
            </a:endParaRPr>
          </a:p>
          <a:p>
            <a:pPr indent="170180" algn="l"/>
            <a:r>
              <a:rPr lang="en-US" altLang="en-US" sz="1800" i="1" dirty="0">
                <a:latin typeface="Arial" panose="020B0604020202020204" pitchFamily="34" charset="0"/>
                <a:cs typeface="Arial" panose="020B0604020202020204" pitchFamily="34" charset="0"/>
              </a:rPr>
              <a:t>                                                                               Theo </a:t>
            </a:r>
            <a:r>
              <a:rPr lang="en-US" altLang="en-US" sz="1800" b="1" i="1" dirty="0">
                <a:latin typeface="Arial" panose="020B0604020202020204" pitchFamily="34" charset="0"/>
                <a:cs typeface="Arial" panose="020B0604020202020204" pitchFamily="34" charset="0"/>
              </a:rPr>
              <a:t>TRUYỆN CỔ Ê-ĐÊ</a:t>
            </a:r>
            <a:endParaRPr lang="en-US" altLang="en-US" sz="1800" b="1" i="1" dirty="0">
              <a:latin typeface="Arial" panose="020B0604020202020204" pitchFamily="34" charset="0"/>
              <a:ea typeface="Arial" panose="020B0604020202020204" pitchFamily="34" charset="0"/>
              <a:cs typeface="Arial" panose="020B0604020202020204" pitchFamily="34" charset="0"/>
            </a:endParaRPr>
          </a:p>
        </p:txBody>
      </p:sp>
      <p:graphicFrame>
        <p:nvGraphicFramePr>
          <p:cNvPr id="4" name="Table 3"/>
          <p:cNvGraphicFramePr>
            <a:graphicFrameLocks noGrp="1"/>
          </p:cNvGraphicFramePr>
          <p:nvPr/>
        </p:nvGraphicFramePr>
        <p:xfrm>
          <a:off x="178435" y="3470910"/>
          <a:ext cx="6715125" cy="1595120"/>
        </p:xfrm>
        <a:graphic>
          <a:graphicData uri="http://schemas.openxmlformats.org/drawingml/2006/table">
            <a:tbl>
              <a:tblPr firstRow="1" bandRow="1">
                <a:tableStyleId>{5C22544A-7EE6-4342-B048-85BDC9FD1C3A}</a:tableStyleId>
              </a:tblPr>
              <a:tblGrid>
                <a:gridCol w="3913505"/>
                <a:gridCol w="2801620"/>
              </a:tblGrid>
              <a:tr h="440055">
                <a:tc>
                  <a:txBody>
                    <a:bodyPr/>
                    <a:lstStyle/>
                    <a:p>
                      <a:pPr marL="0" marR="0" indent="0" algn="l" defTabSz="914400" rtl="0" eaLnBrk="1" fontAlgn="auto" latinLnBrk="0" hangingPunct="1">
                        <a:lnSpc>
                          <a:spcPct val="100000"/>
                        </a:lnSpc>
                        <a:spcBef>
                          <a:spcPts val="0"/>
                        </a:spcBef>
                        <a:spcAft>
                          <a:spcPts val="0"/>
                        </a:spcAft>
                        <a:buClrTx/>
                        <a:buSzTx/>
                        <a:buFontTx/>
                        <a:buNone/>
                        <a:defRPr/>
                      </a:pPr>
                      <a:endParaRPr lang="en-US" sz="1900" b="1" kern="1200" dirty="0" smtClean="0">
                        <a:solidFill>
                          <a:srgbClr val="0000FF"/>
                        </a:solidFill>
                        <a:latin typeface="+mn-lt"/>
                        <a:ea typeface="+mn-ea"/>
                        <a:cs typeface="+mn-cs"/>
                      </a:endParaRPr>
                    </a:p>
                  </a:txBody>
                  <a:tcPr marT="45727" marB="4572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endParaRPr lang="en-US" sz="2400" b="1" dirty="0">
                        <a:solidFill>
                          <a:schemeClr val="accent3">
                            <a:lumMod val="10000"/>
                          </a:schemeClr>
                        </a:solidFill>
                      </a:endParaRPr>
                    </a:p>
                  </a:txBody>
                  <a:tcPr marT="45727" marB="45727" anchor="ctr" anchorCtr="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r>
              <a:tr h="492125">
                <a:tc>
                  <a:txBody>
                    <a:bodyPr/>
                    <a:lstStyle/>
                    <a:p>
                      <a:pPr marL="0" marR="0" indent="0" algn="l" defTabSz="914400" rtl="0" eaLnBrk="1" fontAlgn="auto" latinLnBrk="0" hangingPunct="1">
                        <a:lnSpc>
                          <a:spcPct val="100000"/>
                        </a:lnSpc>
                        <a:spcBef>
                          <a:spcPts val="0"/>
                        </a:spcBef>
                        <a:spcAft>
                          <a:spcPts val="0"/>
                        </a:spcAft>
                        <a:buClrTx/>
                        <a:buSzTx/>
                        <a:buFontTx/>
                        <a:buNone/>
                        <a:defRPr/>
                      </a:pPr>
                      <a:endParaRPr lang="en-US" sz="1900" kern="1200" smtClean="0">
                        <a:solidFill>
                          <a:srgbClr val="0000FF"/>
                        </a:solidFill>
                        <a:latin typeface="+mn-lt"/>
                        <a:ea typeface="+mn-ea"/>
                        <a:cs typeface="+mn-cs"/>
                      </a:endParaRPr>
                    </a:p>
                  </a:txBody>
                  <a:tcPr marT="45727" marB="4572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endParaRPr lang="en-US" sz="2400" b="1" dirty="0">
                        <a:solidFill>
                          <a:schemeClr val="accent3">
                            <a:lumMod val="10000"/>
                          </a:schemeClr>
                        </a:solidFill>
                      </a:endParaRPr>
                    </a:p>
                  </a:txBody>
                  <a:tcPr marT="45727" marB="45727" anchor="ctr" anchorCtr="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r>
              <a:tr h="662940">
                <a:tc>
                  <a:txBody>
                    <a:bodyPr/>
                    <a:lstStyle/>
                    <a:p>
                      <a:endParaRPr lang="en-US" sz="1900" dirty="0"/>
                    </a:p>
                  </a:txBody>
                  <a:tcPr marT="45727" marB="4572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endParaRPr lang="en-US" sz="2400" b="1" dirty="0">
                        <a:solidFill>
                          <a:schemeClr val="accent3">
                            <a:lumMod val="10000"/>
                          </a:schemeClr>
                        </a:solidFill>
                      </a:endParaRPr>
                    </a:p>
                  </a:txBody>
                  <a:tcPr marT="45727" marB="45727" anchor="ctr" anchorCtr="0">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r>
            </a:tbl>
          </a:graphicData>
        </a:graphic>
      </p:graphicFrame>
      <p:sp>
        <p:nvSpPr>
          <p:cNvPr id="32" name="Text Box 10"/>
          <p:cNvSpPr txBox="1">
            <a:spLocks noChangeArrowheads="1"/>
          </p:cNvSpPr>
          <p:nvPr/>
        </p:nvSpPr>
        <p:spPr bwMode="auto">
          <a:xfrm>
            <a:off x="165418" y="3424238"/>
            <a:ext cx="3778250" cy="446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29" tIns="45715" rIns="91429" bIns="45715">
            <a:spAutoFit/>
          </a:bodyPr>
          <a:lstStyle/>
          <a:p>
            <a:pPr marR="0" defTabSz="914400">
              <a:buClrTx/>
              <a:buSzTx/>
              <a:buFontTx/>
              <a:defRPr/>
            </a:pPr>
            <a:r>
              <a:rPr kumimoji="0" lang="en-US" sz="2300" kern="1200" cap="none" spc="0" normalizeH="0" baseline="0" noProof="0" dirty="0" err="1">
                <a:solidFill>
                  <a:srgbClr val="FF0000"/>
                </a:solidFill>
                <a:latin typeface="+mj-lt"/>
                <a:ea typeface="+mn-ea"/>
                <a:cs typeface="+mn-cs"/>
              </a:rPr>
              <a:t>Những</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từ</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chỉ</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người</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nói</a:t>
            </a:r>
            <a:r>
              <a:rPr kumimoji="0" lang="en-US" sz="2300" kern="1200" cap="none" spc="0" normalizeH="0" baseline="0" noProof="0" dirty="0">
                <a:solidFill>
                  <a:srgbClr val="FF0000"/>
                </a:solidFill>
                <a:latin typeface="+mj-lt"/>
                <a:ea typeface="+mn-ea"/>
                <a:cs typeface="+mn-cs"/>
              </a:rPr>
              <a:t>:</a:t>
            </a:r>
            <a:endParaRPr kumimoji="0" lang="en-US" sz="2300" kern="1200" cap="none" spc="0" normalizeH="0" baseline="0" noProof="0" dirty="0">
              <a:solidFill>
                <a:srgbClr val="FF0000"/>
              </a:solidFill>
              <a:latin typeface="+mj-lt"/>
              <a:ea typeface="+mn-ea"/>
              <a:cs typeface="+mn-cs"/>
            </a:endParaRPr>
          </a:p>
        </p:txBody>
      </p:sp>
      <p:sp>
        <p:nvSpPr>
          <p:cNvPr id="33" name="Text Box 18"/>
          <p:cNvSpPr txBox="1">
            <a:spLocks noChangeArrowheads="1"/>
          </p:cNvSpPr>
          <p:nvPr/>
        </p:nvSpPr>
        <p:spPr bwMode="auto">
          <a:xfrm>
            <a:off x="179705" y="3892550"/>
            <a:ext cx="4051300" cy="4438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p>
            <a:pPr marR="0" defTabSz="914400">
              <a:buClrTx/>
              <a:buSzTx/>
              <a:buFontTx/>
              <a:defRPr/>
            </a:pPr>
            <a:r>
              <a:rPr kumimoji="0" lang="en-US" sz="2300" kern="1200" cap="none" spc="0" normalizeH="0" baseline="0" noProof="0" dirty="0" err="1">
                <a:solidFill>
                  <a:srgbClr val="FF0000"/>
                </a:solidFill>
                <a:latin typeface="+mj-lt"/>
                <a:ea typeface="+mn-ea"/>
                <a:cs typeface="+mn-cs"/>
              </a:rPr>
              <a:t>Những</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từ</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chỉ</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người</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nghe</a:t>
            </a:r>
            <a:r>
              <a:rPr kumimoji="0" lang="en-US" sz="2300" kern="1200" cap="none" spc="0" normalizeH="0" baseline="0" noProof="0" dirty="0">
                <a:solidFill>
                  <a:srgbClr val="FF0000"/>
                </a:solidFill>
                <a:latin typeface="+mj-lt"/>
                <a:ea typeface="+mn-ea"/>
                <a:cs typeface="+mn-cs"/>
              </a:rPr>
              <a:t>:</a:t>
            </a:r>
            <a:endParaRPr kumimoji="0" lang="en-US" sz="2300" kern="1200" cap="none" spc="0" normalizeH="0" baseline="0" noProof="0" dirty="0">
              <a:solidFill>
                <a:srgbClr val="FF0000"/>
              </a:solidFill>
              <a:latin typeface="+mj-lt"/>
              <a:ea typeface="+mn-ea"/>
              <a:cs typeface="+mn-cs"/>
            </a:endParaRPr>
          </a:p>
        </p:txBody>
      </p:sp>
      <p:sp>
        <p:nvSpPr>
          <p:cNvPr id="34" name="Text Box 20"/>
          <p:cNvSpPr txBox="1">
            <a:spLocks noChangeArrowheads="1"/>
          </p:cNvSpPr>
          <p:nvPr/>
        </p:nvSpPr>
        <p:spPr bwMode="auto">
          <a:xfrm>
            <a:off x="165735" y="4357370"/>
            <a:ext cx="3702050" cy="7975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29" tIns="45715" rIns="91429" bIns="45715">
            <a:spAutoFit/>
          </a:bodyPr>
          <a:lstStyle/>
          <a:p>
            <a:pPr marR="0" defTabSz="914400">
              <a:buClrTx/>
              <a:buSzTx/>
              <a:buFontTx/>
              <a:defRPr/>
            </a:pPr>
            <a:r>
              <a:rPr kumimoji="0" lang="en-US" sz="2300" kern="1200" cap="none" spc="0" normalizeH="0" baseline="0" noProof="0" dirty="0" err="1">
                <a:solidFill>
                  <a:srgbClr val="FF0000"/>
                </a:solidFill>
                <a:latin typeface="+mj-lt"/>
                <a:ea typeface="+mn-ea"/>
                <a:cs typeface="+mn-cs"/>
              </a:rPr>
              <a:t>Từ</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chỉ</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người</a:t>
            </a:r>
            <a:r>
              <a:rPr kumimoji="0" lang="en-US" sz="2300" kern="1200" cap="none" spc="0" normalizeH="0" baseline="0" noProof="0" dirty="0">
                <a:solidFill>
                  <a:srgbClr val="FF0000"/>
                </a:solidFill>
                <a:latin typeface="+mj-lt"/>
                <a:ea typeface="+mn-ea"/>
                <a:cs typeface="+mn-cs"/>
              </a:rPr>
              <a:t> hay </a:t>
            </a:r>
            <a:r>
              <a:rPr kumimoji="0" lang="en-US" sz="2300" kern="1200" cap="none" spc="0" normalizeH="0" baseline="0" noProof="0" dirty="0" err="1">
                <a:solidFill>
                  <a:srgbClr val="FF0000"/>
                </a:solidFill>
                <a:latin typeface="+mj-lt"/>
                <a:ea typeface="+mn-ea"/>
                <a:cs typeface="+mn-cs"/>
              </a:rPr>
              <a:t>vật</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được</a:t>
            </a:r>
            <a:r>
              <a:rPr kumimoji="0" lang="en-US" sz="2300" kern="1200" cap="none" spc="0" normalizeH="0" baseline="0" noProof="0" dirty="0">
                <a:solidFill>
                  <a:srgbClr val="FF0000"/>
                </a:solidFill>
                <a:latin typeface="+mj-lt"/>
                <a:ea typeface="+mn-ea"/>
                <a:cs typeface="+mn-cs"/>
              </a:rPr>
              <a:t> </a:t>
            </a:r>
            <a:endParaRPr kumimoji="0" lang="en-US" sz="2300" kern="1200" cap="none" spc="0" normalizeH="0" baseline="0" noProof="0" dirty="0">
              <a:solidFill>
                <a:srgbClr val="FF0000"/>
              </a:solidFill>
              <a:latin typeface="+mj-lt"/>
              <a:ea typeface="+mn-ea"/>
              <a:cs typeface="+mn-cs"/>
            </a:endParaRPr>
          </a:p>
          <a:p>
            <a:pPr marR="0" defTabSz="914400">
              <a:buClrTx/>
              <a:buSzTx/>
              <a:buFontTx/>
              <a:defRPr/>
            </a:pPr>
            <a:r>
              <a:rPr kumimoji="0" lang="en-US" sz="2300" kern="1200" cap="none" spc="0" normalizeH="0" baseline="0" noProof="0" dirty="0" err="1">
                <a:solidFill>
                  <a:srgbClr val="FF0000"/>
                </a:solidFill>
                <a:latin typeface="+mj-lt"/>
                <a:ea typeface="+mn-ea"/>
                <a:cs typeface="+mn-cs"/>
              </a:rPr>
              <a:t>nhắc</a:t>
            </a:r>
            <a:r>
              <a:rPr kumimoji="0" lang="en-US" sz="2300" kern="1200" cap="none" spc="0" normalizeH="0" baseline="0" noProof="0" dirty="0">
                <a:solidFill>
                  <a:srgbClr val="FF0000"/>
                </a:solidFill>
                <a:latin typeface="+mj-lt"/>
                <a:ea typeface="+mn-ea"/>
                <a:cs typeface="+mn-cs"/>
              </a:rPr>
              <a:t> </a:t>
            </a:r>
            <a:r>
              <a:rPr kumimoji="0" lang="en-US" sz="2300" kern="1200" cap="none" spc="0" normalizeH="0" baseline="0" noProof="0" dirty="0" err="1">
                <a:solidFill>
                  <a:srgbClr val="FF0000"/>
                </a:solidFill>
                <a:latin typeface="+mj-lt"/>
                <a:ea typeface="+mn-ea"/>
                <a:cs typeface="+mn-cs"/>
              </a:rPr>
              <a:t>tới</a:t>
            </a:r>
            <a:r>
              <a:rPr kumimoji="0" lang="en-US" sz="2300" kern="1200" cap="none" spc="0" normalizeH="0" baseline="0" noProof="0" dirty="0">
                <a:solidFill>
                  <a:srgbClr val="FF0000"/>
                </a:solidFill>
                <a:latin typeface="+mj-lt"/>
                <a:ea typeface="+mn-ea"/>
                <a:cs typeface="+mn-cs"/>
              </a:rPr>
              <a:t>:</a:t>
            </a:r>
            <a:endParaRPr kumimoji="0" lang="en-US" sz="2300" kern="1200" cap="none" spc="0" normalizeH="0" baseline="0" noProof="0" dirty="0">
              <a:solidFill>
                <a:srgbClr val="FF0000"/>
              </a:solidFill>
              <a:latin typeface="+mj-lt"/>
              <a:ea typeface="+mn-ea"/>
              <a:cs typeface="+mn-cs"/>
            </a:endParaRPr>
          </a:p>
        </p:txBody>
      </p:sp>
      <p:sp>
        <p:nvSpPr>
          <p:cNvPr id="2" name="Rounded Rectangle 1"/>
          <p:cNvSpPr/>
          <p:nvPr/>
        </p:nvSpPr>
        <p:spPr>
          <a:xfrm>
            <a:off x="7669530" y="3580130"/>
            <a:ext cx="935990" cy="1440180"/>
          </a:xfrm>
          <a:prstGeom prst="roundRect">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p>
            <a:pPr algn="ctr"/>
            <a:r>
              <a:rPr lang="en-US" sz="2200"/>
              <a:t>Đại từ xưng hô</a:t>
            </a:r>
            <a:endParaRPr lang="en-US" sz="2200"/>
          </a:p>
        </p:txBody>
      </p:sp>
      <p:sp>
        <p:nvSpPr>
          <p:cNvPr id="6" name="Right Brace 5"/>
          <p:cNvSpPr/>
          <p:nvPr/>
        </p:nvSpPr>
        <p:spPr>
          <a:xfrm>
            <a:off x="7028815" y="3508375"/>
            <a:ext cx="431800" cy="1584325"/>
          </a:xfrm>
          <a:prstGeom prst="rightBrace">
            <a:avLst/>
          </a:prstGeom>
          <a:ln w="38100"/>
        </p:spPr>
        <p:style>
          <a:lnRef idx="1">
            <a:schemeClr val="accent1"/>
          </a:lnRef>
          <a:fillRef idx="0">
            <a:schemeClr val="accent1"/>
          </a:fillRef>
          <a:effectRef idx="0">
            <a:schemeClr val="accent1"/>
          </a:effectRef>
          <a:fontRef idx="minor">
            <a:schemeClr val="tx1"/>
          </a:fontRef>
        </p:style>
        <p:txBody>
          <a:bodyPr rtlCol="0" anchor="ctr"/>
          <a:p>
            <a:pPr algn="ctr"/>
            <a:endParaRPr lang="en-US"/>
          </a:p>
        </p:txBody>
      </p:sp>
      <p:sp>
        <p:nvSpPr>
          <p:cNvPr id="7" name="Text Box 6"/>
          <p:cNvSpPr txBox="1"/>
          <p:nvPr/>
        </p:nvSpPr>
        <p:spPr>
          <a:xfrm>
            <a:off x="4087495" y="3478530"/>
            <a:ext cx="1993265" cy="460375"/>
          </a:xfrm>
          <a:prstGeom prst="rect">
            <a:avLst/>
          </a:prstGeom>
          <a:noFill/>
        </p:spPr>
        <p:txBody>
          <a:bodyPr wrap="none" rtlCol="0" anchor="t">
            <a:spAutoFit/>
          </a:bodyPr>
          <a:p>
            <a:r>
              <a:rPr lang="en-US" sz="2400" b="1" dirty="0">
                <a:solidFill>
                  <a:schemeClr val="accent3">
                    <a:lumMod val="10000"/>
                  </a:schemeClr>
                </a:solidFill>
                <a:sym typeface="+mn-ea"/>
              </a:rPr>
              <a:t>chúng tôi, ta</a:t>
            </a:r>
            <a:endParaRPr lang="en-US" sz="2400" b="1" dirty="0">
              <a:solidFill>
                <a:schemeClr val="accent3">
                  <a:lumMod val="10000"/>
                </a:schemeClr>
              </a:solidFill>
              <a:sym typeface="+mn-ea"/>
            </a:endParaRPr>
          </a:p>
        </p:txBody>
      </p:sp>
      <p:sp>
        <p:nvSpPr>
          <p:cNvPr id="9" name="Text Box 8"/>
          <p:cNvSpPr txBox="1"/>
          <p:nvPr/>
        </p:nvSpPr>
        <p:spPr>
          <a:xfrm>
            <a:off x="4106545" y="3938905"/>
            <a:ext cx="2279015" cy="460375"/>
          </a:xfrm>
          <a:prstGeom prst="rect">
            <a:avLst/>
          </a:prstGeom>
          <a:noFill/>
        </p:spPr>
        <p:txBody>
          <a:bodyPr wrap="none" rtlCol="0" anchor="t">
            <a:spAutoFit/>
          </a:bodyPr>
          <a:p>
            <a:r>
              <a:rPr lang="en-US" sz="2400" b="1" dirty="0">
                <a:solidFill>
                  <a:schemeClr val="accent3">
                    <a:lumMod val="10000"/>
                  </a:schemeClr>
                </a:solidFill>
                <a:sym typeface="+mn-ea"/>
              </a:rPr>
              <a:t>chị, các ngươi</a:t>
            </a:r>
            <a:endParaRPr lang="en-US" sz="2400" b="1" dirty="0">
              <a:solidFill>
                <a:schemeClr val="accent3">
                  <a:lumMod val="10000"/>
                </a:schemeClr>
              </a:solidFill>
              <a:sym typeface="+mn-ea"/>
            </a:endParaRPr>
          </a:p>
        </p:txBody>
      </p:sp>
      <p:sp>
        <p:nvSpPr>
          <p:cNvPr id="10" name="Text Box 9"/>
          <p:cNvSpPr txBox="1"/>
          <p:nvPr/>
        </p:nvSpPr>
        <p:spPr>
          <a:xfrm>
            <a:off x="4231005" y="4525645"/>
            <a:ext cx="1096645" cy="460375"/>
          </a:xfrm>
          <a:prstGeom prst="rect">
            <a:avLst/>
          </a:prstGeom>
          <a:noFill/>
        </p:spPr>
        <p:txBody>
          <a:bodyPr wrap="none" rtlCol="0" anchor="t">
            <a:spAutoFit/>
          </a:bodyPr>
          <a:p>
            <a:r>
              <a:rPr lang="en-US" sz="2400" b="1" dirty="0">
                <a:solidFill>
                  <a:schemeClr val="accent3">
                    <a:lumMod val="10000"/>
                  </a:schemeClr>
                </a:solidFill>
                <a:sym typeface="+mn-ea"/>
              </a:rPr>
              <a:t>chúng</a:t>
            </a:r>
            <a:endParaRPr lang="en-US" sz="2400" b="1" dirty="0">
              <a:solidFill>
                <a:schemeClr val="accent3">
                  <a:lumMod val="10000"/>
                </a:schemeClr>
              </a:solidFill>
              <a:sym typeface="+mn-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par>
                                <p:cTn id="8" presetID="2" presetClass="entr" presetSubtype="4"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 calcmode="lin" valueType="num">
                                      <p:cBhvr additive="base">
                                        <p:cTn id="10" dur="500" fill="hold"/>
                                        <p:tgtEl>
                                          <p:spTgt spid="32"/>
                                        </p:tgtEl>
                                        <p:attrNameLst>
                                          <p:attrName>ppt_x</p:attrName>
                                        </p:attrNameLst>
                                      </p:cBhvr>
                                      <p:tavLst>
                                        <p:tav tm="0">
                                          <p:val>
                                            <p:strVal val="#ppt_x"/>
                                          </p:val>
                                        </p:tav>
                                        <p:tav tm="100000">
                                          <p:val>
                                            <p:strVal val="#ppt_x"/>
                                          </p:val>
                                        </p:tav>
                                      </p:tavLst>
                                    </p:anim>
                                    <p:anim calcmode="lin" valueType="num">
                                      <p:cBhvr additive="base">
                                        <p:cTn id="11" dur="500" fill="hold"/>
                                        <p:tgtEl>
                                          <p:spTgt spid="32"/>
                                        </p:tgtEl>
                                        <p:attrNameLst>
                                          <p:attrName>ppt_y</p:attrName>
                                        </p:attrNameLst>
                                      </p:cBhvr>
                                      <p:tavLst>
                                        <p:tav tm="0">
                                          <p:val>
                                            <p:strVal val="1+#ppt_h/2"/>
                                          </p:val>
                                        </p:tav>
                                        <p:tav tm="100000">
                                          <p:val>
                                            <p:strVal val="#ppt_y"/>
                                          </p:val>
                                        </p:tav>
                                      </p:tavLst>
                                    </p:anim>
                                  </p:childTnLst>
                                </p:cTn>
                              </p:par>
                            </p:childTnLst>
                          </p:cTn>
                        </p:par>
                        <p:par>
                          <p:cTn id="12" fill="hold">
                            <p:stCondLst>
                              <p:cond delay="500"/>
                            </p:stCondLst>
                            <p:childTnLst>
                              <p:par>
                                <p:cTn id="13" presetID="2" presetClass="entr" presetSubtype="4" fill="hold" grpId="0" nodeType="after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500" fill="hold"/>
                                        <p:tgtEl>
                                          <p:spTgt spid="33"/>
                                        </p:tgtEl>
                                        <p:attrNameLst>
                                          <p:attrName>ppt_x</p:attrName>
                                        </p:attrNameLst>
                                      </p:cBhvr>
                                      <p:tavLst>
                                        <p:tav tm="0">
                                          <p:val>
                                            <p:strVal val="#ppt_x"/>
                                          </p:val>
                                        </p:tav>
                                        <p:tav tm="100000">
                                          <p:val>
                                            <p:strVal val="#ppt_x"/>
                                          </p:val>
                                        </p:tav>
                                      </p:tavLst>
                                    </p:anim>
                                    <p:anim calcmode="lin" valueType="num">
                                      <p:cBhvr additive="base">
                                        <p:cTn id="16" dur="500" fill="hold"/>
                                        <p:tgtEl>
                                          <p:spTgt spid="33"/>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2" presetClass="entr" presetSubtype="4" fill="hold" grpId="0" nodeType="afterEffect">
                                  <p:stCondLst>
                                    <p:cond delay="0"/>
                                  </p:stCondLst>
                                  <p:childTnLst>
                                    <p:set>
                                      <p:cBhvr>
                                        <p:cTn id="19" dur="1" fill="hold">
                                          <p:stCondLst>
                                            <p:cond delay="0"/>
                                          </p:stCondLst>
                                        </p:cTn>
                                        <p:tgtEl>
                                          <p:spTgt spid="34"/>
                                        </p:tgtEl>
                                        <p:attrNameLst>
                                          <p:attrName>style.visibility</p:attrName>
                                        </p:attrNameLst>
                                      </p:cBhvr>
                                      <p:to>
                                        <p:strVal val="visible"/>
                                      </p:to>
                                    </p:set>
                                    <p:anim calcmode="lin" valueType="num">
                                      <p:cBhvr additive="base">
                                        <p:cTn id="20" dur="500" fill="hold"/>
                                        <p:tgtEl>
                                          <p:spTgt spid="34"/>
                                        </p:tgtEl>
                                        <p:attrNameLst>
                                          <p:attrName>ppt_x</p:attrName>
                                        </p:attrNameLst>
                                      </p:cBhvr>
                                      <p:tavLst>
                                        <p:tav tm="0">
                                          <p:val>
                                            <p:strVal val="#ppt_x"/>
                                          </p:val>
                                        </p:tav>
                                        <p:tav tm="100000">
                                          <p:val>
                                            <p:strVal val="#ppt_x"/>
                                          </p:val>
                                        </p:tav>
                                      </p:tavLst>
                                    </p:anim>
                                    <p:anim calcmode="lin" valueType="num">
                                      <p:cBhvr additive="base">
                                        <p:cTn id="21"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linds(horizontal)">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blinds(horizontal)">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linds(horizontal)">
                                      <p:cBhvr>
                                        <p:cTn id="36" dur="500"/>
                                        <p:tgtEl>
                                          <p:spTgt spid="10"/>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blinds(horizontal)">
                                      <p:cBhvr>
                                        <p:cTn id="41" dur="500"/>
                                        <p:tgtEl>
                                          <p:spTgt spid="6"/>
                                        </p:tgtEl>
                                      </p:cBhvr>
                                    </p:animEffect>
                                  </p:childTnLst>
                                </p:cTn>
                              </p:par>
                            </p:childTnLst>
                          </p:cTn>
                        </p:par>
                        <p:par>
                          <p:cTn id="42" fill="hold">
                            <p:stCondLst>
                              <p:cond delay="500"/>
                            </p:stCondLst>
                            <p:childTnLst>
                              <p:par>
                                <p:cTn id="43" presetID="3" presetClass="entr" presetSubtype="10" fill="hold" grpId="0"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blinds(horizontal)">
                                      <p:cBhvr>
                                        <p:cTn id="4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ldLvl="0" animBg="1"/>
      <p:bldP spid="32" grpId="0" bldLvl="0" animBg="1"/>
      <p:bldP spid="33" grpId="0" bldLvl="0" animBg="1"/>
      <p:bldP spid="34" grpId="0" bldLvl="0" animBg="1"/>
      <p:bldP spid="7" grpId="0"/>
      <p:bldP spid="9" grpId="0"/>
      <p:bldP spid="10" grpId="0"/>
      <p:bldP spid="7" grpId="1"/>
      <p:bldP spid="9" grpId="1"/>
      <p:bldP spid="10" grpId="1"/>
      <p:bldP spid="6" grpId="0" animBg="1"/>
      <p:bldP spid="2" grpId="0" animBg="1"/>
      <p:bldP spid="6" grpId="1" animBg="1"/>
      <p:bldP spid="2" grpId="1"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168" name="Shape 1168"/>
        <p:cNvGrpSpPr/>
        <p:nvPr/>
      </p:nvGrpSpPr>
      <p:grpSpPr>
        <a:xfrm>
          <a:off x="0" y="0"/>
          <a:ext cx="0" cy="0"/>
          <a:chOff x="0" y="0"/>
          <a:chExt cx="0" cy="0"/>
        </a:xfrm>
      </p:grpSpPr>
      <p:sp>
        <p:nvSpPr>
          <p:cNvPr id="1169" name="Google Shape;1169;p74"/>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GB" sz="1100">
                <a:solidFill>
                  <a:srgbClr val="FFFFFF"/>
                </a:solidFill>
              </a:rPr>
              <a:t>You can easily</a:t>
            </a:r>
            <a:r>
              <a:rPr lang="en-GB" sz="1100">
                <a:solidFill>
                  <a:srgbClr val="435D74"/>
                </a:solidFill>
              </a:rPr>
              <a:t> </a:t>
            </a:r>
            <a:r>
              <a:rPr lang="en-GB" sz="1100">
                <a:solidFill>
                  <a:srgbClr val="869FB2"/>
                </a:solidFill>
              </a:rPr>
              <a:t>resize</a:t>
            </a:r>
            <a:r>
              <a:rPr lang="en-GB" sz="1100">
                <a:solidFill>
                  <a:srgbClr val="435D74"/>
                </a:solidFill>
              </a:rPr>
              <a:t> </a:t>
            </a:r>
            <a:r>
              <a:rPr lang="en-GB" sz="1100">
                <a:solidFill>
                  <a:srgbClr val="FFFFFF"/>
                </a:solidFill>
              </a:rPr>
              <a:t>these resources without losing quality. To</a:t>
            </a:r>
            <a:r>
              <a:rPr lang="en-GB" sz="1100">
                <a:solidFill>
                  <a:srgbClr val="435D74"/>
                </a:solidFill>
              </a:rPr>
              <a:t> </a:t>
            </a:r>
            <a:r>
              <a:rPr lang="en-GB" sz="1100">
                <a:solidFill>
                  <a:srgbClr val="869FB2"/>
                </a:solidFill>
              </a:rPr>
              <a:t>change the color</a:t>
            </a:r>
            <a:r>
              <a:rPr lang="en-GB" sz="1100">
                <a:solidFill>
                  <a:srgbClr val="FFFFFF"/>
                </a:solidFill>
              </a:rPr>
              <a:t>, just ungroup the resource and click on the object you want to change. Then, click on the paint bucket and select the color you want. Group the resource again when you’re done. You can also look for more </a:t>
            </a:r>
            <a:r>
              <a:rPr lang="en-GB" sz="1100">
                <a:solidFill>
                  <a:srgbClr val="869FB2"/>
                </a:solidFill>
                <a:uFill>
                  <a:noFill/>
                </a:uFill>
                <a:hlinkClick r:id="rId1"/>
              </a:rPr>
              <a:t>infographics</a:t>
            </a:r>
            <a:r>
              <a:rPr lang="en-GB" sz="1100">
                <a:solidFill>
                  <a:srgbClr val="FFFFFF"/>
                </a:solidFill>
              </a:rPr>
              <a:t> on Slidesgo.</a:t>
            </a:r>
            <a:endParaRPr sz="1100">
              <a:solidFill>
                <a:srgbClr val="FFFFFF"/>
              </a:solidFill>
            </a:endParaRPr>
          </a:p>
        </p:txBody>
      </p:sp>
      <p:grpSp>
        <p:nvGrpSpPr>
          <p:cNvPr id="1170" name="Google Shape;1170;p74"/>
          <p:cNvGrpSpPr/>
          <p:nvPr/>
        </p:nvGrpSpPr>
        <p:grpSpPr>
          <a:xfrm>
            <a:off x="5156078" y="3085736"/>
            <a:ext cx="474294" cy="551291"/>
            <a:chOff x="4727025" y="1332775"/>
            <a:chExt cx="59900" cy="69625"/>
          </a:xfrm>
        </p:grpSpPr>
        <p:sp>
          <p:nvSpPr>
            <p:cNvPr id="1171" name="Google Shape;1171;p7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 name="Google Shape;1172;p7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3" name="Google Shape;1173;p74"/>
          <p:cNvGrpSpPr/>
          <p:nvPr/>
        </p:nvGrpSpPr>
        <p:grpSpPr>
          <a:xfrm>
            <a:off x="5769734" y="2314340"/>
            <a:ext cx="555653" cy="557031"/>
            <a:chOff x="4820425" y="1329900"/>
            <a:chExt cx="70175" cy="70350"/>
          </a:xfrm>
        </p:grpSpPr>
        <p:sp>
          <p:nvSpPr>
            <p:cNvPr id="1174" name="Google Shape;1174;p7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 name="Google Shape;1175;p7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7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7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78" name="Google Shape;1178;p74"/>
          <p:cNvGrpSpPr/>
          <p:nvPr/>
        </p:nvGrpSpPr>
        <p:grpSpPr>
          <a:xfrm>
            <a:off x="6396103" y="2318845"/>
            <a:ext cx="582574" cy="533871"/>
            <a:chOff x="4903200" y="1331525"/>
            <a:chExt cx="73575" cy="67425"/>
          </a:xfrm>
        </p:grpSpPr>
        <p:sp>
          <p:nvSpPr>
            <p:cNvPr id="1179" name="Google Shape;1179;p7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7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1" name="Google Shape;1181;p74"/>
          <p:cNvGrpSpPr/>
          <p:nvPr/>
        </p:nvGrpSpPr>
        <p:grpSpPr>
          <a:xfrm>
            <a:off x="5755581" y="3078709"/>
            <a:ext cx="583960" cy="565345"/>
            <a:chOff x="4815575" y="1416800"/>
            <a:chExt cx="73750" cy="71400"/>
          </a:xfrm>
        </p:grpSpPr>
        <p:sp>
          <p:nvSpPr>
            <p:cNvPr id="1182" name="Google Shape;1182;p7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7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7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5" name="Google Shape;1185;p74"/>
          <p:cNvGrpSpPr/>
          <p:nvPr/>
        </p:nvGrpSpPr>
        <p:grpSpPr>
          <a:xfrm>
            <a:off x="6390362" y="3108896"/>
            <a:ext cx="589898" cy="504970"/>
            <a:chOff x="4902475" y="1418875"/>
            <a:chExt cx="74500" cy="63775"/>
          </a:xfrm>
        </p:grpSpPr>
        <p:sp>
          <p:nvSpPr>
            <p:cNvPr id="1186" name="Google Shape;1186;p7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7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88" name="Google Shape;1188;p74"/>
          <p:cNvGrpSpPr/>
          <p:nvPr/>
        </p:nvGrpSpPr>
        <p:grpSpPr>
          <a:xfrm>
            <a:off x="5765577" y="3826000"/>
            <a:ext cx="563967" cy="567127"/>
            <a:chOff x="4818100" y="1507675"/>
            <a:chExt cx="71225" cy="71625"/>
          </a:xfrm>
        </p:grpSpPr>
        <p:sp>
          <p:nvSpPr>
            <p:cNvPr id="1189" name="Google Shape;1189;p7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7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7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7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93" name="Google Shape;1193;p74"/>
          <p:cNvGrpSpPr/>
          <p:nvPr/>
        </p:nvGrpSpPr>
        <p:grpSpPr>
          <a:xfrm>
            <a:off x="5079075" y="3829461"/>
            <a:ext cx="628301" cy="588505"/>
            <a:chOff x="4721450" y="1509475"/>
            <a:chExt cx="79350" cy="74325"/>
          </a:xfrm>
        </p:grpSpPr>
        <p:sp>
          <p:nvSpPr>
            <p:cNvPr id="1194" name="Google Shape;1194;p7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7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7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7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98" name="Google Shape;1198;p74"/>
          <p:cNvGrpSpPr/>
          <p:nvPr/>
        </p:nvGrpSpPr>
        <p:grpSpPr>
          <a:xfrm>
            <a:off x="6424608" y="3814027"/>
            <a:ext cx="557038" cy="562772"/>
            <a:chOff x="4906800" y="1507500"/>
            <a:chExt cx="70350" cy="71075"/>
          </a:xfrm>
        </p:grpSpPr>
        <p:sp>
          <p:nvSpPr>
            <p:cNvPr id="1199" name="Google Shape;1199;p7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7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7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7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7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4" name="Google Shape;1204;p74"/>
          <p:cNvGrpSpPr/>
          <p:nvPr/>
        </p:nvGrpSpPr>
        <p:grpSpPr>
          <a:xfrm>
            <a:off x="4462216" y="2340963"/>
            <a:ext cx="517934" cy="517934"/>
            <a:chOff x="3736598" y="2170606"/>
            <a:chExt cx="404889" cy="404889"/>
          </a:xfrm>
        </p:grpSpPr>
        <p:sp>
          <p:nvSpPr>
            <p:cNvPr id="1205" name="Google Shape;1205;p7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7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7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7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09" name="Google Shape;1209;p74"/>
          <p:cNvGrpSpPr/>
          <p:nvPr/>
        </p:nvGrpSpPr>
        <p:grpSpPr>
          <a:xfrm>
            <a:off x="3729277" y="2341061"/>
            <a:ext cx="586986" cy="517740"/>
            <a:chOff x="3161917" y="2170682"/>
            <a:chExt cx="458870" cy="404737"/>
          </a:xfrm>
        </p:grpSpPr>
        <p:sp>
          <p:nvSpPr>
            <p:cNvPr id="1210" name="Google Shape;1210;p7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 name="Google Shape;1211;p7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 name="Google Shape;1212;p7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13" name="Google Shape;1213;p74"/>
          <p:cNvGrpSpPr/>
          <p:nvPr/>
        </p:nvGrpSpPr>
        <p:grpSpPr>
          <a:xfrm>
            <a:off x="3752299" y="3102400"/>
            <a:ext cx="540943" cy="517963"/>
            <a:chOff x="3179914" y="2889488"/>
            <a:chExt cx="422876" cy="404911"/>
          </a:xfrm>
        </p:grpSpPr>
        <p:sp>
          <p:nvSpPr>
            <p:cNvPr id="1214" name="Google Shape;1214;p7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7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7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 name="Google Shape;1217;p7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 name="Google Shape;1218;p7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 name="Google Shape;1219;p7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0" name="Google Shape;1220;p74"/>
          <p:cNvGrpSpPr/>
          <p:nvPr/>
        </p:nvGrpSpPr>
        <p:grpSpPr>
          <a:xfrm>
            <a:off x="4453093" y="3102358"/>
            <a:ext cx="536180" cy="518047"/>
            <a:chOff x="3729467" y="2889422"/>
            <a:chExt cx="419153" cy="404977"/>
          </a:xfrm>
        </p:grpSpPr>
        <p:sp>
          <p:nvSpPr>
            <p:cNvPr id="1221" name="Google Shape;1221;p7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 name="Google Shape;1222;p7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3" name="Google Shape;1223;p7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4" name="Google Shape;1224;p7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5" name="Google Shape;1225;p7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6" name="Google Shape;1226;p7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 name="Google Shape;1227;p7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28" name="Google Shape;1228;p74"/>
          <p:cNvGrpSpPr/>
          <p:nvPr/>
        </p:nvGrpSpPr>
        <p:grpSpPr>
          <a:xfrm>
            <a:off x="1990126" y="3445787"/>
            <a:ext cx="965351" cy="134611"/>
            <a:chOff x="4411970" y="2962952"/>
            <a:chExt cx="706544" cy="104212"/>
          </a:xfrm>
        </p:grpSpPr>
        <p:sp>
          <p:nvSpPr>
            <p:cNvPr id="1229" name="Google Shape;1229;p7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7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7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7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3" name="Google Shape;1233;p74"/>
          <p:cNvGrpSpPr/>
          <p:nvPr/>
        </p:nvGrpSpPr>
        <p:grpSpPr>
          <a:xfrm>
            <a:off x="1990126" y="3041077"/>
            <a:ext cx="960158" cy="289172"/>
            <a:chOff x="4411970" y="2726085"/>
            <a:chExt cx="643107" cy="193659"/>
          </a:xfrm>
        </p:grpSpPr>
        <p:sp>
          <p:nvSpPr>
            <p:cNvPr id="1234" name="Google Shape;1234;p7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7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7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37" name="Google Shape;1237;p74"/>
          <p:cNvGrpSpPr/>
          <p:nvPr/>
        </p:nvGrpSpPr>
        <p:grpSpPr>
          <a:xfrm>
            <a:off x="998624" y="3295400"/>
            <a:ext cx="811503" cy="252584"/>
            <a:chOff x="4411970" y="4340222"/>
            <a:chExt cx="779467" cy="242683"/>
          </a:xfrm>
        </p:grpSpPr>
        <p:sp>
          <p:nvSpPr>
            <p:cNvPr id="1238" name="Google Shape;1238;p7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7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7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41" name="Google Shape;1241;p74"/>
          <p:cNvGrpSpPr/>
          <p:nvPr/>
        </p:nvGrpSpPr>
        <p:grpSpPr>
          <a:xfrm>
            <a:off x="1990126" y="2709308"/>
            <a:ext cx="965160" cy="216230"/>
            <a:chOff x="4411970" y="2468674"/>
            <a:chExt cx="747317" cy="167425"/>
          </a:xfrm>
        </p:grpSpPr>
        <p:sp>
          <p:nvSpPr>
            <p:cNvPr id="1242" name="Google Shape;1242;p7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 name="Google Shape;1243;p7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44" name="Google Shape;1244;p7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45" name="Google Shape;1245;p74"/>
          <p:cNvGrpSpPr/>
          <p:nvPr/>
        </p:nvGrpSpPr>
        <p:grpSpPr>
          <a:xfrm>
            <a:off x="997692" y="2334687"/>
            <a:ext cx="1959041" cy="208784"/>
            <a:chOff x="6336019" y="3733725"/>
            <a:chExt cx="2566206" cy="351310"/>
          </a:xfrm>
        </p:grpSpPr>
        <p:sp>
          <p:nvSpPr>
            <p:cNvPr id="1246" name="Google Shape;1246;p7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 name="Google Shape;1247;p7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7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7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0" name="Google Shape;1250;p74"/>
          <p:cNvGrpSpPr/>
          <p:nvPr/>
        </p:nvGrpSpPr>
        <p:grpSpPr>
          <a:xfrm>
            <a:off x="1990126" y="3950602"/>
            <a:ext cx="946551" cy="153200"/>
            <a:chOff x="4404545" y="3301592"/>
            <a:chExt cx="782403" cy="129272"/>
          </a:xfrm>
        </p:grpSpPr>
        <p:sp>
          <p:nvSpPr>
            <p:cNvPr id="1251" name="Google Shape;1251;p7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 name="Google Shape;1252;p7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53" name="Google Shape;1253;p74"/>
          <p:cNvGrpSpPr/>
          <p:nvPr/>
        </p:nvGrpSpPr>
        <p:grpSpPr>
          <a:xfrm>
            <a:off x="1990126" y="3695937"/>
            <a:ext cx="962257" cy="139127"/>
            <a:chOff x="4411970" y="3131459"/>
            <a:chExt cx="710520" cy="117397"/>
          </a:xfrm>
        </p:grpSpPr>
        <p:sp>
          <p:nvSpPr>
            <p:cNvPr id="1254" name="Google Shape;1254;p7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 name="Google Shape;1255;p7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256" name="Google Shape;1256;p7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57" name="Google Shape;1257;p74"/>
          <p:cNvGrpSpPr/>
          <p:nvPr/>
        </p:nvGrpSpPr>
        <p:grpSpPr>
          <a:xfrm>
            <a:off x="990271" y="3621603"/>
            <a:ext cx="823838" cy="458988"/>
            <a:chOff x="4411970" y="1801825"/>
            <a:chExt cx="734586" cy="409262"/>
          </a:xfrm>
        </p:grpSpPr>
        <p:sp>
          <p:nvSpPr>
            <p:cNvPr id="1258" name="Google Shape;1258;p7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7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0" name="Google Shape;1260;p74"/>
          <p:cNvGrpSpPr/>
          <p:nvPr/>
        </p:nvGrpSpPr>
        <p:grpSpPr>
          <a:xfrm>
            <a:off x="3095243" y="2339173"/>
            <a:ext cx="521514" cy="521514"/>
            <a:chOff x="5681300" y="2527788"/>
            <a:chExt cx="805800" cy="805800"/>
          </a:xfrm>
        </p:grpSpPr>
        <p:sp>
          <p:nvSpPr>
            <p:cNvPr id="1261" name="Google Shape;1261;p7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7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3" name="Google Shape;1263;p74"/>
          <p:cNvGrpSpPr/>
          <p:nvPr/>
        </p:nvGrpSpPr>
        <p:grpSpPr>
          <a:xfrm>
            <a:off x="3089483" y="3094865"/>
            <a:ext cx="533033" cy="533033"/>
            <a:chOff x="4049800" y="640400"/>
            <a:chExt cx="858900" cy="858900"/>
          </a:xfrm>
        </p:grpSpPr>
        <p:sp>
          <p:nvSpPr>
            <p:cNvPr id="1264" name="Google Shape;1264;p7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 name="Google Shape;1265;p7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66" name="Google Shape;1266;p74"/>
          <p:cNvGrpSpPr/>
          <p:nvPr/>
        </p:nvGrpSpPr>
        <p:grpSpPr>
          <a:xfrm>
            <a:off x="3014966" y="3772543"/>
            <a:ext cx="682068" cy="682068"/>
            <a:chOff x="5080188" y="927900"/>
            <a:chExt cx="961200" cy="961200"/>
          </a:xfrm>
        </p:grpSpPr>
        <p:sp>
          <p:nvSpPr>
            <p:cNvPr id="1267" name="Google Shape;1267;p7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7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7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7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1" name="Google Shape;1271;p7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2" name="Google Shape;1272;p7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3" name="Google Shape;1273;p7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4" name="Google Shape;1274;p7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75" name="Google Shape;1275;p74"/>
          <p:cNvGrpSpPr/>
          <p:nvPr/>
        </p:nvGrpSpPr>
        <p:grpSpPr>
          <a:xfrm>
            <a:off x="4478465" y="3869234"/>
            <a:ext cx="505650" cy="504006"/>
            <a:chOff x="6039282" y="1042577"/>
            <a:chExt cx="734315" cy="731929"/>
          </a:xfrm>
        </p:grpSpPr>
        <p:sp>
          <p:nvSpPr>
            <p:cNvPr id="1276" name="Google Shape;1276;p7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7" name="Google Shape;1277;p7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8" name="Google Shape;1278;p7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9" name="Google Shape;1279;p7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0" name="Google Shape;1280;p7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1" name="Google Shape;1281;p7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2" name="Google Shape;1282;p7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3" name="Google Shape;1283;p7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4" name="Google Shape;1284;p7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5" name="Google Shape;1285;p7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6" name="Google Shape;1286;p7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7" name="Google Shape;1287;p7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8" name="Google Shape;1288;p7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9" name="Google Shape;1289;p7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0" name="Google Shape;1290;p7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1" name="Google Shape;1291;p7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2" name="Google Shape;1292;p7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3" name="Google Shape;1293;p7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4" name="Google Shape;1294;p7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5" name="Google Shape;1295;p7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6" name="Google Shape;1296;p7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297" name="Google Shape;1297;p74"/>
          <p:cNvGrpSpPr/>
          <p:nvPr/>
        </p:nvGrpSpPr>
        <p:grpSpPr>
          <a:xfrm>
            <a:off x="5091067" y="2298862"/>
            <a:ext cx="567744" cy="602136"/>
            <a:chOff x="1825800" y="1651625"/>
            <a:chExt cx="539989" cy="571775"/>
          </a:xfrm>
        </p:grpSpPr>
        <p:sp>
          <p:nvSpPr>
            <p:cNvPr id="1298" name="Google Shape;1298;p7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9" name="Google Shape;1299;p7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0" name="Google Shape;1300;p7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1" name="Google Shape;1301;p7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02" name="Google Shape;1302;p74"/>
          <p:cNvGrpSpPr/>
          <p:nvPr/>
        </p:nvGrpSpPr>
        <p:grpSpPr>
          <a:xfrm>
            <a:off x="3765995" y="3855579"/>
            <a:ext cx="508123" cy="507955"/>
            <a:chOff x="1897577" y="2802432"/>
            <a:chExt cx="492176" cy="492014"/>
          </a:xfrm>
        </p:grpSpPr>
        <p:sp>
          <p:nvSpPr>
            <p:cNvPr id="1303" name="Google Shape;1303;p7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4" name="Google Shape;1304;p7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5" name="Google Shape;1305;p7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6" name="Google Shape;1306;p7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7" name="Google Shape;1307;p7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8" name="Google Shape;1308;p7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9" name="Google Shape;1309;p7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0" name="Google Shape;1310;p7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1" name="Google Shape;1311;p7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2" name="Google Shape;1312;p7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3" name="Google Shape;1313;p7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4" name="Google Shape;1314;p7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15" name="Google Shape;1315;p74"/>
          <p:cNvGrpSpPr/>
          <p:nvPr/>
        </p:nvGrpSpPr>
        <p:grpSpPr>
          <a:xfrm>
            <a:off x="997525" y="4169123"/>
            <a:ext cx="809227" cy="200842"/>
            <a:chOff x="2013045" y="4813233"/>
            <a:chExt cx="921986" cy="228854"/>
          </a:xfrm>
        </p:grpSpPr>
        <p:sp>
          <p:nvSpPr>
            <p:cNvPr id="1316" name="Google Shape;1316;p7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7" name="Google Shape;1317;p7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18" name="Google Shape;1318;p74"/>
          <p:cNvGrpSpPr/>
          <p:nvPr/>
        </p:nvGrpSpPr>
        <p:grpSpPr>
          <a:xfrm>
            <a:off x="1005985" y="2656004"/>
            <a:ext cx="792421" cy="269941"/>
            <a:chOff x="1046767" y="4756633"/>
            <a:chExt cx="859646" cy="292841"/>
          </a:xfrm>
        </p:grpSpPr>
        <p:sp>
          <p:nvSpPr>
            <p:cNvPr id="1319" name="Google Shape;1319;p7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0" name="Google Shape;1320;p7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1" name="Google Shape;1321;p7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22" name="Google Shape;1322;p7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3" name="Google Shape;1323;p7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7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7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26" name="Google Shape;1326;p74"/>
          <p:cNvGrpSpPr/>
          <p:nvPr/>
        </p:nvGrpSpPr>
        <p:grpSpPr>
          <a:xfrm>
            <a:off x="7141841" y="2550562"/>
            <a:ext cx="166473" cy="141497"/>
            <a:chOff x="4660325" y="1866850"/>
            <a:chExt cx="68350" cy="58100"/>
          </a:xfrm>
        </p:grpSpPr>
        <p:sp>
          <p:nvSpPr>
            <p:cNvPr id="1327" name="Google Shape;1327;p7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7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29" name="Google Shape;1329;p74"/>
          <p:cNvGrpSpPr/>
          <p:nvPr/>
        </p:nvGrpSpPr>
        <p:grpSpPr>
          <a:xfrm>
            <a:off x="7451186" y="2576286"/>
            <a:ext cx="162515" cy="90049"/>
            <a:chOff x="4791775" y="1877500"/>
            <a:chExt cx="66725" cy="36975"/>
          </a:xfrm>
        </p:grpSpPr>
        <p:sp>
          <p:nvSpPr>
            <p:cNvPr id="1330" name="Google Shape;1330;p7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7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32" name="Google Shape;1332;p74"/>
          <p:cNvGrpSpPr/>
          <p:nvPr/>
        </p:nvGrpSpPr>
        <p:grpSpPr>
          <a:xfrm>
            <a:off x="7772899" y="2576286"/>
            <a:ext cx="144979" cy="90049"/>
            <a:chOff x="4923925" y="1877500"/>
            <a:chExt cx="59525" cy="36975"/>
          </a:xfrm>
        </p:grpSpPr>
        <p:sp>
          <p:nvSpPr>
            <p:cNvPr id="1333" name="Google Shape;1333;p7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7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35" name="Google Shape;1335;p74"/>
          <p:cNvGrpSpPr/>
          <p:nvPr/>
        </p:nvGrpSpPr>
        <p:grpSpPr>
          <a:xfrm>
            <a:off x="8067390" y="2558477"/>
            <a:ext cx="141447" cy="125667"/>
            <a:chOff x="5058450" y="1870100"/>
            <a:chExt cx="58075" cy="51600"/>
          </a:xfrm>
        </p:grpSpPr>
        <p:sp>
          <p:nvSpPr>
            <p:cNvPr id="1336" name="Google Shape;1336;p7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7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38" name="Google Shape;1338;p74"/>
          <p:cNvGrpSpPr/>
          <p:nvPr/>
        </p:nvGrpSpPr>
        <p:grpSpPr>
          <a:xfrm>
            <a:off x="7481905" y="2980885"/>
            <a:ext cx="101077" cy="107645"/>
            <a:chOff x="4811425" y="2065025"/>
            <a:chExt cx="41500" cy="44200"/>
          </a:xfrm>
        </p:grpSpPr>
        <p:sp>
          <p:nvSpPr>
            <p:cNvPr id="1339" name="Google Shape;1339;p7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7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41" name="Google Shape;1341;p74"/>
          <p:cNvGrpSpPr/>
          <p:nvPr/>
        </p:nvGrpSpPr>
        <p:grpSpPr>
          <a:xfrm>
            <a:off x="7774342" y="2981098"/>
            <a:ext cx="120867" cy="107218"/>
            <a:chOff x="4929875" y="2065025"/>
            <a:chExt cx="49625" cy="44025"/>
          </a:xfrm>
        </p:grpSpPr>
        <p:sp>
          <p:nvSpPr>
            <p:cNvPr id="1342" name="Google Shape;1342;p7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7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44" name="Google Shape;1344;p74"/>
          <p:cNvGrpSpPr/>
          <p:nvPr/>
        </p:nvGrpSpPr>
        <p:grpSpPr>
          <a:xfrm>
            <a:off x="8103011" y="2984112"/>
            <a:ext cx="70206" cy="101191"/>
            <a:chOff x="5083925" y="2066350"/>
            <a:chExt cx="28825" cy="41550"/>
          </a:xfrm>
        </p:grpSpPr>
        <p:sp>
          <p:nvSpPr>
            <p:cNvPr id="1345" name="Google Shape;1345;p7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6" name="Google Shape;1346;p7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47" name="Google Shape;1347;p74"/>
          <p:cNvGrpSpPr/>
          <p:nvPr/>
        </p:nvGrpSpPr>
        <p:grpSpPr>
          <a:xfrm>
            <a:off x="7134565" y="2999759"/>
            <a:ext cx="181026" cy="69896"/>
            <a:chOff x="4659775" y="2072775"/>
            <a:chExt cx="74325" cy="28700"/>
          </a:xfrm>
        </p:grpSpPr>
        <p:sp>
          <p:nvSpPr>
            <p:cNvPr id="1348" name="Google Shape;1348;p7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9" name="Google Shape;1349;p7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0" name="Google Shape;1350;p7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51" name="Google Shape;1351;p74"/>
          <p:cNvGrpSpPr/>
          <p:nvPr/>
        </p:nvGrpSpPr>
        <p:grpSpPr>
          <a:xfrm>
            <a:off x="8054421" y="2790324"/>
            <a:ext cx="167387" cy="89197"/>
            <a:chOff x="4662475" y="1976500"/>
            <a:chExt cx="68725" cy="36625"/>
          </a:xfrm>
        </p:grpSpPr>
        <p:sp>
          <p:nvSpPr>
            <p:cNvPr id="1352" name="Google Shape;1352;p7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3" name="Google Shape;1353;p7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4" name="Google Shape;1354;p7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55" name="Google Shape;1355;p74"/>
          <p:cNvGrpSpPr/>
          <p:nvPr/>
        </p:nvGrpSpPr>
        <p:grpSpPr>
          <a:xfrm>
            <a:off x="7751326" y="2793764"/>
            <a:ext cx="166899" cy="82317"/>
            <a:chOff x="4920150" y="1977875"/>
            <a:chExt cx="68525" cy="33800"/>
          </a:xfrm>
        </p:grpSpPr>
        <p:sp>
          <p:nvSpPr>
            <p:cNvPr id="1356" name="Google Shape;1356;p7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7" name="Google Shape;1357;p7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7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59" name="Google Shape;1359;p74"/>
          <p:cNvGrpSpPr/>
          <p:nvPr/>
        </p:nvGrpSpPr>
        <p:grpSpPr>
          <a:xfrm>
            <a:off x="7162483" y="3197682"/>
            <a:ext cx="125190" cy="127859"/>
            <a:chOff x="4676550" y="2160575"/>
            <a:chExt cx="51400" cy="52500"/>
          </a:xfrm>
        </p:grpSpPr>
        <p:sp>
          <p:nvSpPr>
            <p:cNvPr id="1360" name="Google Shape;1360;p7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7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7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63" name="Google Shape;1363;p74"/>
          <p:cNvGrpSpPr/>
          <p:nvPr/>
        </p:nvGrpSpPr>
        <p:grpSpPr>
          <a:xfrm>
            <a:off x="7459741" y="3204714"/>
            <a:ext cx="145405" cy="113794"/>
            <a:chOff x="4768325" y="2163475"/>
            <a:chExt cx="59700" cy="46725"/>
          </a:xfrm>
        </p:grpSpPr>
        <p:sp>
          <p:nvSpPr>
            <p:cNvPr id="1364" name="Google Shape;1364;p7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7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66" name="Google Shape;1366;p7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7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7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7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 name="Google Shape;1370;p7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7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72" name="Google Shape;1372;p74"/>
          <p:cNvGrpSpPr/>
          <p:nvPr/>
        </p:nvGrpSpPr>
        <p:grpSpPr>
          <a:xfrm>
            <a:off x="7476059" y="3459808"/>
            <a:ext cx="112768" cy="106853"/>
            <a:chOff x="4768575" y="2253950"/>
            <a:chExt cx="46300" cy="43875"/>
          </a:xfrm>
        </p:grpSpPr>
        <p:sp>
          <p:nvSpPr>
            <p:cNvPr id="1373" name="Google Shape;1373;p7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7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75" name="Google Shape;1375;p74"/>
          <p:cNvGrpSpPr/>
          <p:nvPr/>
        </p:nvGrpSpPr>
        <p:grpSpPr>
          <a:xfrm>
            <a:off x="7775682" y="3948834"/>
            <a:ext cx="118187" cy="146246"/>
            <a:chOff x="4960900" y="2433225"/>
            <a:chExt cx="48525" cy="60050"/>
          </a:xfrm>
        </p:grpSpPr>
        <p:sp>
          <p:nvSpPr>
            <p:cNvPr id="1376" name="Google Shape;1376;p7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7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78" name="Google Shape;1378;p74"/>
          <p:cNvGrpSpPr/>
          <p:nvPr/>
        </p:nvGrpSpPr>
        <p:grpSpPr>
          <a:xfrm>
            <a:off x="7464247" y="4212895"/>
            <a:ext cx="136394" cy="143810"/>
            <a:chOff x="4854075" y="2527625"/>
            <a:chExt cx="56000" cy="59050"/>
          </a:xfrm>
        </p:grpSpPr>
        <p:sp>
          <p:nvSpPr>
            <p:cNvPr id="1379" name="Google Shape;1379;p7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7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381" name="Google Shape;1381;p7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7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7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84" name="Google Shape;1384;p74"/>
          <p:cNvGrpSpPr/>
          <p:nvPr/>
        </p:nvGrpSpPr>
        <p:grpSpPr>
          <a:xfrm>
            <a:off x="8088458" y="3676639"/>
            <a:ext cx="99312" cy="160797"/>
            <a:chOff x="5059700" y="2334775"/>
            <a:chExt cx="40775" cy="66025"/>
          </a:xfrm>
        </p:grpSpPr>
        <p:sp>
          <p:nvSpPr>
            <p:cNvPr id="1385" name="Google Shape;1385;p7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6" name="Google Shape;1386;p7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7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7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7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7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7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7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7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94" name="Google Shape;1394;p74"/>
          <p:cNvGrpSpPr/>
          <p:nvPr/>
        </p:nvGrpSpPr>
        <p:grpSpPr>
          <a:xfrm>
            <a:off x="8045622" y="3941771"/>
            <a:ext cx="184984" cy="160371"/>
            <a:chOff x="5037700" y="2430325"/>
            <a:chExt cx="75950" cy="65850"/>
          </a:xfrm>
        </p:grpSpPr>
        <p:sp>
          <p:nvSpPr>
            <p:cNvPr id="1395" name="Google Shape;1395;p7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7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97" name="Google Shape;1397;p74"/>
          <p:cNvGrpSpPr/>
          <p:nvPr/>
        </p:nvGrpSpPr>
        <p:grpSpPr>
          <a:xfrm>
            <a:off x="7465128" y="3708223"/>
            <a:ext cx="173014" cy="97629"/>
            <a:chOff x="4756975" y="2341800"/>
            <a:chExt cx="91975" cy="51925"/>
          </a:xfrm>
        </p:grpSpPr>
        <p:sp>
          <p:nvSpPr>
            <p:cNvPr id="1398" name="Google Shape;1398;p7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7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7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7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7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7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7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7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 name="Google Shape;1406;p7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 name="Google Shape;1407;p7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7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7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7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7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 name="Google Shape;1412;p7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7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7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7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7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7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18" name="Google Shape;1418;p74"/>
          <p:cNvGrpSpPr/>
          <p:nvPr/>
        </p:nvGrpSpPr>
        <p:grpSpPr>
          <a:xfrm>
            <a:off x="7732065" y="4196920"/>
            <a:ext cx="212497" cy="175761"/>
            <a:chOff x="4943575" y="2516350"/>
            <a:chExt cx="98675" cy="81700"/>
          </a:xfrm>
        </p:grpSpPr>
        <p:sp>
          <p:nvSpPr>
            <p:cNvPr id="1419" name="Google Shape;1419;p7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7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7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7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7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7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7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6" name="Google Shape;1426;p7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7" name="Google Shape;1427;p7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8" name="Google Shape;1428;p7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7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0" name="Google Shape;1430;p7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1" name="Google Shape;1431;p7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7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7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7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7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7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7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7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7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7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7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7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7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7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7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6" name="Google Shape;1446;p7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7" name="Google Shape;1447;p7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7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7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7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7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7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7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7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7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7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7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7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7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7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 name="Google Shape;1461;p7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7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7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7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7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7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7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7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 name="Google Shape;1469;p7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7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7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7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7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7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7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7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7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7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7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0" name="Google Shape;1480;p7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1" name="Google Shape;1481;p7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7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7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7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7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7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7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7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7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7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7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7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7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7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7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7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497" name="Google Shape;1497;p7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7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7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7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74"/>
          <p:cNvSpPr txBox="1"/>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panose="020B0604020202020204"/>
              <a:buNone/>
            </a:pPr>
            <a:r>
              <a:rPr lang="en-GB">
                <a:solidFill>
                  <a:schemeClr val="lt1"/>
                </a:solidFill>
                <a:latin typeface="Arial" panose="020B0604020202020204"/>
                <a:ea typeface="Arial" panose="020B0604020202020204"/>
                <a:cs typeface="Arial" panose="020B0604020202020204"/>
                <a:sym typeface="Arial" panose="020B0604020202020204"/>
              </a:rPr>
              <a:t>Use our editable graphic resources...</a:t>
            </a:r>
            <a:endParaRPr>
              <a:solidFill>
                <a:srgbClr val="FFFFFF"/>
              </a:solidFill>
              <a:latin typeface="Arial" panose="020B0604020202020204"/>
              <a:ea typeface="Arial" panose="020B0604020202020204"/>
              <a:cs typeface="Arial" panose="020B0604020202020204"/>
              <a:sym typeface="Arial" panose="020B0604020202020204"/>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505" name="Shape 1505"/>
        <p:cNvGrpSpPr/>
        <p:nvPr/>
      </p:nvGrpSpPr>
      <p:grpSpPr>
        <a:xfrm>
          <a:off x="0" y="0"/>
          <a:ext cx="0" cy="0"/>
          <a:chOff x="0" y="0"/>
          <a:chExt cx="0" cy="0"/>
        </a:xfrm>
      </p:grpSpPr>
      <p:grpSp>
        <p:nvGrpSpPr>
          <p:cNvPr id="1506" name="Google Shape;1506;p75"/>
          <p:cNvGrpSpPr/>
          <p:nvPr/>
        </p:nvGrpSpPr>
        <p:grpSpPr>
          <a:xfrm>
            <a:off x="3642951" y="1176740"/>
            <a:ext cx="2078182" cy="1366558"/>
            <a:chOff x="235800" y="830650"/>
            <a:chExt cx="6978450" cy="4588844"/>
          </a:xfrm>
        </p:grpSpPr>
        <p:sp>
          <p:nvSpPr>
            <p:cNvPr id="1507" name="Google Shape;1507;p7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7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7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7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7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7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13" name="Google Shape;1513;p75"/>
          <p:cNvGrpSpPr/>
          <p:nvPr/>
        </p:nvGrpSpPr>
        <p:grpSpPr>
          <a:xfrm>
            <a:off x="738454" y="3007842"/>
            <a:ext cx="2622876" cy="1333540"/>
            <a:chOff x="238125" y="1038125"/>
            <a:chExt cx="7146800" cy="3633625"/>
          </a:xfrm>
        </p:grpSpPr>
        <p:sp>
          <p:nvSpPr>
            <p:cNvPr id="1514" name="Google Shape;1514;p7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7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7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 name="Google Shape;1517;p7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 name="Google Shape;1518;p7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7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7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7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7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7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7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7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7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7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7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7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7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7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7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7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7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7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6" name="Google Shape;1536;p7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7" name="Google Shape;1537;p7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8" name="Google Shape;1538;p7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9" name="Google Shape;1539;p7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 name="Google Shape;1540;p7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 name="Google Shape;1541;p7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7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7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7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7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7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7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7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 name="Google Shape;1549;p7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7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7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2" name="Google Shape;1552;p7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3" name="Google Shape;1553;p7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7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7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7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7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 name="Google Shape;1558;p7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 name="Google Shape;1559;p7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7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7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7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7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7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7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7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7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7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7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0" name="Google Shape;1570;p7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1" name="Google Shape;1571;p7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7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7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7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7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7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7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7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7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7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7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7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7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7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7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7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7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7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7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7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 name="Google Shape;1591;p7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7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7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7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7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7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7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7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7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7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7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2" name="Google Shape;1602;p7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3" name="Google Shape;1603;p7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4" name="Google Shape;1604;p7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5" name="Google Shape;1605;p7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7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7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7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7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7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7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7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7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7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7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7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7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7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7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7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7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7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7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7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 name="Google Shape;1625;p7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7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7" name="Google Shape;1627;p7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8" name="Google Shape;1628;p7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9" name="Google Shape;1629;p7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0" name="Google Shape;1630;p7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7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7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7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7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7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7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7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7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7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7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7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7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7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7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7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7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7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7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7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7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7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7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7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7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7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7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7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7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7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7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7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7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7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7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7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7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7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7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7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7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7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7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7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7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7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7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7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7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7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7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7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7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3" name="Google Shape;1683;p7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4" name="Google Shape;1684;p7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7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7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7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7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7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7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7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7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7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7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7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7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7" name="Google Shape;1697;p7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8" name="Google Shape;1698;p7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7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7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7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7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7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7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7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6" name="Google Shape;1706;p7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7" name="Google Shape;1707;p7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7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7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7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7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7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7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7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7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 name="Google Shape;1716;p7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 name="Google Shape;1717;p7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7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7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0" name="Google Shape;1720;p7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1" name="Google Shape;1721;p7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2" name="Google Shape;1722;p7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3" name="Google Shape;1723;p7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7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7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7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7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7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7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7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7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7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7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 name="Google Shape;1734;p7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 name="Google Shape;1735;p7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 name="Google Shape;1736;p7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 name="Google Shape;1737;p7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 name="Google Shape;1738;p7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 name="Google Shape;1739;p7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 name="Google Shape;1740;p7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 name="Google Shape;1741;p7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7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7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 name="Google Shape;1744;p7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 name="Google Shape;1745;p7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 name="Google Shape;1746;p7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7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8" name="Google Shape;1748;p7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9" name="Google Shape;1749;p7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0" name="Google Shape;1750;p7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1" name="Google Shape;1751;p7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 name="Google Shape;1752;p7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 name="Google Shape;1753;p7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 name="Google Shape;1754;p7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7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7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7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7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7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 name="Google Shape;1760;p7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 name="Google Shape;1761;p7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7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7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7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7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7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7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7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7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7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7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7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7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7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7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 name="Google Shape;1776;p7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 name="Google Shape;1777;p7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 name="Google Shape;1778;p7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 name="Google Shape;1779;p7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 name="Google Shape;1780;p7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 name="Google Shape;1781;p7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 name="Google Shape;1782;p7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7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 name="Google Shape;1784;p7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 name="Google Shape;1785;p7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7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7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 name="Google Shape;1788;p7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 name="Google Shape;1789;p7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 name="Google Shape;1790;p7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 name="Google Shape;1791;p7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 name="Google Shape;1792;p7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 name="Google Shape;1793;p7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 name="Google Shape;1794;p7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 name="Google Shape;1795;p7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 name="Google Shape;1796;p7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 name="Google Shape;1797;p7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 name="Google Shape;1798;p7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 name="Google Shape;1799;p7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 name="Google Shape;1800;p7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 name="Google Shape;1801;p7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 name="Google Shape;1802;p7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 name="Google Shape;1803;p7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 name="Google Shape;1804;p7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 name="Google Shape;1805;p7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6" name="Google Shape;1806;p7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7" name="Google Shape;1807;p7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8" name="Google Shape;1808;p7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9" name="Google Shape;1809;p7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0" name="Google Shape;1810;p7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1" name="Google Shape;1811;p7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2" name="Google Shape;1812;p7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3" name="Google Shape;1813;p7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4" name="Google Shape;1814;p7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5" name="Google Shape;1815;p7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6" name="Google Shape;1816;p7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7" name="Google Shape;1817;p7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8" name="Google Shape;1818;p7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 name="Google Shape;1819;p7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7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7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7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7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 name="Google Shape;1824;p7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 name="Google Shape;1825;p7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 name="Google Shape;1826;p7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7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7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7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7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1" name="Google Shape;1831;p7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2" name="Google Shape;1832;p7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3" name="Google Shape;1833;p7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4" name="Google Shape;1834;p7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 name="Google Shape;1835;p7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 name="Google Shape;1836;p7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 name="Google Shape;1837;p7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 name="Google Shape;1838;p7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 name="Google Shape;1839;p7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7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 name="Google Shape;1841;p7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 name="Google Shape;1842;p7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3" name="Google Shape;1843;p7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4" name="Google Shape;1844;p7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5" name="Google Shape;1845;p7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6" name="Google Shape;1846;p7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 name="Google Shape;1847;p7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 name="Google Shape;1848;p7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7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7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7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7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7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7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7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7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 name="Google Shape;1857;p7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 name="Google Shape;1858;p7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9" name="Google Shape;1859;p7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0" name="Google Shape;1860;p7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1" name="Google Shape;1861;p7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2" name="Google Shape;1862;p7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7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7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7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7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7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8" name="Google Shape;1868;p7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9" name="Google Shape;1869;p7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0" name="Google Shape;1870;p7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1" name="Google Shape;1871;p7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7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 name="Google Shape;1873;p7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 name="Google Shape;1874;p7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 name="Google Shape;1875;p7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7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7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7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7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 name="Google Shape;1880;p7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 name="Google Shape;1881;p7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 name="Google Shape;1882;p7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 name="Google Shape;1883;p7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 name="Google Shape;1884;p7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 name="Google Shape;1885;p7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 name="Google Shape;1886;p7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 name="Google Shape;1887;p7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 name="Google Shape;1888;p7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7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7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 name="Google Shape;1891;p7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 name="Google Shape;1892;p7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 name="Google Shape;1893;p7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 name="Google Shape;1894;p7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7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6" name="Google Shape;1896;p7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7" name="Google Shape;1897;p7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8" name="Google Shape;1898;p7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9" name="Google Shape;1899;p7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7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7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7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7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7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7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 name="Google Shape;1906;p7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 name="Google Shape;1907;p7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7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7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 name="Google Shape;1910;p7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7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7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7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7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7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6" name="Google Shape;1916;p7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7" name="Google Shape;1917;p7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8" name="Google Shape;1918;p7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9" name="Google Shape;1919;p7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0" name="Google Shape;1920;p7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7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 name="Google Shape;1922;p7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 name="Google Shape;1923;p7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7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7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7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7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7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7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 name="Google Shape;1930;p7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1" name="Google Shape;1931;p7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2" name="Google Shape;1932;p7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3" name="Google Shape;1933;p7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4" name="Google Shape;1934;p7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5" name="Google Shape;1935;p7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6" name="Google Shape;1936;p7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7" name="Google Shape;1937;p7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8" name="Google Shape;1938;p7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9" name="Google Shape;1939;p7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0" name="Google Shape;1940;p7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1" name="Google Shape;1941;p7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2" name="Google Shape;1942;p7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3" name="Google Shape;1943;p7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4" name="Google Shape;1944;p7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5" name="Google Shape;1945;p7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6" name="Google Shape;1946;p7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7" name="Google Shape;1947;p7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8" name="Google Shape;1948;p7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9" name="Google Shape;1949;p7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0" name="Google Shape;1950;p7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1" name="Google Shape;1951;p7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2" name="Google Shape;1952;p7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3" name="Google Shape;1953;p7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4" name="Google Shape;1954;p7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5" name="Google Shape;1955;p7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6" name="Google Shape;1956;p7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7" name="Google Shape;1957;p7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8" name="Google Shape;1958;p7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 name="Google Shape;1959;p7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 name="Google Shape;1960;p7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 name="Google Shape;1961;p7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 name="Google Shape;1962;p7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 name="Google Shape;1963;p7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7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 name="Google Shape;1965;p7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 name="Google Shape;1966;p7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 name="Google Shape;1967;p7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 name="Google Shape;1968;p7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 name="Google Shape;1969;p7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 name="Google Shape;1970;p7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 name="Google Shape;1971;p7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 name="Google Shape;1972;p7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 name="Google Shape;1973;p7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 name="Google Shape;1974;p7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 name="Google Shape;1975;p7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 name="Google Shape;1976;p7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 name="Google Shape;1977;p7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 name="Google Shape;1978;p7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 name="Google Shape;1979;p7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 name="Google Shape;1980;p7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 name="Google Shape;1981;p7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7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7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7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7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7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 name="Google Shape;1987;p7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 name="Google Shape;1988;p7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 name="Google Shape;1989;p7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 name="Google Shape;1990;p7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 name="Google Shape;1991;p7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 name="Google Shape;1992;p7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 name="Google Shape;1993;p7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 name="Google Shape;1994;p7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 name="Google Shape;1995;p7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 name="Google Shape;1996;p7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 name="Google Shape;1997;p7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 name="Google Shape;1998;p7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 name="Google Shape;1999;p7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 name="Google Shape;2000;p7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 name="Google Shape;2001;p7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 name="Google Shape;2002;p7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 name="Google Shape;2003;p7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 name="Google Shape;2004;p7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 name="Google Shape;2005;p7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7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7" name="Google Shape;2007;p7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 name="Google Shape;2008;p7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9" name="Google Shape;2009;p7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0" name="Google Shape;2010;p7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1" name="Google Shape;2011;p7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2" name="Google Shape;2012;p7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3" name="Google Shape;2013;p7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4" name="Google Shape;2014;p7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5" name="Google Shape;2015;p7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6" name="Google Shape;2016;p7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 name="Google Shape;2017;p7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 name="Google Shape;2018;p7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 name="Google Shape;2019;p7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 name="Google Shape;2020;p7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 name="Google Shape;2021;p7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 name="Google Shape;2022;p7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7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 name="Google Shape;2024;p7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 name="Google Shape;2025;p7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 name="Google Shape;2026;p7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 name="Google Shape;2027;p7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 name="Google Shape;2028;p7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 name="Google Shape;2029;p7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 name="Google Shape;2030;p7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 name="Google Shape;2031;p7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7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 name="Google Shape;2033;p7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 name="Google Shape;2034;p7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 name="Google Shape;2035;p7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 name="Google Shape;2036;p7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 name="Google Shape;2037;p7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 name="Google Shape;2038;p7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 name="Google Shape;2039;p7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 name="Google Shape;2040;p7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 name="Google Shape;2041;p7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 name="Google Shape;2042;p7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 name="Google Shape;2043;p7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 name="Google Shape;2044;p7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 name="Google Shape;2045;p7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 name="Google Shape;2046;p7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 name="Google Shape;2047;p7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 name="Google Shape;2048;p7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 name="Google Shape;2049;p7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 name="Google Shape;2050;p7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 name="Google Shape;2051;p7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 name="Google Shape;2052;p7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 name="Google Shape;2053;p7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 name="Google Shape;2054;p7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 name="Google Shape;2055;p7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 name="Google Shape;2056;p7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 name="Google Shape;2057;p7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 name="Google Shape;2058;p7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 name="Google Shape;2059;p7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 name="Google Shape;2060;p7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1" name="Google Shape;2061;p7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2" name="Google Shape;2062;p7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3" name="Google Shape;2063;p7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4" name="Google Shape;2064;p7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5" name="Google Shape;2065;p7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 name="Google Shape;2066;p7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 name="Google Shape;2067;p7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 name="Google Shape;2068;p7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 name="Google Shape;2069;p7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 name="Google Shape;2070;p7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 name="Google Shape;2071;p7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2" name="Google Shape;2072;p7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3" name="Google Shape;2073;p7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4" name="Google Shape;2074;p7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5" name="Google Shape;2075;p7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6" name="Google Shape;2076;p7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7" name="Google Shape;2077;p7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8" name="Google Shape;2078;p7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9" name="Google Shape;2079;p7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0" name="Google Shape;2080;p7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1" name="Google Shape;2081;p7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2" name="Google Shape;2082;p7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3" name="Google Shape;2083;p7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4" name="Google Shape;2084;p7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7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7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7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7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7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0" name="Google Shape;2090;p7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1" name="Google Shape;2091;p7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2" name="Google Shape;2092;p7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3" name="Google Shape;2093;p7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7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7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7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7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7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9" name="Google Shape;2099;p7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7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7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7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7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7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7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7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7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7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7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7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7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7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7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7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5" name="Google Shape;2115;p7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6" name="Google Shape;2116;p7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7" name="Google Shape;2117;p7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8" name="Google Shape;2118;p7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9" name="Google Shape;2119;p7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7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1" name="Google Shape;2121;p7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2" name="Google Shape;2122;p7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7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7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7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7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7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7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9" name="Google Shape;2129;p7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0" name="Google Shape;2130;p7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7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7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3" name="Google Shape;2133;p7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7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7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7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7" name="Google Shape;2137;p7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8" name="Google Shape;2138;p7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7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7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1" name="Google Shape;2141;p7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2" name="Google Shape;2142;p7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3" name="Google Shape;2143;p7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4" name="Google Shape;2144;p7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5" name="Google Shape;2145;p7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6" name="Google Shape;2146;p7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7" name="Google Shape;2147;p7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8" name="Google Shape;2148;p7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9" name="Google Shape;2149;p7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0" name="Google Shape;2150;p7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1" name="Google Shape;2151;p7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2" name="Google Shape;2152;p7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3" name="Google Shape;2153;p7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4" name="Google Shape;2154;p7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5" name="Google Shape;2155;p7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6" name="Google Shape;2156;p7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7" name="Google Shape;2157;p7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8" name="Google Shape;2158;p7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9" name="Google Shape;2159;p7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0" name="Google Shape;2160;p7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1" name="Google Shape;2161;p7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2" name="Google Shape;2162;p7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3" name="Google Shape;2163;p7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4" name="Google Shape;2164;p7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5" name="Google Shape;2165;p7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6" name="Google Shape;2166;p7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7" name="Google Shape;2167;p7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8" name="Google Shape;2168;p7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9" name="Google Shape;2169;p7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0" name="Google Shape;2170;p7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1" name="Google Shape;2171;p7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2" name="Google Shape;2172;p7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3" name="Google Shape;2173;p7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4" name="Google Shape;2174;p7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5" name="Google Shape;2175;p7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6" name="Google Shape;2176;p7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7" name="Google Shape;2177;p7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8" name="Google Shape;2178;p7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9" name="Google Shape;2179;p7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0" name="Google Shape;2180;p7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1" name="Google Shape;2181;p7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2" name="Google Shape;2182;p7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3" name="Google Shape;2183;p7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4" name="Google Shape;2184;p7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5" name="Google Shape;2185;p7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6" name="Google Shape;2186;p7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7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8" name="Google Shape;2188;p7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7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0" name="Google Shape;2190;p7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1" name="Google Shape;2191;p7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7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3" name="Google Shape;2193;p7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4" name="Google Shape;2194;p7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5" name="Google Shape;2195;p7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6" name="Google Shape;2196;p7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7" name="Google Shape;2197;p7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7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9" name="Google Shape;2199;p7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0" name="Google Shape;2200;p7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1" name="Google Shape;2201;p7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2" name="Google Shape;2202;p7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3" name="Google Shape;2203;p7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4" name="Google Shape;2204;p7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5" name="Google Shape;2205;p7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6" name="Google Shape;2206;p7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7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7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9" name="Google Shape;2209;p7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0" name="Google Shape;2210;p7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1" name="Google Shape;2211;p7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2" name="Google Shape;2212;p7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3" name="Google Shape;2213;p7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4" name="Google Shape;2214;p7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5" name="Google Shape;2215;p7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6" name="Google Shape;2216;p7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7" name="Google Shape;2217;p7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8" name="Google Shape;2218;p7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9" name="Google Shape;2219;p7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0" name="Google Shape;2220;p7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1" name="Google Shape;2221;p7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2" name="Google Shape;2222;p7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3" name="Google Shape;2223;p7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4" name="Google Shape;2224;p7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5" name="Google Shape;2225;p7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6" name="Google Shape;2226;p7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7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7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7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7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7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7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3" name="Google Shape;2233;p7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4" name="Google Shape;2234;p7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7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6" name="Google Shape;2236;p7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7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8" name="Google Shape;2238;p7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9" name="Google Shape;2239;p7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7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1" name="Google Shape;2241;p7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2" name="Google Shape;2242;p7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3" name="Google Shape;2243;p7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7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7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6" name="Google Shape;2246;p7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7" name="Google Shape;2247;p7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8" name="Google Shape;2248;p7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9" name="Google Shape;2249;p7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0" name="Google Shape;2250;p7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1" name="Google Shape;2251;p7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2" name="Google Shape;2252;p7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3" name="Google Shape;2253;p7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4" name="Google Shape;2254;p7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5" name="Google Shape;2255;p7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6" name="Google Shape;2256;p7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7" name="Google Shape;2257;p7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8" name="Google Shape;2258;p7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9" name="Google Shape;2259;p7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0" name="Google Shape;2260;p7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1" name="Google Shape;2261;p7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2" name="Google Shape;2262;p7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3" name="Google Shape;2263;p7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4" name="Google Shape;2264;p7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5" name="Google Shape;2265;p7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6" name="Google Shape;2266;p7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7" name="Google Shape;2267;p7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8" name="Google Shape;2268;p7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9" name="Google Shape;2269;p7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0" name="Google Shape;2270;p7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1" name="Google Shape;2271;p7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2" name="Google Shape;2272;p7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3" name="Google Shape;2273;p7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4" name="Google Shape;2274;p7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5" name="Google Shape;2275;p7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6" name="Google Shape;2276;p7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7" name="Google Shape;2277;p7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8" name="Google Shape;2278;p7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9" name="Google Shape;2279;p7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0" name="Google Shape;2280;p7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1" name="Google Shape;2281;p7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7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3" name="Google Shape;2283;p7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4" name="Google Shape;2284;p7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5" name="Google Shape;2285;p7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6" name="Google Shape;2286;p7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7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7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7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7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7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7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7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7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7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7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7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7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7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7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7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7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7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7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7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7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7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7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7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7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7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2" name="Google Shape;2312;p7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7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4" name="Google Shape;2314;p7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5" name="Google Shape;2315;p7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6" name="Google Shape;2316;p7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7" name="Google Shape;2317;p7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8" name="Google Shape;2318;p7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9" name="Google Shape;2319;p7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0" name="Google Shape;2320;p7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1" name="Google Shape;2321;p7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2" name="Google Shape;2322;p7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3" name="Google Shape;2323;p7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4" name="Google Shape;2324;p7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5" name="Google Shape;2325;p7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6" name="Google Shape;2326;p7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7" name="Google Shape;2327;p7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8" name="Google Shape;2328;p7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9" name="Google Shape;2329;p7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0" name="Google Shape;2330;p7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1" name="Google Shape;2331;p7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2" name="Google Shape;2332;p7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3" name="Google Shape;2333;p7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4" name="Google Shape;2334;p7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5" name="Google Shape;2335;p7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6" name="Google Shape;2336;p7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7" name="Google Shape;2337;p7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8" name="Google Shape;2338;p7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9" name="Google Shape;2339;p7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0" name="Google Shape;2340;p7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1" name="Google Shape;2341;p7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2" name="Google Shape;2342;p7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3" name="Google Shape;2343;p7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4" name="Google Shape;2344;p7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5" name="Google Shape;2345;p7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6" name="Google Shape;2346;p7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7" name="Google Shape;2347;p7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8" name="Google Shape;2348;p7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9" name="Google Shape;2349;p7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0" name="Google Shape;2350;p7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1" name="Google Shape;2351;p7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2" name="Google Shape;2352;p7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3" name="Google Shape;2353;p7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4" name="Google Shape;2354;p7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5" name="Google Shape;2355;p7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6" name="Google Shape;2356;p7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7" name="Google Shape;2357;p7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8" name="Google Shape;2358;p7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9" name="Google Shape;2359;p7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0" name="Google Shape;2360;p7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1" name="Google Shape;2361;p7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2" name="Google Shape;2362;p7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3" name="Google Shape;2363;p7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4" name="Google Shape;2364;p7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5" name="Google Shape;2365;p7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6" name="Google Shape;2366;p7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7" name="Google Shape;2367;p7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8" name="Google Shape;2368;p7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9" name="Google Shape;2369;p7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0" name="Google Shape;2370;p7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1" name="Google Shape;2371;p7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2" name="Google Shape;2372;p7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3" name="Google Shape;2373;p7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4" name="Google Shape;2374;p7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5" name="Google Shape;2375;p7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6" name="Google Shape;2376;p7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7" name="Google Shape;2377;p7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8" name="Google Shape;2378;p7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9" name="Google Shape;2379;p7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0" name="Google Shape;2380;p7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1" name="Google Shape;2381;p7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2" name="Google Shape;2382;p7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3" name="Google Shape;2383;p7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4" name="Google Shape;2384;p7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5" name="Google Shape;2385;p7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6" name="Google Shape;2386;p7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7" name="Google Shape;2387;p7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8" name="Google Shape;2388;p7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9" name="Google Shape;2389;p7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0" name="Google Shape;2390;p7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1" name="Google Shape;2391;p7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2" name="Google Shape;2392;p7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3" name="Google Shape;2393;p7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4" name="Google Shape;2394;p7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5" name="Google Shape;2395;p7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6" name="Google Shape;2396;p7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7" name="Google Shape;2397;p7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8" name="Google Shape;2398;p7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9" name="Google Shape;2399;p7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0" name="Google Shape;2400;p7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1" name="Google Shape;2401;p7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2" name="Google Shape;2402;p7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3" name="Google Shape;2403;p7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4" name="Google Shape;2404;p7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5" name="Google Shape;2405;p7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6" name="Google Shape;2406;p7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7" name="Google Shape;2407;p7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8" name="Google Shape;2408;p7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9" name="Google Shape;2409;p7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0" name="Google Shape;2410;p7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1" name="Google Shape;2411;p7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2" name="Google Shape;2412;p7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3" name="Google Shape;2413;p7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4" name="Google Shape;2414;p7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5" name="Google Shape;2415;p7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6" name="Google Shape;2416;p7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7" name="Google Shape;2417;p7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8" name="Google Shape;2418;p7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9" name="Google Shape;2419;p7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0" name="Google Shape;2420;p7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1" name="Google Shape;2421;p7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2" name="Google Shape;2422;p7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3" name="Google Shape;2423;p7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4" name="Google Shape;2424;p7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5" name="Google Shape;2425;p7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6" name="Google Shape;2426;p7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7" name="Google Shape;2427;p7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8" name="Google Shape;2428;p7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9" name="Google Shape;2429;p7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0" name="Google Shape;2430;p7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1" name="Google Shape;2431;p7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2" name="Google Shape;2432;p7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3" name="Google Shape;2433;p7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4" name="Google Shape;2434;p7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5" name="Google Shape;2435;p7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6" name="Google Shape;2436;p7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7" name="Google Shape;2437;p7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8" name="Google Shape;2438;p7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9" name="Google Shape;2439;p7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0" name="Google Shape;2440;p7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1" name="Google Shape;2441;p7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2" name="Google Shape;2442;p7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3" name="Google Shape;2443;p7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4" name="Google Shape;2444;p7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5" name="Google Shape;2445;p7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6" name="Google Shape;2446;p7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7" name="Google Shape;2447;p7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8" name="Google Shape;2448;p7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9" name="Google Shape;2449;p7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0" name="Google Shape;2450;p7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1" name="Google Shape;2451;p7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2" name="Google Shape;2452;p7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3" name="Google Shape;2453;p7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4" name="Google Shape;2454;p7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5" name="Google Shape;2455;p7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6" name="Google Shape;2456;p7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7" name="Google Shape;2457;p7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8" name="Google Shape;2458;p7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9" name="Google Shape;2459;p7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0" name="Google Shape;2460;p7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1" name="Google Shape;2461;p7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2" name="Google Shape;2462;p7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3" name="Google Shape;2463;p7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4" name="Google Shape;2464;p7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5" name="Google Shape;2465;p7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6" name="Google Shape;2466;p7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7" name="Google Shape;2467;p7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8" name="Google Shape;2468;p7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9" name="Google Shape;2469;p7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0" name="Google Shape;2470;p7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1" name="Google Shape;2471;p7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2" name="Google Shape;2472;p7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3" name="Google Shape;2473;p7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4" name="Google Shape;2474;p7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5" name="Google Shape;2475;p7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6" name="Google Shape;2476;p7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7" name="Google Shape;2477;p7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8" name="Google Shape;2478;p7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9" name="Google Shape;2479;p7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0" name="Google Shape;2480;p7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1" name="Google Shape;2481;p7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2" name="Google Shape;2482;p7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3" name="Google Shape;2483;p7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4" name="Google Shape;2484;p7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5" name="Google Shape;2485;p7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6" name="Google Shape;2486;p7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7" name="Google Shape;2487;p7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8" name="Google Shape;2488;p7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9" name="Google Shape;2489;p7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0" name="Google Shape;2490;p7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1" name="Google Shape;2491;p7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2" name="Google Shape;2492;p7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3" name="Google Shape;2493;p7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4" name="Google Shape;2494;p7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5" name="Google Shape;2495;p7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6" name="Google Shape;2496;p7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7" name="Google Shape;2497;p7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8" name="Google Shape;2498;p7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9" name="Google Shape;2499;p7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0" name="Google Shape;2500;p7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1" name="Google Shape;2501;p7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2" name="Google Shape;2502;p7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3" name="Google Shape;2503;p7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4" name="Google Shape;2504;p7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5" name="Google Shape;2505;p7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6" name="Google Shape;2506;p7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7" name="Google Shape;2507;p7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8" name="Google Shape;2508;p7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9" name="Google Shape;2509;p7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0" name="Google Shape;2510;p7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1" name="Google Shape;2511;p7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2" name="Google Shape;2512;p7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3" name="Google Shape;2513;p7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4" name="Google Shape;2514;p7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5" name="Google Shape;2515;p7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6" name="Google Shape;2516;p7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7" name="Google Shape;2517;p7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8" name="Google Shape;2518;p7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9" name="Google Shape;2519;p7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0" name="Google Shape;2520;p7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1" name="Google Shape;2521;p7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2" name="Google Shape;2522;p7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3" name="Google Shape;2523;p7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4" name="Google Shape;2524;p7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5" name="Google Shape;2525;p7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6" name="Google Shape;2526;p7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7" name="Google Shape;2527;p7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8" name="Google Shape;2528;p7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9" name="Google Shape;2529;p7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0" name="Google Shape;2530;p7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1" name="Google Shape;2531;p7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2" name="Google Shape;2532;p7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3" name="Google Shape;2533;p7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4" name="Google Shape;2534;p7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5" name="Google Shape;2535;p7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6" name="Google Shape;2536;p7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7" name="Google Shape;2537;p7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8" name="Google Shape;2538;p7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9" name="Google Shape;2539;p7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0" name="Google Shape;2540;p7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1" name="Google Shape;2541;p7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2" name="Google Shape;2542;p7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3" name="Google Shape;2543;p7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4" name="Google Shape;2544;p7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5" name="Google Shape;2545;p7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6" name="Google Shape;2546;p7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7" name="Google Shape;2547;p7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8" name="Google Shape;2548;p7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9" name="Google Shape;2549;p7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0" name="Google Shape;2550;p7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1" name="Google Shape;2551;p7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2" name="Google Shape;2552;p7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3" name="Google Shape;2553;p7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4" name="Google Shape;2554;p7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5" name="Google Shape;2555;p7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6" name="Google Shape;2556;p7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7" name="Google Shape;2557;p7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8" name="Google Shape;2558;p7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9" name="Google Shape;2559;p7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0" name="Google Shape;2560;p7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1" name="Google Shape;2561;p7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2" name="Google Shape;2562;p7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3" name="Google Shape;2563;p7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4" name="Google Shape;2564;p7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5" name="Google Shape;2565;p7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6" name="Google Shape;2566;p7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7" name="Google Shape;2567;p7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8" name="Google Shape;2568;p7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9" name="Google Shape;2569;p7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0" name="Google Shape;2570;p7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1" name="Google Shape;2571;p7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2" name="Google Shape;2572;p7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3" name="Google Shape;2573;p7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4" name="Google Shape;2574;p7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5" name="Google Shape;2575;p7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6" name="Google Shape;2576;p7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7" name="Google Shape;2577;p7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8" name="Google Shape;2578;p7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9" name="Google Shape;2579;p7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0" name="Google Shape;2580;p7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1" name="Google Shape;2581;p7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2" name="Google Shape;2582;p7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3" name="Google Shape;2583;p7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4" name="Google Shape;2584;p7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5" name="Google Shape;2585;p7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6" name="Google Shape;2586;p7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7" name="Google Shape;2587;p7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8" name="Google Shape;2588;p7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9" name="Google Shape;2589;p7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0" name="Google Shape;2590;p7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1" name="Google Shape;2591;p7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2" name="Google Shape;2592;p7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3" name="Google Shape;2593;p7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4" name="Google Shape;2594;p7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5" name="Google Shape;2595;p7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6" name="Google Shape;2596;p7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7" name="Google Shape;2597;p7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8" name="Google Shape;2598;p7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9" name="Google Shape;2599;p7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0" name="Google Shape;2600;p7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1" name="Google Shape;2601;p7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2" name="Google Shape;2602;p7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3" name="Google Shape;2603;p7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4" name="Google Shape;2604;p7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5" name="Google Shape;2605;p7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6" name="Google Shape;2606;p7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7" name="Google Shape;2607;p7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8" name="Google Shape;2608;p7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9" name="Google Shape;2609;p7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0" name="Google Shape;2610;p7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1" name="Google Shape;2611;p7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2" name="Google Shape;2612;p7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3" name="Google Shape;2613;p7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4" name="Google Shape;2614;p7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5" name="Google Shape;2615;p7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6" name="Google Shape;2616;p7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7" name="Google Shape;2617;p7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8" name="Google Shape;2618;p7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9" name="Google Shape;2619;p7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0" name="Google Shape;2620;p7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1" name="Google Shape;2621;p7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2" name="Google Shape;2622;p7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3" name="Google Shape;2623;p7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4" name="Google Shape;2624;p7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5" name="Google Shape;2625;p7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6" name="Google Shape;2626;p7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7" name="Google Shape;2627;p7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8" name="Google Shape;2628;p7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9" name="Google Shape;2629;p7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0" name="Google Shape;2630;p7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1" name="Google Shape;2631;p7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2" name="Google Shape;2632;p7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3" name="Google Shape;2633;p7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4" name="Google Shape;2634;p7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5" name="Google Shape;2635;p7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6" name="Google Shape;2636;p7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7" name="Google Shape;2637;p7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8" name="Google Shape;2638;p7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9" name="Google Shape;2639;p7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0" name="Google Shape;2640;p7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1" name="Google Shape;2641;p7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2" name="Google Shape;2642;p7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3" name="Google Shape;2643;p7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4" name="Google Shape;2644;p7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5" name="Google Shape;2645;p7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6" name="Google Shape;2646;p7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7" name="Google Shape;2647;p7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8" name="Google Shape;2648;p7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9" name="Google Shape;2649;p7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0" name="Google Shape;2650;p7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1" name="Google Shape;2651;p7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2" name="Google Shape;2652;p7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3" name="Google Shape;2653;p7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4" name="Google Shape;2654;p7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5" name="Google Shape;2655;p7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6" name="Google Shape;2656;p7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7" name="Google Shape;2657;p7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8" name="Google Shape;2658;p7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9" name="Google Shape;2659;p7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0" name="Google Shape;2660;p7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1" name="Google Shape;2661;p7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2" name="Google Shape;2662;p7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3" name="Google Shape;2663;p7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4" name="Google Shape;2664;p7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5" name="Google Shape;2665;p7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6" name="Google Shape;2666;p7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7" name="Google Shape;2667;p7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8" name="Google Shape;2668;p7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69" name="Google Shape;2669;p7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0" name="Google Shape;2670;p7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1" name="Google Shape;2671;p7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2" name="Google Shape;2672;p7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3" name="Google Shape;2673;p7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4" name="Google Shape;2674;p7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5" name="Google Shape;2675;p7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6" name="Google Shape;2676;p7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7" name="Google Shape;2677;p7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8" name="Google Shape;2678;p7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79" name="Google Shape;2679;p7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0" name="Google Shape;2680;p7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1" name="Google Shape;2681;p7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2" name="Google Shape;2682;p7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3" name="Google Shape;2683;p7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4" name="Google Shape;2684;p7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5" name="Google Shape;2685;p7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6" name="Google Shape;2686;p7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7" name="Google Shape;2687;p7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8" name="Google Shape;2688;p7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89" name="Google Shape;2689;p7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0" name="Google Shape;2690;p7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1" name="Google Shape;2691;p7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2" name="Google Shape;2692;p7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3" name="Google Shape;2693;p7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4" name="Google Shape;2694;p7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5" name="Google Shape;2695;p7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6" name="Google Shape;2696;p7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7" name="Google Shape;2697;p7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8" name="Google Shape;2698;p7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9" name="Google Shape;2699;p7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0" name="Google Shape;2700;p7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1" name="Google Shape;2701;p7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2" name="Google Shape;2702;p7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3" name="Google Shape;2703;p7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4" name="Google Shape;2704;p7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5" name="Google Shape;2705;p7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6" name="Google Shape;2706;p7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7" name="Google Shape;2707;p7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8" name="Google Shape;2708;p7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9" name="Google Shape;2709;p7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0" name="Google Shape;2710;p7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1" name="Google Shape;2711;p7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2" name="Google Shape;2712;p7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3" name="Google Shape;2713;p7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4" name="Google Shape;2714;p7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5" name="Google Shape;2715;p7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6" name="Google Shape;2716;p7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7" name="Google Shape;2717;p7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8" name="Google Shape;2718;p7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9" name="Google Shape;2719;p7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0" name="Google Shape;2720;p7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1" name="Google Shape;2721;p7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2" name="Google Shape;2722;p7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3" name="Google Shape;2723;p7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4" name="Google Shape;2724;p7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5" name="Google Shape;2725;p7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6" name="Google Shape;2726;p7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7" name="Google Shape;2727;p7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8" name="Google Shape;2728;p7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9" name="Google Shape;2729;p7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0" name="Google Shape;2730;p7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1" name="Google Shape;2731;p7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2" name="Google Shape;2732;p7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3" name="Google Shape;2733;p7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4" name="Google Shape;2734;p7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5" name="Google Shape;2735;p7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6" name="Google Shape;2736;p7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7" name="Google Shape;2737;p7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8" name="Google Shape;2738;p7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9" name="Google Shape;2739;p7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0" name="Google Shape;2740;p7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1" name="Google Shape;2741;p7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2" name="Google Shape;2742;p7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3" name="Google Shape;2743;p7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4" name="Google Shape;2744;p7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5" name="Google Shape;2745;p7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6" name="Google Shape;2746;p7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7" name="Google Shape;2747;p7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8" name="Google Shape;2748;p7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9" name="Google Shape;2749;p7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0" name="Google Shape;2750;p7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1" name="Google Shape;2751;p7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2" name="Google Shape;2752;p7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3" name="Google Shape;2753;p7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4" name="Google Shape;2754;p7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5" name="Google Shape;2755;p7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6" name="Google Shape;2756;p7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7" name="Google Shape;2757;p7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8" name="Google Shape;2758;p7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9" name="Google Shape;2759;p7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0" name="Google Shape;2760;p7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1" name="Google Shape;2761;p7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2" name="Google Shape;2762;p7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3" name="Google Shape;2763;p7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4" name="Google Shape;2764;p7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5" name="Google Shape;2765;p7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6" name="Google Shape;2766;p7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7" name="Google Shape;2767;p7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8" name="Google Shape;2768;p7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9" name="Google Shape;2769;p7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0" name="Google Shape;2770;p7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1" name="Google Shape;2771;p7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2" name="Google Shape;2772;p7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3" name="Google Shape;2773;p7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4" name="Google Shape;2774;p7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5" name="Google Shape;2775;p7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6" name="Google Shape;2776;p7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7" name="Google Shape;2777;p7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8" name="Google Shape;2778;p7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9" name="Google Shape;2779;p7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0" name="Google Shape;2780;p7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1" name="Google Shape;2781;p7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2" name="Google Shape;2782;p7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3" name="Google Shape;2783;p7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4" name="Google Shape;2784;p7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5" name="Google Shape;2785;p7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6" name="Google Shape;2786;p7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7" name="Google Shape;2787;p7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8" name="Google Shape;2788;p7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9" name="Google Shape;2789;p7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0" name="Google Shape;2790;p7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1" name="Google Shape;2791;p7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2" name="Google Shape;2792;p7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3" name="Google Shape;2793;p7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4" name="Google Shape;2794;p7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5" name="Google Shape;2795;p7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6" name="Google Shape;2796;p7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7" name="Google Shape;2797;p7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8" name="Google Shape;2798;p7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9" name="Google Shape;2799;p7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0" name="Google Shape;2800;p7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1" name="Google Shape;2801;p7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2" name="Google Shape;2802;p7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3" name="Google Shape;2803;p7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4" name="Google Shape;2804;p7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5" name="Google Shape;2805;p7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6" name="Google Shape;2806;p7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7" name="Google Shape;2807;p7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8" name="Google Shape;2808;p7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9" name="Google Shape;2809;p7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0" name="Google Shape;2810;p7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1" name="Google Shape;2811;p7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2" name="Google Shape;2812;p7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3" name="Google Shape;2813;p7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4" name="Google Shape;2814;p7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5" name="Google Shape;2815;p7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6" name="Google Shape;2816;p7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7" name="Google Shape;2817;p7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8" name="Google Shape;2818;p7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9" name="Google Shape;2819;p7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0" name="Google Shape;2820;p7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1" name="Google Shape;2821;p7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2" name="Google Shape;2822;p7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3" name="Google Shape;2823;p7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4" name="Google Shape;2824;p7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5" name="Google Shape;2825;p7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6" name="Google Shape;2826;p7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7" name="Google Shape;2827;p7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8" name="Google Shape;2828;p7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9" name="Google Shape;2829;p7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0" name="Google Shape;2830;p7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1" name="Google Shape;2831;p7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2" name="Google Shape;2832;p7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3" name="Google Shape;2833;p7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4" name="Google Shape;2834;p7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5" name="Google Shape;2835;p7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6" name="Google Shape;2836;p7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7" name="Google Shape;2837;p7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8" name="Google Shape;2838;p7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9" name="Google Shape;2839;p7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0" name="Google Shape;2840;p7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1" name="Google Shape;2841;p7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2" name="Google Shape;2842;p7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3" name="Google Shape;2843;p7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4" name="Google Shape;2844;p7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5" name="Google Shape;2845;p7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6" name="Google Shape;2846;p7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7" name="Google Shape;2847;p7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8" name="Google Shape;2848;p7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9" name="Google Shape;2849;p7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0" name="Google Shape;2850;p7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1" name="Google Shape;2851;p7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2" name="Google Shape;2852;p7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3" name="Google Shape;2853;p7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4" name="Google Shape;2854;p7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5" name="Google Shape;2855;p7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6" name="Google Shape;2856;p7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7" name="Google Shape;2857;p7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8" name="Google Shape;2858;p7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9" name="Google Shape;2859;p7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0" name="Google Shape;2860;p7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1" name="Google Shape;2861;p7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2" name="Google Shape;2862;p7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3" name="Google Shape;2863;p7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4" name="Google Shape;2864;p7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5" name="Google Shape;2865;p7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6" name="Google Shape;2866;p7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7" name="Google Shape;2867;p7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8" name="Google Shape;2868;p7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9" name="Google Shape;2869;p7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0" name="Google Shape;2870;p7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1" name="Google Shape;2871;p7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2" name="Google Shape;2872;p7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3" name="Google Shape;2873;p7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4" name="Google Shape;2874;p7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5" name="Google Shape;2875;p7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6" name="Google Shape;2876;p7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7" name="Google Shape;2877;p7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8" name="Google Shape;2878;p7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9" name="Google Shape;2879;p7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0" name="Google Shape;2880;p7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1" name="Google Shape;2881;p7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2" name="Google Shape;2882;p7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3" name="Google Shape;2883;p7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4" name="Google Shape;2884;p7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5" name="Google Shape;2885;p7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6" name="Google Shape;2886;p7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7" name="Google Shape;2887;p7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8" name="Google Shape;2888;p7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9" name="Google Shape;2889;p7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0" name="Google Shape;2890;p7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1" name="Google Shape;2891;p7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2" name="Google Shape;2892;p7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3" name="Google Shape;2893;p7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4" name="Google Shape;2894;p7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5" name="Google Shape;2895;p7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6" name="Google Shape;2896;p7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7" name="Google Shape;2897;p7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8" name="Google Shape;2898;p7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9" name="Google Shape;2899;p7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0" name="Google Shape;2900;p7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1" name="Google Shape;2901;p7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2" name="Google Shape;2902;p7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3" name="Google Shape;2903;p7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4" name="Google Shape;2904;p7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5" name="Google Shape;2905;p7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6" name="Google Shape;2906;p7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7" name="Google Shape;2907;p7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8" name="Google Shape;2908;p7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9" name="Google Shape;2909;p7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0" name="Google Shape;2910;p7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1" name="Google Shape;2911;p7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2" name="Google Shape;2912;p7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3" name="Google Shape;2913;p7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4" name="Google Shape;2914;p7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5" name="Google Shape;2915;p7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6" name="Google Shape;2916;p7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7" name="Google Shape;2917;p7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8" name="Google Shape;2918;p7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9" name="Google Shape;2919;p7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0" name="Google Shape;2920;p7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1" name="Google Shape;2921;p7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2" name="Google Shape;2922;p7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3" name="Google Shape;2923;p7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4" name="Google Shape;2924;p7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5" name="Google Shape;2925;p7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6" name="Google Shape;2926;p7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7" name="Google Shape;2927;p7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8" name="Google Shape;2928;p7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9" name="Google Shape;2929;p7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0" name="Google Shape;2930;p7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1" name="Google Shape;2931;p7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2" name="Google Shape;2932;p7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3" name="Google Shape;2933;p7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4" name="Google Shape;2934;p7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5" name="Google Shape;2935;p7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6" name="Google Shape;2936;p7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7" name="Google Shape;2937;p7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8" name="Google Shape;2938;p7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9" name="Google Shape;2939;p7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0" name="Google Shape;2940;p7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1" name="Google Shape;2941;p7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2" name="Google Shape;2942;p7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3" name="Google Shape;2943;p7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4" name="Google Shape;2944;p7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5" name="Google Shape;2945;p7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6" name="Google Shape;2946;p7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7" name="Google Shape;2947;p7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8" name="Google Shape;2948;p7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9" name="Google Shape;2949;p7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0" name="Google Shape;2950;p7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1" name="Google Shape;2951;p7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2" name="Google Shape;2952;p7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3" name="Google Shape;2953;p7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4" name="Google Shape;2954;p7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5" name="Google Shape;2955;p7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6" name="Google Shape;2956;p7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7" name="Google Shape;2957;p7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8" name="Google Shape;2958;p7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9" name="Google Shape;2959;p7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0" name="Google Shape;2960;p7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1" name="Google Shape;2961;p7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2" name="Google Shape;2962;p7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3" name="Google Shape;2963;p7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4" name="Google Shape;2964;p7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5" name="Google Shape;2965;p7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6" name="Google Shape;2966;p7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7" name="Google Shape;2967;p7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8" name="Google Shape;2968;p7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9" name="Google Shape;2969;p7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0" name="Google Shape;2970;p7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1" name="Google Shape;2971;p7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2" name="Google Shape;2972;p7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3" name="Google Shape;2973;p7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4" name="Google Shape;2974;p7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5" name="Google Shape;2975;p7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6" name="Google Shape;2976;p7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7" name="Google Shape;2977;p7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8" name="Google Shape;2978;p7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9" name="Google Shape;2979;p7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0" name="Google Shape;2980;p7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1" name="Google Shape;2981;p7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2" name="Google Shape;2982;p7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3" name="Google Shape;2983;p7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4" name="Google Shape;2984;p7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5" name="Google Shape;2985;p7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6" name="Google Shape;2986;p7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7" name="Google Shape;2987;p7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8" name="Google Shape;2988;p7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9" name="Google Shape;2989;p7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0" name="Google Shape;2990;p7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1" name="Google Shape;2991;p7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2" name="Google Shape;2992;p7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3" name="Google Shape;2993;p7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4" name="Google Shape;2994;p7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5" name="Google Shape;2995;p7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6" name="Google Shape;2996;p7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7" name="Google Shape;2997;p7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8" name="Google Shape;2998;p7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9" name="Google Shape;2999;p7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0" name="Google Shape;3000;p7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1" name="Google Shape;3001;p7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2" name="Google Shape;3002;p7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3" name="Google Shape;3003;p7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4" name="Google Shape;3004;p7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5" name="Google Shape;3005;p7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6" name="Google Shape;3006;p7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7" name="Google Shape;3007;p7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8" name="Google Shape;3008;p7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9" name="Google Shape;3009;p7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0" name="Google Shape;3010;p7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1" name="Google Shape;3011;p7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2" name="Google Shape;3012;p7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3" name="Google Shape;3013;p7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4" name="Google Shape;3014;p7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5" name="Google Shape;3015;p7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6" name="Google Shape;3016;p7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7" name="Google Shape;3017;p7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8" name="Google Shape;3018;p7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9" name="Google Shape;3019;p7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0" name="Google Shape;3020;p7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1" name="Google Shape;3021;p7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2" name="Google Shape;3022;p7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3" name="Google Shape;3023;p7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4" name="Google Shape;3024;p7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5" name="Google Shape;3025;p7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6" name="Google Shape;3026;p7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7" name="Google Shape;3027;p7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8" name="Google Shape;3028;p7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9" name="Google Shape;3029;p7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0" name="Google Shape;3030;p7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1" name="Google Shape;3031;p7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2" name="Google Shape;3032;p7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3" name="Google Shape;3033;p7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4" name="Google Shape;3034;p7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5" name="Google Shape;3035;p7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6" name="Google Shape;3036;p7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7" name="Google Shape;3037;p7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8" name="Google Shape;3038;p7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9" name="Google Shape;3039;p7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0" name="Google Shape;3040;p7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1" name="Google Shape;3041;p7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2" name="Google Shape;3042;p7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3" name="Google Shape;3043;p7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4" name="Google Shape;3044;p7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5" name="Google Shape;3045;p7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6" name="Google Shape;3046;p7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7" name="Google Shape;3047;p7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8" name="Google Shape;3048;p7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9" name="Google Shape;3049;p7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0" name="Google Shape;3050;p7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1" name="Google Shape;3051;p7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2" name="Google Shape;3052;p7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3" name="Google Shape;3053;p7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4" name="Google Shape;3054;p7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5" name="Google Shape;3055;p7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6" name="Google Shape;3056;p7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7" name="Google Shape;3057;p7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8" name="Google Shape;3058;p7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9" name="Google Shape;3059;p7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0" name="Google Shape;3060;p7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1" name="Google Shape;3061;p7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2" name="Google Shape;3062;p7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3" name="Google Shape;3063;p7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4" name="Google Shape;3064;p7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5" name="Google Shape;3065;p7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6" name="Google Shape;3066;p7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7" name="Google Shape;3067;p7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8" name="Google Shape;3068;p7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9" name="Google Shape;3069;p7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0" name="Google Shape;3070;p7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1" name="Google Shape;3071;p7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2" name="Google Shape;3072;p7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3" name="Google Shape;3073;p7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4" name="Google Shape;3074;p7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5" name="Google Shape;3075;p7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6" name="Google Shape;3076;p7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7" name="Google Shape;3077;p7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8" name="Google Shape;3078;p7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9" name="Google Shape;3079;p7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0" name="Google Shape;3080;p7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1" name="Google Shape;3081;p7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2" name="Google Shape;3082;p7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3" name="Google Shape;3083;p7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4" name="Google Shape;3084;p7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5" name="Google Shape;3085;p7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086" name="Google Shape;3086;p75"/>
          <p:cNvGrpSpPr/>
          <p:nvPr/>
        </p:nvGrpSpPr>
        <p:grpSpPr>
          <a:xfrm>
            <a:off x="5961311" y="1231136"/>
            <a:ext cx="2435960" cy="1297725"/>
            <a:chOff x="233350" y="949250"/>
            <a:chExt cx="7137300" cy="3802300"/>
          </a:xfrm>
        </p:grpSpPr>
        <p:sp>
          <p:nvSpPr>
            <p:cNvPr id="3087" name="Google Shape;3087;p7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8" name="Google Shape;3088;p7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9" name="Google Shape;3089;p7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0" name="Google Shape;3090;p7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1" name="Google Shape;3091;p7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2" name="Google Shape;3092;p7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3" name="Google Shape;3093;p7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4" name="Google Shape;3094;p7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5" name="Google Shape;3095;p7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6" name="Google Shape;3096;p7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7" name="Google Shape;3097;p7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8" name="Google Shape;3098;p7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9" name="Google Shape;3099;p7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0" name="Google Shape;3100;p7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1" name="Google Shape;3101;p7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2" name="Google Shape;3102;p7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3" name="Google Shape;3103;p7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4" name="Google Shape;3104;p7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5" name="Google Shape;3105;p7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6" name="Google Shape;3106;p7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7" name="Google Shape;3107;p7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8" name="Google Shape;3108;p7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9" name="Google Shape;3109;p7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0" name="Google Shape;3110;p7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1" name="Google Shape;3111;p7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2" name="Google Shape;3112;p7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3" name="Google Shape;3113;p7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4" name="Google Shape;3114;p7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5" name="Google Shape;3115;p7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6" name="Google Shape;3116;p7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7" name="Google Shape;3117;p7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8" name="Google Shape;3118;p7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9" name="Google Shape;3119;p7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0" name="Google Shape;3120;p7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1" name="Google Shape;3121;p7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2" name="Google Shape;3122;p7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3" name="Google Shape;3123;p7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4" name="Google Shape;3124;p7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5" name="Google Shape;3125;p7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6" name="Google Shape;3126;p7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7" name="Google Shape;3127;p7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8" name="Google Shape;3128;p7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9" name="Google Shape;3129;p7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0" name="Google Shape;3130;p7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1" name="Google Shape;3131;p7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2" name="Google Shape;3132;p7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3" name="Google Shape;3133;p7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4" name="Google Shape;3134;p7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5" name="Google Shape;3135;p7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6" name="Google Shape;3136;p7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7" name="Google Shape;3137;p7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38" name="Google Shape;3138;p75"/>
          <p:cNvGrpSpPr/>
          <p:nvPr/>
        </p:nvGrpSpPr>
        <p:grpSpPr>
          <a:xfrm>
            <a:off x="7714435" y="3194726"/>
            <a:ext cx="104231" cy="320340"/>
            <a:chOff x="7564426" y="3224343"/>
            <a:chExt cx="119985" cy="368801"/>
          </a:xfrm>
        </p:grpSpPr>
        <p:sp>
          <p:nvSpPr>
            <p:cNvPr id="3139" name="Google Shape;3139;p7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0" name="Google Shape;3140;p7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41" name="Google Shape;3141;p75"/>
          <p:cNvGrpSpPr/>
          <p:nvPr/>
        </p:nvGrpSpPr>
        <p:grpSpPr>
          <a:xfrm>
            <a:off x="7413923" y="3188827"/>
            <a:ext cx="189489" cy="332132"/>
            <a:chOff x="8370831" y="3202002"/>
            <a:chExt cx="218129" cy="382376"/>
          </a:xfrm>
        </p:grpSpPr>
        <p:sp>
          <p:nvSpPr>
            <p:cNvPr id="3142" name="Google Shape;3142;p7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3" name="Google Shape;3143;p7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44" name="Google Shape;3144;p75"/>
          <p:cNvGrpSpPr/>
          <p:nvPr/>
        </p:nvGrpSpPr>
        <p:grpSpPr>
          <a:xfrm>
            <a:off x="8137312" y="3599959"/>
            <a:ext cx="309429" cy="267000"/>
            <a:chOff x="6742064" y="3750480"/>
            <a:chExt cx="399315" cy="344560"/>
          </a:xfrm>
        </p:grpSpPr>
        <p:sp>
          <p:nvSpPr>
            <p:cNvPr id="3145" name="Google Shape;3145;p7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6" name="Google Shape;3146;p7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47" name="Google Shape;3147;p75"/>
          <p:cNvGrpSpPr/>
          <p:nvPr/>
        </p:nvGrpSpPr>
        <p:grpSpPr>
          <a:xfrm>
            <a:off x="7676331" y="3951006"/>
            <a:ext cx="180437" cy="281608"/>
            <a:chOff x="7248525" y="3739696"/>
            <a:chExt cx="230531" cy="359790"/>
          </a:xfrm>
        </p:grpSpPr>
        <p:sp>
          <p:nvSpPr>
            <p:cNvPr id="3148" name="Google Shape;3148;p7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9" name="Google Shape;3149;p7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50" name="Google Shape;3150;p75"/>
          <p:cNvGrpSpPr/>
          <p:nvPr/>
        </p:nvGrpSpPr>
        <p:grpSpPr>
          <a:xfrm>
            <a:off x="7922251" y="3594231"/>
            <a:ext cx="162896" cy="278710"/>
            <a:chOff x="7601242" y="3729267"/>
            <a:chExt cx="222566" cy="380803"/>
          </a:xfrm>
        </p:grpSpPr>
        <p:sp>
          <p:nvSpPr>
            <p:cNvPr id="3151" name="Google Shape;3151;p7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2" name="Google Shape;3152;p7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53" name="Google Shape;3153;p75"/>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54" name="Google Shape;3154;p75"/>
          <p:cNvGrpSpPr/>
          <p:nvPr/>
        </p:nvGrpSpPr>
        <p:grpSpPr>
          <a:xfrm>
            <a:off x="7411896" y="3595371"/>
            <a:ext cx="193543" cy="275990"/>
            <a:chOff x="8304647" y="3738687"/>
            <a:chExt cx="225076" cy="320956"/>
          </a:xfrm>
        </p:grpSpPr>
        <p:sp>
          <p:nvSpPr>
            <p:cNvPr id="3155" name="Google Shape;3155;p7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6" name="Google Shape;3156;p7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7" name="Google Shape;3157;p7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58" name="Google Shape;3158;p75"/>
          <p:cNvGrpSpPr/>
          <p:nvPr/>
        </p:nvGrpSpPr>
        <p:grpSpPr>
          <a:xfrm>
            <a:off x="7684389" y="3595371"/>
            <a:ext cx="178492" cy="275990"/>
            <a:chOff x="8615101" y="3738687"/>
            <a:chExt cx="207573" cy="320956"/>
          </a:xfrm>
        </p:grpSpPr>
        <p:sp>
          <p:nvSpPr>
            <p:cNvPr id="3159" name="Google Shape;3159;p7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0" name="Google Shape;3160;p7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1" name="Google Shape;3161;p7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62" name="Google Shape;3162;p75"/>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63" name="Google Shape;3163;p75"/>
          <p:cNvGrpSpPr/>
          <p:nvPr/>
        </p:nvGrpSpPr>
        <p:grpSpPr>
          <a:xfrm>
            <a:off x="7909920" y="3998032"/>
            <a:ext cx="187557" cy="187557"/>
            <a:chOff x="8565775" y="671075"/>
            <a:chExt cx="441000" cy="441000"/>
          </a:xfrm>
        </p:grpSpPr>
        <p:sp>
          <p:nvSpPr>
            <p:cNvPr id="3164" name="Google Shape;3164;p7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5" name="Google Shape;3165;p7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66" name="Google Shape;3166;p75"/>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7" name="Google Shape;3167;p75"/>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68" name="Google Shape;3168;p75"/>
          <p:cNvGrpSpPr/>
          <p:nvPr/>
        </p:nvGrpSpPr>
        <p:grpSpPr>
          <a:xfrm>
            <a:off x="6064392" y="3070557"/>
            <a:ext cx="587865" cy="517731"/>
            <a:chOff x="6000718" y="3070557"/>
            <a:chExt cx="587865" cy="517731"/>
          </a:xfrm>
        </p:grpSpPr>
        <p:sp>
          <p:nvSpPr>
            <p:cNvPr id="3169" name="Google Shape;3169;p7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0" name="Google Shape;3170;p7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1" name="Google Shape;3171;p7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2" name="Google Shape;3172;p7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3" name="Google Shape;3173;p7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4" name="Google Shape;3174;p7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5" name="Google Shape;3175;p7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6" name="Google Shape;3176;p7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7" name="Google Shape;3177;p7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8" name="Google Shape;3178;p7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79" name="Google Shape;3179;p75"/>
          <p:cNvGrpSpPr/>
          <p:nvPr/>
        </p:nvGrpSpPr>
        <p:grpSpPr>
          <a:xfrm>
            <a:off x="6079197" y="3714217"/>
            <a:ext cx="557665" cy="516387"/>
            <a:chOff x="6015523" y="3714217"/>
            <a:chExt cx="557665" cy="516387"/>
          </a:xfrm>
        </p:grpSpPr>
        <p:grpSp>
          <p:nvGrpSpPr>
            <p:cNvPr id="3180" name="Google Shape;3180;p75"/>
            <p:cNvGrpSpPr/>
            <p:nvPr/>
          </p:nvGrpSpPr>
          <p:grpSpPr>
            <a:xfrm>
              <a:off x="6036094" y="3716980"/>
              <a:ext cx="529822" cy="510480"/>
              <a:chOff x="3148311" y="-545634"/>
              <a:chExt cx="1006118" cy="969572"/>
            </a:xfrm>
          </p:grpSpPr>
          <p:sp>
            <p:nvSpPr>
              <p:cNvPr id="3181" name="Google Shape;3181;p7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2" name="Google Shape;3182;p7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3" name="Google Shape;3183;p7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4" name="Google Shape;3184;p7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5" name="Google Shape;3185;p7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6" name="Google Shape;3186;p7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7" name="Google Shape;3187;p7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8" name="Google Shape;3188;p7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9" name="Google Shape;3189;p7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0" name="Google Shape;3190;p7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91" name="Google Shape;3191;p7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92" name="Google Shape;3192;p75"/>
          <p:cNvGrpSpPr/>
          <p:nvPr/>
        </p:nvGrpSpPr>
        <p:grpSpPr>
          <a:xfrm>
            <a:off x="6707979" y="3073628"/>
            <a:ext cx="576302" cy="511871"/>
            <a:chOff x="6644304" y="3073628"/>
            <a:chExt cx="576302" cy="511871"/>
          </a:xfrm>
        </p:grpSpPr>
        <p:grpSp>
          <p:nvGrpSpPr>
            <p:cNvPr id="3193" name="Google Shape;3193;p75"/>
            <p:cNvGrpSpPr/>
            <p:nvPr/>
          </p:nvGrpSpPr>
          <p:grpSpPr>
            <a:xfrm>
              <a:off x="6712169" y="3073651"/>
              <a:ext cx="481611" cy="506713"/>
              <a:chOff x="1833536" y="-546641"/>
              <a:chExt cx="914567" cy="962419"/>
            </a:xfrm>
          </p:grpSpPr>
          <p:grpSp>
            <p:nvGrpSpPr>
              <p:cNvPr id="3194" name="Google Shape;3194;p75"/>
              <p:cNvGrpSpPr/>
              <p:nvPr/>
            </p:nvGrpSpPr>
            <p:grpSpPr>
              <a:xfrm>
                <a:off x="1833536" y="-524249"/>
                <a:ext cx="914567" cy="940027"/>
                <a:chOff x="1833536" y="-524249"/>
                <a:chExt cx="914567" cy="940027"/>
              </a:xfrm>
            </p:grpSpPr>
            <p:sp>
              <p:nvSpPr>
                <p:cNvPr id="3195" name="Google Shape;3195;p7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6" name="Google Shape;3196;p7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7" name="Google Shape;3197;p7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8" name="Google Shape;3198;p7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9" name="Google Shape;3199;p7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00" name="Google Shape;3200;p7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1" name="Google Shape;3201;p7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2" name="Google Shape;3202;p7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3" name="Google Shape;3203;p7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04" name="Google Shape;3204;p7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205" name="Google Shape;3205;p75"/>
          <p:cNvGrpSpPr/>
          <p:nvPr/>
        </p:nvGrpSpPr>
        <p:grpSpPr>
          <a:xfrm>
            <a:off x="6715725" y="3714143"/>
            <a:ext cx="560636" cy="516497"/>
            <a:chOff x="6652051" y="3714143"/>
            <a:chExt cx="560636" cy="516497"/>
          </a:xfrm>
        </p:grpSpPr>
        <p:grpSp>
          <p:nvGrpSpPr>
            <p:cNvPr id="3206" name="Google Shape;3206;p75"/>
            <p:cNvGrpSpPr/>
            <p:nvPr/>
          </p:nvGrpSpPr>
          <p:grpSpPr>
            <a:xfrm>
              <a:off x="6669657" y="3716715"/>
              <a:ext cx="466768" cy="464314"/>
              <a:chOff x="3139766" y="765669"/>
              <a:chExt cx="886380" cy="881888"/>
            </a:xfrm>
          </p:grpSpPr>
          <p:grpSp>
            <p:nvGrpSpPr>
              <p:cNvPr id="3207" name="Google Shape;3207;p75"/>
              <p:cNvGrpSpPr/>
              <p:nvPr/>
            </p:nvGrpSpPr>
            <p:grpSpPr>
              <a:xfrm>
                <a:off x="3139766" y="765669"/>
                <a:ext cx="886380" cy="881888"/>
                <a:chOff x="3139766" y="765669"/>
                <a:chExt cx="886380" cy="881888"/>
              </a:xfrm>
            </p:grpSpPr>
            <p:sp>
              <p:nvSpPr>
                <p:cNvPr id="3208" name="Google Shape;3208;p7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9" name="Google Shape;3209;p7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0" name="Google Shape;3210;p7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1" name="Google Shape;3211;p7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2" name="Google Shape;3212;p7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3" name="Google Shape;3213;p7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4" name="Google Shape;3214;p7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5" name="Google Shape;3215;p7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6" name="Google Shape;3216;p7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17" name="Google Shape;3217;p7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8" name="Google Shape;3218;p7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9" name="Google Shape;3219;p7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0" name="Google Shape;3220;p7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221" name="Google Shape;3221;p7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222" name="Google Shape;3222;p75"/>
          <p:cNvGrpSpPr/>
          <p:nvPr/>
        </p:nvGrpSpPr>
        <p:grpSpPr>
          <a:xfrm>
            <a:off x="726609" y="1192826"/>
            <a:ext cx="2665073" cy="1317140"/>
            <a:chOff x="793334" y="1192826"/>
            <a:chExt cx="2665073" cy="1317140"/>
          </a:xfrm>
        </p:grpSpPr>
        <p:sp>
          <p:nvSpPr>
            <p:cNvPr id="3223" name="Google Shape;3223;p7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4" name="Google Shape;3224;p7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5" name="Google Shape;3225;p7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6" name="Google Shape;3226;p7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7" name="Google Shape;3227;p7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8" name="Google Shape;3228;p7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9" name="Google Shape;3229;p7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0" name="Google Shape;3230;p7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1" name="Google Shape;3231;p7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2" name="Google Shape;3232;p7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3" name="Google Shape;3233;p7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4" name="Google Shape;3234;p7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5" name="Google Shape;3235;p7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6" name="Google Shape;3236;p7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7" name="Google Shape;3237;p7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8" name="Google Shape;3238;p7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9" name="Google Shape;3239;p7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0" name="Google Shape;3240;p7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1" name="Google Shape;3241;p7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2" name="Google Shape;3242;p7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3" name="Google Shape;3243;p7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4" name="Google Shape;3244;p7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5" name="Google Shape;3245;p7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6" name="Google Shape;3246;p7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7" name="Google Shape;3247;p7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8" name="Google Shape;3248;p7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9" name="Google Shape;3249;p7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0" name="Google Shape;3250;p7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1" name="Google Shape;3251;p7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2" name="Google Shape;3252;p7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3" name="Google Shape;3253;p7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4" name="Google Shape;3254;p7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5" name="Google Shape;3255;p7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6" name="Google Shape;3256;p7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7" name="Google Shape;3257;p7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8" name="Google Shape;3258;p7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9" name="Google Shape;3259;p7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0" name="Google Shape;3260;p7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1" name="Google Shape;3261;p7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2" name="Google Shape;3262;p7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3" name="Google Shape;3263;p7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4" name="Google Shape;3264;p7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5" name="Google Shape;3265;p7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6" name="Google Shape;3266;p7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7" name="Google Shape;3267;p7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8" name="Google Shape;3268;p7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9" name="Google Shape;3269;p7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0" name="Google Shape;3270;p7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1" name="Google Shape;3271;p7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2" name="Google Shape;3272;p7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3" name="Google Shape;3273;p7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4" name="Google Shape;3274;p7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5" name="Google Shape;3275;p7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6" name="Google Shape;3276;p7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7" name="Google Shape;3277;p7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8" name="Google Shape;3278;p7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9" name="Google Shape;3279;p7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0" name="Google Shape;3280;p7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1" name="Google Shape;3281;p7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2" name="Google Shape;3282;p7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3" name="Google Shape;3283;p7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4" name="Google Shape;3284;p7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5" name="Google Shape;3285;p7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6" name="Google Shape;3286;p7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7" name="Google Shape;3287;p7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8" name="Google Shape;3288;p7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9" name="Google Shape;3289;p7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0" name="Google Shape;3290;p7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1" name="Google Shape;3291;p7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2" name="Google Shape;3292;p7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3" name="Google Shape;3293;p7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4" name="Google Shape;3294;p7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5" name="Google Shape;3295;p7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6" name="Google Shape;3296;p7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7" name="Google Shape;3297;p7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8" name="Google Shape;3298;p7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9" name="Google Shape;3299;p7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0" name="Google Shape;3300;p7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1" name="Google Shape;3301;p7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2" name="Google Shape;3302;p7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3" name="Google Shape;3303;p7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4" name="Google Shape;3304;p7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5" name="Google Shape;3305;p7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6" name="Google Shape;3306;p7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7" name="Google Shape;3307;p7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8" name="Google Shape;3308;p7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9" name="Google Shape;3309;p7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0" name="Google Shape;3310;p7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1" name="Google Shape;3311;p7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2" name="Google Shape;3312;p7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3" name="Google Shape;3313;p7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4" name="Google Shape;3314;p7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5" name="Google Shape;3315;p7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6" name="Google Shape;3316;p7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7" name="Google Shape;3317;p7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8" name="Google Shape;3318;p7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9" name="Google Shape;3319;p7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0" name="Google Shape;3320;p7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1" name="Google Shape;3321;p7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2" name="Google Shape;3322;p7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3" name="Google Shape;3323;p7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4" name="Google Shape;3324;p7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5" name="Google Shape;3325;p7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6" name="Google Shape;3326;p7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7" name="Google Shape;3327;p7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8" name="Google Shape;3328;p7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9" name="Google Shape;3329;p7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0" name="Google Shape;3330;p7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1" name="Google Shape;3331;p7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2" name="Google Shape;3332;p7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3" name="Google Shape;3333;p7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4" name="Google Shape;3334;p7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5" name="Google Shape;3335;p7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6" name="Google Shape;3336;p7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7" name="Google Shape;3337;p7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8" name="Google Shape;3338;p7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9" name="Google Shape;3339;p7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0" name="Google Shape;3340;p7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1" name="Google Shape;3341;p7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2" name="Google Shape;3342;p7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3" name="Google Shape;3343;p7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4" name="Google Shape;3344;p7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5" name="Google Shape;3345;p7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6" name="Google Shape;3346;p7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7" name="Google Shape;3347;p7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8" name="Google Shape;3348;p7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9" name="Google Shape;3349;p7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0" name="Google Shape;3350;p7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1" name="Google Shape;3351;p7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2" name="Google Shape;3352;p7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3" name="Google Shape;3353;p7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4" name="Google Shape;3354;p7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5" name="Google Shape;3355;p7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6" name="Google Shape;3356;p7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7" name="Google Shape;3357;p7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8" name="Google Shape;3358;p7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9" name="Google Shape;3359;p7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0" name="Google Shape;3360;p7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1" name="Google Shape;3361;p7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2" name="Google Shape;3362;p7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3" name="Google Shape;3363;p7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4" name="Google Shape;3364;p7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5" name="Google Shape;3365;p7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6" name="Google Shape;3366;p7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7" name="Google Shape;3367;p7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8" name="Google Shape;3368;p7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9" name="Google Shape;3369;p7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0" name="Google Shape;3370;p7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1" name="Google Shape;3371;p7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2" name="Google Shape;3372;p7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3" name="Google Shape;3373;p7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4" name="Google Shape;3374;p7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5" name="Google Shape;3375;p7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6" name="Google Shape;3376;p7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7" name="Google Shape;3377;p7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8" name="Google Shape;3378;p7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9" name="Google Shape;3379;p7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0" name="Google Shape;3380;p7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1" name="Google Shape;3381;p7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2" name="Google Shape;3382;p7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3" name="Google Shape;3383;p7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4" name="Google Shape;3384;p7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5" name="Google Shape;3385;p7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6" name="Google Shape;3386;p7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7" name="Google Shape;3387;p7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8" name="Google Shape;3388;p7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9" name="Google Shape;3389;p7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0" name="Google Shape;3390;p7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1" name="Google Shape;3391;p7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2" name="Google Shape;3392;p7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3" name="Google Shape;3393;p7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4" name="Google Shape;3394;p7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5" name="Google Shape;3395;p7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6" name="Google Shape;3396;p7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7" name="Google Shape;3397;p7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8" name="Google Shape;3398;p7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9" name="Google Shape;3399;p7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0" name="Google Shape;3400;p7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1" name="Google Shape;3401;p7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2" name="Google Shape;3402;p7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3" name="Google Shape;3403;p7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4" name="Google Shape;3404;p7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5" name="Google Shape;3405;p7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6" name="Google Shape;3406;p7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7" name="Google Shape;3407;p7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8" name="Google Shape;3408;p7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9" name="Google Shape;3409;p7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0" name="Google Shape;3410;p7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1" name="Google Shape;3411;p7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2" name="Google Shape;3412;p7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3" name="Google Shape;3413;p7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4" name="Google Shape;3414;p7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5" name="Google Shape;3415;p7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6" name="Google Shape;3416;p7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7" name="Google Shape;3417;p7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8" name="Google Shape;3418;p7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9" name="Google Shape;3419;p7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0" name="Google Shape;3420;p7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1" name="Google Shape;3421;p7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2" name="Google Shape;3422;p7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3" name="Google Shape;3423;p7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4" name="Google Shape;3424;p7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5" name="Google Shape;3425;p7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6" name="Google Shape;3426;p7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7" name="Google Shape;3427;p7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8" name="Google Shape;3428;p7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9" name="Google Shape;3429;p7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0" name="Google Shape;3430;p7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1" name="Google Shape;3431;p7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2" name="Google Shape;3432;p7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3" name="Google Shape;3433;p7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4" name="Google Shape;3434;p7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5" name="Google Shape;3435;p7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6" name="Google Shape;3436;p7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7" name="Google Shape;3437;p7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8" name="Google Shape;3438;p7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9" name="Google Shape;3439;p7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0" name="Google Shape;3440;p7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1" name="Google Shape;3441;p7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2" name="Google Shape;3442;p7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3" name="Google Shape;3443;p7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4" name="Google Shape;3444;p7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5" name="Google Shape;3445;p7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6" name="Google Shape;3446;p7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7" name="Google Shape;3447;p7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8" name="Google Shape;3448;p7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9" name="Google Shape;3449;p7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0" name="Google Shape;3450;p7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1" name="Google Shape;3451;p7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2" name="Google Shape;3452;p7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3" name="Google Shape;3453;p7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4" name="Google Shape;3454;p7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5" name="Google Shape;3455;p7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6" name="Google Shape;3456;p7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7" name="Google Shape;3457;p7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8" name="Google Shape;3458;p7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9" name="Google Shape;3459;p7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0" name="Google Shape;3460;p7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1" name="Google Shape;3461;p7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2" name="Google Shape;3462;p7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3" name="Google Shape;3463;p7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4" name="Google Shape;3464;p7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5" name="Google Shape;3465;p7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6" name="Google Shape;3466;p7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7" name="Google Shape;3467;p7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8" name="Google Shape;3468;p7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9" name="Google Shape;3469;p7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0" name="Google Shape;3470;p7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1" name="Google Shape;3471;p7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2" name="Google Shape;3472;p7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3" name="Google Shape;3473;p7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4" name="Google Shape;3474;p7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5" name="Google Shape;3475;p7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6" name="Google Shape;3476;p7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7" name="Google Shape;3477;p7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8" name="Google Shape;3478;p7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9" name="Google Shape;3479;p7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0" name="Google Shape;3480;p7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1" name="Google Shape;3481;p7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2" name="Google Shape;3482;p7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3" name="Google Shape;3483;p7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4" name="Google Shape;3484;p7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5" name="Google Shape;3485;p7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6" name="Google Shape;3486;p7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7" name="Google Shape;3487;p7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8" name="Google Shape;3488;p7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9" name="Google Shape;3489;p7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0" name="Google Shape;3490;p7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1" name="Google Shape;3491;p7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2" name="Google Shape;3492;p7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3" name="Google Shape;3493;p7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4" name="Google Shape;3494;p7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5" name="Google Shape;3495;p7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6" name="Google Shape;3496;p7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7" name="Google Shape;3497;p7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8" name="Google Shape;3498;p7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9" name="Google Shape;3499;p7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0" name="Google Shape;3500;p7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1" name="Google Shape;3501;p7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2" name="Google Shape;3502;p7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3" name="Google Shape;3503;p7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4" name="Google Shape;3504;p7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5" name="Google Shape;3505;p7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6" name="Google Shape;3506;p7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7" name="Google Shape;3507;p7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8" name="Google Shape;3508;p7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9" name="Google Shape;3509;p7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0" name="Google Shape;3510;p7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1" name="Google Shape;3511;p7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2" name="Google Shape;3512;p7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3" name="Google Shape;3513;p7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4" name="Google Shape;3514;p7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5" name="Google Shape;3515;p7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6" name="Google Shape;3516;p7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7" name="Google Shape;3517;p7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8" name="Google Shape;3518;p7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9" name="Google Shape;3519;p7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0" name="Google Shape;3520;p7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1" name="Google Shape;3521;p7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2" name="Google Shape;3522;p7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3" name="Google Shape;3523;p7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4" name="Google Shape;3524;p7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5" name="Google Shape;3525;p7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6" name="Google Shape;3526;p7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7" name="Google Shape;3527;p7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8" name="Google Shape;3528;p7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9" name="Google Shape;3529;p7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0" name="Google Shape;3530;p7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1" name="Google Shape;3531;p7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2" name="Google Shape;3532;p7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3" name="Google Shape;3533;p7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4" name="Google Shape;3534;p7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5" name="Google Shape;3535;p7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6" name="Google Shape;3536;p7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7" name="Google Shape;3537;p7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8" name="Google Shape;3538;p7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9" name="Google Shape;3539;p7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0" name="Google Shape;3540;p7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1" name="Google Shape;3541;p7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2" name="Google Shape;3542;p7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3" name="Google Shape;3543;p7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4" name="Google Shape;3544;p7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5" name="Google Shape;3545;p7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6" name="Google Shape;3546;p7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7" name="Google Shape;3547;p7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8" name="Google Shape;3548;p7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9" name="Google Shape;3549;p7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0" name="Google Shape;3550;p7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1" name="Google Shape;3551;p7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2" name="Google Shape;3552;p7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3" name="Google Shape;3553;p7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4" name="Google Shape;3554;p7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5" name="Google Shape;3555;p7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6" name="Google Shape;3556;p7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7" name="Google Shape;3557;p7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8" name="Google Shape;3558;p7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9" name="Google Shape;3559;p7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0" name="Google Shape;3560;p7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1" name="Google Shape;3561;p7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2" name="Google Shape;3562;p7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3" name="Google Shape;3563;p7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4" name="Google Shape;3564;p7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5" name="Google Shape;3565;p7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6" name="Google Shape;3566;p7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7" name="Google Shape;3567;p7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8" name="Google Shape;3568;p7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9" name="Google Shape;3569;p7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0" name="Google Shape;3570;p7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1" name="Google Shape;3571;p7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2" name="Google Shape;3572;p7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3" name="Google Shape;3573;p7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4" name="Google Shape;3574;p7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5" name="Google Shape;3575;p7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6" name="Google Shape;3576;p7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7" name="Google Shape;3577;p7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8" name="Google Shape;3578;p7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9" name="Google Shape;3579;p7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0" name="Google Shape;3580;p7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1" name="Google Shape;3581;p7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2" name="Google Shape;3582;p7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3" name="Google Shape;3583;p7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4" name="Google Shape;3584;p7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5" name="Google Shape;3585;p7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6" name="Google Shape;3586;p7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7" name="Google Shape;3587;p7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8" name="Google Shape;3588;p7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9" name="Google Shape;3589;p7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0" name="Google Shape;3590;p7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1" name="Google Shape;3591;p7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2" name="Google Shape;3592;p7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3" name="Google Shape;3593;p7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4" name="Google Shape;3594;p7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5" name="Google Shape;3595;p7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6" name="Google Shape;3596;p7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7" name="Google Shape;3597;p7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8" name="Google Shape;3598;p7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9" name="Google Shape;3599;p7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0" name="Google Shape;3600;p7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1" name="Google Shape;3601;p7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2" name="Google Shape;3602;p7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3" name="Google Shape;3603;p7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4" name="Google Shape;3604;p7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5" name="Google Shape;3605;p7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6" name="Google Shape;3606;p7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7" name="Google Shape;3607;p7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8" name="Google Shape;3608;p7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9" name="Google Shape;3609;p7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0" name="Google Shape;3610;p7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1" name="Google Shape;3611;p7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2" name="Google Shape;3612;p7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3" name="Google Shape;3613;p7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4" name="Google Shape;3614;p7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5" name="Google Shape;3615;p7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6" name="Google Shape;3616;p7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7" name="Google Shape;3617;p7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8" name="Google Shape;3618;p7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9" name="Google Shape;3619;p7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0" name="Google Shape;3620;p7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1" name="Google Shape;3621;p7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2" name="Google Shape;3622;p7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3" name="Google Shape;3623;p7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4" name="Google Shape;3624;p7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5" name="Google Shape;3625;p7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6" name="Google Shape;3626;p7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7" name="Google Shape;3627;p7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8" name="Google Shape;3628;p7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9" name="Google Shape;3629;p7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0" name="Google Shape;3630;p7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1" name="Google Shape;3631;p7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2" name="Google Shape;3632;p7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3" name="Google Shape;3633;p7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4" name="Google Shape;3634;p7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5" name="Google Shape;3635;p7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6" name="Google Shape;3636;p7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7" name="Google Shape;3637;p7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8" name="Google Shape;3638;p7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9" name="Google Shape;3639;p7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0" name="Google Shape;3640;p7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1" name="Google Shape;3641;p7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2" name="Google Shape;3642;p7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3" name="Google Shape;3643;p7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4" name="Google Shape;3644;p7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5" name="Google Shape;3645;p7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6" name="Google Shape;3646;p7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7" name="Google Shape;3647;p7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8" name="Google Shape;3648;p7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9" name="Google Shape;3649;p7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0" name="Google Shape;3650;p7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1" name="Google Shape;3651;p7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2" name="Google Shape;3652;p7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3" name="Google Shape;3653;p7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4" name="Google Shape;3654;p7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5" name="Google Shape;3655;p7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6" name="Google Shape;3656;p7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7" name="Google Shape;3657;p7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8" name="Google Shape;3658;p7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9" name="Google Shape;3659;p7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0" name="Google Shape;3660;p7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1" name="Google Shape;3661;p7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2" name="Google Shape;3662;p7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3" name="Google Shape;3663;p7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4" name="Google Shape;3664;p7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5" name="Google Shape;3665;p7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6" name="Google Shape;3666;p7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7" name="Google Shape;3667;p7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8" name="Google Shape;3668;p7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9" name="Google Shape;3669;p7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0" name="Google Shape;3670;p7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1" name="Google Shape;3671;p7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2" name="Google Shape;3672;p7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3" name="Google Shape;3673;p7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4" name="Google Shape;3674;p7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5" name="Google Shape;3675;p7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6" name="Google Shape;3676;p7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7" name="Google Shape;3677;p7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8" name="Google Shape;3678;p7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9" name="Google Shape;3679;p7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0" name="Google Shape;3680;p7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1" name="Google Shape;3681;p7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2" name="Google Shape;3682;p7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3" name="Google Shape;3683;p7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4" name="Google Shape;3684;p7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5" name="Google Shape;3685;p7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6" name="Google Shape;3686;p7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7" name="Google Shape;3687;p7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8" name="Google Shape;3688;p7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9" name="Google Shape;3689;p7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0" name="Google Shape;3690;p7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1" name="Google Shape;3691;p7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2" name="Google Shape;3692;p7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3" name="Google Shape;3693;p7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4" name="Google Shape;3694;p7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5" name="Google Shape;3695;p7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6" name="Google Shape;3696;p7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7" name="Google Shape;3697;p7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8" name="Google Shape;3698;p7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9" name="Google Shape;3699;p7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0" name="Google Shape;3700;p7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1" name="Google Shape;3701;p7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2" name="Google Shape;3702;p7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3" name="Google Shape;3703;p7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4" name="Google Shape;3704;p7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5" name="Google Shape;3705;p7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6" name="Google Shape;3706;p7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7" name="Google Shape;3707;p7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8" name="Google Shape;3708;p7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9" name="Google Shape;3709;p7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0" name="Google Shape;3710;p7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1" name="Google Shape;3711;p7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2" name="Google Shape;3712;p7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3" name="Google Shape;3713;p7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4" name="Google Shape;3714;p7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5" name="Google Shape;3715;p7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6" name="Google Shape;3716;p7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7" name="Google Shape;3717;p7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8" name="Google Shape;3718;p7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9" name="Google Shape;3719;p7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0" name="Google Shape;3720;p7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1" name="Google Shape;3721;p7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2" name="Google Shape;3722;p7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3" name="Google Shape;3723;p7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4" name="Google Shape;3724;p7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5" name="Google Shape;3725;p7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6" name="Google Shape;3726;p7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7" name="Google Shape;3727;p7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8" name="Google Shape;3728;p7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9" name="Google Shape;3729;p7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0" name="Google Shape;3730;p7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1" name="Google Shape;3731;p7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2" name="Google Shape;3732;p7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3" name="Google Shape;3733;p7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4" name="Google Shape;3734;p7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5" name="Google Shape;3735;p7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6" name="Google Shape;3736;p7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7" name="Google Shape;3737;p7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8" name="Google Shape;3738;p7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9" name="Google Shape;3739;p7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0" name="Google Shape;3740;p7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1" name="Google Shape;3741;p7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2" name="Google Shape;3742;p7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3" name="Google Shape;3743;p7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4" name="Google Shape;3744;p7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5" name="Google Shape;3745;p7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6" name="Google Shape;3746;p7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7" name="Google Shape;3747;p7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8" name="Google Shape;3748;p7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9" name="Google Shape;3749;p7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0" name="Google Shape;3750;p7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1" name="Google Shape;3751;p7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2" name="Google Shape;3752;p7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3" name="Google Shape;3753;p7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4" name="Google Shape;3754;p7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5" name="Google Shape;3755;p7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6" name="Google Shape;3756;p7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7" name="Google Shape;3757;p7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8" name="Google Shape;3758;p7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9" name="Google Shape;3759;p7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0" name="Google Shape;3760;p7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1" name="Google Shape;3761;p7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2" name="Google Shape;3762;p7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3" name="Google Shape;3763;p7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4" name="Google Shape;3764;p7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5" name="Google Shape;3765;p7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6" name="Google Shape;3766;p7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7" name="Google Shape;3767;p7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8" name="Google Shape;3768;p7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9" name="Google Shape;3769;p7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0" name="Google Shape;3770;p7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1" name="Google Shape;3771;p7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2" name="Google Shape;3772;p7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3" name="Google Shape;3773;p7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4" name="Google Shape;3774;p7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5" name="Google Shape;3775;p7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6" name="Google Shape;3776;p7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7" name="Google Shape;3777;p7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8" name="Google Shape;3778;p7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9" name="Google Shape;3779;p7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0" name="Google Shape;3780;p7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1" name="Google Shape;3781;p7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2" name="Google Shape;3782;p7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3" name="Google Shape;3783;p7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4" name="Google Shape;3784;p7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5" name="Google Shape;3785;p7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6" name="Google Shape;3786;p7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7" name="Google Shape;3787;p7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8" name="Google Shape;3788;p7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9" name="Google Shape;3789;p7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0" name="Google Shape;3790;p7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1" name="Google Shape;3791;p7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2" name="Google Shape;3792;p7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3" name="Google Shape;3793;p7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4" name="Google Shape;3794;p7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5" name="Google Shape;3795;p7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6" name="Google Shape;3796;p7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7" name="Google Shape;3797;p7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8" name="Google Shape;3798;p7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9" name="Google Shape;3799;p7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0" name="Google Shape;3800;p7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1" name="Google Shape;3801;p7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2" name="Google Shape;3802;p7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3" name="Google Shape;3803;p7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4" name="Google Shape;3804;p7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5" name="Google Shape;3805;p7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6" name="Google Shape;3806;p7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7" name="Google Shape;3807;p7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8" name="Google Shape;3808;p7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9" name="Google Shape;3809;p7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0" name="Google Shape;3810;p7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1" name="Google Shape;3811;p7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2" name="Google Shape;3812;p7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3" name="Google Shape;3813;p7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4" name="Google Shape;3814;p7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5" name="Google Shape;3815;p7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6" name="Google Shape;3816;p7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7" name="Google Shape;3817;p7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8" name="Google Shape;3818;p7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9" name="Google Shape;3819;p7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0" name="Google Shape;3820;p7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1" name="Google Shape;3821;p7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2" name="Google Shape;3822;p7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3" name="Google Shape;3823;p7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4" name="Google Shape;3824;p7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5" name="Google Shape;3825;p7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6" name="Google Shape;3826;p7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7" name="Google Shape;3827;p7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8" name="Google Shape;3828;p7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9" name="Google Shape;3829;p7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0" name="Google Shape;3830;p7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1" name="Google Shape;3831;p7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2" name="Google Shape;3832;p7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3" name="Google Shape;3833;p7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4" name="Google Shape;3834;p7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5" name="Google Shape;3835;p7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6" name="Google Shape;3836;p7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7" name="Google Shape;3837;p7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8" name="Google Shape;3838;p7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9" name="Google Shape;3839;p7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0" name="Google Shape;3840;p7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1" name="Google Shape;3841;p7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2" name="Google Shape;3842;p7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3" name="Google Shape;3843;p7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4" name="Google Shape;3844;p7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5" name="Google Shape;3845;p7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6" name="Google Shape;3846;p7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7" name="Google Shape;3847;p7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8" name="Google Shape;3848;p7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9" name="Google Shape;3849;p7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0" name="Google Shape;3850;p7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1" name="Google Shape;3851;p7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2" name="Google Shape;3852;p7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3" name="Google Shape;3853;p7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4" name="Google Shape;3854;p7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5" name="Google Shape;3855;p7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6" name="Google Shape;3856;p7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7" name="Google Shape;3857;p7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8" name="Google Shape;3858;p7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9" name="Google Shape;3859;p7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0" name="Google Shape;3860;p7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1" name="Google Shape;3861;p7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2" name="Google Shape;3862;p7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3" name="Google Shape;3863;p7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4" name="Google Shape;3864;p7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5" name="Google Shape;3865;p7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6" name="Google Shape;3866;p7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7" name="Google Shape;3867;p7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8" name="Google Shape;3868;p7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9" name="Google Shape;3869;p7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0" name="Google Shape;3870;p7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1" name="Google Shape;3871;p7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2" name="Google Shape;3872;p7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3" name="Google Shape;3873;p7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4" name="Google Shape;3874;p7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5" name="Google Shape;3875;p7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6" name="Google Shape;3876;p7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7" name="Google Shape;3877;p7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8" name="Google Shape;3878;p7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9" name="Google Shape;3879;p7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0" name="Google Shape;3880;p7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1" name="Google Shape;3881;p7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2" name="Google Shape;3882;p7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3" name="Google Shape;3883;p7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4" name="Google Shape;3884;p7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5" name="Google Shape;3885;p7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6" name="Google Shape;3886;p7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7" name="Google Shape;3887;p7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8" name="Google Shape;3888;p7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9" name="Google Shape;3889;p7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0" name="Google Shape;3890;p7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1" name="Google Shape;3891;p7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2" name="Google Shape;3892;p7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3" name="Google Shape;3893;p7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4" name="Google Shape;3894;p7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5" name="Google Shape;3895;p7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6" name="Google Shape;3896;p7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7" name="Google Shape;3897;p7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8" name="Google Shape;3898;p7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9" name="Google Shape;3899;p7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0" name="Google Shape;3900;p7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1" name="Google Shape;3901;p7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2" name="Google Shape;3902;p7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3" name="Google Shape;3903;p7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4" name="Google Shape;3904;p7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5" name="Google Shape;3905;p7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6" name="Google Shape;3906;p7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7" name="Google Shape;3907;p7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8" name="Google Shape;3908;p7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9" name="Google Shape;3909;p7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0" name="Google Shape;3910;p7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1" name="Google Shape;3911;p7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2" name="Google Shape;3912;p7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3" name="Google Shape;3913;p7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4" name="Google Shape;3914;p7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5" name="Google Shape;3915;p7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6" name="Google Shape;3916;p7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7" name="Google Shape;3917;p7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8" name="Google Shape;3918;p7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9" name="Google Shape;3919;p7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0" name="Google Shape;3920;p7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1" name="Google Shape;3921;p7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2" name="Google Shape;3922;p7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3" name="Google Shape;3923;p7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4" name="Google Shape;3924;p7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5" name="Google Shape;3925;p7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6" name="Google Shape;3926;p7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7" name="Google Shape;3927;p7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8" name="Google Shape;3928;p7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9" name="Google Shape;3929;p7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0" name="Google Shape;3930;p7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1" name="Google Shape;3931;p7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2" name="Google Shape;3932;p7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3" name="Google Shape;3933;p7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4" name="Google Shape;3934;p7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5" name="Google Shape;3935;p7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6" name="Google Shape;3936;p7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7" name="Google Shape;3937;p7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8" name="Google Shape;3938;p7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9" name="Google Shape;3939;p7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0" name="Google Shape;3940;p7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1" name="Google Shape;3941;p7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2" name="Google Shape;3942;p7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3" name="Google Shape;3943;p7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4" name="Google Shape;3944;p7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5" name="Google Shape;3945;p7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6" name="Google Shape;3946;p7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7" name="Google Shape;3947;p7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8" name="Google Shape;3948;p7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9" name="Google Shape;3949;p7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0" name="Google Shape;3950;p7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1" name="Google Shape;3951;p7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2" name="Google Shape;3952;p7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3" name="Google Shape;3953;p7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4" name="Google Shape;3954;p7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5" name="Google Shape;3955;p7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6" name="Google Shape;3956;p7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7" name="Google Shape;3957;p7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8" name="Google Shape;3958;p7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9" name="Google Shape;3959;p7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0" name="Google Shape;3960;p7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1" name="Google Shape;3961;p7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2" name="Google Shape;3962;p7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3" name="Google Shape;3963;p7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4" name="Google Shape;3964;p7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5" name="Google Shape;3965;p7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6" name="Google Shape;3966;p7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7" name="Google Shape;3967;p7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8" name="Google Shape;3968;p7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9" name="Google Shape;3969;p7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0" name="Google Shape;3970;p7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1" name="Google Shape;3971;p7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2" name="Google Shape;3972;p7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3" name="Google Shape;3973;p7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4" name="Google Shape;3974;p7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5" name="Google Shape;3975;p7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6" name="Google Shape;3976;p7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7" name="Google Shape;3977;p7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8" name="Google Shape;3978;p7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9" name="Google Shape;3979;p7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0" name="Google Shape;3980;p7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1" name="Google Shape;3981;p7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2" name="Google Shape;3982;p7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3" name="Google Shape;3983;p7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4" name="Google Shape;3984;p7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5" name="Google Shape;3985;p7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6" name="Google Shape;3986;p7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7" name="Google Shape;3987;p7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8" name="Google Shape;3988;p7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9" name="Google Shape;3989;p7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0" name="Google Shape;3990;p7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1" name="Google Shape;3991;p7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2" name="Google Shape;3992;p7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3" name="Google Shape;3993;p7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4" name="Google Shape;3994;p7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5" name="Google Shape;3995;p7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6" name="Google Shape;3996;p7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7" name="Google Shape;3997;p7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8" name="Google Shape;3998;p7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9" name="Google Shape;3999;p7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0" name="Google Shape;4000;p7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1" name="Google Shape;4001;p7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2" name="Google Shape;4002;p7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3" name="Google Shape;4003;p7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4" name="Google Shape;4004;p7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5" name="Google Shape;4005;p7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6" name="Google Shape;4006;p7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7" name="Google Shape;4007;p7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8" name="Google Shape;4008;p7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9" name="Google Shape;4009;p7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0" name="Google Shape;4010;p7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1" name="Google Shape;4011;p7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2" name="Google Shape;4012;p7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3" name="Google Shape;4013;p7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4" name="Google Shape;4014;p7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5" name="Google Shape;4015;p7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6" name="Google Shape;4016;p7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7" name="Google Shape;4017;p7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8" name="Google Shape;4018;p7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9" name="Google Shape;4019;p7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0" name="Google Shape;4020;p7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1" name="Google Shape;4021;p7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2" name="Google Shape;4022;p7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3" name="Google Shape;4023;p7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4" name="Google Shape;4024;p7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5" name="Google Shape;4025;p7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6" name="Google Shape;4026;p7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7" name="Google Shape;4027;p7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8" name="Google Shape;4028;p7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9" name="Google Shape;4029;p7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0" name="Google Shape;4030;p7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1" name="Google Shape;4031;p7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2" name="Google Shape;4032;p7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3" name="Google Shape;4033;p7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4" name="Google Shape;4034;p7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5" name="Google Shape;4035;p7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6" name="Google Shape;4036;p7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7" name="Google Shape;4037;p7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8" name="Google Shape;4038;p7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9" name="Google Shape;4039;p7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0" name="Google Shape;4040;p7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1" name="Google Shape;4041;p7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2" name="Google Shape;4042;p7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3" name="Google Shape;4043;p7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4" name="Google Shape;4044;p7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5" name="Google Shape;4045;p7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6" name="Google Shape;4046;p7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7" name="Google Shape;4047;p7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8" name="Google Shape;4048;p7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9" name="Google Shape;4049;p7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0" name="Google Shape;4050;p7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1" name="Google Shape;4051;p7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2" name="Google Shape;4052;p7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3" name="Google Shape;4053;p7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4" name="Google Shape;4054;p7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5" name="Google Shape;4055;p7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6" name="Google Shape;4056;p7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7" name="Google Shape;4057;p7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8" name="Google Shape;4058;p7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9" name="Google Shape;4059;p7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0" name="Google Shape;4060;p7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1" name="Google Shape;4061;p7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2" name="Google Shape;4062;p7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3" name="Google Shape;4063;p7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4" name="Google Shape;4064;p7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5" name="Google Shape;4065;p7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6" name="Google Shape;4066;p7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7" name="Google Shape;4067;p7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8" name="Google Shape;4068;p7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9" name="Google Shape;4069;p7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0" name="Google Shape;4070;p7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1" name="Google Shape;4071;p7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2" name="Google Shape;4072;p7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3" name="Google Shape;4073;p7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4" name="Google Shape;4074;p7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5" name="Google Shape;4075;p7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6" name="Google Shape;4076;p7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7" name="Google Shape;4077;p7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8" name="Google Shape;4078;p7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9" name="Google Shape;4079;p7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0" name="Google Shape;4080;p7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1" name="Google Shape;4081;p7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2" name="Google Shape;4082;p7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3" name="Google Shape;4083;p7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4" name="Google Shape;4084;p7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5" name="Google Shape;4085;p7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6" name="Google Shape;4086;p7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7" name="Google Shape;4087;p7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8" name="Google Shape;4088;p7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9" name="Google Shape;4089;p7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0" name="Google Shape;4090;p7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1" name="Google Shape;4091;p7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2" name="Google Shape;4092;p7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3" name="Google Shape;4093;p7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4" name="Google Shape;4094;p7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5" name="Google Shape;4095;p7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6" name="Google Shape;4096;p7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7" name="Google Shape;4097;p7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8" name="Google Shape;4098;p7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9" name="Google Shape;4099;p7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0" name="Google Shape;4100;p7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1" name="Google Shape;4101;p7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2" name="Google Shape;4102;p7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3" name="Google Shape;4103;p7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4" name="Google Shape;4104;p7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5" name="Google Shape;4105;p7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6" name="Google Shape;4106;p7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7" name="Google Shape;4107;p7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8" name="Google Shape;4108;p7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9" name="Google Shape;4109;p7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0" name="Google Shape;4110;p7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1" name="Google Shape;4111;p7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2" name="Google Shape;4112;p7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3" name="Google Shape;4113;p7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4" name="Google Shape;4114;p7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5" name="Google Shape;4115;p7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6" name="Google Shape;4116;p7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7" name="Google Shape;4117;p7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8" name="Google Shape;4118;p7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9" name="Google Shape;4119;p7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0" name="Google Shape;4120;p7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1" name="Google Shape;4121;p7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2" name="Google Shape;4122;p7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3" name="Google Shape;4123;p7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4" name="Google Shape;4124;p7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5" name="Google Shape;4125;p7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6" name="Google Shape;4126;p7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7" name="Google Shape;4127;p7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8" name="Google Shape;4128;p7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9" name="Google Shape;4129;p7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0" name="Google Shape;4130;p7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1" name="Google Shape;4131;p7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2" name="Google Shape;4132;p7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3" name="Google Shape;4133;p7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4" name="Google Shape;4134;p7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5" name="Google Shape;4135;p7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6" name="Google Shape;4136;p7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7" name="Google Shape;4137;p7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8" name="Google Shape;4138;p7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9" name="Google Shape;4139;p7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0" name="Google Shape;4140;p7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1" name="Google Shape;4141;p7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2" name="Google Shape;4142;p7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3" name="Google Shape;4143;p7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4" name="Google Shape;4144;p7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5" name="Google Shape;4145;p7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6" name="Google Shape;4146;p7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7" name="Google Shape;4147;p7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8" name="Google Shape;4148;p7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9" name="Google Shape;4149;p7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0" name="Google Shape;4150;p7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1" name="Google Shape;4151;p7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2" name="Google Shape;4152;p7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3" name="Google Shape;4153;p7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4" name="Google Shape;4154;p7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5" name="Google Shape;4155;p7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6" name="Google Shape;4156;p7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7" name="Google Shape;4157;p7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8" name="Google Shape;4158;p7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9" name="Google Shape;4159;p7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0" name="Google Shape;4160;p7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1" name="Google Shape;4161;p7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2" name="Google Shape;4162;p7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3" name="Google Shape;4163;p7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4" name="Google Shape;4164;p7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5" name="Google Shape;4165;p7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6" name="Google Shape;4166;p7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7" name="Google Shape;4167;p7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8" name="Google Shape;4168;p7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9" name="Google Shape;4169;p7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0" name="Google Shape;4170;p7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1" name="Google Shape;4171;p7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2" name="Google Shape;4172;p7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3" name="Google Shape;4173;p7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4" name="Google Shape;4174;p7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5" name="Google Shape;4175;p7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6" name="Google Shape;4176;p7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7" name="Google Shape;4177;p7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8" name="Google Shape;4178;p7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9" name="Google Shape;4179;p7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0" name="Google Shape;4180;p7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1" name="Google Shape;4181;p7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2" name="Google Shape;4182;p7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3" name="Google Shape;4183;p7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4" name="Google Shape;4184;p7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5" name="Google Shape;4185;p7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6" name="Google Shape;4186;p7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7" name="Google Shape;4187;p7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8" name="Google Shape;4188;p7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9" name="Google Shape;4189;p7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0" name="Google Shape;4190;p7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1" name="Google Shape;4191;p7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2" name="Google Shape;4192;p7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3" name="Google Shape;4193;p7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4" name="Google Shape;4194;p7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5" name="Google Shape;4195;p7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6" name="Google Shape;4196;p7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7" name="Google Shape;4197;p7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8" name="Google Shape;4198;p7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9" name="Google Shape;4199;p7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0" name="Google Shape;4200;p7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1" name="Google Shape;4201;p7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2" name="Google Shape;4202;p7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3" name="Google Shape;4203;p7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4" name="Google Shape;4204;p7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5" name="Google Shape;4205;p7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6" name="Google Shape;4206;p7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7" name="Google Shape;4207;p7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8" name="Google Shape;4208;p7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9" name="Google Shape;4209;p7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0" name="Google Shape;4210;p7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1" name="Google Shape;4211;p7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2" name="Google Shape;4212;p7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3" name="Google Shape;4213;p7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4" name="Google Shape;4214;p7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5" name="Google Shape;4215;p7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6" name="Google Shape;4216;p7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7" name="Google Shape;4217;p7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8" name="Google Shape;4218;p7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9" name="Google Shape;4219;p7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0" name="Google Shape;4220;p7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1" name="Google Shape;4221;p7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2" name="Google Shape;4222;p7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3" name="Google Shape;4223;p7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4" name="Google Shape;4224;p7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5" name="Google Shape;4225;p7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6" name="Google Shape;4226;p7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7" name="Google Shape;4227;p7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8" name="Google Shape;4228;p7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9" name="Google Shape;4229;p7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0" name="Google Shape;4230;p7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1" name="Google Shape;4231;p7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2" name="Google Shape;4232;p7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3" name="Google Shape;4233;p7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4" name="Google Shape;4234;p7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5" name="Google Shape;4235;p7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6" name="Google Shape;4236;p7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7" name="Google Shape;4237;p7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8" name="Google Shape;4238;p7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9" name="Google Shape;4239;p7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0" name="Google Shape;4240;p7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1" name="Google Shape;4241;p7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2" name="Google Shape;4242;p7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3" name="Google Shape;4243;p7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4" name="Google Shape;4244;p7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5" name="Google Shape;4245;p7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6" name="Google Shape;4246;p7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7" name="Google Shape;4247;p7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8" name="Google Shape;4248;p7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9" name="Google Shape;4249;p7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0" name="Google Shape;4250;p7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1" name="Google Shape;4251;p7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2" name="Google Shape;4252;p7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3" name="Google Shape;4253;p7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4" name="Google Shape;4254;p7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5" name="Google Shape;4255;p7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6" name="Google Shape;4256;p7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7" name="Google Shape;4257;p7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8" name="Google Shape;4258;p7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9" name="Google Shape;4259;p7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0" name="Google Shape;4260;p7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1" name="Google Shape;4261;p7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2" name="Google Shape;4262;p7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3" name="Google Shape;4263;p7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4" name="Google Shape;4264;p7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5" name="Google Shape;4265;p7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6" name="Google Shape;4266;p7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7" name="Google Shape;4267;p7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8" name="Google Shape;4268;p7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9" name="Google Shape;4269;p7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0" name="Google Shape;4270;p7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1" name="Google Shape;4271;p7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2" name="Google Shape;4272;p7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3" name="Google Shape;4273;p7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4" name="Google Shape;4274;p7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5" name="Google Shape;4275;p7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6" name="Google Shape;4276;p7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7" name="Google Shape;4277;p7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8" name="Google Shape;4278;p7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9" name="Google Shape;4279;p7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0" name="Google Shape;4280;p7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1" name="Google Shape;4281;p7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2" name="Google Shape;4282;p7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3" name="Google Shape;4283;p7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4" name="Google Shape;4284;p7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5" name="Google Shape;4285;p7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6" name="Google Shape;4286;p7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7" name="Google Shape;4287;p7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8" name="Google Shape;4288;p7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9" name="Google Shape;4289;p7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0" name="Google Shape;4290;p7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1" name="Google Shape;4291;p7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2" name="Google Shape;4292;p7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3" name="Google Shape;4293;p7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4" name="Google Shape;4294;p7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5" name="Google Shape;4295;p7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6" name="Google Shape;4296;p7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7" name="Google Shape;4297;p7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8" name="Google Shape;4298;p7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9" name="Google Shape;4299;p7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0" name="Google Shape;4300;p7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1" name="Google Shape;4301;p7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2" name="Google Shape;4302;p7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3" name="Google Shape;4303;p7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4" name="Google Shape;4304;p7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5" name="Google Shape;4305;p7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6" name="Google Shape;4306;p7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7" name="Google Shape;4307;p7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8" name="Google Shape;4308;p7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9" name="Google Shape;4309;p7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0" name="Google Shape;4310;p7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1" name="Google Shape;4311;p7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2" name="Google Shape;4312;p7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3" name="Google Shape;4313;p7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7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7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7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7" name="Google Shape;4317;p7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8" name="Google Shape;4318;p7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9" name="Google Shape;4319;p7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0" name="Google Shape;4320;p7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1" name="Google Shape;4321;p7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2" name="Google Shape;4322;p7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3" name="Google Shape;4323;p7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4" name="Google Shape;4324;p7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5" name="Google Shape;4325;p7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6" name="Google Shape;4326;p7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7" name="Google Shape;4327;p7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8" name="Google Shape;4328;p7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9" name="Google Shape;4329;p7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0" name="Google Shape;4330;p7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1" name="Google Shape;4331;p7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2" name="Google Shape;4332;p7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3" name="Google Shape;4333;p7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4" name="Google Shape;4334;p7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5" name="Google Shape;4335;p7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6" name="Google Shape;4336;p7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7" name="Google Shape;4337;p7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8" name="Google Shape;4338;p7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9" name="Google Shape;4339;p7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0" name="Google Shape;4340;p7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1" name="Google Shape;4341;p7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2" name="Google Shape;4342;p7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3" name="Google Shape;4343;p7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4" name="Google Shape;4344;p7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5" name="Google Shape;4345;p7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6" name="Google Shape;4346;p7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7" name="Google Shape;4347;p7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8" name="Google Shape;4348;p7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9" name="Google Shape;4349;p7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0" name="Google Shape;4350;p7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1" name="Google Shape;4351;p7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2" name="Google Shape;4352;p7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3" name="Google Shape;4353;p7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4" name="Google Shape;4354;p7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5" name="Google Shape;4355;p7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6" name="Google Shape;4356;p7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7" name="Google Shape;4357;p7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8" name="Google Shape;4358;p7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9" name="Google Shape;4359;p7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0" name="Google Shape;4360;p7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1" name="Google Shape;4361;p7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2" name="Google Shape;4362;p7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3" name="Google Shape;4363;p7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4" name="Google Shape;4364;p7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5" name="Google Shape;4365;p7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6" name="Google Shape;4366;p7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7" name="Google Shape;4367;p7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8" name="Google Shape;4368;p7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9" name="Google Shape;4369;p7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0" name="Google Shape;4370;p7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1" name="Google Shape;4371;p7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2" name="Google Shape;4372;p7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3" name="Google Shape;4373;p7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4" name="Google Shape;4374;p7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5" name="Google Shape;4375;p7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6" name="Google Shape;4376;p7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7" name="Google Shape;4377;p7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8" name="Google Shape;4378;p7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9" name="Google Shape;4379;p7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0" name="Google Shape;4380;p7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1" name="Google Shape;4381;p7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2" name="Google Shape;4382;p7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3" name="Google Shape;4383;p7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4" name="Google Shape;4384;p7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5" name="Google Shape;4385;p7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6" name="Google Shape;4386;p7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7" name="Google Shape;4387;p7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8" name="Google Shape;4388;p7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9" name="Google Shape;4389;p7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0" name="Google Shape;4390;p7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1" name="Google Shape;4391;p7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2" name="Google Shape;4392;p7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3" name="Google Shape;4393;p7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4" name="Google Shape;4394;p7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5" name="Google Shape;4395;p7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6" name="Google Shape;4396;p7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7" name="Google Shape;4397;p7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8" name="Google Shape;4398;p7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9" name="Google Shape;4399;p7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0" name="Google Shape;4400;p7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1" name="Google Shape;4401;p7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2" name="Google Shape;4402;p7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3" name="Google Shape;4403;p7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4" name="Google Shape;4404;p7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5" name="Google Shape;4405;p7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6" name="Google Shape;4406;p7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7" name="Google Shape;4407;p7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8" name="Google Shape;4408;p7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9" name="Google Shape;4409;p7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0" name="Google Shape;4410;p7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1" name="Google Shape;4411;p7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2" name="Google Shape;4412;p7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3" name="Google Shape;4413;p7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4" name="Google Shape;4414;p7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5" name="Google Shape;4415;p7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6" name="Google Shape;4416;p7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7" name="Google Shape;4417;p7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8" name="Google Shape;4418;p7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9" name="Google Shape;4419;p7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0" name="Google Shape;4420;p7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1" name="Google Shape;4421;p7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2" name="Google Shape;4422;p7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3" name="Google Shape;4423;p7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4" name="Google Shape;4424;p7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5" name="Google Shape;4425;p7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6" name="Google Shape;4426;p7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7" name="Google Shape;4427;p7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8" name="Google Shape;4428;p7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9" name="Google Shape;4429;p7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0" name="Google Shape;4430;p7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1" name="Google Shape;4431;p7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2" name="Google Shape;4432;p7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3" name="Google Shape;4433;p7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4" name="Google Shape;4434;p7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5" name="Google Shape;4435;p7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6" name="Google Shape;4436;p7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7" name="Google Shape;4437;p7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8" name="Google Shape;4438;p7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9" name="Google Shape;4439;p7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0" name="Google Shape;4440;p7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1" name="Google Shape;4441;p7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2" name="Google Shape;4442;p7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3" name="Google Shape;4443;p7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4" name="Google Shape;4444;p7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5" name="Google Shape;4445;p7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6" name="Google Shape;4446;p7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7" name="Google Shape;4447;p7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8" name="Google Shape;4448;p7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9" name="Google Shape;4449;p7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0" name="Google Shape;4450;p7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1" name="Google Shape;4451;p7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2" name="Google Shape;4452;p7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3" name="Google Shape;4453;p7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4" name="Google Shape;4454;p7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5" name="Google Shape;4455;p7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6" name="Google Shape;4456;p7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7" name="Google Shape;4457;p7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8" name="Google Shape;4458;p7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9" name="Google Shape;4459;p7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0" name="Google Shape;4460;p7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1" name="Google Shape;4461;p7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2" name="Google Shape;4462;p7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3" name="Google Shape;4463;p7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4" name="Google Shape;4464;p7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5" name="Google Shape;4465;p7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6" name="Google Shape;4466;p7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7" name="Google Shape;4467;p7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8" name="Google Shape;4468;p7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9" name="Google Shape;4469;p7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0" name="Google Shape;4470;p7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1" name="Google Shape;4471;p7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2" name="Google Shape;4472;p7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3" name="Google Shape;4473;p7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4" name="Google Shape;4474;p7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5" name="Google Shape;4475;p7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6" name="Google Shape;4476;p7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7" name="Google Shape;4477;p7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8" name="Google Shape;4478;p7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9" name="Google Shape;4479;p7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0" name="Google Shape;4480;p7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1" name="Google Shape;4481;p7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2" name="Google Shape;4482;p7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3" name="Google Shape;4483;p7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4" name="Google Shape;4484;p7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5" name="Google Shape;4485;p7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6" name="Google Shape;4486;p7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7" name="Google Shape;4487;p7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8" name="Google Shape;4488;p7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9" name="Google Shape;4489;p7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0" name="Google Shape;4490;p7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1" name="Google Shape;4491;p7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2" name="Google Shape;4492;p7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3" name="Google Shape;4493;p7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4" name="Google Shape;4494;p7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5" name="Google Shape;4495;p7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6" name="Google Shape;4496;p7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7" name="Google Shape;4497;p7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8" name="Google Shape;4498;p7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9" name="Google Shape;4499;p7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0" name="Google Shape;4500;p7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1" name="Google Shape;4501;p7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2" name="Google Shape;4502;p7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3" name="Google Shape;4503;p7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4" name="Google Shape;4504;p7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5" name="Google Shape;4505;p7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6" name="Google Shape;4506;p7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7" name="Google Shape;4507;p7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8" name="Google Shape;4508;p7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9" name="Google Shape;4509;p7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0" name="Google Shape;4510;p7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1" name="Google Shape;4511;p7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2" name="Google Shape;4512;p7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3" name="Google Shape;4513;p7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4" name="Google Shape;4514;p7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5" name="Google Shape;4515;p7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6" name="Google Shape;4516;p7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7" name="Google Shape;4517;p7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8" name="Google Shape;4518;p7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9" name="Google Shape;4519;p7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0" name="Google Shape;4520;p7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1" name="Google Shape;4521;p7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2" name="Google Shape;4522;p7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3" name="Google Shape;4523;p7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4" name="Google Shape;4524;p7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5" name="Google Shape;4525;p7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6" name="Google Shape;4526;p7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7" name="Google Shape;4527;p7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8" name="Google Shape;4528;p7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9" name="Google Shape;4529;p7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0" name="Google Shape;4530;p7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1" name="Google Shape;4531;p7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2" name="Google Shape;4532;p7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3" name="Google Shape;4533;p7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4" name="Google Shape;4534;p7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5" name="Google Shape;4535;p7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6" name="Google Shape;4536;p7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7" name="Google Shape;4537;p7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8" name="Google Shape;4538;p7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9" name="Google Shape;4539;p7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0" name="Google Shape;4540;p7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1" name="Google Shape;4541;p7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2" name="Google Shape;4542;p7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3" name="Google Shape;4543;p7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4" name="Google Shape;4544;p7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5" name="Google Shape;4545;p7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6" name="Google Shape;4546;p7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7" name="Google Shape;4547;p7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8" name="Google Shape;4548;p7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9" name="Google Shape;4549;p7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0" name="Google Shape;4550;p7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1" name="Google Shape;4551;p7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2" name="Google Shape;4552;p7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3" name="Google Shape;4553;p7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4" name="Google Shape;4554;p7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5" name="Google Shape;4555;p7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6" name="Google Shape;4556;p7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7" name="Google Shape;4557;p7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8" name="Google Shape;4558;p7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9" name="Google Shape;4559;p7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0" name="Google Shape;4560;p7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1" name="Google Shape;4561;p7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2" name="Google Shape;4562;p7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3" name="Google Shape;4563;p7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4" name="Google Shape;4564;p7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5" name="Google Shape;4565;p7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6" name="Google Shape;4566;p7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7" name="Google Shape;4567;p7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8" name="Google Shape;4568;p7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9" name="Google Shape;4569;p7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0" name="Google Shape;4570;p7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1" name="Google Shape;4571;p7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2" name="Google Shape;4572;p7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3" name="Google Shape;4573;p7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4" name="Google Shape;4574;p7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5" name="Google Shape;4575;p7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6" name="Google Shape;4576;p7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7" name="Google Shape;4577;p7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8" name="Google Shape;4578;p7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9" name="Google Shape;4579;p7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0" name="Google Shape;4580;p7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1" name="Google Shape;4581;p7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2" name="Google Shape;4582;p7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3" name="Google Shape;4583;p7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4" name="Google Shape;4584;p7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5" name="Google Shape;4585;p7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6" name="Google Shape;4586;p7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7" name="Google Shape;4587;p7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8" name="Google Shape;4588;p7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9" name="Google Shape;4589;p7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0" name="Google Shape;4590;p7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1" name="Google Shape;4591;p7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2" name="Google Shape;4592;p7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3" name="Google Shape;4593;p7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4" name="Google Shape;4594;p7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5" name="Google Shape;4595;p7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6" name="Google Shape;4596;p7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7" name="Google Shape;4597;p7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8" name="Google Shape;4598;p7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7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0" name="Google Shape;4600;p7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1" name="Google Shape;4601;p7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7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7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7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5" name="Google Shape;4605;p7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6" name="Google Shape;4606;p7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7" name="Google Shape;4607;p7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8" name="Google Shape;4608;p7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9" name="Google Shape;4609;p7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0" name="Google Shape;4610;p7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1" name="Google Shape;4611;p7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2" name="Google Shape;4612;p7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3" name="Google Shape;4613;p7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4" name="Google Shape;4614;p7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5" name="Google Shape;4615;p7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6" name="Google Shape;4616;p7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7" name="Google Shape;4617;p7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8" name="Google Shape;4618;p7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9" name="Google Shape;4619;p7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0" name="Google Shape;4620;p7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1" name="Google Shape;4621;p7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2" name="Google Shape;4622;p7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3" name="Google Shape;4623;p7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4" name="Google Shape;4624;p7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5" name="Google Shape;4625;p7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6" name="Google Shape;4626;p7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7" name="Google Shape;4627;p7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8" name="Google Shape;4628;p7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9" name="Google Shape;4629;p7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0" name="Google Shape;4630;p7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1" name="Google Shape;4631;p7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2" name="Google Shape;4632;p7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3" name="Google Shape;4633;p7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4" name="Google Shape;4634;p7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5" name="Google Shape;4635;p7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6" name="Google Shape;4636;p7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7" name="Google Shape;4637;p7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8" name="Google Shape;4638;p7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9" name="Google Shape;4639;p7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0" name="Google Shape;4640;p7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1" name="Google Shape;4641;p7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2" name="Google Shape;4642;p7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3" name="Google Shape;4643;p7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4" name="Google Shape;4644;p7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5" name="Google Shape;4645;p7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6" name="Google Shape;4646;p7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7" name="Google Shape;4647;p7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8" name="Google Shape;4648;p7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9" name="Google Shape;4649;p7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0" name="Google Shape;4650;p7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1" name="Google Shape;4651;p7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2" name="Google Shape;4652;p7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3" name="Google Shape;4653;p7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4" name="Google Shape;4654;p7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5" name="Google Shape;4655;p7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6" name="Google Shape;4656;p7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7" name="Google Shape;4657;p7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8" name="Google Shape;4658;p7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9" name="Google Shape;4659;p7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0" name="Google Shape;4660;p7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1" name="Google Shape;4661;p7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2" name="Google Shape;4662;p7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3" name="Google Shape;4663;p7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4" name="Google Shape;4664;p7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5" name="Google Shape;4665;p7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6" name="Google Shape;4666;p7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7" name="Google Shape;4667;p7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8" name="Google Shape;4668;p7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9" name="Google Shape;4669;p7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0" name="Google Shape;4670;p7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1" name="Google Shape;4671;p7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2" name="Google Shape;4672;p7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3" name="Google Shape;4673;p7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4" name="Google Shape;4674;p7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5" name="Google Shape;4675;p7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6" name="Google Shape;4676;p7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7" name="Google Shape;4677;p7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8" name="Google Shape;4678;p7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9" name="Google Shape;4679;p7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0" name="Google Shape;4680;p7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1" name="Google Shape;4681;p7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2" name="Google Shape;4682;p7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3" name="Google Shape;4683;p7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4" name="Google Shape;4684;p7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5" name="Google Shape;4685;p7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6" name="Google Shape;4686;p7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7" name="Google Shape;4687;p7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8" name="Google Shape;4688;p7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9" name="Google Shape;4689;p7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0" name="Google Shape;4690;p7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1" name="Google Shape;4691;p7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2" name="Google Shape;4692;p7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3" name="Google Shape;4693;p7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4" name="Google Shape;4694;p7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5" name="Google Shape;4695;p7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6" name="Google Shape;4696;p7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7" name="Google Shape;4697;p7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8" name="Google Shape;4698;p7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9" name="Google Shape;4699;p7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0" name="Google Shape;4700;p7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1" name="Google Shape;4701;p7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2" name="Google Shape;4702;p7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3" name="Google Shape;4703;p7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4" name="Google Shape;4704;p7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5" name="Google Shape;4705;p7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6" name="Google Shape;4706;p7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7" name="Google Shape;4707;p7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8" name="Google Shape;4708;p7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9" name="Google Shape;4709;p7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0" name="Google Shape;4710;p7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1" name="Google Shape;4711;p7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2" name="Google Shape;4712;p7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3" name="Google Shape;4713;p7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4" name="Google Shape;4714;p7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5" name="Google Shape;4715;p7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6" name="Google Shape;4716;p7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7" name="Google Shape;4717;p7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8" name="Google Shape;4718;p7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9" name="Google Shape;4719;p7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0" name="Google Shape;4720;p7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1" name="Google Shape;4721;p7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2" name="Google Shape;4722;p7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3" name="Google Shape;4723;p7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4" name="Google Shape;4724;p7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5" name="Google Shape;4725;p7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6" name="Google Shape;4726;p7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7" name="Google Shape;4727;p7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8" name="Google Shape;4728;p7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9" name="Google Shape;4729;p7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0" name="Google Shape;4730;p7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1" name="Google Shape;4731;p7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2" name="Google Shape;4732;p7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3" name="Google Shape;4733;p7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4" name="Google Shape;4734;p7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5" name="Google Shape;4735;p7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6" name="Google Shape;4736;p7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7" name="Google Shape;4737;p7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8" name="Google Shape;4738;p7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9" name="Google Shape;4739;p7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0" name="Google Shape;4740;p7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1" name="Google Shape;4741;p7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2" name="Google Shape;4742;p7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3" name="Google Shape;4743;p7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4" name="Google Shape;4744;p7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5" name="Google Shape;4745;p7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6" name="Google Shape;4746;p7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7" name="Google Shape;4747;p7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8" name="Google Shape;4748;p7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9" name="Google Shape;4749;p7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0" name="Google Shape;4750;p7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1" name="Google Shape;4751;p7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2" name="Google Shape;4752;p7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3" name="Google Shape;4753;p7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4" name="Google Shape;4754;p7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5" name="Google Shape;4755;p7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6" name="Google Shape;4756;p7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7" name="Google Shape;4757;p7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8" name="Google Shape;4758;p7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9" name="Google Shape;4759;p7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0" name="Google Shape;4760;p7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1" name="Google Shape;4761;p7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2" name="Google Shape;4762;p7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3" name="Google Shape;4763;p7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4" name="Google Shape;4764;p7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5" name="Google Shape;4765;p7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6" name="Google Shape;4766;p7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7" name="Google Shape;4767;p7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8" name="Google Shape;4768;p7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9" name="Google Shape;4769;p7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0" name="Google Shape;4770;p7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1" name="Google Shape;4771;p7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2" name="Google Shape;4772;p7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3" name="Google Shape;4773;p7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4" name="Google Shape;4774;p7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5" name="Google Shape;4775;p7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6" name="Google Shape;4776;p7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7" name="Google Shape;4777;p7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8" name="Google Shape;4778;p7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9" name="Google Shape;4779;p7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0" name="Google Shape;4780;p7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1" name="Google Shape;4781;p7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2" name="Google Shape;4782;p7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3" name="Google Shape;4783;p7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4" name="Google Shape;4784;p7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5" name="Google Shape;4785;p7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6" name="Google Shape;4786;p7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7" name="Google Shape;4787;p7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8" name="Google Shape;4788;p7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9" name="Google Shape;4789;p7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0" name="Google Shape;4790;p7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1" name="Google Shape;4791;p7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2" name="Google Shape;4792;p7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3" name="Google Shape;4793;p7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4" name="Google Shape;4794;p7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5" name="Google Shape;4795;p7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6" name="Google Shape;4796;p7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7" name="Google Shape;4797;p7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8" name="Google Shape;4798;p7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9" name="Google Shape;4799;p7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0" name="Google Shape;4800;p7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1" name="Google Shape;4801;p7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2" name="Google Shape;4802;p7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3" name="Google Shape;4803;p7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4" name="Google Shape;4804;p7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5" name="Google Shape;4805;p7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6" name="Google Shape;4806;p7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7" name="Google Shape;4807;p7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8" name="Google Shape;4808;p7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9" name="Google Shape;4809;p7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0" name="Google Shape;4810;p7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1" name="Google Shape;4811;p7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2" name="Google Shape;4812;p7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3" name="Google Shape;4813;p7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4" name="Google Shape;4814;p7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5" name="Google Shape;4815;p7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6" name="Google Shape;4816;p7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7" name="Google Shape;4817;p7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8" name="Google Shape;4818;p7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9" name="Google Shape;4819;p7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0" name="Google Shape;4820;p7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1" name="Google Shape;4821;p7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2" name="Google Shape;4822;p7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3" name="Google Shape;4823;p7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4" name="Google Shape;4824;p7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5" name="Google Shape;4825;p7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6" name="Google Shape;4826;p7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7" name="Google Shape;4827;p7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8" name="Google Shape;4828;p7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9" name="Google Shape;4829;p7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0" name="Google Shape;4830;p7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1" name="Google Shape;4831;p7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2" name="Google Shape;4832;p7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3" name="Google Shape;4833;p7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4" name="Google Shape;4834;p7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5" name="Google Shape;4835;p7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6" name="Google Shape;4836;p7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7" name="Google Shape;4837;p7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8" name="Google Shape;4838;p7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9" name="Google Shape;4839;p7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0" name="Google Shape;4840;p7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1" name="Google Shape;4841;p7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2" name="Google Shape;4842;p7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3" name="Google Shape;4843;p7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4" name="Google Shape;4844;p7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5" name="Google Shape;4845;p7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6" name="Google Shape;4846;p7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7" name="Google Shape;4847;p7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8" name="Google Shape;4848;p7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9" name="Google Shape;4849;p7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0" name="Google Shape;4850;p7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1" name="Google Shape;4851;p7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2" name="Google Shape;4852;p7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3" name="Google Shape;4853;p7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4" name="Google Shape;4854;p7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5" name="Google Shape;4855;p7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6" name="Google Shape;4856;p7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7" name="Google Shape;4857;p7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8" name="Google Shape;4858;p7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9" name="Google Shape;4859;p7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0" name="Google Shape;4860;p7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1" name="Google Shape;4861;p7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2" name="Google Shape;4862;p7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3" name="Google Shape;4863;p7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4" name="Google Shape;4864;p7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5" name="Google Shape;4865;p7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6" name="Google Shape;4866;p7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7" name="Google Shape;4867;p7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8" name="Google Shape;4868;p7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9" name="Google Shape;4869;p7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0" name="Google Shape;4870;p7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1" name="Google Shape;4871;p7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2" name="Google Shape;4872;p7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3" name="Google Shape;4873;p7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4" name="Google Shape;4874;p7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5" name="Google Shape;4875;p7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6" name="Google Shape;4876;p7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7" name="Google Shape;4877;p7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8" name="Google Shape;4878;p7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9" name="Google Shape;4879;p7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0" name="Google Shape;4880;p7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1" name="Google Shape;4881;p7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2" name="Google Shape;4882;p7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3" name="Google Shape;4883;p7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4" name="Google Shape;4884;p7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5" name="Google Shape;4885;p7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6" name="Google Shape;4886;p7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7" name="Google Shape;4887;p7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8" name="Google Shape;4888;p7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9" name="Google Shape;4889;p7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0" name="Google Shape;4890;p7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1" name="Google Shape;4891;p7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2" name="Google Shape;4892;p7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3" name="Google Shape;4893;p7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4" name="Google Shape;4894;p7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5" name="Google Shape;4895;p7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6" name="Google Shape;4896;p7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7" name="Google Shape;4897;p7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8" name="Google Shape;4898;p7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9" name="Google Shape;4899;p7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0" name="Google Shape;4900;p7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1" name="Google Shape;4901;p7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2" name="Google Shape;4902;p7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3" name="Google Shape;4903;p7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4" name="Google Shape;4904;p7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5" name="Google Shape;4905;p7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6" name="Google Shape;4906;p7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7" name="Google Shape;4907;p7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8" name="Google Shape;4908;p7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9" name="Google Shape;4909;p7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0" name="Google Shape;4910;p7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1" name="Google Shape;4911;p7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2" name="Google Shape;4912;p7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3" name="Google Shape;4913;p7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4" name="Google Shape;4914;p7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5" name="Google Shape;4915;p7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6" name="Google Shape;4916;p7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7" name="Google Shape;4917;p7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8" name="Google Shape;4918;p7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9" name="Google Shape;4919;p7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0" name="Google Shape;4920;p7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1" name="Google Shape;4921;p7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2" name="Google Shape;4922;p7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3" name="Google Shape;4923;p7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4" name="Google Shape;4924;p7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5" name="Google Shape;4925;p7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6" name="Google Shape;4926;p7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7" name="Google Shape;4927;p7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8" name="Google Shape;4928;p7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9" name="Google Shape;4929;p7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0" name="Google Shape;4930;p7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1" name="Google Shape;4931;p7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2" name="Google Shape;4932;p7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3" name="Google Shape;4933;p7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4" name="Google Shape;4934;p7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5" name="Google Shape;4935;p7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6" name="Google Shape;4936;p7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7" name="Google Shape;4937;p7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8" name="Google Shape;4938;p7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9" name="Google Shape;4939;p7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0" name="Google Shape;4940;p7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1" name="Google Shape;4941;p7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2" name="Google Shape;4942;p7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3" name="Google Shape;4943;p7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4" name="Google Shape;4944;p7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5" name="Google Shape;4945;p7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6" name="Google Shape;4946;p7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7" name="Google Shape;4947;p7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8" name="Google Shape;4948;p7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9" name="Google Shape;4949;p7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0" name="Google Shape;4950;p7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1" name="Google Shape;4951;p7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2" name="Google Shape;4952;p7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3" name="Google Shape;4953;p7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4" name="Google Shape;4954;p7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5" name="Google Shape;4955;p7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6" name="Google Shape;4956;p7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7" name="Google Shape;4957;p7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8" name="Google Shape;4958;p7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9" name="Google Shape;4959;p7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0" name="Google Shape;4960;p7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1" name="Google Shape;4961;p7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2" name="Google Shape;4962;p7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3" name="Google Shape;4963;p7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4" name="Google Shape;4964;p7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5" name="Google Shape;4965;p7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6" name="Google Shape;4966;p7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7" name="Google Shape;4967;p7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8" name="Google Shape;4968;p7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9" name="Google Shape;4969;p7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0" name="Google Shape;4970;p7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1" name="Google Shape;4971;p7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2" name="Google Shape;4972;p7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3" name="Google Shape;4973;p7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4" name="Google Shape;4974;p7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5" name="Google Shape;4975;p7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6" name="Google Shape;4976;p7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7" name="Google Shape;4977;p7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8" name="Google Shape;4978;p7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9" name="Google Shape;4979;p7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0" name="Google Shape;4980;p7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1" name="Google Shape;4981;p7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2" name="Google Shape;4982;p7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3" name="Google Shape;4983;p7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4" name="Google Shape;4984;p7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5" name="Google Shape;4985;p7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6" name="Google Shape;4986;p7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7" name="Google Shape;4987;p7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8" name="Google Shape;4988;p7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9" name="Google Shape;4989;p7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0" name="Google Shape;4990;p7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1" name="Google Shape;4991;p7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2" name="Google Shape;4992;p7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3" name="Google Shape;4993;p7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4" name="Google Shape;4994;p7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5" name="Google Shape;4995;p7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6" name="Google Shape;4996;p7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7" name="Google Shape;4997;p7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8" name="Google Shape;4998;p7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9" name="Google Shape;4999;p7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0" name="Google Shape;5000;p7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1" name="Google Shape;5001;p7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2" name="Google Shape;5002;p7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3" name="Google Shape;5003;p7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4" name="Google Shape;5004;p7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5" name="Google Shape;5005;p7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6" name="Google Shape;5006;p7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7" name="Google Shape;5007;p7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8" name="Google Shape;5008;p7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9" name="Google Shape;5009;p7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0" name="Google Shape;5010;p7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1" name="Google Shape;5011;p7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2" name="Google Shape;5012;p7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3" name="Google Shape;5013;p7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4" name="Google Shape;5014;p7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5" name="Google Shape;5015;p7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6" name="Google Shape;5016;p7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7" name="Google Shape;5017;p7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8" name="Google Shape;5018;p7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9" name="Google Shape;5019;p7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0" name="Google Shape;5020;p7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1" name="Google Shape;5021;p7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2" name="Google Shape;5022;p7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3" name="Google Shape;5023;p7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4" name="Google Shape;5024;p7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5" name="Google Shape;5025;p7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6" name="Google Shape;5026;p7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7" name="Google Shape;5027;p7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8" name="Google Shape;5028;p7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9" name="Google Shape;5029;p7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0" name="Google Shape;5030;p7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1" name="Google Shape;5031;p7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2" name="Google Shape;5032;p7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3" name="Google Shape;5033;p7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4" name="Google Shape;5034;p7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5" name="Google Shape;5035;p7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6" name="Google Shape;5036;p7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7" name="Google Shape;5037;p7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8" name="Google Shape;5038;p7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9" name="Google Shape;5039;p7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0" name="Google Shape;5040;p7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1" name="Google Shape;5041;p7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2" name="Google Shape;5042;p7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3" name="Google Shape;5043;p7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4" name="Google Shape;5044;p7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5" name="Google Shape;5045;p7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6" name="Google Shape;5046;p7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7" name="Google Shape;5047;p7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8" name="Google Shape;5048;p7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9" name="Google Shape;5049;p7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0" name="Google Shape;5050;p7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1" name="Google Shape;5051;p7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2" name="Google Shape;5052;p7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3" name="Google Shape;5053;p7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4" name="Google Shape;5054;p7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5" name="Google Shape;5055;p7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6" name="Google Shape;5056;p7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7" name="Google Shape;5057;p7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8" name="Google Shape;5058;p7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9" name="Google Shape;5059;p7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0" name="Google Shape;5060;p7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1" name="Google Shape;5061;p7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2" name="Google Shape;5062;p7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3" name="Google Shape;5063;p7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4" name="Google Shape;5064;p7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5" name="Google Shape;5065;p7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6" name="Google Shape;5066;p7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7" name="Google Shape;5067;p7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8" name="Google Shape;5068;p7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9" name="Google Shape;5069;p7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0" name="Google Shape;5070;p7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1" name="Google Shape;5071;p7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2" name="Google Shape;5072;p7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3" name="Google Shape;5073;p7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4" name="Google Shape;5074;p7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5" name="Google Shape;5075;p7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6" name="Google Shape;5076;p7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7" name="Google Shape;5077;p7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8" name="Google Shape;5078;p7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9" name="Google Shape;5079;p7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0" name="Google Shape;5080;p7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1" name="Google Shape;5081;p7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2" name="Google Shape;5082;p7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3" name="Google Shape;5083;p7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4" name="Google Shape;5084;p7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5" name="Google Shape;5085;p7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6" name="Google Shape;5086;p7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7" name="Google Shape;5087;p7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8" name="Google Shape;5088;p7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9" name="Google Shape;5089;p7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0" name="Google Shape;5090;p7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1" name="Google Shape;5091;p7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2" name="Google Shape;5092;p7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3" name="Google Shape;5093;p7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4" name="Google Shape;5094;p7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5" name="Google Shape;5095;p7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6" name="Google Shape;5096;p7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7" name="Google Shape;5097;p7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8" name="Google Shape;5098;p7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9" name="Google Shape;5099;p7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0" name="Google Shape;5100;p7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1" name="Google Shape;5101;p7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2" name="Google Shape;5102;p7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3" name="Google Shape;5103;p7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4" name="Google Shape;5104;p7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5" name="Google Shape;5105;p7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6" name="Google Shape;5106;p7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7" name="Google Shape;5107;p7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8" name="Google Shape;5108;p7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9" name="Google Shape;5109;p7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0" name="Google Shape;5110;p7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1" name="Google Shape;5111;p7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2" name="Google Shape;5112;p7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3" name="Google Shape;5113;p7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4" name="Google Shape;5114;p7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5" name="Google Shape;5115;p7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6" name="Google Shape;5116;p7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7" name="Google Shape;5117;p7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8" name="Google Shape;5118;p7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9" name="Google Shape;5119;p7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0" name="Google Shape;5120;p7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1" name="Google Shape;5121;p7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2" name="Google Shape;5122;p7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3" name="Google Shape;5123;p7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4" name="Google Shape;5124;p7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5" name="Google Shape;5125;p7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6" name="Google Shape;5126;p7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7" name="Google Shape;5127;p7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8" name="Google Shape;5128;p7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9" name="Google Shape;5129;p7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0" name="Google Shape;5130;p7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1" name="Google Shape;5131;p7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2" name="Google Shape;5132;p7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3" name="Google Shape;5133;p7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4" name="Google Shape;5134;p7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5" name="Google Shape;5135;p7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6" name="Google Shape;5136;p7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7" name="Google Shape;5137;p7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8" name="Google Shape;5138;p7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9" name="Google Shape;5139;p7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0" name="Google Shape;5140;p7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1" name="Google Shape;5141;p7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2" name="Google Shape;5142;p7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3" name="Google Shape;5143;p7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4" name="Google Shape;5144;p7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5" name="Google Shape;5145;p7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6" name="Google Shape;5146;p7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7" name="Google Shape;5147;p7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8" name="Google Shape;5148;p7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9" name="Google Shape;5149;p7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0" name="Google Shape;5150;p7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1" name="Google Shape;5151;p7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2" name="Google Shape;5152;p7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3" name="Google Shape;5153;p7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4" name="Google Shape;5154;p7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5" name="Google Shape;5155;p7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6" name="Google Shape;5156;p7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7" name="Google Shape;5157;p7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8" name="Google Shape;5158;p7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9" name="Google Shape;5159;p7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0" name="Google Shape;5160;p7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1" name="Google Shape;5161;p7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2" name="Google Shape;5162;p7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3" name="Google Shape;5163;p7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4" name="Google Shape;5164;p7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5" name="Google Shape;5165;p7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6" name="Google Shape;5166;p7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7" name="Google Shape;5167;p7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8" name="Google Shape;5168;p7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9" name="Google Shape;5169;p7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0" name="Google Shape;5170;p7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1" name="Google Shape;5171;p7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2" name="Google Shape;5172;p7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3" name="Google Shape;5173;p7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4" name="Google Shape;5174;p7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5" name="Google Shape;5175;p7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6" name="Google Shape;5176;p7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7" name="Google Shape;5177;p7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8" name="Google Shape;5178;p7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9" name="Google Shape;5179;p7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0" name="Google Shape;5180;p7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1" name="Google Shape;5181;p7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2" name="Google Shape;5182;p7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3" name="Google Shape;5183;p7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4" name="Google Shape;5184;p7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5" name="Google Shape;5185;p7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6" name="Google Shape;5186;p7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7" name="Google Shape;5187;p7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8" name="Google Shape;5188;p7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9" name="Google Shape;5189;p7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0" name="Google Shape;5190;p7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1" name="Google Shape;5191;p7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2" name="Google Shape;5192;p7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3" name="Google Shape;5193;p7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4" name="Google Shape;5194;p7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5" name="Google Shape;5195;p7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6" name="Google Shape;5196;p7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7" name="Google Shape;5197;p7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8" name="Google Shape;5198;p7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9" name="Google Shape;5199;p7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0" name="Google Shape;5200;p7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1" name="Google Shape;5201;p7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2" name="Google Shape;5202;p7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3" name="Google Shape;5203;p7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4" name="Google Shape;5204;p7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5" name="Google Shape;5205;p7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6" name="Google Shape;5206;p7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7" name="Google Shape;5207;p7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8" name="Google Shape;5208;p7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9" name="Google Shape;5209;p7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0" name="Google Shape;5210;p7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1" name="Google Shape;5211;p7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2" name="Google Shape;5212;p7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3" name="Google Shape;5213;p7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4" name="Google Shape;5214;p7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5" name="Google Shape;5215;p7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6" name="Google Shape;5216;p7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7" name="Google Shape;5217;p7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8" name="Google Shape;5218;p7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9" name="Google Shape;5219;p7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0" name="Google Shape;5220;p7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1" name="Google Shape;5221;p7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2" name="Google Shape;5222;p7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3" name="Google Shape;5223;p7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4" name="Google Shape;5224;p7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5" name="Google Shape;5225;p7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6" name="Google Shape;5226;p7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7" name="Google Shape;5227;p7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8" name="Google Shape;5228;p7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9" name="Google Shape;5229;p7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0" name="Google Shape;5230;p7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1" name="Google Shape;5231;p7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2" name="Google Shape;5232;p7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3" name="Google Shape;5233;p7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4" name="Google Shape;5234;p7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5" name="Google Shape;5235;p7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6" name="Google Shape;5236;p7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7" name="Google Shape;5237;p7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8" name="Google Shape;5238;p7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9" name="Google Shape;5239;p7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0" name="Google Shape;5240;p7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1" name="Google Shape;5241;p7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2" name="Google Shape;5242;p7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3" name="Google Shape;5243;p7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4" name="Google Shape;5244;p7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5" name="Google Shape;5245;p7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6" name="Google Shape;5246;p7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7" name="Google Shape;5247;p7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8" name="Google Shape;5248;p7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9" name="Google Shape;5249;p7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0" name="Google Shape;5250;p7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1" name="Google Shape;5251;p7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2" name="Google Shape;5252;p7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3" name="Google Shape;5253;p7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4" name="Google Shape;5254;p7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5" name="Google Shape;5255;p7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6" name="Google Shape;5256;p7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7" name="Google Shape;5257;p7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8" name="Google Shape;5258;p7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9" name="Google Shape;5259;p7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0" name="Google Shape;5260;p7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1" name="Google Shape;5261;p7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2" name="Google Shape;5262;p7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3" name="Google Shape;5263;p7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4" name="Google Shape;5264;p7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5" name="Google Shape;5265;p7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6" name="Google Shape;5266;p7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7" name="Google Shape;5267;p7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8" name="Google Shape;5268;p7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9" name="Google Shape;5269;p7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0" name="Google Shape;5270;p7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1" name="Google Shape;5271;p7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2" name="Google Shape;5272;p7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3" name="Google Shape;5273;p7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4" name="Google Shape;5274;p7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5" name="Google Shape;5275;p7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6" name="Google Shape;5276;p7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7" name="Google Shape;5277;p7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8" name="Google Shape;5278;p7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9" name="Google Shape;5279;p7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0" name="Google Shape;5280;p7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1" name="Google Shape;5281;p7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2" name="Google Shape;5282;p7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3" name="Google Shape;5283;p7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4" name="Google Shape;5284;p7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5" name="Google Shape;5285;p7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6" name="Google Shape;5286;p7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7" name="Google Shape;5287;p7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8" name="Google Shape;5288;p7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9" name="Google Shape;5289;p7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0" name="Google Shape;5290;p7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1" name="Google Shape;5291;p7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2" name="Google Shape;5292;p7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3" name="Google Shape;5293;p7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4" name="Google Shape;5294;p7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5" name="Google Shape;5295;p7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6" name="Google Shape;5296;p7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7" name="Google Shape;5297;p7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8" name="Google Shape;5298;p7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9" name="Google Shape;5299;p7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0" name="Google Shape;5300;p7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1" name="Google Shape;5301;p7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2" name="Google Shape;5302;p7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3" name="Google Shape;5303;p7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4" name="Google Shape;5304;p7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5" name="Google Shape;5305;p7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6" name="Google Shape;5306;p7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7" name="Google Shape;5307;p7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8" name="Google Shape;5308;p7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9" name="Google Shape;5309;p7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0" name="Google Shape;5310;p7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1" name="Google Shape;5311;p7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2" name="Google Shape;5312;p7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3" name="Google Shape;5313;p7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4" name="Google Shape;5314;p7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5" name="Google Shape;5315;p7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6" name="Google Shape;5316;p7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7" name="Google Shape;5317;p7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8" name="Google Shape;5318;p7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9" name="Google Shape;5319;p7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0" name="Google Shape;5320;p7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1" name="Google Shape;5321;p7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2" name="Google Shape;5322;p7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3" name="Google Shape;5323;p7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4" name="Google Shape;5324;p7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5" name="Google Shape;5325;p7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6" name="Google Shape;5326;p7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7" name="Google Shape;5327;p7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8" name="Google Shape;5328;p7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9" name="Google Shape;5329;p7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0" name="Google Shape;5330;p7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1" name="Google Shape;5331;p7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2" name="Google Shape;5332;p7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3" name="Google Shape;5333;p7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4" name="Google Shape;5334;p7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5" name="Google Shape;5335;p7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6" name="Google Shape;5336;p7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7" name="Google Shape;5337;p7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8" name="Google Shape;5338;p7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9" name="Google Shape;5339;p7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0" name="Google Shape;5340;p7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1" name="Google Shape;5341;p7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2" name="Google Shape;5342;p7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3" name="Google Shape;5343;p7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4" name="Google Shape;5344;p7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5" name="Google Shape;5345;p7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6" name="Google Shape;5346;p7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7" name="Google Shape;5347;p7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8" name="Google Shape;5348;p7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9" name="Google Shape;5349;p7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0" name="Google Shape;5350;p7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1" name="Google Shape;5351;p7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2" name="Google Shape;5352;p7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3" name="Google Shape;5353;p7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4" name="Google Shape;5354;p7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5" name="Google Shape;5355;p7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6" name="Google Shape;5356;p7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7" name="Google Shape;5357;p7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8" name="Google Shape;5358;p7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9" name="Google Shape;5359;p7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0" name="Google Shape;5360;p7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1" name="Google Shape;5361;p7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2" name="Google Shape;5362;p7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3" name="Google Shape;5363;p7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4" name="Google Shape;5364;p7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5" name="Google Shape;5365;p7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6" name="Google Shape;5366;p7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7" name="Google Shape;5367;p7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8" name="Google Shape;5368;p7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9" name="Google Shape;5369;p7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0" name="Google Shape;5370;p7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1" name="Google Shape;5371;p7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2" name="Google Shape;5372;p7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3" name="Google Shape;5373;p7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4" name="Google Shape;5374;p7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5" name="Google Shape;5375;p7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6" name="Google Shape;5376;p7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7" name="Google Shape;5377;p7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8" name="Google Shape;5378;p7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9" name="Google Shape;5379;p7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0" name="Google Shape;5380;p7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1" name="Google Shape;5381;p7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2" name="Google Shape;5382;p7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3" name="Google Shape;5383;p7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4" name="Google Shape;5384;p7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5" name="Google Shape;5385;p7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6" name="Google Shape;5386;p7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7" name="Google Shape;5387;p7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8" name="Google Shape;5388;p7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9" name="Google Shape;5389;p7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0" name="Google Shape;5390;p7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1" name="Google Shape;5391;p7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2" name="Google Shape;5392;p7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3" name="Google Shape;5393;p7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4" name="Google Shape;5394;p7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5" name="Google Shape;5395;p7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6" name="Google Shape;5396;p7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7" name="Google Shape;5397;p7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8" name="Google Shape;5398;p7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9" name="Google Shape;5399;p7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0" name="Google Shape;5400;p7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1" name="Google Shape;5401;p7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2" name="Google Shape;5402;p7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3" name="Google Shape;5403;p7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4" name="Google Shape;5404;p7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5" name="Google Shape;5405;p7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6" name="Google Shape;5406;p7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7" name="Google Shape;5407;p7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8" name="Google Shape;5408;p7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9" name="Google Shape;5409;p7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0" name="Google Shape;5410;p7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1" name="Google Shape;5411;p7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2" name="Google Shape;5412;p7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3" name="Google Shape;5413;p7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4" name="Google Shape;5414;p7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5" name="Google Shape;5415;p7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6" name="Google Shape;5416;p7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7" name="Google Shape;5417;p7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8" name="Google Shape;5418;p7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9" name="Google Shape;5419;p7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0" name="Google Shape;5420;p7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1" name="Google Shape;5421;p7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2" name="Google Shape;5422;p7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3" name="Google Shape;5423;p7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4" name="Google Shape;5424;p7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5" name="Google Shape;5425;p7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6" name="Google Shape;5426;p7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7" name="Google Shape;5427;p7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8" name="Google Shape;5428;p7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9" name="Google Shape;5429;p7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0" name="Google Shape;5430;p7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1" name="Google Shape;5431;p7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2" name="Google Shape;5432;p7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3" name="Google Shape;5433;p7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4" name="Google Shape;5434;p7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5" name="Google Shape;5435;p7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6" name="Google Shape;5436;p7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7" name="Google Shape;5437;p7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8" name="Google Shape;5438;p7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9" name="Google Shape;5439;p7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0" name="Google Shape;5440;p7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1" name="Google Shape;5441;p7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2" name="Google Shape;5442;p7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3" name="Google Shape;5443;p7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4" name="Google Shape;5444;p7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5" name="Google Shape;5445;p7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6" name="Google Shape;5446;p7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7" name="Google Shape;5447;p7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8" name="Google Shape;5448;p7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9" name="Google Shape;5449;p7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0" name="Google Shape;5450;p7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1" name="Google Shape;5451;p7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2" name="Google Shape;5452;p7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3" name="Google Shape;5453;p7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4" name="Google Shape;5454;p7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5" name="Google Shape;5455;p7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6" name="Google Shape;5456;p7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7" name="Google Shape;5457;p7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8" name="Google Shape;5458;p7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9" name="Google Shape;5459;p7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0" name="Google Shape;5460;p7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1" name="Google Shape;5461;p7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2" name="Google Shape;5462;p7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3" name="Google Shape;5463;p7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4" name="Google Shape;5464;p7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5" name="Google Shape;5465;p7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6" name="Google Shape;5466;p7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7" name="Google Shape;5467;p7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8" name="Google Shape;5468;p7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9" name="Google Shape;5469;p7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0" name="Google Shape;5470;p7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1" name="Google Shape;5471;p7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2" name="Google Shape;5472;p7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3" name="Google Shape;5473;p7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4" name="Google Shape;5474;p7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5" name="Google Shape;5475;p7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6" name="Google Shape;5476;p7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7" name="Google Shape;5477;p7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8" name="Google Shape;5478;p7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9" name="Google Shape;5479;p7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0" name="Google Shape;5480;p7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1" name="Google Shape;5481;p7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2" name="Google Shape;5482;p7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3" name="Google Shape;5483;p7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4" name="Google Shape;5484;p7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5" name="Google Shape;5485;p7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6" name="Google Shape;5486;p7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7" name="Google Shape;5487;p7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8" name="Google Shape;5488;p7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9" name="Google Shape;5489;p7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0" name="Google Shape;5490;p7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1" name="Google Shape;5491;p7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2" name="Google Shape;5492;p7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3" name="Google Shape;5493;p7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4" name="Google Shape;5494;p7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5" name="Google Shape;5495;p7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6" name="Google Shape;5496;p7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7" name="Google Shape;5497;p7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8" name="Google Shape;5498;p7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9" name="Google Shape;5499;p7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0" name="Google Shape;5500;p7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1" name="Google Shape;5501;p7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2" name="Google Shape;5502;p7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3" name="Google Shape;5503;p7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4" name="Google Shape;5504;p7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5" name="Google Shape;5505;p7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6" name="Google Shape;5506;p7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7" name="Google Shape;5507;p7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8" name="Google Shape;5508;p7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9" name="Google Shape;5509;p7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0" name="Google Shape;5510;p7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1" name="Google Shape;5511;p7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2" name="Google Shape;5512;p7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3" name="Google Shape;5513;p7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4" name="Google Shape;5514;p7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5" name="Google Shape;5515;p7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6" name="Google Shape;5516;p7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7" name="Google Shape;5517;p7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8" name="Google Shape;5518;p7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9" name="Google Shape;5519;p7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0" name="Google Shape;5520;p7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1" name="Google Shape;5521;p7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2" name="Google Shape;5522;p7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3" name="Google Shape;5523;p7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4" name="Google Shape;5524;p7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5" name="Google Shape;5525;p7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6" name="Google Shape;5526;p7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7" name="Google Shape;5527;p7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8" name="Google Shape;5528;p7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9" name="Google Shape;5529;p7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0" name="Google Shape;5530;p7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1" name="Google Shape;5531;p7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2" name="Google Shape;5532;p7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3" name="Google Shape;5533;p7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4" name="Google Shape;5534;p7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5" name="Google Shape;5535;p7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6" name="Google Shape;5536;p7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7" name="Google Shape;5537;p7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8" name="Google Shape;5538;p7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9" name="Google Shape;5539;p7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0" name="Google Shape;5540;p7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1" name="Google Shape;5541;p7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2" name="Google Shape;5542;p7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3" name="Google Shape;5543;p7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4" name="Google Shape;5544;p7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5" name="Google Shape;5545;p7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6" name="Google Shape;5546;p7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7" name="Google Shape;5547;p7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8" name="Google Shape;5548;p7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9" name="Google Shape;5549;p7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0" name="Google Shape;5550;p7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1" name="Google Shape;5551;p7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2" name="Google Shape;5552;p7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3" name="Google Shape;5553;p7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4" name="Google Shape;5554;p7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5" name="Google Shape;5555;p7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6" name="Google Shape;5556;p7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7" name="Google Shape;5557;p7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8" name="Google Shape;5558;p7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9" name="Google Shape;5559;p7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0" name="Google Shape;5560;p7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1" name="Google Shape;5561;p7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2" name="Google Shape;5562;p7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3" name="Google Shape;5563;p7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4" name="Google Shape;5564;p7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5" name="Google Shape;5565;p7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6" name="Google Shape;5566;p7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7" name="Google Shape;5567;p7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8" name="Google Shape;5568;p7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9" name="Google Shape;5569;p7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0" name="Google Shape;5570;p7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1" name="Google Shape;5571;p7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2" name="Google Shape;5572;p7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3" name="Google Shape;5573;p7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4" name="Google Shape;5574;p7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5" name="Google Shape;5575;p7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6" name="Google Shape;5576;p7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7" name="Google Shape;5577;p7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8" name="Google Shape;5578;p7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79" name="Google Shape;5579;p7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0" name="Google Shape;5580;p7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1" name="Google Shape;5581;p7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2" name="Google Shape;5582;p7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3" name="Google Shape;5583;p7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4" name="Google Shape;5584;p7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5" name="Google Shape;5585;p7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6" name="Google Shape;5586;p7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7" name="Google Shape;5587;p7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8" name="Google Shape;5588;p7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89" name="Google Shape;5589;p7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0" name="Google Shape;5590;p7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1" name="Google Shape;5591;p7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2" name="Google Shape;5592;p7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3" name="Google Shape;5593;p7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4" name="Google Shape;5594;p7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5" name="Google Shape;5595;p7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6" name="Google Shape;5596;p7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7" name="Google Shape;5597;p7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8" name="Google Shape;5598;p7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9" name="Google Shape;5599;p7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0" name="Google Shape;5600;p7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1" name="Google Shape;5601;p7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2" name="Google Shape;5602;p7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3" name="Google Shape;5603;p7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4" name="Google Shape;5604;p7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5" name="Google Shape;5605;p7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6" name="Google Shape;5606;p7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7" name="Google Shape;5607;p7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8" name="Google Shape;5608;p7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9" name="Google Shape;5609;p7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0" name="Google Shape;5610;p7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1" name="Google Shape;5611;p7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2" name="Google Shape;5612;p7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3" name="Google Shape;5613;p7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4" name="Google Shape;5614;p7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5" name="Google Shape;5615;p7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6" name="Google Shape;5616;p7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7" name="Google Shape;5617;p7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8" name="Google Shape;5618;p7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9" name="Google Shape;5619;p7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0" name="Google Shape;5620;p7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1" name="Google Shape;5621;p7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2" name="Google Shape;5622;p7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3" name="Google Shape;5623;p7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4" name="Google Shape;5624;p7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5" name="Google Shape;5625;p7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6" name="Google Shape;5626;p7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7" name="Google Shape;5627;p7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8" name="Google Shape;5628;p7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9" name="Google Shape;5629;p7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0" name="Google Shape;5630;p7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1" name="Google Shape;5631;p7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2" name="Google Shape;5632;p7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3" name="Google Shape;5633;p7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4" name="Google Shape;5634;p7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5" name="Google Shape;5635;p7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6" name="Google Shape;5636;p7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7" name="Google Shape;5637;p7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8" name="Google Shape;5638;p7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9" name="Google Shape;5639;p7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0" name="Google Shape;5640;p7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1" name="Google Shape;5641;p7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2" name="Google Shape;5642;p7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3" name="Google Shape;5643;p7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4" name="Google Shape;5644;p7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5" name="Google Shape;5645;p7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6" name="Google Shape;5646;p7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7" name="Google Shape;5647;p7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8" name="Google Shape;5648;p7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9" name="Google Shape;5649;p7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0" name="Google Shape;5650;p7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1" name="Google Shape;5651;p7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2" name="Google Shape;5652;p7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3" name="Google Shape;5653;p7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4" name="Google Shape;5654;p7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5" name="Google Shape;5655;p7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6" name="Google Shape;5656;p7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7" name="Google Shape;5657;p7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8" name="Google Shape;5658;p7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9" name="Google Shape;5659;p7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0" name="Google Shape;5660;p7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1" name="Google Shape;5661;p7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2" name="Google Shape;5662;p7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3" name="Google Shape;5663;p7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4" name="Google Shape;5664;p7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5" name="Google Shape;5665;p7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6" name="Google Shape;5666;p7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7" name="Google Shape;5667;p7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8" name="Google Shape;5668;p7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9" name="Google Shape;5669;p7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0" name="Google Shape;5670;p7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1" name="Google Shape;5671;p7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2" name="Google Shape;5672;p7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3" name="Google Shape;5673;p7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4" name="Google Shape;5674;p7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5" name="Google Shape;5675;p7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6" name="Google Shape;5676;p7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7" name="Google Shape;5677;p7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8" name="Google Shape;5678;p7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9" name="Google Shape;5679;p7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0" name="Google Shape;5680;p7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1" name="Google Shape;5681;p7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2" name="Google Shape;5682;p7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3" name="Google Shape;5683;p7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4" name="Google Shape;5684;p7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5" name="Google Shape;5685;p7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6" name="Google Shape;5686;p7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7" name="Google Shape;5687;p7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8" name="Google Shape;5688;p7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9" name="Google Shape;5689;p7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0" name="Google Shape;5690;p7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1" name="Google Shape;5691;p7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2" name="Google Shape;5692;p7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3" name="Google Shape;5693;p7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4" name="Google Shape;5694;p7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5" name="Google Shape;5695;p7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6" name="Google Shape;5696;p7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7" name="Google Shape;5697;p7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8" name="Google Shape;5698;p7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9" name="Google Shape;5699;p7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0" name="Google Shape;5700;p7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1" name="Google Shape;5701;p7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2" name="Google Shape;5702;p7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3" name="Google Shape;5703;p7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4" name="Google Shape;5704;p7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5" name="Google Shape;5705;p7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6" name="Google Shape;5706;p7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7" name="Google Shape;5707;p7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8" name="Google Shape;5708;p7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9" name="Google Shape;5709;p7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0" name="Google Shape;5710;p7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1" name="Google Shape;5711;p7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2" name="Google Shape;5712;p7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3" name="Google Shape;5713;p7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4" name="Google Shape;5714;p7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5" name="Google Shape;5715;p7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6" name="Google Shape;5716;p7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7" name="Google Shape;5717;p7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8" name="Google Shape;5718;p7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9" name="Google Shape;5719;p7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0" name="Google Shape;5720;p7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1" name="Google Shape;5721;p7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2" name="Google Shape;5722;p7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3" name="Google Shape;5723;p7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4" name="Google Shape;5724;p7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5" name="Google Shape;5725;p7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6" name="Google Shape;5726;p7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7" name="Google Shape;5727;p7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8" name="Google Shape;5728;p7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9" name="Google Shape;5729;p7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0" name="Google Shape;5730;p7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1" name="Google Shape;5731;p7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2" name="Google Shape;5732;p7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3" name="Google Shape;5733;p7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4" name="Google Shape;5734;p7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5" name="Google Shape;5735;p7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6" name="Google Shape;5736;p7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7" name="Google Shape;5737;p7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8" name="Google Shape;5738;p7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9" name="Google Shape;5739;p7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0" name="Google Shape;5740;p7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1" name="Google Shape;5741;p7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2" name="Google Shape;5742;p7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3" name="Google Shape;5743;p7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4" name="Google Shape;5744;p7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5" name="Google Shape;5745;p7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6" name="Google Shape;5746;p7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7" name="Google Shape;5747;p7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8" name="Google Shape;5748;p7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9" name="Google Shape;5749;p7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0" name="Google Shape;5750;p7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1" name="Google Shape;5751;p7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2" name="Google Shape;5752;p7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3" name="Google Shape;5753;p7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4" name="Google Shape;5754;p7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5" name="Google Shape;5755;p7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6" name="Google Shape;5756;p7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7" name="Google Shape;5757;p7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8" name="Google Shape;5758;p7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9" name="Google Shape;5759;p7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0" name="Google Shape;5760;p7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1" name="Google Shape;5761;p7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2" name="Google Shape;5762;p7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3" name="Google Shape;5763;p7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4" name="Google Shape;5764;p7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5" name="Google Shape;5765;p7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6" name="Google Shape;5766;p7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7" name="Google Shape;5767;p7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8" name="Google Shape;5768;p7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9" name="Google Shape;5769;p7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0" name="Google Shape;5770;p7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1" name="Google Shape;5771;p7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2" name="Google Shape;5772;p7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3" name="Google Shape;5773;p7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4" name="Google Shape;5774;p7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5" name="Google Shape;5775;p7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6" name="Google Shape;5776;p7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7" name="Google Shape;5777;p7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8" name="Google Shape;5778;p7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9" name="Google Shape;5779;p7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0" name="Google Shape;5780;p7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1" name="Google Shape;5781;p7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2" name="Google Shape;5782;p7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3" name="Google Shape;5783;p7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4" name="Google Shape;5784;p7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5" name="Google Shape;5785;p7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6" name="Google Shape;5786;p7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7" name="Google Shape;5787;p7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8" name="Google Shape;5788;p7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9" name="Google Shape;5789;p7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0" name="Google Shape;5790;p7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1" name="Google Shape;5791;p7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2" name="Google Shape;5792;p7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3" name="Google Shape;5793;p7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4" name="Google Shape;5794;p7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5" name="Google Shape;5795;p7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6" name="Google Shape;5796;p7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7" name="Google Shape;5797;p7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8" name="Google Shape;5798;p7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9" name="Google Shape;5799;p7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0" name="Google Shape;5800;p7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1" name="Google Shape;5801;p7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2" name="Google Shape;5802;p7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3" name="Google Shape;5803;p7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4" name="Google Shape;5804;p7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5" name="Google Shape;5805;p7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6" name="Google Shape;5806;p7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7" name="Google Shape;5807;p7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8" name="Google Shape;5808;p7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9" name="Google Shape;5809;p7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0" name="Google Shape;5810;p7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1" name="Google Shape;5811;p7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2" name="Google Shape;5812;p7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3" name="Google Shape;5813;p7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4" name="Google Shape;5814;p7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5" name="Google Shape;5815;p7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6" name="Google Shape;5816;p7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7" name="Google Shape;5817;p7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8" name="Google Shape;5818;p7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9" name="Google Shape;5819;p7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0" name="Google Shape;5820;p7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1" name="Google Shape;5821;p7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2" name="Google Shape;5822;p7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3" name="Google Shape;5823;p7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4" name="Google Shape;5824;p7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5" name="Google Shape;5825;p7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6" name="Google Shape;5826;p7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7" name="Google Shape;5827;p7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8" name="Google Shape;5828;p7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9" name="Google Shape;5829;p7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0" name="Google Shape;5830;p7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1" name="Google Shape;5831;p7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2" name="Google Shape;5832;p7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3" name="Google Shape;5833;p7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4" name="Google Shape;5834;p7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5" name="Google Shape;5835;p7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6" name="Google Shape;5836;p7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7" name="Google Shape;5837;p7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8" name="Google Shape;5838;p7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9" name="Google Shape;5839;p7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0" name="Google Shape;5840;p7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1" name="Google Shape;5841;p7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2" name="Google Shape;5842;p7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3" name="Google Shape;5843;p7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4" name="Google Shape;5844;p7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5" name="Google Shape;5845;p7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6" name="Google Shape;5846;p7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7" name="Google Shape;5847;p7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8" name="Google Shape;5848;p7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9" name="Google Shape;5849;p7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0" name="Google Shape;5850;p7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1" name="Google Shape;5851;p7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2" name="Google Shape;5852;p7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3" name="Google Shape;5853;p7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4" name="Google Shape;5854;p7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5" name="Google Shape;5855;p7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6" name="Google Shape;5856;p7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7" name="Google Shape;5857;p7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8" name="Google Shape;5858;p7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9" name="Google Shape;5859;p7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0" name="Google Shape;5860;p7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1" name="Google Shape;5861;p7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2" name="Google Shape;5862;p7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3" name="Google Shape;5863;p7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4" name="Google Shape;5864;p7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5" name="Google Shape;5865;p7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6" name="Google Shape;5866;p7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7" name="Google Shape;5867;p7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8" name="Google Shape;5868;p7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9" name="Google Shape;5869;p7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0" name="Google Shape;5870;p7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1" name="Google Shape;5871;p7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2" name="Google Shape;5872;p7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3" name="Google Shape;5873;p7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4" name="Google Shape;5874;p7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5" name="Google Shape;5875;p7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6" name="Google Shape;5876;p7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7" name="Google Shape;5877;p7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8" name="Google Shape;5878;p7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9" name="Google Shape;5879;p7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0" name="Google Shape;5880;p7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1" name="Google Shape;5881;p7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2" name="Google Shape;5882;p7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3" name="Google Shape;5883;p7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4" name="Google Shape;5884;p7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5" name="Google Shape;5885;p7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6" name="Google Shape;5886;p7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7" name="Google Shape;5887;p7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8" name="Google Shape;5888;p7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9" name="Google Shape;5889;p7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0" name="Google Shape;5890;p7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1" name="Google Shape;5891;p7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2" name="Google Shape;5892;p7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3" name="Google Shape;5893;p7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4" name="Google Shape;5894;p7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5" name="Google Shape;5895;p7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6" name="Google Shape;5896;p7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7" name="Google Shape;5897;p7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8" name="Google Shape;5898;p7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9" name="Google Shape;5899;p7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0" name="Google Shape;5900;p7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1" name="Google Shape;5901;p7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2" name="Google Shape;5902;p7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3" name="Google Shape;5903;p7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4" name="Google Shape;5904;p7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5" name="Google Shape;5905;p7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6" name="Google Shape;5906;p7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7" name="Google Shape;5907;p7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8" name="Google Shape;5908;p7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9" name="Google Shape;5909;p7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0" name="Google Shape;5910;p7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1" name="Google Shape;5911;p7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2" name="Google Shape;5912;p7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3" name="Google Shape;5913;p7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4" name="Google Shape;5914;p7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5" name="Google Shape;5915;p7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6" name="Google Shape;5916;p7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7" name="Google Shape;5917;p7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8" name="Google Shape;5918;p7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9" name="Google Shape;5919;p7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0" name="Google Shape;5920;p7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1" name="Google Shape;5921;p7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2" name="Google Shape;5922;p7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3" name="Google Shape;5923;p7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4" name="Google Shape;5924;p7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5" name="Google Shape;5925;p7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6" name="Google Shape;5926;p7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7" name="Google Shape;5927;p7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8" name="Google Shape;5928;p7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9" name="Google Shape;5929;p7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0" name="Google Shape;5930;p7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1" name="Google Shape;5931;p7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2" name="Google Shape;5932;p7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3" name="Google Shape;5933;p7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4" name="Google Shape;5934;p7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5" name="Google Shape;5935;p7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6" name="Google Shape;5936;p7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7" name="Google Shape;5937;p7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8" name="Google Shape;5938;p7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9" name="Google Shape;5939;p7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0" name="Google Shape;5940;p7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1" name="Google Shape;5941;p7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2" name="Google Shape;5942;p7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3" name="Google Shape;5943;p7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4" name="Google Shape;5944;p7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5" name="Google Shape;5945;p7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6" name="Google Shape;5946;p7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7" name="Google Shape;5947;p7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8" name="Google Shape;5948;p7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9" name="Google Shape;5949;p7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0" name="Google Shape;5950;p7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1" name="Google Shape;5951;p7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2" name="Google Shape;5952;p7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3" name="Google Shape;5953;p7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4" name="Google Shape;5954;p7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5" name="Google Shape;5955;p7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6" name="Google Shape;5956;p7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7" name="Google Shape;5957;p7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8" name="Google Shape;5958;p7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9" name="Google Shape;5959;p7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0" name="Google Shape;5960;p7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1" name="Google Shape;5961;p7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2" name="Google Shape;5962;p7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3" name="Google Shape;5963;p7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4" name="Google Shape;5964;p7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5" name="Google Shape;5965;p7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6" name="Google Shape;5966;p7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7" name="Google Shape;5967;p7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8" name="Google Shape;5968;p7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9" name="Google Shape;5969;p7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0" name="Google Shape;5970;p7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1" name="Google Shape;5971;p7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2" name="Google Shape;5972;p7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3" name="Google Shape;5973;p7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4" name="Google Shape;5974;p7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5" name="Google Shape;5975;p7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6" name="Google Shape;5976;p7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7" name="Google Shape;5977;p7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8" name="Google Shape;5978;p7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9" name="Google Shape;5979;p7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0" name="Google Shape;5980;p7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1" name="Google Shape;5981;p7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2" name="Google Shape;5982;p7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3" name="Google Shape;5983;p7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4" name="Google Shape;5984;p7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5" name="Google Shape;5985;p7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6" name="Google Shape;5986;p7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7" name="Google Shape;5987;p7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8" name="Google Shape;5988;p7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9" name="Google Shape;5989;p7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0" name="Google Shape;5990;p7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1" name="Google Shape;5991;p7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2" name="Google Shape;5992;p7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3" name="Google Shape;5993;p7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4" name="Google Shape;5994;p7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5" name="Google Shape;5995;p7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6" name="Google Shape;5996;p7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7" name="Google Shape;5997;p7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8" name="Google Shape;5998;p7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9" name="Google Shape;5999;p7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0" name="Google Shape;6000;p7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1" name="Google Shape;6001;p7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2" name="Google Shape;6002;p7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3" name="Google Shape;6003;p7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4" name="Google Shape;6004;p7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5" name="Google Shape;6005;p7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6" name="Google Shape;6006;p7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7" name="Google Shape;6007;p7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8" name="Google Shape;6008;p7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9" name="Google Shape;6009;p7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0" name="Google Shape;6010;p7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1" name="Google Shape;6011;p7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2" name="Google Shape;6012;p7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3" name="Google Shape;6013;p7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4" name="Google Shape;6014;p7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5" name="Google Shape;6015;p7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6" name="Google Shape;6016;p7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7" name="Google Shape;6017;p7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8" name="Google Shape;6018;p7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9" name="Google Shape;6019;p7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0" name="Google Shape;6020;p7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1" name="Google Shape;6021;p7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2" name="Google Shape;6022;p7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3" name="Google Shape;6023;p7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4" name="Google Shape;6024;p7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5" name="Google Shape;6025;p7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6" name="Google Shape;6026;p7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7" name="Google Shape;6027;p7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8" name="Google Shape;6028;p7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9" name="Google Shape;6029;p7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0" name="Google Shape;6030;p7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1" name="Google Shape;6031;p7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2" name="Google Shape;6032;p7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3" name="Google Shape;6033;p7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4" name="Google Shape;6034;p7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5" name="Google Shape;6035;p7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6" name="Google Shape;6036;p7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7" name="Google Shape;6037;p7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8" name="Google Shape;6038;p7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9" name="Google Shape;6039;p7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0" name="Google Shape;6040;p7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1" name="Google Shape;6041;p7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2" name="Google Shape;6042;p7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3" name="Google Shape;6043;p7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4" name="Google Shape;6044;p7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5" name="Google Shape;6045;p7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6" name="Google Shape;6046;p7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7" name="Google Shape;6047;p7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8" name="Google Shape;6048;p7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9" name="Google Shape;6049;p7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0" name="Google Shape;6050;p7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1" name="Google Shape;6051;p7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2" name="Google Shape;6052;p7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3" name="Google Shape;6053;p7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4" name="Google Shape;6054;p7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5" name="Google Shape;6055;p7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6" name="Google Shape;6056;p7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7" name="Google Shape;6057;p7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8" name="Google Shape;6058;p7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9" name="Google Shape;6059;p7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0" name="Google Shape;6060;p7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1" name="Google Shape;6061;p7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2" name="Google Shape;6062;p7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3" name="Google Shape;6063;p7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4" name="Google Shape;6064;p7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5" name="Google Shape;6065;p7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6" name="Google Shape;6066;p7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7" name="Google Shape;6067;p7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8" name="Google Shape;6068;p7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69" name="Google Shape;6069;p7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0" name="Google Shape;6070;p7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1" name="Google Shape;6071;p7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2" name="Google Shape;6072;p7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3" name="Google Shape;6073;p7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4" name="Google Shape;6074;p7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5" name="Google Shape;6075;p7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6" name="Google Shape;6076;p7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7" name="Google Shape;6077;p7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8" name="Google Shape;6078;p7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79" name="Google Shape;6079;p7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0" name="Google Shape;6080;p7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1" name="Google Shape;6081;p7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2" name="Google Shape;6082;p7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3" name="Google Shape;6083;p7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4" name="Google Shape;6084;p7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5" name="Google Shape;6085;p7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6" name="Google Shape;6086;p7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7" name="Google Shape;6087;p7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8" name="Google Shape;6088;p7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9" name="Google Shape;6089;p7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0" name="Google Shape;6090;p7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1" name="Google Shape;6091;p7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2" name="Google Shape;6092;p7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3" name="Google Shape;6093;p7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4" name="Google Shape;6094;p7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5" name="Google Shape;6095;p7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6" name="Google Shape;6096;p7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7" name="Google Shape;6097;p7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8" name="Google Shape;6098;p7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9" name="Google Shape;6099;p7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0" name="Google Shape;6100;p7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1" name="Google Shape;6101;p7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2" name="Google Shape;6102;p7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3" name="Google Shape;6103;p7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4" name="Google Shape;6104;p7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5" name="Google Shape;6105;p7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6" name="Google Shape;6106;p7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7" name="Google Shape;6107;p7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8" name="Google Shape;6108;p7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9" name="Google Shape;6109;p7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0" name="Google Shape;6110;p7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1" name="Google Shape;6111;p7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2" name="Google Shape;6112;p7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3" name="Google Shape;6113;p7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4" name="Google Shape;6114;p7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5" name="Google Shape;6115;p7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6" name="Google Shape;6116;p7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7" name="Google Shape;6117;p7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8" name="Google Shape;6118;p7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9" name="Google Shape;6119;p7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0" name="Google Shape;6120;p7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1" name="Google Shape;6121;p7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2" name="Google Shape;6122;p7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3" name="Google Shape;6123;p7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4" name="Google Shape;6124;p7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5" name="Google Shape;6125;p7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6" name="Google Shape;6126;p7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7" name="Google Shape;6127;p7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8" name="Google Shape;6128;p7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9" name="Google Shape;6129;p7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0" name="Google Shape;6130;p7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1" name="Google Shape;6131;p7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2" name="Google Shape;6132;p7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3" name="Google Shape;6133;p7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4" name="Google Shape;6134;p7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5" name="Google Shape;6135;p7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6" name="Google Shape;6136;p7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7" name="Google Shape;6137;p7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8" name="Google Shape;6138;p7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9" name="Google Shape;6139;p7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0" name="Google Shape;6140;p7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1" name="Google Shape;6141;p7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2" name="Google Shape;6142;p7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3" name="Google Shape;6143;p7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4" name="Google Shape;6144;p7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5" name="Google Shape;6145;p7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6" name="Google Shape;6146;p7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7" name="Google Shape;6147;p7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8" name="Google Shape;6148;p7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9" name="Google Shape;6149;p7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0" name="Google Shape;6150;p7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1" name="Google Shape;6151;p7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2" name="Google Shape;6152;p7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3" name="Google Shape;6153;p7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4" name="Google Shape;6154;p7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5" name="Google Shape;6155;p7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6" name="Google Shape;6156;p7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7" name="Google Shape;6157;p7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8" name="Google Shape;6158;p7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9" name="Google Shape;6159;p7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0" name="Google Shape;6160;p7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1" name="Google Shape;6161;p7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2" name="Google Shape;6162;p7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3" name="Google Shape;6163;p7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4" name="Google Shape;6164;p7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5" name="Google Shape;6165;p7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6" name="Google Shape;6166;p7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7" name="Google Shape;6167;p7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8" name="Google Shape;6168;p7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9" name="Google Shape;6169;p7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0" name="Google Shape;6170;p7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1" name="Google Shape;6171;p7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2" name="Google Shape;6172;p7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3" name="Google Shape;6173;p7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4" name="Google Shape;6174;p7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5" name="Google Shape;6175;p7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6" name="Google Shape;6176;p7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7" name="Google Shape;6177;p7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8" name="Google Shape;6178;p7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9" name="Google Shape;6179;p7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0" name="Google Shape;6180;p7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1" name="Google Shape;6181;p7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2" name="Google Shape;6182;p7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3" name="Google Shape;6183;p7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4" name="Google Shape;6184;p7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5" name="Google Shape;6185;p7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6" name="Google Shape;6186;p7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7" name="Google Shape;6187;p7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8" name="Google Shape;6188;p7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9" name="Google Shape;6189;p7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0" name="Google Shape;6190;p7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1" name="Google Shape;6191;p7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2" name="Google Shape;6192;p7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3" name="Google Shape;6193;p7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4" name="Google Shape;6194;p7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5" name="Google Shape;6195;p7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6" name="Google Shape;6196;p7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7" name="Google Shape;6197;p7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8" name="Google Shape;6198;p7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9" name="Google Shape;6199;p7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0" name="Google Shape;6200;p7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1" name="Google Shape;6201;p7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2" name="Google Shape;6202;p7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3" name="Google Shape;6203;p7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4" name="Google Shape;6204;p7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5" name="Google Shape;6205;p7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6" name="Google Shape;6206;p7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7" name="Google Shape;6207;p7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8" name="Google Shape;6208;p7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9" name="Google Shape;6209;p7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0" name="Google Shape;6210;p7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1" name="Google Shape;6211;p7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2" name="Google Shape;6212;p7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3" name="Google Shape;6213;p7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4" name="Google Shape;6214;p7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5" name="Google Shape;6215;p7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6" name="Google Shape;6216;p7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7" name="Google Shape;6217;p7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8" name="Google Shape;6218;p7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9" name="Google Shape;6219;p7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0" name="Google Shape;6220;p7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1" name="Google Shape;6221;p7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2" name="Google Shape;6222;p7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3" name="Google Shape;6223;p7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4" name="Google Shape;6224;p7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5" name="Google Shape;6225;p7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6" name="Google Shape;6226;p7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7" name="Google Shape;6227;p7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8" name="Google Shape;6228;p7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9" name="Google Shape;6229;p7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0" name="Google Shape;6230;p7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1" name="Google Shape;6231;p7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2" name="Google Shape;6232;p7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3" name="Google Shape;6233;p7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4" name="Google Shape;6234;p7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5" name="Google Shape;6235;p7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6" name="Google Shape;6236;p7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7" name="Google Shape;6237;p7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8" name="Google Shape;6238;p7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9" name="Google Shape;6239;p7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0" name="Google Shape;6240;p7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1" name="Google Shape;6241;p7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2" name="Google Shape;6242;p7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3" name="Google Shape;6243;p7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4" name="Google Shape;6244;p7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5" name="Google Shape;6245;p7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6" name="Google Shape;6246;p7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7" name="Google Shape;6247;p7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8" name="Google Shape;6248;p7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9" name="Google Shape;6249;p7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0" name="Google Shape;6250;p7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1" name="Google Shape;6251;p7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2" name="Google Shape;6252;p7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3" name="Google Shape;6253;p7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4" name="Google Shape;6254;p7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5" name="Google Shape;6255;p7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6" name="Google Shape;6256;p7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7" name="Google Shape;6257;p7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8" name="Google Shape;6258;p7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9" name="Google Shape;6259;p7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0" name="Google Shape;6260;p7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1" name="Google Shape;6261;p7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2" name="Google Shape;6262;p7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3" name="Google Shape;6263;p7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4" name="Google Shape;6264;p7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5" name="Google Shape;6265;p7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6" name="Google Shape;6266;p7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7" name="Google Shape;6267;p7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8" name="Google Shape;6268;p7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9" name="Google Shape;6269;p7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0" name="Google Shape;6270;p7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1" name="Google Shape;6271;p7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2" name="Google Shape;6272;p7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3" name="Google Shape;6273;p7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4" name="Google Shape;6274;p7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5" name="Google Shape;6275;p7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6" name="Google Shape;6276;p7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7" name="Google Shape;6277;p7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8" name="Google Shape;6278;p7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9" name="Google Shape;6279;p7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0" name="Google Shape;6280;p7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1" name="Google Shape;6281;p7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2" name="Google Shape;6282;p7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3" name="Google Shape;6283;p7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4" name="Google Shape;6284;p7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5" name="Google Shape;6285;p7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6" name="Google Shape;6286;p7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7" name="Google Shape;6287;p7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8" name="Google Shape;6288;p7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9" name="Google Shape;6289;p7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0" name="Google Shape;6290;p7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1" name="Google Shape;6291;p7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2" name="Google Shape;6292;p7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3" name="Google Shape;6293;p7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4" name="Google Shape;6294;p7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5" name="Google Shape;6295;p7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6" name="Google Shape;6296;p7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7" name="Google Shape;6297;p7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8" name="Google Shape;6298;p7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9" name="Google Shape;6299;p7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0" name="Google Shape;6300;p7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1" name="Google Shape;6301;p7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2" name="Google Shape;6302;p7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3" name="Google Shape;6303;p7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4" name="Google Shape;6304;p7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5" name="Google Shape;6305;p7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6" name="Google Shape;6306;p7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7" name="Google Shape;6307;p7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8" name="Google Shape;6308;p7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9" name="Google Shape;6309;p7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0" name="Google Shape;6310;p7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1" name="Google Shape;6311;p7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2" name="Google Shape;6312;p7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3" name="Google Shape;6313;p7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4" name="Google Shape;6314;p7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5" name="Google Shape;6315;p7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6" name="Google Shape;6316;p7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7" name="Google Shape;6317;p7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8" name="Google Shape;6318;p7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9" name="Google Shape;6319;p7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0" name="Google Shape;6320;p7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1" name="Google Shape;6321;p7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2" name="Google Shape;6322;p7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3" name="Google Shape;6323;p7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4" name="Google Shape;6324;p7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5" name="Google Shape;6325;p7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6" name="Google Shape;6326;p7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7" name="Google Shape;6327;p7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8" name="Google Shape;6328;p7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9" name="Google Shape;6329;p7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0" name="Google Shape;6330;p7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1" name="Google Shape;6331;p7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2" name="Google Shape;6332;p7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3" name="Google Shape;6333;p7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4" name="Google Shape;6334;p7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5" name="Google Shape;6335;p7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6" name="Google Shape;6336;p7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7" name="Google Shape;6337;p7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8" name="Google Shape;6338;p7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9" name="Google Shape;6339;p7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0" name="Google Shape;6340;p7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1" name="Google Shape;6341;p7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2" name="Google Shape;6342;p7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3" name="Google Shape;6343;p7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4" name="Google Shape;6344;p7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5" name="Google Shape;6345;p7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6" name="Google Shape;6346;p7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7" name="Google Shape;6347;p7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8" name="Google Shape;6348;p7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9" name="Google Shape;6349;p7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0" name="Google Shape;6350;p7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1" name="Google Shape;6351;p7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2" name="Google Shape;6352;p7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3" name="Google Shape;6353;p7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4" name="Google Shape;6354;p7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5" name="Google Shape;6355;p7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6" name="Google Shape;6356;p7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7" name="Google Shape;6357;p7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8" name="Google Shape;6358;p7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9" name="Google Shape;6359;p7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0" name="Google Shape;6360;p7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1" name="Google Shape;6361;p7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2" name="Google Shape;6362;p7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3" name="Google Shape;6363;p7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4" name="Google Shape;6364;p7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5" name="Google Shape;6365;p7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6" name="Google Shape;6366;p7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7" name="Google Shape;6367;p7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8" name="Google Shape;6368;p7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9" name="Google Shape;6369;p7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0" name="Google Shape;6370;p7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1" name="Google Shape;6371;p7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2" name="Google Shape;6372;p7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3" name="Google Shape;6373;p7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4" name="Google Shape;6374;p7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5" name="Google Shape;6375;p7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6" name="Google Shape;6376;p7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7" name="Google Shape;6377;p7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8" name="Google Shape;6378;p7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9" name="Google Shape;6379;p7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0" name="Google Shape;6380;p7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1" name="Google Shape;6381;p7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2" name="Google Shape;6382;p7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3" name="Google Shape;6383;p7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4" name="Google Shape;6384;p7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5" name="Google Shape;6385;p7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6" name="Google Shape;6386;p7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7" name="Google Shape;6387;p7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8" name="Google Shape;6388;p7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9" name="Google Shape;6389;p7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0" name="Google Shape;6390;p7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1" name="Google Shape;6391;p7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2" name="Google Shape;6392;p7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3" name="Google Shape;6393;p7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4" name="Google Shape;6394;p7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5" name="Google Shape;6395;p7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6" name="Google Shape;6396;p7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7" name="Google Shape;6397;p7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8" name="Google Shape;6398;p7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9" name="Google Shape;6399;p7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0" name="Google Shape;6400;p7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1" name="Google Shape;6401;p7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2" name="Google Shape;6402;p7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3" name="Google Shape;6403;p7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4" name="Google Shape;6404;p7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5" name="Google Shape;6405;p7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6" name="Google Shape;6406;p7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7" name="Google Shape;6407;p7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8" name="Google Shape;6408;p7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9" name="Google Shape;6409;p7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0" name="Google Shape;6410;p7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1" name="Google Shape;6411;p7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2" name="Google Shape;6412;p7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3" name="Google Shape;6413;p7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4" name="Google Shape;6414;p7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5" name="Google Shape;6415;p7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6" name="Google Shape;6416;p7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7" name="Google Shape;6417;p7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8" name="Google Shape;6418;p7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9" name="Google Shape;6419;p7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0" name="Google Shape;6420;p7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1" name="Google Shape;6421;p7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2" name="Google Shape;6422;p7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3" name="Google Shape;6423;p7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4" name="Google Shape;6424;p7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5" name="Google Shape;6425;p7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6" name="Google Shape;6426;p7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7" name="Google Shape;6427;p7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8" name="Google Shape;6428;p7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9" name="Google Shape;6429;p7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0" name="Google Shape;6430;p7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1" name="Google Shape;6431;p7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2" name="Google Shape;6432;p7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3" name="Google Shape;6433;p7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4" name="Google Shape;6434;p7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5" name="Google Shape;6435;p7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6" name="Google Shape;6436;p7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7" name="Google Shape;6437;p7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8" name="Google Shape;6438;p7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9" name="Google Shape;6439;p7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0" name="Google Shape;6440;p7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1" name="Google Shape;6441;p7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2" name="Google Shape;6442;p7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3" name="Google Shape;6443;p7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4" name="Google Shape;6444;p7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5" name="Google Shape;6445;p7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6" name="Google Shape;6446;p7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7" name="Google Shape;6447;p7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8" name="Google Shape;6448;p7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9" name="Google Shape;6449;p7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0" name="Google Shape;6450;p7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1" name="Google Shape;6451;p7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2" name="Google Shape;6452;p7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3" name="Google Shape;6453;p7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4" name="Google Shape;6454;p7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5" name="Google Shape;6455;p7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6" name="Google Shape;6456;p7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7" name="Google Shape;6457;p7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8" name="Google Shape;6458;p7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9" name="Google Shape;6459;p7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0" name="Google Shape;6460;p7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1" name="Google Shape;6461;p7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2" name="Google Shape;6462;p7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3" name="Google Shape;6463;p7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4" name="Google Shape;6464;p7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5" name="Google Shape;6465;p7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6" name="Google Shape;6466;p7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7" name="Google Shape;6467;p7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8" name="Google Shape;6468;p7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9" name="Google Shape;6469;p7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0" name="Google Shape;6470;p7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1" name="Google Shape;6471;p7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2" name="Google Shape;6472;p7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3" name="Google Shape;6473;p7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4" name="Google Shape;6474;p7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5" name="Google Shape;6475;p7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6" name="Google Shape;6476;p7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7" name="Google Shape;6477;p7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8" name="Google Shape;6478;p7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9" name="Google Shape;6479;p7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0" name="Google Shape;6480;p7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1" name="Google Shape;6481;p7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2" name="Google Shape;6482;p7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3" name="Google Shape;6483;p7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4" name="Google Shape;6484;p7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5" name="Google Shape;6485;p7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6" name="Google Shape;6486;p7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7" name="Google Shape;6487;p7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8" name="Google Shape;6488;p7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9" name="Google Shape;6489;p7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0" name="Google Shape;6490;p7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1" name="Google Shape;6491;p7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2" name="Google Shape;6492;p7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3" name="Google Shape;6493;p7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4" name="Google Shape;6494;p7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5" name="Google Shape;6495;p7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6" name="Google Shape;6496;p7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7" name="Google Shape;6497;p7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8" name="Google Shape;6498;p7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9" name="Google Shape;6499;p7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0" name="Google Shape;6500;p7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1" name="Google Shape;6501;p7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2" name="Google Shape;6502;p7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3" name="Google Shape;6503;p7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4" name="Google Shape;6504;p7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5" name="Google Shape;6505;p7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6" name="Google Shape;6506;p7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7" name="Google Shape;6507;p7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8" name="Google Shape;6508;p7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9" name="Google Shape;6509;p7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0" name="Google Shape;6510;p7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1" name="Google Shape;6511;p7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2" name="Google Shape;6512;p7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3" name="Google Shape;6513;p7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4" name="Google Shape;6514;p7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5" name="Google Shape;6515;p7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6" name="Google Shape;6516;p7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7" name="Google Shape;6517;p7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8" name="Google Shape;6518;p7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9" name="Google Shape;6519;p7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0" name="Google Shape;6520;p7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1" name="Google Shape;6521;p7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2" name="Google Shape;6522;p7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3" name="Google Shape;6523;p7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4" name="Google Shape;6524;p7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5" name="Google Shape;6525;p7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6" name="Google Shape;6526;p7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7" name="Google Shape;6527;p7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8" name="Google Shape;6528;p7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9" name="Google Shape;6529;p7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0" name="Google Shape;6530;p7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1" name="Google Shape;6531;p7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2" name="Google Shape;6532;p7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3" name="Google Shape;6533;p7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4" name="Google Shape;6534;p7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5" name="Google Shape;6535;p7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6" name="Google Shape;6536;p7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7" name="Google Shape;6537;p7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8" name="Google Shape;6538;p7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9" name="Google Shape;6539;p7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0" name="Google Shape;6540;p7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1" name="Google Shape;6541;p7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2" name="Google Shape;6542;p7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3" name="Google Shape;6543;p7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4" name="Google Shape;6544;p7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5" name="Google Shape;6545;p7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6" name="Google Shape;6546;p7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7" name="Google Shape;6547;p7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8" name="Google Shape;6548;p7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9" name="Google Shape;6549;p7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0" name="Google Shape;6550;p7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1" name="Google Shape;6551;p7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2" name="Google Shape;6552;p7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3" name="Google Shape;6553;p7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4" name="Google Shape;6554;p7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5" name="Google Shape;6555;p7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6" name="Google Shape;6556;p7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7" name="Google Shape;6557;p7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8" name="Google Shape;6558;p7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9" name="Google Shape;6559;p7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0" name="Google Shape;6560;p7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1" name="Google Shape;6561;p7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2" name="Google Shape;6562;p7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3" name="Google Shape;6563;p7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4" name="Google Shape;6564;p7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5" name="Google Shape;6565;p7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6" name="Google Shape;6566;p7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7" name="Google Shape;6567;p7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8" name="Google Shape;6568;p7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9" name="Google Shape;6569;p7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0" name="Google Shape;6570;p7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1" name="Google Shape;6571;p7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2" name="Google Shape;6572;p7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3" name="Google Shape;6573;p7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4" name="Google Shape;6574;p7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5" name="Google Shape;6575;p7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6" name="Google Shape;6576;p7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7" name="Google Shape;6577;p7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8" name="Google Shape;6578;p7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9" name="Google Shape;6579;p7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0" name="Google Shape;6580;p7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1" name="Google Shape;6581;p7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2" name="Google Shape;6582;p7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3" name="Google Shape;6583;p7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4" name="Google Shape;6584;p7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5" name="Google Shape;6585;p7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6" name="Google Shape;6586;p7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7" name="Google Shape;6587;p7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8" name="Google Shape;6588;p7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9" name="Google Shape;6589;p7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0" name="Google Shape;6590;p7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1" name="Google Shape;6591;p7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2" name="Google Shape;6592;p7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3" name="Google Shape;6593;p7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4" name="Google Shape;6594;p7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5" name="Google Shape;6595;p7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6" name="Google Shape;6596;p7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7" name="Google Shape;6597;p7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8" name="Google Shape;6598;p7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9" name="Google Shape;6599;p7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0" name="Google Shape;6600;p7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1" name="Google Shape;6601;p7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2" name="Google Shape;6602;p7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3" name="Google Shape;6603;p7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4" name="Google Shape;6604;p7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5" name="Google Shape;6605;p7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6" name="Google Shape;6606;p7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7" name="Google Shape;6607;p7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8" name="Google Shape;6608;p7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9" name="Google Shape;6609;p7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0" name="Google Shape;6610;p7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1" name="Google Shape;6611;p7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2" name="Google Shape;6612;p7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3" name="Google Shape;6613;p7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4" name="Google Shape;6614;p7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5" name="Google Shape;6615;p7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6" name="Google Shape;6616;p7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7" name="Google Shape;6617;p7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8" name="Google Shape;6618;p7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9" name="Google Shape;6619;p7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0" name="Google Shape;6620;p7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1" name="Google Shape;6621;p7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2" name="Google Shape;6622;p7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3" name="Google Shape;6623;p7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4" name="Google Shape;6624;p7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5" name="Google Shape;6625;p7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6" name="Google Shape;6626;p7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7" name="Google Shape;6627;p7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8" name="Google Shape;6628;p7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9" name="Google Shape;6629;p7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0" name="Google Shape;6630;p7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1" name="Google Shape;6631;p7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2" name="Google Shape;6632;p7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3" name="Google Shape;6633;p7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4" name="Google Shape;6634;p7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5" name="Google Shape;6635;p7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6" name="Google Shape;6636;p7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7" name="Google Shape;6637;p7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8" name="Google Shape;6638;p7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9" name="Google Shape;6639;p7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0" name="Google Shape;6640;p7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1" name="Google Shape;6641;p7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2" name="Google Shape;6642;p7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3" name="Google Shape;6643;p7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4" name="Google Shape;6644;p7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5" name="Google Shape;6645;p7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6" name="Google Shape;6646;p7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7" name="Google Shape;6647;p7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8" name="Google Shape;6648;p7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9" name="Google Shape;6649;p7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0" name="Google Shape;6650;p7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1" name="Google Shape;6651;p7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2" name="Google Shape;6652;p7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3" name="Google Shape;6653;p7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4" name="Google Shape;6654;p7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5" name="Google Shape;6655;p7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6" name="Google Shape;6656;p7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7" name="Google Shape;6657;p7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8" name="Google Shape;6658;p7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9" name="Google Shape;6659;p7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0" name="Google Shape;6660;p7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1" name="Google Shape;6661;p7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2" name="Google Shape;6662;p7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3" name="Google Shape;6663;p7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4" name="Google Shape;6664;p7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5" name="Google Shape;6665;p7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6" name="Google Shape;6666;p7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7" name="Google Shape;6667;p7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8" name="Google Shape;6668;p7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9" name="Google Shape;6669;p7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0" name="Google Shape;6670;p7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1" name="Google Shape;6671;p7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2" name="Google Shape;6672;p7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3" name="Google Shape;6673;p7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4" name="Google Shape;6674;p7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5" name="Google Shape;6675;p7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6" name="Google Shape;6676;p7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7" name="Google Shape;6677;p7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8" name="Google Shape;6678;p7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9" name="Google Shape;6679;p7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0" name="Google Shape;6680;p7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1" name="Google Shape;6681;p7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2" name="Google Shape;6682;p7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3" name="Google Shape;6683;p7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4" name="Google Shape;6684;p7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5" name="Google Shape;6685;p7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6" name="Google Shape;6686;p7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7" name="Google Shape;6687;p7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8" name="Google Shape;6688;p7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9" name="Google Shape;6689;p7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0" name="Google Shape;6690;p7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1" name="Google Shape;6691;p7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2" name="Google Shape;6692;p7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3" name="Google Shape;6693;p7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4" name="Google Shape;6694;p7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5" name="Google Shape;6695;p7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6" name="Google Shape;6696;p7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7" name="Google Shape;6697;p7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8" name="Google Shape;6698;p7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9" name="Google Shape;6699;p7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0" name="Google Shape;6700;p7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1" name="Google Shape;6701;p7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2" name="Google Shape;6702;p7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3" name="Google Shape;6703;p7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4" name="Google Shape;6704;p7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5" name="Google Shape;6705;p7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6" name="Google Shape;6706;p7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7" name="Google Shape;6707;p7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8" name="Google Shape;6708;p7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9" name="Google Shape;6709;p7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0" name="Google Shape;6710;p7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1" name="Google Shape;6711;p7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2" name="Google Shape;6712;p7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3" name="Google Shape;6713;p7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4" name="Google Shape;6714;p7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5" name="Google Shape;6715;p7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6" name="Google Shape;6716;p7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7" name="Google Shape;6717;p7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8" name="Google Shape;6718;p7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9" name="Google Shape;6719;p7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0" name="Google Shape;6720;p7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1" name="Google Shape;6721;p7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2" name="Google Shape;6722;p7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3" name="Google Shape;6723;p7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4" name="Google Shape;6724;p7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5" name="Google Shape;6725;p7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6" name="Google Shape;6726;p7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7" name="Google Shape;6727;p7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8" name="Google Shape;6728;p7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9" name="Google Shape;6729;p7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0" name="Google Shape;6730;p7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1" name="Google Shape;6731;p7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2" name="Google Shape;6732;p7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3" name="Google Shape;6733;p7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4" name="Google Shape;6734;p7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5" name="Google Shape;6735;p7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6" name="Google Shape;6736;p7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7" name="Google Shape;6737;p7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8" name="Google Shape;6738;p7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9" name="Google Shape;6739;p7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0" name="Google Shape;6740;p7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1" name="Google Shape;6741;p7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2" name="Google Shape;6742;p7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3" name="Google Shape;6743;p7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4" name="Google Shape;6744;p7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5" name="Google Shape;6745;p7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6" name="Google Shape;6746;p7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7" name="Google Shape;6747;p7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8" name="Google Shape;6748;p7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9" name="Google Shape;6749;p7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0" name="Google Shape;6750;p7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1" name="Google Shape;6751;p7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2" name="Google Shape;6752;p7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3" name="Google Shape;6753;p7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4" name="Google Shape;6754;p7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5" name="Google Shape;6755;p7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6" name="Google Shape;6756;p7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7" name="Google Shape;6757;p7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8" name="Google Shape;6758;p7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9" name="Google Shape;6759;p7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0" name="Google Shape;6760;p7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1" name="Google Shape;6761;p7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2" name="Google Shape;6762;p7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3" name="Google Shape;6763;p7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4" name="Google Shape;6764;p7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5" name="Google Shape;6765;p7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6" name="Google Shape;6766;p7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7" name="Google Shape;6767;p7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8" name="Google Shape;6768;p7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9" name="Google Shape;6769;p7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0" name="Google Shape;6770;p7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1" name="Google Shape;6771;p7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2" name="Google Shape;6772;p7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3" name="Google Shape;6773;p7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4" name="Google Shape;6774;p7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5" name="Google Shape;6775;p7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6" name="Google Shape;6776;p7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7" name="Google Shape;6777;p7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8" name="Google Shape;6778;p7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9" name="Google Shape;6779;p7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0" name="Google Shape;6780;p7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1" name="Google Shape;6781;p7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2" name="Google Shape;6782;p7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3" name="Google Shape;6783;p7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4" name="Google Shape;6784;p7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5" name="Google Shape;6785;p7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6" name="Google Shape;6786;p7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7" name="Google Shape;6787;p7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8" name="Google Shape;6788;p7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9" name="Google Shape;6789;p7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0" name="Google Shape;6790;p7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1" name="Google Shape;6791;p7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2" name="Google Shape;6792;p7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3" name="Google Shape;6793;p7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4" name="Google Shape;6794;p7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5" name="Google Shape;6795;p7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6" name="Google Shape;6796;p7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7" name="Google Shape;6797;p7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8" name="Google Shape;6798;p7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9" name="Google Shape;6799;p7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0" name="Google Shape;6800;p7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1" name="Google Shape;6801;p7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2" name="Google Shape;6802;p7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3" name="Google Shape;6803;p7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4" name="Google Shape;6804;p7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5" name="Google Shape;6805;p7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6" name="Google Shape;6806;p7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7" name="Google Shape;6807;p7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8" name="Google Shape;6808;p7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9" name="Google Shape;6809;p7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0" name="Google Shape;6810;p7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1" name="Google Shape;6811;p7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2" name="Google Shape;6812;p7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3" name="Google Shape;6813;p7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4" name="Google Shape;6814;p7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5" name="Google Shape;6815;p7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6" name="Google Shape;6816;p7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7" name="Google Shape;6817;p7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8" name="Google Shape;6818;p7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9" name="Google Shape;6819;p7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0" name="Google Shape;6820;p7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1" name="Google Shape;6821;p7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2" name="Google Shape;6822;p7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3" name="Google Shape;6823;p7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4" name="Google Shape;6824;p7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5" name="Google Shape;6825;p7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6" name="Google Shape;6826;p7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7" name="Google Shape;6827;p7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8" name="Google Shape;6828;p7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9" name="Google Shape;6829;p7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0" name="Google Shape;6830;p7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1" name="Google Shape;6831;p7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2" name="Google Shape;6832;p7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3" name="Google Shape;6833;p7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4" name="Google Shape;6834;p7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5" name="Google Shape;6835;p7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6" name="Google Shape;6836;p7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7" name="Google Shape;6837;p7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8" name="Google Shape;6838;p7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9" name="Google Shape;6839;p7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0" name="Google Shape;6840;p7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1" name="Google Shape;6841;p7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2" name="Google Shape;6842;p7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3" name="Google Shape;6843;p7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4" name="Google Shape;6844;p7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5" name="Google Shape;6845;p7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6" name="Google Shape;6846;p7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7" name="Google Shape;6847;p7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8" name="Google Shape;6848;p7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9" name="Google Shape;6849;p7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0" name="Google Shape;6850;p7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1" name="Google Shape;6851;p7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2" name="Google Shape;6852;p7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3" name="Google Shape;6853;p7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4" name="Google Shape;6854;p7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5" name="Google Shape;6855;p7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6" name="Google Shape;6856;p7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7" name="Google Shape;6857;p7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8" name="Google Shape;6858;p7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9" name="Google Shape;6859;p7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0" name="Google Shape;6860;p7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1" name="Google Shape;6861;p7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2" name="Google Shape;6862;p7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3" name="Google Shape;6863;p7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4" name="Google Shape;6864;p7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5" name="Google Shape;6865;p7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6" name="Google Shape;6866;p7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7" name="Google Shape;6867;p7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8" name="Google Shape;6868;p7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9" name="Google Shape;6869;p7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0" name="Google Shape;6870;p7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1" name="Google Shape;6871;p7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2" name="Google Shape;6872;p7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3" name="Google Shape;6873;p7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4" name="Google Shape;6874;p7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5" name="Google Shape;6875;p7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6" name="Google Shape;6876;p7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7" name="Google Shape;6877;p7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8" name="Google Shape;6878;p7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9" name="Google Shape;6879;p7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0" name="Google Shape;6880;p7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1" name="Google Shape;6881;p7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2" name="Google Shape;6882;p7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3" name="Google Shape;6883;p7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4" name="Google Shape;6884;p7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5" name="Google Shape;6885;p7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6" name="Google Shape;6886;p7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7" name="Google Shape;6887;p7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8" name="Google Shape;6888;p7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9" name="Google Shape;6889;p7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0" name="Google Shape;6890;p7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1" name="Google Shape;6891;p7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2" name="Google Shape;6892;p7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3" name="Google Shape;6893;p7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4" name="Google Shape;6894;p7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5" name="Google Shape;6895;p7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6" name="Google Shape;6896;p7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7" name="Google Shape;6897;p7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8" name="Google Shape;6898;p7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9" name="Google Shape;6899;p7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0" name="Google Shape;6900;p7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1" name="Google Shape;6901;p7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2" name="Google Shape;6902;p7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3" name="Google Shape;6903;p7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4" name="Google Shape;6904;p7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5" name="Google Shape;6905;p7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6" name="Google Shape;6906;p7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7" name="Google Shape;6907;p7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8" name="Google Shape;6908;p7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9" name="Google Shape;6909;p7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0" name="Google Shape;6910;p7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1" name="Google Shape;6911;p7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2" name="Google Shape;6912;p7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3" name="Google Shape;6913;p7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4" name="Google Shape;6914;p7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5" name="Google Shape;6915;p7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6" name="Google Shape;6916;p7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7" name="Google Shape;6917;p7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8" name="Google Shape;6918;p7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9" name="Google Shape;6919;p7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0" name="Google Shape;6920;p7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1" name="Google Shape;6921;p7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2" name="Google Shape;6922;p7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3" name="Google Shape;6923;p7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4" name="Google Shape;6924;p7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5" name="Google Shape;6925;p7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6" name="Google Shape;6926;p7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7" name="Google Shape;6927;p7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8" name="Google Shape;6928;p7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9" name="Google Shape;6929;p7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0" name="Google Shape;6930;p7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1" name="Google Shape;6931;p7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2" name="Google Shape;6932;p7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3" name="Google Shape;6933;p7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4" name="Google Shape;6934;p7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5" name="Google Shape;6935;p7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6" name="Google Shape;6936;p7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7" name="Google Shape;6937;p7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8" name="Google Shape;6938;p7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9" name="Google Shape;6939;p7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0" name="Google Shape;6940;p7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1" name="Google Shape;6941;p7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2" name="Google Shape;6942;p7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3" name="Google Shape;6943;p7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4" name="Google Shape;6944;p7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5" name="Google Shape;6945;p7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6" name="Google Shape;6946;p7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7" name="Google Shape;6947;p7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8" name="Google Shape;6948;p7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9" name="Google Shape;6949;p7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0" name="Google Shape;6950;p7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1" name="Google Shape;6951;p7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2" name="Google Shape;6952;p7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3" name="Google Shape;6953;p7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4" name="Google Shape;6954;p7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5" name="Google Shape;6955;p7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6" name="Google Shape;6956;p7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7" name="Google Shape;6957;p7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8" name="Google Shape;6958;p7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9" name="Google Shape;6959;p7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0" name="Google Shape;6960;p7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1" name="Google Shape;6961;p7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2" name="Google Shape;6962;p7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3" name="Google Shape;6963;p7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4" name="Google Shape;6964;p7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5" name="Google Shape;6965;p7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6" name="Google Shape;6966;p7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7" name="Google Shape;6967;p7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8" name="Google Shape;6968;p7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9" name="Google Shape;6969;p7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0" name="Google Shape;6970;p7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1" name="Google Shape;6971;p7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2" name="Google Shape;6972;p7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3" name="Google Shape;6973;p7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4" name="Google Shape;6974;p7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5" name="Google Shape;6975;p7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6" name="Google Shape;6976;p7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7" name="Google Shape;6977;p7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8" name="Google Shape;6978;p7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9" name="Google Shape;6979;p7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0" name="Google Shape;6980;p7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1" name="Google Shape;6981;p7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2" name="Google Shape;6982;p7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3" name="Google Shape;6983;p7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4" name="Google Shape;6984;p7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5" name="Google Shape;6985;p7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6" name="Google Shape;6986;p7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7" name="Google Shape;6987;p7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8" name="Google Shape;6988;p7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9" name="Google Shape;6989;p7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0" name="Google Shape;6990;p7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1" name="Google Shape;6991;p7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2" name="Google Shape;6992;p7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3" name="Google Shape;6993;p7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4" name="Google Shape;6994;p7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5" name="Google Shape;6995;p7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6" name="Google Shape;6996;p7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7" name="Google Shape;6997;p7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8" name="Google Shape;6998;p7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9" name="Google Shape;6999;p7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0" name="Google Shape;7000;p7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1" name="Google Shape;7001;p7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2" name="Google Shape;7002;p7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3" name="Google Shape;7003;p7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4" name="Google Shape;7004;p7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5" name="Google Shape;7005;p7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6" name="Google Shape;7006;p7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7" name="Google Shape;7007;p7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8" name="Google Shape;7008;p7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9" name="Google Shape;7009;p7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0" name="Google Shape;7010;p7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1" name="Google Shape;7011;p7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2" name="Google Shape;7012;p7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3" name="Google Shape;7013;p7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4" name="Google Shape;7014;p7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5" name="Google Shape;7015;p7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6" name="Google Shape;7016;p7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7" name="Google Shape;7017;p7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8" name="Google Shape;7018;p7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9" name="Google Shape;7019;p7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0" name="Google Shape;7020;p7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1" name="Google Shape;7021;p7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2" name="Google Shape;7022;p7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3" name="Google Shape;7023;p7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4" name="Google Shape;7024;p7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5" name="Google Shape;7025;p7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6" name="Google Shape;7026;p7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7" name="Google Shape;7027;p7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8" name="Google Shape;7028;p7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9" name="Google Shape;7029;p7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0" name="Google Shape;7030;p7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1" name="Google Shape;7031;p7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2" name="Google Shape;7032;p7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3" name="Google Shape;7033;p7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4" name="Google Shape;7034;p7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5" name="Google Shape;7035;p7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6" name="Google Shape;7036;p7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7" name="Google Shape;7037;p7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8" name="Google Shape;7038;p7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9" name="Google Shape;7039;p7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0" name="Google Shape;7040;p7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1" name="Google Shape;7041;p7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2" name="Google Shape;7042;p7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3" name="Google Shape;7043;p7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4" name="Google Shape;7044;p7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5" name="Google Shape;7045;p7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6" name="Google Shape;7046;p7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7" name="Google Shape;7047;p7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8" name="Google Shape;7048;p7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9" name="Google Shape;7049;p7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0" name="Google Shape;7050;p7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1" name="Google Shape;7051;p7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2" name="Google Shape;7052;p7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3" name="Google Shape;7053;p7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4" name="Google Shape;7054;p7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5" name="Google Shape;7055;p7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6" name="Google Shape;7056;p7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7" name="Google Shape;7057;p7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8" name="Google Shape;7058;p7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9" name="Google Shape;7059;p7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0" name="Google Shape;7060;p7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1" name="Google Shape;7061;p7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2" name="Google Shape;7062;p7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3" name="Google Shape;7063;p7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4" name="Google Shape;7064;p7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5" name="Google Shape;7065;p7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6" name="Google Shape;7066;p7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7" name="Google Shape;7067;p7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8" name="Google Shape;7068;p7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9" name="Google Shape;7069;p7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0" name="Google Shape;7070;p7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1" name="Google Shape;7071;p7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2" name="Google Shape;7072;p7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3" name="Google Shape;7073;p7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4" name="Google Shape;7074;p7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5" name="Google Shape;7075;p7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6" name="Google Shape;7076;p7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7" name="Google Shape;7077;p7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8" name="Google Shape;7078;p7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9" name="Google Shape;7079;p7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0" name="Google Shape;7080;p7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1" name="Google Shape;7081;p7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2" name="Google Shape;7082;p7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3" name="Google Shape;7083;p7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4" name="Google Shape;7084;p7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5" name="Google Shape;7085;p7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6" name="Google Shape;7086;p7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7" name="Google Shape;7087;p7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8" name="Google Shape;7088;p7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9" name="Google Shape;7089;p7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0" name="Google Shape;7090;p7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1" name="Google Shape;7091;p7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2" name="Google Shape;7092;p7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3" name="Google Shape;7093;p7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4" name="Google Shape;7094;p7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5" name="Google Shape;7095;p7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6" name="Google Shape;7096;p7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7" name="Google Shape;7097;p7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8" name="Google Shape;7098;p7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9" name="Google Shape;7099;p7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0" name="Google Shape;7100;p7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1" name="Google Shape;7101;p7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2" name="Google Shape;7102;p7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3" name="Google Shape;7103;p7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4" name="Google Shape;7104;p7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5" name="Google Shape;7105;p7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6" name="Google Shape;7106;p7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7" name="Google Shape;7107;p7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8" name="Google Shape;7108;p7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9" name="Google Shape;7109;p7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0" name="Google Shape;7110;p7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1" name="Google Shape;7111;p7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2" name="Google Shape;7112;p7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3" name="Google Shape;7113;p7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4" name="Google Shape;7114;p7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5" name="Google Shape;7115;p7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6" name="Google Shape;7116;p7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7" name="Google Shape;7117;p7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8" name="Google Shape;7118;p7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9" name="Google Shape;7119;p7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0" name="Google Shape;7120;p7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1" name="Google Shape;7121;p7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2" name="Google Shape;7122;p7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3" name="Google Shape;7123;p7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4" name="Google Shape;7124;p7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5" name="Google Shape;7125;p7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6" name="Google Shape;7126;p7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7" name="Google Shape;7127;p7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8" name="Google Shape;7128;p7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9" name="Google Shape;7129;p7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0" name="Google Shape;7130;p7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1" name="Google Shape;7131;p7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2" name="Google Shape;7132;p7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3" name="Google Shape;7133;p7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4" name="Google Shape;7134;p7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5" name="Google Shape;7135;p7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6" name="Google Shape;7136;p7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7" name="Google Shape;7137;p7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8" name="Google Shape;7138;p7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9" name="Google Shape;7139;p7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0" name="Google Shape;7140;p7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1" name="Google Shape;7141;p7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2" name="Google Shape;7142;p7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3" name="Google Shape;7143;p7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4" name="Google Shape;7144;p7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5" name="Google Shape;7145;p7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6" name="Google Shape;7146;p7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7" name="Google Shape;7147;p7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8" name="Google Shape;7148;p7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9" name="Google Shape;7149;p7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0" name="Google Shape;7150;p7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1" name="Google Shape;7151;p7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2" name="Google Shape;7152;p7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3" name="Google Shape;7153;p7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4" name="Google Shape;7154;p7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5" name="Google Shape;7155;p7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6" name="Google Shape;7156;p7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7" name="Google Shape;7157;p7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8" name="Google Shape;7158;p7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9" name="Google Shape;7159;p7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0" name="Google Shape;7160;p7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1" name="Google Shape;7161;p7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2" name="Google Shape;7162;p7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3" name="Google Shape;7163;p7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4" name="Google Shape;7164;p7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5" name="Google Shape;7165;p7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6" name="Google Shape;7166;p7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7" name="Google Shape;7167;p7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8" name="Google Shape;7168;p7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9" name="Google Shape;7169;p7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0" name="Google Shape;7170;p7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1" name="Google Shape;7171;p7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2" name="Google Shape;7172;p7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3" name="Google Shape;7173;p7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4" name="Google Shape;7174;p7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5" name="Google Shape;7175;p7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6" name="Google Shape;7176;p7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7" name="Google Shape;7177;p7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8" name="Google Shape;7178;p7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9" name="Google Shape;7179;p7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0" name="Google Shape;7180;p7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1" name="Google Shape;7181;p7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2" name="Google Shape;7182;p7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3" name="Google Shape;7183;p7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4" name="Google Shape;7184;p7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5" name="Google Shape;7185;p7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6" name="Google Shape;7186;p7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7" name="Google Shape;7187;p7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8" name="Google Shape;7188;p7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9" name="Google Shape;7189;p7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90" name="Google Shape;7190;p75"/>
          <p:cNvGrpSpPr/>
          <p:nvPr/>
        </p:nvGrpSpPr>
        <p:grpSpPr>
          <a:xfrm>
            <a:off x="3597785" y="3065882"/>
            <a:ext cx="2241344" cy="1330656"/>
            <a:chOff x="3597785" y="3065882"/>
            <a:chExt cx="2241344" cy="1330656"/>
          </a:xfrm>
        </p:grpSpPr>
        <p:grpSp>
          <p:nvGrpSpPr>
            <p:cNvPr id="7191" name="Google Shape;7191;p75"/>
            <p:cNvGrpSpPr/>
            <p:nvPr/>
          </p:nvGrpSpPr>
          <p:grpSpPr>
            <a:xfrm>
              <a:off x="5296908" y="3937355"/>
              <a:ext cx="143198" cy="32380"/>
              <a:chOff x="5296908" y="3937355"/>
              <a:chExt cx="143198" cy="32380"/>
            </a:xfrm>
          </p:grpSpPr>
          <p:sp>
            <p:nvSpPr>
              <p:cNvPr id="7192" name="Google Shape;7192;p7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193" name="Google Shape;7193;p75"/>
              <p:cNvGrpSpPr/>
              <p:nvPr/>
            </p:nvGrpSpPr>
            <p:grpSpPr>
              <a:xfrm>
                <a:off x="5402331" y="3937355"/>
                <a:ext cx="37776" cy="32380"/>
                <a:chOff x="5402331" y="3937355"/>
                <a:chExt cx="37776" cy="32380"/>
              </a:xfrm>
            </p:grpSpPr>
            <p:sp>
              <p:nvSpPr>
                <p:cNvPr id="7194" name="Google Shape;7194;p7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5" name="Google Shape;7195;p7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196" name="Google Shape;7196;p75"/>
              <p:cNvGrpSpPr/>
              <p:nvPr/>
            </p:nvGrpSpPr>
            <p:grpSpPr>
              <a:xfrm>
                <a:off x="5296908" y="3937355"/>
                <a:ext cx="37783" cy="32380"/>
                <a:chOff x="5296908" y="3937355"/>
                <a:chExt cx="37783" cy="32380"/>
              </a:xfrm>
            </p:grpSpPr>
            <p:sp>
              <p:nvSpPr>
                <p:cNvPr id="7197" name="Google Shape;7197;p7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8" name="Google Shape;7198;p7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199" name="Google Shape;7199;p75"/>
            <p:cNvGrpSpPr/>
            <p:nvPr/>
          </p:nvGrpSpPr>
          <p:grpSpPr>
            <a:xfrm>
              <a:off x="4724163" y="3119631"/>
              <a:ext cx="120838" cy="84218"/>
              <a:chOff x="4724163" y="3119631"/>
              <a:chExt cx="120838" cy="84218"/>
            </a:xfrm>
          </p:grpSpPr>
          <p:grpSp>
            <p:nvGrpSpPr>
              <p:cNvPr id="7200" name="Google Shape;7200;p75"/>
              <p:cNvGrpSpPr/>
              <p:nvPr/>
            </p:nvGrpSpPr>
            <p:grpSpPr>
              <a:xfrm>
                <a:off x="4746712" y="3132773"/>
                <a:ext cx="86869" cy="56424"/>
                <a:chOff x="4746712" y="3132773"/>
                <a:chExt cx="86869" cy="56424"/>
              </a:xfrm>
            </p:grpSpPr>
            <p:sp>
              <p:nvSpPr>
                <p:cNvPr id="7201" name="Google Shape;7201;p7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2" name="Google Shape;7202;p7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3" name="Google Shape;7203;p75"/>
              <p:cNvGrpSpPr/>
              <p:nvPr/>
            </p:nvGrpSpPr>
            <p:grpSpPr>
              <a:xfrm>
                <a:off x="4773634" y="3143336"/>
                <a:ext cx="37776" cy="32451"/>
                <a:chOff x="4773634" y="3143336"/>
                <a:chExt cx="37776" cy="32451"/>
              </a:xfrm>
            </p:grpSpPr>
            <p:sp>
              <p:nvSpPr>
                <p:cNvPr id="7204" name="Google Shape;7204;p7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5" name="Google Shape;7205;p7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6" name="Google Shape;7206;p75"/>
              <p:cNvGrpSpPr/>
              <p:nvPr/>
            </p:nvGrpSpPr>
            <p:grpSpPr>
              <a:xfrm>
                <a:off x="4724163" y="3131248"/>
                <a:ext cx="37776" cy="32459"/>
                <a:chOff x="4724163" y="3131248"/>
                <a:chExt cx="37776" cy="32459"/>
              </a:xfrm>
            </p:grpSpPr>
            <p:sp>
              <p:nvSpPr>
                <p:cNvPr id="7207" name="Google Shape;7207;p7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8" name="Google Shape;7208;p7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09" name="Google Shape;7209;p75"/>
              <p:cNvGrpSpPr/>
              <p:nvPr/>
            </p:nvGrpSpPr>
            <p:grpSpPr>
              <a:xfrm>
                <a:off x="4755081" y="3176054"/>
                <a:ext cx="32357" cy="27795"/>
                <a:chOff x="4755081" y="3176054"/>
                <a:chExt cx="32357" cy="27795"/>
              </a:xfrm>
            </p:grpSpPr>
            <p:sp>
              <p:nvSpPr>
                <p:cNvPr id="7210" name="Google Shape;7210;p7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1" name="Google Shape;7211;p7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12" name="Google Shape;7212;p75"/>
              <p:cNvGrpSpPr/>
              <p:nvPr/>
            </p:nvGrpSpPr>
            <p:grpSpPr>
              <a:xfrm>
                <a:off x="4812550" y="3119631"/>
                <a:ext cx="32451" cy="27803"/>
                <a:chOff x="4812550" y="3119631"/>
                <a:chExt cx="32451" cy="27803"/>
              </a:xfrm>
            </p:grpSpPr>
            <p:sp>
              <p:nvSpPr>
                <p:cNvPr id="7213" name="Google Shape;7213;p7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4" name="Google Shape;7214;p7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215" name="Google Shape;7215;p75"/>
            <p:cNvGrpSpPr/>
            <p:nvPr/>
          </p:nvGrpSpPr>
          <p:grpSpPr>
            <a:xfrm>
              <a:off x="5382826" y="4027197"/>
              <a:ext cx="268967" cy="250422"/>
              <a:chOff x="5382826" y="4027197"/>
              <a:chExt cx="268967" cy="250422"/>
            </a:xfrm>
          </p:grpSpPr>
          <p:grpSp>
            <p:nvGrpSpPr>
              <p:cNvPr id="7216" name="Google Shape;7216;p75"/>
              <p:cNvGrpSpPr/>
              <p:nvPr/>
            </p:nvGrpSpPr>
            <p:grpSpPr>
              <a:xfrm>
                <a:off x="5405280" y="4042510"/>
                <a:ext cx="237570" cy="218647"/>
                <a:chOff x="5405280" y="4042510"/>
                <a:chExt cx="237570" cy="218647"/>
              </a:xfrm>
            </p:grpSpPr>
            <p:sp>
              <p:nvSpPr>
                <p:cNvPr id="7217" name="Google Shape;7217;p7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8" name="Google Shape;7218;p7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9" name="Google Shape;7219;p7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0" name="Google Shape;7220;p7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1" name="Google Shape;7221;p7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2" name="Google Shape;7222;p7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23" name="Google Shape;7223;p75"/>
              <p:cNvGrpSpPr/>
              <p:nvPr/>
            </p:nvGrpSpPr>
            <p:grpSpPr>
              <a:xfrm>
                <a:off x="5382826" y="4125549"/>
                <a:ext cx="37776" cy="32380"/>
                <a:chOff x="5382826" y="4125549"/>
                <a:chExt cx="37776" cy="32380"/>
              </a:xfrm>
            </p:grpSpPr>
            <p:sp>
              <p:nvSpPr>
                <p:cNvPr id="7224" name="Google Shape;7224;p7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5" name="Google Shape;7225;p7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26" name="Google Shape;7226;p75"/>
              <p:cNvGrpSpPr/>
              <p:nvPr/>
            </p:nvGrpSpPr>
            <p:grpSpPr>
              <a:xfrm>
                <a:off x="5475680" y="4195587"/>
                <a:ext cx="37783" cy="32364"/>
                <a:chOff x="5475680" y="4195587"/>
                <a:chExt cx="37783" cy="32364"/>
              </a:xfrm>
            </p:grpSpPr>
            <p:sp>
              <p:nvSpPr>
                <p:cNvPr id="7227" name="Google Shape;7227;p7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8" name="Google Shape;7228;p7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29" name="Google Shape;7229;p75"/>
              <p:cNvGrpSpPr/>
              <p:nvPr/>
            </p:nvGrpSpPr>
            <p:grpSpPr>
              <a:xfrm>
                <a:off x="5532575" y="4027197"/>
                <a:ext cx="33308" cy="32262"/>
                <a:chOff x="5532575" y="4027197"/>
                <a:chExt cx="33308" cy="32262"/>
              </a:xfrm>
            </p:grpSpPr>
            <p:sp>
              <p:nvSpPr>
                <p:cNvPr id="7230" name="Google Shape;7230;p7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1" name="Google Shape;7231;p7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32" name="Google Shape;7232;p75"/>
              <p:cNvGrpSpPr/>
              <p:nvPr/>
            </p:nvGrpSpPr>
            <p:grpSpPr>
              <a:xfrm>
                <a:off x="5590706" y="4245348"/>
                <a:ext cx="33497" cy="32270"/>
                <a:chOff x="5590706" y="4245348"/>
                <a:chExt cx="33497" cy="32270"/>
              </a:xfrm>
            </p:grpSpPr>
            <p:sp>
              <p:nvSpPr>
                <p:cNvPr id="7233" name="Google Shape;7233;p7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4" name="Google Shape;7234;p7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35" name="Google Shape;7235;p75"/>
              <p:cNvGrpSpPr/>
              <p:nvPr/>
            </p:nvGrpSpPr>
            <p:grpSpPr>
              <a:xfrm>
                <a:off x="5618681" y="4109677"/>
                <a:ext cx="33112" cy="32357"/>
                <a:chOff x="5618681" y="4109677"/>
                <a:chExt cx="33112" cy="32357"/>
              </a:xfrm>
            </p:grpSpPr>
            <p:sp>
              <p:nvSpPr>
                <p:cNvPr id="7236" name="Google Shape;7236;p7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7" name="Google Shape;7237;p7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38" name="Google Shape;7238;p75"/>
              <p:cNvGrpSpPr/>
              <p:nvPr/>
            </p:nvGrpSpPr>
            <p:grpSpPr>
              <a:xfrm>
                <a:off x="5479298" y="4128262"/>
                <a:ext cx="31405" cy="26906"/>
                <a:chOff x="5479298" y="4128262"/>
                <a:chExt cx="31405" cy="26906"/>
              </a:xfrm>
            </p:grpSpPr>
            <p:sp>
              <p:nvSpPr>
                <p:cNvPr id="7239" name="Google Shape;7239;p7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0" name="Google Shape;7240;p7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41" name="Google Shape;7241;p75"/>
              <p:cNvGrpSpPr/>
              <p:nvPr/>
            </p:nvGrpSpPr>
            <p:grpSpPr>
              <a:xfrm>
                <a:off x="5582903" y="4180116"/>
                <a:ext cx="31499" cy="26898"/>
                <a:chOff x="5582903" y="4180116"/>
                <a:chExt cx="31499" cy="26898"/>
              </a:xfrm>
            </p:grpSpPr>
            <p:sp>
              <p:nvSpPr>
                <p:cNvPr id="7242" name="Google Shape;7242;p7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3" name="Google Shape;7243;p7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244" name="Google Shape;7244;p75"/>
            <p:cNvGrpSpPr/>
            <p:nvPr/>
          </p:nvGrpSpPr>
          <p:grpSpPr>
            <a:xfrm>
              <a:off x="3977681" y="3230323"/>
              <a:ext cx="94584" cy="84085"/>
              <a:chOff x="3977681" y="3230323"/>
              <a:chExt cx="94584" cy="84085"/>
            </a:xfrm>
          </p:grpSpPr>
          <p:grpSp>
            <p:nvGrpSpPr>
              <p:cNvPr id="7245" name="Google Shape;7245;p75"/>
              <p:cNvGrpSpPr/>
              <p:nvPr/>
            </p:nvGrpSpPr>
            <p:grpSpPr>
              <a:xfrm>
                <a:off x="4000135" y="3243041"/>
                <a:ext cx="59570" cy="57186"/>
                <a:chOff x="4000135" y="3243041"/>
                <a:chExt cx="59570" cy="57186"/>
              </a:xfrm>
            </p:grpSpPr>
            <p:sp>
              <p:nvSpPr>
                <p:cNvPr id="7246" name="Google Shape;7246;p7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7" name="Google Shape;7247;p7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8" name="Google Shape;7248;p7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49" name="Google Shape;7249;p75"/>
              <p:cNvGrpSpPr/>
              <p:nvPr/>
            </p:nvGrpSpPr>
            <p:grpSpPr>
              <a:xfrm>
                <a:off x="3977681" y="3245872"/>
                <a:ext cx="37783" cy="32380"/>
                <a:chOff x="3977681" y="3245872"/>
                <a:chExt cx="37783" cy="32380"/>
              </a:xfrm>
            </p:grpSpPr>
            <p:sp>
              <p:nvSpPr>
                <p:cNvPr id="7250" name="Google Shape;7250;p7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1" name="Google Shape;7251;p7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52" name="Google Shape;7252;p75"/>
              <p:cNvGrpSpPr/>
              <p:nvPr/>
            </p:nvGrpSpPr>
            <p:grpSpPr>
              <a:xfrm>
                <a:off x="4040860" y="3262672"/>
                <a:ext cx="31405" cy="27001"/>
                <a:chOff x="4040860" y="3262672"/>
                <a:chExt cx="31405" cy="27001"/>
              </a:xfrm>
            </p:grpSpPr>
            <p:sp>
              <p:nvSpPr>
                <p:cNvPr id="7253" name="Google Shape;7253;p7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4" name="Google Shape;7254;p7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55" name="Google Shape;7255;p75"/>
              <p:cNvGrpSpPr/>
              <p:nvPr/>
            </p:nvGrpSpPr>
            <p:grpSpPr>
              <a:xfrm>
                <a:off x="4021072" y="3230323"/>
                <a:ext cx="31397" cy="26906"/>
                <a:chOff x="4021072" y="3230323"/>
                <a:chExt cx="31397" cy="26906"/>
              </a:xfrm>
            </p:grpSpPr>
            <p:sp>
              <p:nvSpPr>
                <p:cNvPr id="7256" name="Google Shape;7256;p7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7" name="Google Shape;7257;p7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58" name="Google Shape;7258;p75"/>
              <p:cNvGrpSpPr/>
              <p:nvPr/>
            </p:nvGrpSpPr>
            <p:grpSpPr>
              <a:xfrm>
                <a:off x="4001472" y="3287462"/>
                <a:ext cx="31499" cy="26945"/>
                <a:chOff x="4001472" y="3287462"/>
                <a:chExt cx="31499" cy="26945"/>
              </a:xfrm>
            </p:grpSpPr>
            <p:sp>
              <p:nvSpPr>
                <p:cNvPr id="7259" name="Google Shape;7259;p7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0" name="Google Shape;7260;p7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261" name="Google Shape;7261;p75"/>
            <p:cNvGrpSpPr/>
            <p:nvPr/>
          </p:nvGrpSpPr>
          <p:grpSpPr>
            <a:xfrm>
              <a:off x="4084715" y="3258865"/>
              <a:ext cx="184961" cy="137268"/>
              <a:chOff x="4084715" y="3258865"/>
              <a:chExt cx="184961" cy="137268"/>
            </a:xfrm>
          </p:grpSpPr>
          <p:grpSp>
            <p:nvGrpSpPr>
              <p:cNvPr id="7262" name="Google Shape;7262;p75"/>
              <p:cNvGrpSpPr/>
              <p:nvPr/>
            </p:nvGrpSpPr>
            <p:grpSpPr>
              <a:xfrm>
                <a:off x="4107453" y="3271583"/>
                <a:ext cx="153470" cy="110275"/>
                <a:chOff x="4107453" y="3271583"/>
                <a:chExt cx="153470" cy="110275"/>
              </a:xfrm>
            </p:grpSpPr>
            <p:sp>
              <p:nvSpPr>
                <p:cNvPr id="7263" name="Google Shape;7263;p7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4" name="Google Shape;7264;p7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5" name="Google Shape;7265;p7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6" name="Google Shape;7266;p7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67" name="Google Shape;7267;p75"/>
              <p:cNvGrpSpPr/>
              <p:nvPr/>
            </p:nvGrpSpPr>
            <p:grpSpPr>
              <a:xfrm>
                <a:off x="4136947" y="3258865"/>
                <a:ext cx="31499" cy="27001"/>
                <a:chOff x="4136947" y="3258865"/>
                <a:chExt cx="31499" cy="27001"/>
              </a:xfrm>
            </p:grpSpPr>
            <p:sp>
              <p:nvSpPr>
                <p:cNvPr id="7268" name="Google Shape;7268;p7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9" name="Google Shape;7269;p7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70" name="Google Shape;7270;p75"/>
              <p:cNvGrpSpPr/>
              <p:nvPr/>
            </p:nvGrpSpPr>
            <p:grpSpPr>
              <a:xfrm>
                <a:off x="4084715" y="3266478"/>
                <a:ext cx="31468" cy="26898"/>
                <a:chOff x="4084715" y="3266478"/>
                <a:chExt cx="31468" cy="26898"/>
              </a:xfrm>
            </p:grpSpPr>
            <p:sp>
              <p:nvSpPr>
                <p:cNvPr id="7271" name="Google Shape;7271;p7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2" name="Google Shape;7272;p7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73" name="Google Shape;7273;p75"/>
              <p:cNvGrpSpPr/>
              <p:nvPr/>
            </p:nvGrpSpPr>
            <p:grpSpPr>
              <a:xfrm>
                <a:off x="4159213" y="3279849"/>
                <a:ext cx="31405" cy="26945"/>
                <a:chOff x="4159213" y="3279849"/>
                <a:chExt cx="31405" cy="26945"/>
              </a:xfrm>
            </p:grpSpPr>
            <p:sp>
              <p:nvSpPr>
                <p:cNvPr id="7274" name="Google Shape;7274;p7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5" name="Google Shape;7275;p7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76" name="Google Shape;7276;p75"/>
              <p:cNvGrpSpPr/>
              <p:nvPr/>
            </p:nvGrpSpPr>
            <p:grpSpPr>
              <a:xfrm>
                <a:off x="4201550" y="3266502"/>
                <a:ext cx="31405" cy="26883"/>
                <a:chOff x="4201550" y="3266502"/>
                <a:chExt cx="31405" cy="26883"/>
              </a:xfrm>
            </p:grpSpPr>
            <p:sp>
              <p:nvSpPr>
                <p:cNvPr id="7277" name="Google Shape;7277;p7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8" name="Google Shape;7278;p7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79" name="Google Shape;7279;p75"/>
              <p:cNvGrpSpPr/>
              <p:nvPr/>
            </p:nvGrpSpPr>
            <p:grpSpPr>
              <a:xfrm>
                <a:off x="4201550" y="3338278"/>
                <a:ext cx="31405" cy="26930"/>
                <a:chOff x="4201550" y="3338278"/>
                <a:chExt cx="31405" cy="26930"/>
              </a:xfrm>
            </p:grpSpPr>
            <p:sp>
              <p:nvSpPr>
                <p:cNvPr id="7280" name="Google Shape;7280;p7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1" name="Google Shape;7281;p7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82" name="Google Shape;7282;p75"/>
              <p:cNvGrpSpPr/>
              <p:nvPr/>
            </p:nvGrpSpPr>
            <p:grpSpPr>
              <a:xfrm>
                <a:off x="4238272" y="3369132"/>
                <a:ext cx="31405" cy="27001"/>
                <a:chOff x="4238272" y="3369132"/>
                <a:chExt cx="31405" cy="27001"/>
              </a:xfrm>
            </p:grpSpPr>
            <p:sp>
              <p:nvSpPr>
                <p:cNvPr id="7283" name="Google Shape;7283;p7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4" name="Google Shape;7284;p7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285" name="Google Shape;7285;p75"/>
            <p:cNvGrpSpPr/>
            <p:nvPr/>
          </p:nvGrpSpPr>
          <p:grpSpPr>
            <a:xfrm>
              <a:off x="4068639" y="3200169"/>
              <a:ext cx="77643" cy="37272"/>
              <a:chOff x="4068639" y="3200169"/>
              <a:chExt cx="77643" cy="37272"/>
            </a:xfrm>
          </p:grpSpPr>
          <p:sp>
            <p:nvSpPr>
              <p:cNvPr id="7286" name="Google Shape;7286;p7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287" name="Google Shape;7287;p75"/>
              <p:cNvGrpSpPr/>
              <p:nvPr/>
            </p:nvGrpSpPr>
            <p:grpSpPr>
              <a:xfrm>
                <a:off x="4114878" y="3200169"/>
                <a:ext cx="31405" cy="26993"/>
                <a:chOff x="4114878" y="3200169"/>
                <a:chExt cx="31405" cy="26993"/>
              </a:xfrm>
            </p:grpSpPr>
            <p:sp>
              <p:nvSpPr>
                <p:cNvPr id="7288" name="Google Shape;7288;p7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9" name="Google Shape;7289;p7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290" name="Google Shape;7290;p75"/>
              <p:cNvGrpSpPr/>
              <p:nvPr/>
            </p:nvGrpSpPr>
            <p:grpSpPr>
              <a:xfrm>
                <a:off x="4068639" y="3210535"/>
                <a:ext cx="31499" cy="26906"/>
                <a:chOff x="4068639" y="3210535"/>
                <a:chExt cx="31499" cy="26906"/>
              </a:xfrm>
            </p:grpSpPr>
            <p:sp>
              <p:nvSpPr>
                <p:cNvPr id="7291" name="Google Shape;7291;p7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2" name="Google Shape;7292;p7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293" name="Google Shape;7293;p75"/>
            <p:cNvGrpSpPr/>
            <p:nvPr/>
          </p:nvGrpSpPr>
          <p:grpSpPr>
            <a:xfrm>
              <a:off x="3869702" y="3066935"/>
              <a:ext cx="382664" cy="190294"/>
              <a:chOff x="3869702" y="3066935"/>
              <a:chExt cx="382664" cy="190294"/>
            </a:xfrm>
          </p:grpSpPr>
          <p:grpSp>
            <p:nvGrpSpPr>
              <p:cNvPr id="7294" name="Google Shape;7294;p75"/>
              <p:cNvGrpSpPr/>
              <p:nvPr/>
            </p:nvGrpSpPr>
            <p:grpSpPr>
              <a:xfrm>
                <a:off x="3888633" y="3082351"/>
                <a:ext cx="351172" cy="160698"/>
                <a:chOff x="3888633" y="3082351"/>
                <a:chExt cx="351172" cy="160698"/>
              </a:xfrm>
            </p:grpSpPr>
            <p:sp>
              <p:nvSpPr>
                <p:cNvPr id="7295" name="Google Shape;7295;p7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6" name="Google Shape;7296;p7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7" name="Google Shape;7297;p7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8" name="Google Shape;7298;p7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9" name="Google Shape;7299;p7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0" name="Google Shape;7300;p7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01" name="Google Shape;7301;p75"/>
              <p:cNvGrpSpPr/>
              <p:nvPr/>
            </p:nvGrpSpPr>
            <p:grpSpPr>
              <a:xfrm>
                <a:off x="4143703" y="3066935"/>
                <a:ext cx="37783" cy="32357"/>
                <a:chOff x="4143703" y="3066935"/>
                <a:chExt cx="37783" cy="32357"/>
              </a:xfrm>
            </p:grpSpPr>
            <p:sp>
              <p:nvSpPr>
                <p:cNvPr id="7302" name="Google Shape;7302;p7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3" name="Google Shape;7303;p7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04" name="Google Shape;7304;p75"/>
              <p:cNvGrpSpPr/>
              <p:nvPr/>
            </p:nvGrpSpPr>
            <p:grpSpPr>
              <a:xfrm>
                <a:off x="4044565" y="3103563"/>
                <a:ext cx="37783" cy="32451"/>
                <a:chOff x="4044565" y="3103563"/>
                <a:chExt cx="37783" cy="32451"/>
              </a:xfrm>
            </p:grpSpPr>
            <p:sp>
              <p:nvSpPr>
                <p:cNvPr id="7305" name="Google Shape;7305;p7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6" name="Google Shape;7306;p7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07" name="Google Shape;7307;p75"/>
              <p:cNvGrpSpPr/>
              <p:nvPr/>
            </p:nvGrpSpPr>
            <p:grpSpPr>
              <a:xfrm>
                <a:off x="4017454" y="3188237"/>
                <a:ext cx="37776" cy="32357"/>
                <a:chOff x="4017454" y="3188237"/>
                <a:chExt cx="37776" cy="32357"/>
              </a:xfrm>
            </p:grpSpPr>
            <p:sp>
              <p:nvSpPr>
                <p:cNvPr id="7308" name="Google Shape;7308;p7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9" name="Google Shape;7309;p7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10" name="Google Shape;7310;p75"/>
              <p:cNvGrpSpPr/>
              <p:nvPr/>
            </p:nvGrpSpPr>
            <p:grpSpPr>
              <a:xfrm>
                <a:off x="3921548" y="3157509"/>
                <a:ext cx="37783" cy="32357"/>
                <a:chOff x="3921548" y="3157509"/>
                <a:chExt cx="37783" cy="32357"/>
              </a:xfrm>
            </p:grpSpPr>
            <p:sp>
              <p:nvSpPr>
                <p:cNvPr id="7311" name="Google Shape;7311;p7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2" name="Google Shape;7312;p7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13" name="Google Shape;7313;p75"/>
              <p:cNvGrpSpPr/>
              <p:nvPr/>
            </p:nvGrpSpPr>
            <p:grpSpPr>
              <a:xfrm>
                <a:off x="3939056" y="3211620"/>
                <a:ext cx="37783" cy="32380"/>
                <a:chOff x="3939056" y="3211620"/>
                <a:chExt cx="37783" cy="32380"/>
              </a:xfrm>
            </p:grpSpPr>
            <p:sp>
              <p:nvSpPr>
                <p:cNvPr id="7314" name="Google Shape;7314;p7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5" name="Google Shape;7315;p7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16" name="Google Shape;7316;p75"/>
              <p:cNvGrpSpPr/>
              <p:nvPr/>
            </p:nvGrpSpPr>
            <p:grpSpPr>
              <a:xfrm>
                <a:off x="4176240" y="3136965"/>
                <a:ext cx="31405" cy="26930"/>
                <a:chOff x="4176240" y="3136965"/>
                <a:chExt cx="31405" cy="26930"/>
              </a:xfrm>
            </p:grpSpPr>
            <p:sp>
              <p:nvSpPr>
                <p:cNvPr id="7317" name="Google Shape;7317;p7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8" name="Google Shape;7318;p7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19" name="Google Shape;7319;p75"/>
              <p:cNvGrpSpPr/>
              <p:nvPr/>
            </p:nvGrpSpPr>
            <p:grpSpPr>
              <a:xfrm>
                <a:off x="4133148" y="3152593"/>
                <a:ext cx="31499" cy="27001"/>
                <a:chOff x="4133148" y="3152593"/>
                <a:chExt cx="31499" cy="27001"/>
              </a:xfrm>
            </p:grpSpPr>
            <p:sp>
              <p:nvSpPr>
                <p:cNvPr id="7320" name="Google Shape;7320;p7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1" name="Google Shape;7321;p7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22" name="Google Shape;7322;p75"/>
              <p:cNvGrpSpPr/>
              <p:nvPr/>
            </p:nvGrpSpPr>
            <p:grpSpPr>
              <a:xfrm>
                <a:off x="4220866" y="3073534"/>
                <a:ext cx="31499" cy="26898"/>
                <a:chOff x="4220866" y="3073534"/>
                <a:chExt cx="31499" cy="26898"/>
              </a:xfrm>
            </p:grpSpPr>
            <p:sp>
              <p:nvSpPr>
                <p:cNvPr id="7323" name="Google Shape;7323;p7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4" name="Google Shape;7324;p7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25" name="Google Shape;7325;p75"/>
              <p:cNvGrpSpPr/>
              <p:nvPr/>
            </p:nvGrpSpPr>
            <p:grpSpPr>
              <a:xfrm>
                <a:off x="3869702" y="3230323"/>
                <a:ext cx="31499" cy="26906"/>
                <a:chOff x="3869702" y="3230323"/>
                <a:chExt cx="31499" cy="26906"/>
              </a:xfrm>
            </p:grpSpPr>
            <p:sp>
              <p:nvSpPr>
                <p:cNvPr id="7326" name="Google Shape;7326;p7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7" name="Google Shape;7327;p7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328" name="Google Shape;7328;p75"/>
            <p:cNvGrpSpPr/>
            <p:nvPr/>
          </p:nvGrpSpPr>
          <p:grpSpPr>
            <a:xfrm>
              <a:off x="4271383" y="3065882"/>
              <a:ext cx="304556" cy="341663"/>
              <a:chOff x="4271383" y="3065882"/>
              <a:chExt cx="304556" cy="341663"/>
            </a:xfrm>
          </p:grpSpPr>
          <p:grpSp>
            <p:nvGrpSpPr>
              <p:cNvPr id="7329" name="Google Shape;7329;p75"/>
              <p:cNvGrpSpPr/>
              <p:nvPr/>
            </p:nvGrpSpPr>
            <p:grpSpPr>
              <a:xfrm>
                <a:off x="4293838" y="3078639"/>
                <a:ext cx="269353" cy="311973"/>
                <a:chOff x="4293838" y="3078639"/>
                <a:chExt cx="269353" cy="311973"/>
              </a:xfrm>
            </p:grpSpPr>
            <p:sp>
              <p:nvSpPr>
                <p:cNvPr id="7330" name="Google Shape;7330;p7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1" name="Google Shape;7331;p7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2" name="Google Shape;7332;p7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3" name="Google Shape;7333;p7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4" name="Google Shape;7334;p7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5" name="Google Shape;7335;p7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6" name="Google Shape;7336;p7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7" name="Google Shape;7337;p7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8" name="Google Shape;7338;p7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9" name="Google Shape;7339;p7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0" name="Google Shape;7340;p7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1" name="Google Shape;7341;p7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2" name="Google Shape;7342;p7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3" name="Google Shape;7343;p7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4" name="Google Shape;7344;p7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5" name="Google Shape;7345;p7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6" name="Google Shape;7346;p7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47" name="Google Shape;7347;p75"/>
              <p:cNvGrpSpPr/>
              <p:nvPr/>
            </p:nvGrpSpPr>
            <p:grpSpPr>
              <a:xfrm>
                <a:off x="4538164" y="3342061"/>
                <a:ext cx="37776" cy="32380"/>
                <a:chOff x="4538164" y="3342061"/>
                <a:chExt cx="37776" cy="32380"/>
              </a:xfrm>
            </p:grpSpPr>
            <p:sp>
              <p:nvSpPr>
                <p:cNvPr id="7348" name="Google Shape;7348;p7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9" name="Google Shape;7349;p7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50" name="Google Shape;7350;p75"/>
              <p:cNvGrpSpPr/>
              <p:nvPr/>
            </p:nvGrpSpPr>
            <p:grpSpPr>
              <a:xfrm>
                <a:off x="4271383" y="3194742"/>
                <a:ext cx="37783" cy="32420"/>
                <a:chOff x="4271383" y="3194742"/>
                <a:chExt cx="37783" cy="32420"/>
              </a:xfrm>
            </p:grpSpPr>
            <p:sp>
              <p:nvSpPr>
                <p:cNvPr id="7351" name="Google Shape;7351;p7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2" name="Google Shape;7352;p7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53" name="Google Shape;7353;p75"/>
              <p:cNvGrpSpPr/>
              <p:nvPr/>
            </p:nvGrpSpPr>
            <p:grpSpPr>
              <a:xfrm>
                <a:off x="4284416" y="3084058"/>
                <a:ext cx="37783" cy="32357"/>
                <a:chOff x="4284416" y="3084058"/>
                <a:chExt cx="37783" cy="32357"/>
              </a:xfrm>
            </p:grpSpPr>
            <p:sp>
              <p:nvSpPr>
                <p:cNvPr id="7354" name="Google Shape;7354;p7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5" name="Google Shape;7355;p7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56" name="Google Shape;7356;p75"/>
              <p:cNvGrpSpPr/>
              <p:nvPr/>
            </p:nvGrpSpPr>
            <p:grpSpPr>
              <a:xfrm>
                <a:off x="4478697" y="3297561"/>
                <a:ext cx="37776" cy="32451"/>
                <a:chOff x="4478697" y="3297561"/>
                <a:chExt cx="37776" cy="32451"/>
              </a:xfrm>
            </p:grpSpPr>
            <p:sp>
              <p:nvSpPr>
                <p:cNvPr id="7357" name="Google Shape;7357;p7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8" name="Google Shape;7358;p7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59" name="Google Shape;7359;p75"/>
              <p:cNvGrpSpPr/>
              <p:nvPr/>
            </p:nvGrpSpPr>
            <p:grpSpPr>
              <a:xfrm>
                <a:off x="4411813" y="3331711"/>
                <a:ext cx="37776" cy="32451"/>
                <a:chOff x="4411813" y="3331711"/>
                <a:chExt cx="37776" cy="32451"/>
              </a:xfrm>
            </p:grpSpPr>
            <p:sp>
              <p:nvSpPr>
                <p:cNvPr id="7360" name="Google Shape;7360;p7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1" name="Google Shape;7361;p7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62" name="Google Shape;7362;p75"/>
              <p:cNvGrpSpPr/>
              <p:nvPr/>
            </p:nvGrpSpPr>
            <p:grpSpPr>
              <a:xfrm>
                <a:off x="4337984" y="3375188"/>
                <a:ext cx="37776" cy="32357"/>
                <a:chOff x="4337984" y="3375188"/>
                <a:chExt cx="37776" cy="32357"/>
              </a:xfrm>
            </p:grpSpPr>
            <p:sp>
              <p:nvSpPr>
                <p:cNvPr id="7363" name="Google Shape;7363;p7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4" name="Google Shape;7364;p7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65" name="Google Shape;7365;p75"/>
              <p:cNvGrpSpPr/>
              <p:nvPr/>
            </p:nvGrpSpPr>
            <p:grpSpPr>
              <a:xfrm>
                <a:off x="4494867" y="3090530"/>
                <a:ext cx="37878" cy="32451"/>
                <a:chOff x="4494867" y="3090530"/>
                <a:chExt cx="37878" cy="32451"/>
              </a:xfrm>
            </p:grpSpPr>
            <p:sp>
              <p:nvSpPr>
                <p:cNvPr id="7366" name="Google Shape;7366;p7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7" name="Google Shape;7367;p7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68" name="Google Shape;7368;p75"/>
              <p:cNvGrpSpPr/>
              <p:nvPr/>
            </p:nvGrpSpPr>
            <p:grpSpPr>
              <a:xfrm>
                <a:off x="4525124" y="3207774"/>
                <a:ext cx="37783" cy="32420"/>
                <a:chOff x="4525124" y="3207774"/>
                <a:chExt cx="37783" cy="32420"/>
              </a:xfrm>
            </p:grpSpPr>
            <p:sp>
              <p:nvSpPr>
                <p:cNvPr id="7369" name="Google Shape;7369;p7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0" name="Google Shape;7370;p7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71" name="Google Shape;7371;p75"/>
              <p:cNvGrpSpPr/>
              <p:nvPr/>
            </p:nvGrpSpPr>
            <p:grpSpPr>
              <a:xfrm>
                <a:off x="4440544" y="3176479"/>
                <a:ext cx="31499" cy="26898"/>
                <a:chOff x="4440544" y="3176479"/>
                <a:chExt cx="31499" cy="26898"/>
              </a:xfrm>
            </p:grpSpPr>
            <p:sp>
              <p:nvSpPr>
                <p:cNvPr id="7372" name="Google Shape;7372;p7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3" name="Google Shape;7373;p7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74" name="Google Shape;7374;p75"/>
              <p:cNvGrpSpPr/>
              <p:nvPr/>
            </p:nvGrpSpPr>
            <p:grpSpPr>
              <a:xfrm>
                <a:off x="4350545" y="3156400"/>
                <a:ext cx="31405" cy="27001"/>
                <a:chOff x="4350545" y="3156400"/>
                <a:chExt cx="31405" cy="27001"/>
              </a:xfrm>
            </p:grpSpPr>
            <p:sp>
              <p:nvSpPr>
                <p:cNvPr id="7375" name="Google Shape;7375;p7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6" name="Google Shape;7376;p7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77" name="Google Shape;7377;p75"/>
              <p:cNvGrpSpPr/>
              <p:nvPr/>
            </p:nvGrpSpPr>
            <p:grpSpPr>
              <a:xfrm>
                <a:off x="4376703" y="3255058"/>
                <a:ext cx="31405" cy="27001"/>
                <a:chOff x="4376703" y="3255058"/>
                <a:chExt cx="31405" cy="27001"/>
              </a:xfrm>
            </p:grpSpPr>
            <p:sp>
              <p:nvSpPr>
                <p:cNvPr id="7378" name="Google Shape;7378;p7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9" name="Google Shape;7379;p7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80" name="Google Shape;7380;p75"/>
              <p:cNvGrpSpPr/>
              <p:nvPr/>
            </p:nvGrpSpPr>
            <p:grpSpPr>
              <a:xfrm>
                <a:off x="4331322" y="3283656"/>
                <a:ext cx="31405" cy="26945"/>
                <a:chOff x="4331322" y="3283656"/>
                <a:chExt cx="31405" cy="26945"/>
              </a:xfrm>
            </p:grpSpPr>
            <p:sp>
              <p:nvSpPr>
                <p:cNvPr id="7381" name="Google Shape;7381;p7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2" name="Google Shape;7382;p7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383" name="Google Shape;7383;p75"/>
              <p:cNvGrpSpPr/>
              <p:nvPr/>
            </p:nvGrpSpPr>
            <p:grpSpPr>
              <a:xfrm>
                <a:off x="4380510" y="3065882"/>
                <a:ext cx="31405" cy="26938"/>
                <a:chOff x="4380510" y="3065882"/>
                <a:chExt cx="31405" cy="26938"/>
              </a:xfrm>
            </p:grpSpPr>
            <p:sp>
              <p:nvSpPr>
                <p:cNvPr id="7384" name="Google Shape;7384;p7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5" name="Google Shape;7385;p7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386" name="Google Shape;7386;p75"/>
            <p:cNvGrpSpPr/>
            <p:nvPr/>
          </p:nvGrpSpPr>
          <p:grpSpPr>
            <a:xfrm>
              <a:off x="4558998" y="3188237"/>
              <a:ext cx="1280131" cy="1052746"/>
              <a:chOff x="4558998" y="3188237"/>
              <a:chExt cx="1280131" cy="1052746"/>
            </a:xfrm>
          </p:grpSpPr>
          <p:sp>
            <p:nvSpPr>
              <p:cNvPr id="7387" name="Google Shape;7387;p7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88" name="Google Shape;7388;p75"/>
              <p:cNvGrpSpPr/>
              <p:nvPr/>
            </p:nvGrpSpPr>
            <p:grpSpPr>
              <a:xfrm>
                <a:off x="4579164" y="3203653"/>
                <a:ext cx="1244833" cy="1020397"/>
                <a:chOff x="4579164" y="3203653"/>
                <a:chExt cx="1244833" cy="1020397"/>
              </a:xfrm>
            </p:grpSpPr>
            <p:sp>
              <p:nvSpPr>
                <p:cNvPr id="7389" name="Google Shape;7389;p7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0" name="Google Shape;7390;p7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91" name="Google Shape;7391;p75"/>
                <p:cNvGrpSpPr/>
                <p:nvPr/>
              </p:nvGrpSpPr>
              <p:grpSpPr>
                <a:xfrm>
                  <a:off x="4579164" y="3203653"/>
                  <a:ext cx="1244833" cy="1020397"/>
                  <a:chOff x="4579164" y="3203653"/>
                  <a:chExt cx="1244833" cy="1020397"/>
                </a:xfrm>
              </p:grpSpPr>
              <p:sp>
                <p:nvSpPr>
                  <p:cNvPr id="7392" name="Google Shape;7392;p7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3" name="Google Shape;7393;p7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394" name="Google Shape;7394;p75"/>
                  <p:cNvGrpSpPr/>
                  <p:nvPr/>
                </p:nvGrpSpPr>
                <p:grpSpPr>
                  <a:xfrm>
                    <a:off x="4579164" y="3203653"/>
                    <a:ext cx="1244833" cy="1020397"/>
                    <a:chOff x="4579164" y="3203653"/>
                    <a:chExt cx="1244833" cy="1020397"/>
                  </a:xfrm>
                </p:grpSpPr>
                <p:sp>
                  <p:nvSpPr>
                    <p:cNvPr id="7395" name="Google Shape;7395;p7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6" name="Google Shape;7396;p7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7" name="Google Shape;7397;p7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8" name="Google Shape;7398;p7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99" name="Google Shape;7399;p7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0" name="Google Shape;7400;p7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1" name="Google Shape;7401;p7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2" name="Google Shape;7402;p7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03" name="Google Shape;7403;p75"/>
                    <p:cNvGrpSpPr/>
                    <p:nvPr/>
                  </p:nvGrpSpPr>
                  <p:grpSpPr>
                    <a:xfrm>
                      <a:off x="4579164" y="3203653"/>
                      <a:ext cx="1244833" cy="1020397"/>
                      <a:chOff x="4579164" y="3203653"/>
                      <a:chExt cx="1244833" cy="1020397"/>
                    </a:xfrm>
                  </p:grpSpPr>
                  <p:sp>
                    <p:nvSpPr>
                      <p:cNvPr id="7404" name="Google Shape;7404;p7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5" name="Google Shape;7405;p7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6" name="Google Shape;7406;p7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7" name="Google Shape;7407;p7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8" name="Google Shape;7408;p7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09" name="Google Shape;7409;p7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0" name="Google Shape;7410;p7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1" name="Google Shape;7411;p7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2" name="Google Shape;7412;p7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3" name="Google Shape;7413;p7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4" name="Google Shape;7414;p7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5" name="Google Shape;7415;p7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6" name="Google Shape;7416;p7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17" name="Google Shape;7417;p7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18" name="Google Shape;7418;p75"/>
                      <p:cNvGrpSpPr/>
                      <p:nvPr/>
                    </p:nvGrpSpPr>
                    <p:grpSpPr>
                      <a:xfrm>
                        <a:off x="4579164" y="3203653"/>
                        <a:ext cx="1244833" cy="1020397"/>
                        <a:chOff x="4579164" y="3203653"/>
                        <a:chExt cx="1244833" cy="1020397"/>
                      </a:xfrm>
                    </p:grpSpPr>
                    <p:sp>
                      <p:nvSpPr>
                        <p:cNvPr id="7419" name="Google Shape;7419;p7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0" name="Google Shape;7420;p7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1" name="Google Shape;7421;p7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2" name="Google Shape;7422;p7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3" name="Google Shape;7423;p7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4" name="Google Shape;7424;p7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5" name="Google Shape;7425;p7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6" name="Google Shape;7426;p7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7" name="Google Shape;7427;p7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8" name="Google Shape;7428;p7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29" name="Google Shape;7429;p7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0" name="Google Shape;7430;p7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1" name="Google Shape;7431;p7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2" name="Google Shape;7432;p7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3" name="Google Shape;7433;p7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4" name="Google Shape;7434;p7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5" name="Google Shape;7435;p7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6" name="Google Shape;7436;p7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7" name="Google Shape;7437;p7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8" name="Google Shape;7438;p7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9" name="Google Shape;7439;p7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0" name="Google Shape;7440;p7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1" name="Google Shape;7441;p7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2" name="Google Shape;7442;p7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43" name="Google Shape;7443;p75"/>
                        <p:cNvGrpSpPr/>
                        <p:nvPr/>
                      </p:nvGrpSpPr>
                      <p:grpSpPr>
                        <a:xfrm>
                          <a:off x="4579164" y="3203653"/>
                          <a:ext cx="1244833" cy="1020397"/>
                          <a:chOff x="4579164" y="3203653"/>
                          <a:chExt cx="1244833" cy="1020397"/>
                        </a:xfrm>
                      </p:grpSpPr>
                      <p:sp>
                        <p:nvSpPr>
                          <p:cNvPr id="7444" name="Google Shape;7444;p7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45" name="Google Shape;7445;p75"/>
                          <p:cNvGrpSpPr/>
                          <p:nvPr/>
                        </p:nvGrpSpPr>
                        <p:grpSpPr>
                          <a:xfrm>
                            <a:off x="4579164" y="3203653"/>
                            <a:ext cx="1244833" cy="1020397"/>
                            <a:chOff x="4579164" y="3203653"/>
                            <a:chExt cx="1244833" cy="1020397"/>
                          </a:xfrm>
                        </p:grpSpPr>
                        <p:sp>
                          <p:nvSpPr>
                            <p:cNvPr id="7446" name="Google Shape;7446;p7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7" name="Google Shape;7447;p7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8" name="Google Shape;7448;p7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9" name="Google Shape;7449;p7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0" name="Google Shape;7450;p7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1" name="Google Shape;7451;p7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2" name="Google Shape;7452;p7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53" name="Google Shape;7453;p75"/>
                            <p:cNvGrpSpPr/>
                            <p:nvPr/>
                          </p:nvGrpSpPr>
                          <p:grpSpPr>
                            <a:xfrm>
                              <a:off x="4579164" y="3203653"/>
                              <a:ext cx="1244833" cy="1020397"/>
                              <a:chOff x="4579164" y="3203653"/>
                              <a:chExt cx="1244833" cy="1020397"/>
                            </a:xfrm>
                          </p:grpSpPr>
                          <p:sp>
                            <p:nvSpPr>
                              <p:cNvPr id="7454" name="Google Shape;7454;p7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5" name="Google Shape;7455;p7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6" name="Google Shape;7456;p7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7" name="Google Shape;7457;p7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8" name="Google Shape;7458;p7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9" name="Google Shape;7459;p7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0" name="Google Shape;7460;p7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1" name="Google Shape;7461;p7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2" name="Google Shape;7462;p7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3" name="Google Shape;7463;p7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4" name="Google Shape;7464;p7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5" name="Google Shape;7465;p7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6" name="Google Shape;7466;p7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67" name="Google Shape;7467;p75"/>
                              <p:cNvGrpSpPr/>
                              <p:nvPr/>
                            </p:nvGrpSpPr>
                            <p:grpSpPr>
                              <a:xfrm>
                                <a:off x="4579164" y="3203653"/>
                                <a:ext cx="1244833" cy="1020397"/>
                                <a:chOff x="4579164" y="3203653"/>
                                <a:chExt cx="1244833" cy="1020397"/>
                              </a:xfrm>
                            </p:grpSpPr>
                            <p:sp>
                              <p:nvSpPr>
                                <p:cNvPr id="7468" name="Google Shape;7468;p7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9" name="Google Shape;7469;p7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0" name="Google Shape;7470;p7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1" name="Google Shape;7471;p7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2" name="Google Shape;7472;p7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3" name="Google Shape;7473;p7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4" name="Google Shape;7474;p7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75" name="Google Shape;7475;p75"/>
                                <p:cNvGrpSpPr/>
                                <p:nvPr/>
                              </p:nvGrpSpPr>
                              <p:grpSpPr>
                                <a:xfrm>
                                  <a:off x="4579164" y="3203653"/>
                                  <a:ext cx="1244833" cy="1020397"/>
                                  <a:chOff x="4579164" y="3203653"/>
                                  <a:chExt cx="1244833" cy="1020397"/>
                                </a:xfrm>
                              </p:grpSpPr>
                              <p:sp>
                                <p:nvSpPr>
                                  <p:cNvPr id="7476" name="Google Shape;7476;p7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7" name="Google Shape;7477;p7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8" name="Google Shape;7478;p7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9" name="Google Shape;7479;p7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0" name="Google Shape;7480;p7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81" name="Google Shape;7481;p75"/>
                                  <p:cNvGrpSpPr/>
                                  <p:nvPr/>
                                </p:nvGrpSpPr>
                                <p:grpSpPr>
                                  <a:xfrm>
                                    <a:off x="4579164" y="3203653"/>
                                    <a:ext cx="1244833" cy="1020397"/>
                                    <a:chOff x="4579164" y="3203653"/>
                                    <a:chExt cx="1244833" cy="1020397"/>
                                  </a:xfrm>
                                </p:grpSpPr>
                                <p:sp>
                                  <p:nvSpPr>
                                    <p:cNvPr id="7482" name="Google Shape;7482;p7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3" name="Google Shape;7483;p7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4" name="Google Shape;7484;p7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5" name="Google Shape;7485;p7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sp>
                          <p:nvSpPr>
                            <p:cNvPr id="7486" name="Google Shape;7486;p7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7" name="Google Shape;7487;p7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8" name="Google Shape;7488;p7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7489" name="Google Shape;7489;p7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grpSp>
          <p:grpSp>
            <p:nvGrpSpPr>
              <p:cNvPr id="7490" name="Google Shape;7490;p75"/>
              <p:cNvGrpSpPr/>
              <p:nvPr/>
            </p:nvGrpSpPr>
            <p:grpSpPr>
              <a:xfrm>
                <a:off x="4595437" y="3598775"/>
                <a:ext cx="37776" cy="32451"/>
                <a:chOff x="4595437" y="3598775"/>
                <a:chExt cx="37776" cy="32451"/>
              </a:xfrm>
            </p:grpSpPr>
            <p:sp>
              <p:nvSpPr>
                <p:cNvPr id="7491" name="Google Shape;7491;p7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2" name="Google Shape;7492;p7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93" name="Google Shape;7493;p75"/>
              <p:cNvGrpSpPr/>
              <p:nvPr/>
            </p:nvGrpSpPr>
            <p:grpSpPr>
              <a:xfrm>
                <a:off x="4641864" y="3524443"/>
                <a:ext cx="37776" cy="32380"/>
                <a:chOff x="4641864" y="3524443"/>
                <a:chExt cx="37776" cy="32380"/>
              </a:xfrm>
            </p:grpSpPr>
            <p:sp>
              <p:nvSpPr>
                <p:cNvPr id="7494" name="Google Shape;7494;p7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5" name="Google Shape;7495;p7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96" name="Google Shape;7496;p75"/>
              <p:cNvGrpSpPr/>
              <p:nvPr/>
            </p:nvGrpSpPr>
            <p:grpSpPr>
              <a:xfrm>
                <a:off x="4648431" y="3893901"/>
                <a:ext cx="37776" cy="32357"/>
                <a:chOff x="4648431" y="3893901"/>
                <a:chExt cx="37776" cy="32357"/>
              </a:xfrm>
            </p:grpSpPr>
            <p:sp>
              <p:nvSpPr>
                <p:cNvPr id="7497" name="Google Shape;7497;p7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8" name="Google Shape;7498;p7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499" name="Google Shape;7499;p75"/>
              <p:cNvGrpSpPr/>
              <p:nvPr/>
            </p:nvGrpSpPr>
            <p:grpSpPr>
              <a:xfrm>
                <a:off x="4567752" y="3722908"/>
                <a:ext cx="37870" cy="32380"/>
                <a:chOff x="4567752" y="3722908"/>
                <a:chExt cx="37870" cy="32380"/>
              </a:xfrm>
            </p:grpSpPr>
            <p:sp>
              <p:nvSpPr>
                <p:cNvPr id="7500" name="Google Shape;7500;p7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1" name="Google Shape;7501;p7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02" name="Google Shape;7502;p75"/>
              <p:cNvGrpSpPr/>
              <p:nvPr/>
            </p:nvGrpSpPr>
            <p:grpSpPr>
              <a:xfrm>
                <a:off x="4617506" y="3652052"/>
                <a:ext cx="37783" cy="32357"/>
                <a:chOff x="4617506" y="3652052"/>
                <a:chExt cx="37783" cy="32357"/>
              </a:xfrm>
            </p:grpSpPr>
            <p:sp>
              <p:nvSpPr>
                <p:cNvPr id="7503" name="Google Shape;7503;p7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4" name="Google Shape;7504;p7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05" name="Google Shape;7505;p75"/>
              <p:cNvGrpSpPr/>
              <p:nvPr/>
            </p:nvGrpSpPr>
            <p:grpSpPr>
              <a:xfrm>
                <a:off x="4739005" y="3554149"/>
                <a:ext cx="37870" cy="32357"/>
                <a:chOff x="4739005" y="3554149"/>
                <a:chExt cx="37870" cy="32357"/>
              </a:xfrm>
            </p:grpSpPr>
            <p:sp>
              <p:nvSpPr>
                <p:cNvPr id="7506" name="Google Shape;7506;p7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7" name="Google Shape;7507;p7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08" name="Google Shape;7508;p75"/>
              <p:cNvGrpSpPr/>
              <p:nvPr/>
            </p:nvGrpSpPr>
            <p:grpSpPr>
              <a:xfrm>
                <a:off x="4806557" y="3630258"/>
                <a:ext cx="37776" cy="32364"/>
                <a:chOff x="4806557" y="3630258"/>
                <a:chExt cx="37776" cy="32364"/>
              </a:xfrm>
            </p:grpSpPr>
            <p:sp>
              <p:nvSpPr>
                <p:cNvPr id="7509" name="Google Shape;7509;p7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0" name="Google Shape;7510;p7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11" name="Google Shape;7511;p75"/>
              <p:cNvGrpSpPr/>
              <p:nvPr/>
            </p:nvGrpSpPr>
            <p:grpSpPr>
              <a:xfrm>
                <a:off x="4737007" y="4004357"/>
                <a:ext cx="37870" cy="32357"/>
                <a:chOff x="4737007" y="4004357"/>
                <a:chExt cx="37870" cy="32357"/>
              </a:xfrm>
            </p:grpSpPr>
            <p:sp>
              <p:nvSpPr>
                <p:cNvPr id="7512" name="Google Shape;7512;p7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3" name="Google Shape;7513;p7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14" name="Google Shape;7514;p75"/>
              <p:cNvGrpSpPr/>
              <p:nvPr/>
            </p:nvGrpSpPr>
            <p:grpSpPr>
              <a:xfrm>
                <a:off x="4773634" y="4208627"/>
                <a:ext cx="37776" cy="32357"/>
                <a:chOff x="4773634" y="4208627"/>
                <a:chExt cx="37776" cy="32357"/>
              </a:xfrm>
            </p:grpSpPr>
            <p:sp>
              <p:nvSpPr>
                <p:cNvPr id="7515" name="Google Shape;7515;p7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6" name="Google Shape;7516;p7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17" name="Google Shape;7517;p75"/>
              <p:cNvGrpSpPr/>
              <p:nvPr/>
            </p:nvGrpSpPr>
            <p:grpSpPr>
              <a:xfrm>
                <a:off x="4888282" y="4074764"/>
                <a:ext cx="37776" cy="32451"/>
                <a:chOff x="4888282" y="4074764"/>
                <a:chExt cx="37776" cy="32451"/>
              </a:xfrm>
            </p:grpSpPr>
            <p:sp>
              <p:nvSpPr>
                <p:cNvPr id="7518" name="Google Shape;7518;p7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9" name="Google Shape;7519;p7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20" name="Google Shape;7520;p75"/>
              <p:cNvGrpSpPr/>
              <p:nvPr/>
            </p:nvGrpSpPr>
            <p:grpSpPr>
              <a:xfrm>
                <a:off x="4901315" y="3804271"/>
                <a:ext cx="37776" cy="32364"/>
                <a:chOff x="4901315" y="3804271"/>
                <a:chExt cx="37776" cy="32364"/>
              </a:xfrm>
            </p:grpSpPr>
            <p:sp>
              <p:nvSpPr>
                <p:cNvPr id="7521" name="Google Shape;7521;p7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2" name="Google Shape;7522;p7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23" name="Google Shape;7523;p75"/>
              <p:cNvGrpSpPr/>
              <p:nvPr/>
            </p:nvGrpSpPr>
            <p:grpSpPr>
              <a:xfrm>
                <a:off x="4866394" y="3715035"/>
                <a:ext cx="37846" cy="32357"/>
                <a:chOff x="4866394" y="3715035"/>
                <a:chExt cx="37846" cy="32357"/>
              </a:xfrm>
            </p:grpSpPr>
            <p:sp>
              <p:nvSpPr>
                <p:cNvPr id="7524" name="Google Shape;7524;p7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5" name="Google Shape;7525;p7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26" name="Google Shape;7526;p75"/>
              <p:cNvGrpSpPr/>
              <p:nvPr/>
            </p:nvGrpSpPr>
            <p:grpSpPr>
              <a:xfrm>
                <a:off x="4979233" y="3839798"/>
                <a:ext cx="37878" cy="32420"/>
                <a:chOff x="4979233" y="3839798"/>
                <a:chExt cx="37878" cy="32420"/>
              </a:xfrm>
            </p:grpSpPr>
            <p:sp>
              <p:nvSpPr>
                <p:cNvPr id="7527" name="Google Shape;7527;p7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8" name="Google Shape;7528;p7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29" name="Google Shape;7529;p75"/>
              <p:cNvGrpSpPr/>
              <p:nvPr/>
            </p:nvGrpSpPr>
            <p:grpSpPr>
              <a:xfrm>
                <a:off x="4790662" y="3679147"/>
                <a:ext cx="37783" cy="32380"/>
                <a:chOff x="4790662" y="3679147"/>
                <a:chExt cx="37783" cy="32380"/>
              </a:xfrm>
            </p:grpSpPr>
            <p:sp>
              <p:nvSpPr>
                <p:cNvPr id="7530" name="Google Shape;7530;p7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1" name="Google Shape;7531;p7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32" name="Google Shape;7532;p75"/>
              <p:cNvGrpSpPr/>
              <p:nvPr/>
            </p:nvGrpSpPr>
            <p:grpSpPr>
              <a:xfrm>
                <a:off x="4857263" y="3557861"/>
                <a:ext cx="37776" cy="32357"/>
                <a:chOff x="4857263" y="3557861"/>
                <a:chExt cx="37776" cy="32357"/>
              </a:xfrm>
            </p:grpSpPr>
            <p:sp>
              <p:nvSpPr>
                <p:cNvPr id="7533" name="Google Shape;7533;p7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4" name="Google Shape;7534;p7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35" name="Google Shape;7535;p75"/>
              <p:cNvGrpSpPr/>
              <p:nvPr/>
            </p:nvGrpSpPr>
            <p:grpSpPr>
              <a:xfrm>
                <a:off x="4883902" y="3648033"/>
                <a:ext cx="37783" cy="32380"/>
                <a:chOff x="4883902" y="3648033"/>
                <a:chExt cx="37783" cy="32380"/>
              </a:xfrm>
            </p:grpSpPr>
            <p:sp>
              <p:nvSpPr>
                <p:cNvPr id="7536" name="Google Shape;7536;p7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7" name="Google Shape;7537;p7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38" name="Google Shape;7538;p75"/>
              <p:cNvGrpSpPr/>
              <p:nvPr/>
            </p:nvGrpSpPr>
            <p:grpSpPr>
              <a:xfrm>
                <a:off x="4907780" y="3347220"/>
                <a:ext cx="37878" cy="32357"/>
                <a:chOff x="4907780" y="3347220"/>
                <a:chExt cx="37878" cy="32357"/>
              </a:xfrm>
            </p:grpSpPr>
            <p:sp>
              <p:nvSpPr>
                <p:cNvPr id="7539" name="Google Shape;7539;p7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0" name="Google Shape;7540;p7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41" name="Google Shape;7541;p75"/>
              <p:cNvGrpSpPr/>
              <p:nvPr/>
            </p:nvGrpSpPr>
            <p:grpSpPr>
              <a:xfrm>
                <a:off x="5065048" y="3738150"/>
                <a:ext cx="37783" cy="32364"/>
                <a:chOff x="5065048" y="3738150"/>
                <a:chExt cx="37783" cy="32364"/>
              </a:xfrm>
            </p:grpSpPr>
            <p:sp>
              <p:nvSpPr>
                <p:cNvPr id="7542" name="Google Shape;7542;p7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3" name="Google Shape;7543;p7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44" name="Google Shape;7544;p75"/>
              <p:cNvGrpSpPr/>
              <p:nvPr/>
            </p:nvGrpSpPr>
            <p:grpSpPr>
              <a:xfrm>
                <a:off x="5071616" y="3284615"/>
                <a:ext cx="37783" cy="32357"/>
                <a:chOff x="5071616" y="3284615"/>
                <a:chExt cx="37783" cy="32357"/>
              </a:xfrm>
            </p:grpSpPr>
            <p:sp>
              <p:nvSpPr>
                <p:cNvPr id="7545" name="Google Shape;7545;p7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6" name="Google Shape;7546;p7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47" name="Google Shape;7547;p75"/>
              <p:cNvGrpSpPr/>
              <p:nvPr/>
            </p:nvGrpSpPr>
            <p:grpSpPr>
              <a:xfrm>
                <a:off x="5389291" y="3759921"/>
                <a:ext cx="37783" cy="32380"/>
                <a:chOff x="5389291" y="3759921"/>
                <a:chExt cx="37783" cy="32380"/>
              </a:xfrm>
            </p:grpSpPr>
            <p:sp>
              <p:nvSpPr>
                <p:cNvPr id="7548" name="Google Shape;7548;p7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9" name="Google Shape;7549;p7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50" name="Google Shape;7550;p75"/>
              <p:cNvGrpSpPr/>
              <p:nvPr/>
            </p:nvGrpSpPr>
            <p:grpSpPr>
              <a:xfrm>
                <a:off x="5431534" y="3632932"/>
                <a:ext cx="37878" cy="32451"/>
                <a:chOff x="5431534" y="3632932"/>
                <a:chExt cx="37878" cy="32451"/>
              </a:xfrm>
            </p:grpSpPr>
            <p:sp>
              <p:nvSpPr>
                <p:cNvPr id="7551" name="Google Shape;7551;p7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2" name="Google Shape;7552;p7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53" name="Google Shape;7553;p75"/>
              <p:cNvGrpSpPr/>
              <p:nvPr/>
            </p:nvGrpSpPr>
            <p:grpSpPr>
              <a:xfrm>
                <a:off x="5540755" y="3544829"/>
                <a:ext cx="37783" cy="32357"/>
                <a:chOff x="5540755" y="3544829"/>
                <a:chExt cx="37783" cy="32357"/>
              </a:xfrm>
            </p:grpSpPr>
            <p:sp>
              <p:nvSpPr>
                <p:cNvPr id="7554" name="Google Shape;7554;p7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5" name="Google Shape;7555;p7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56" name="Google Shape;7556;p75"/>
              <p:cNvGrpSpPr/>
              <p:nvPr/>
            </p:nvGrpSpPr>
            <p:grpSpPr>
              <a:xfrm>
                <a:off x="5579293" y="3412107"/>
                <a:ext cx="37776" cy="32357"/>
                <a:chOff x="5579293" y="3412107"/>
                <a:chExt cx="37776" cy="32357"/>
              </a:xfrm>
            </p:grpSpPr>
            <p:sp>
              <p:nvSpPr>
                <p:cNvPr id="7557" name="Google Shape;7557;p7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8" name="Google Shape;7558;p7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59" name="Google Shape;7559;p75"/>
              <p:cNvGrpSpPr/>
              <p:nvPr/>
            </p:nvGrpSpPr>
            <p:grpSpPr>
              <a:xfrm>
                <a:off x="5801346" y="3284615"/>
                <a:ext cx="37783" cy="32357"/>
                <a:chOff x="5801346" y="3284615"/>
                <a:chExt cx="37783" cy="32357"/>
              </a:xfrm>
            </p:grpSpPr>
            <p:sp>
              <p:nvSpPr>
                <p:cNvPr id="7560" name="Google Shape;7560;p7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1" name="Google Shape;7561;p7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62" name="Google Shape;7562;p75"/>
              <p:cNvGrpSpPr/>
              <p:nvPr/>
            </p:nvGrpSpPr>
            <p:grpSpPr>
              <a:xfrm>
                <a:off x="5763578" y="3399067"/>
                <a:ext cx="37776" cy="32364"/>
                <a:chOff x="5763578" y="3399067"/>
                <a:chExt cx="37776" cy="32364"/>
              </a:xfrm>
            </p:grpSpPr>
            <p:sp>
              <p:nvSpPr>
                <p:cNvPr id="7563" name="Google Shape;7563;p7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4" name="Google Shape;7564;p7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65" name="Google Shape;7565;p75"/>
              <p:cNvGrpSpPr/>
              <p:nvPr/>
            </p:nvGrpSpPr>
            <p:grpSpPr>
              <a:xfrm>
                <a:off x="5395858" y="3230952"/>
                <a:ext cx="37776" cy="32364"/>
                <a:chOff x="5395858" y="3230952"/>
                <a:chExt cx="37776" cy="32364"/>
              </a:xfrm>
            </p:grpSpPr>
            <p:sp>
              <p:nvSpPr>
                <p:cNvPr id="7566" name="Google Shape;7566;p7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7" name="Google Shape;7567;p7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68" name="Google Shape;7568;p75"/>
              <p:cNvGrpSpPr/>
              <p:nvPr/>
            </p:nvGrpSpPr>
            <p:grpSpPr>
              <a:xfrm>
                <a:off x="5264088" y="3188237"/>
                <a:ext cx="37776" cy="32357"/>
                <a:chOff x="5264088" y="3188237"/>
                <a:chExt cx="37776" cy="32357"/>
              </a:xfrm>
            </p:grpSpPr>
            <p:sp>
              <p:nvSpPr>
                <p:cNvPr id="7569" name="Google Shape;7569;p7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0" name="Google Shape;7570;p7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71" name="Google Shape;7571;p75"/>
              <p:cNvGrpSpPr/>
              <p:nvPr/>
            </p:nvGrpSpPr>
            <p:grpSpPr>
              <a:xfrm>
                <a:off x="5585758" y="3237425"/>
                <a:ext cx="37878" cy="32357"/>
                <a:chOff x="5585758" y="3237425"/>
                <a:chExt cx="37878" cy="32357"/>
              </a:xfrm>
            </p:grpSpPr>
            <p:sp>
              <p:nvSpPr>
                <p:cNvPr id="7572" name="Google Shape;7572;p7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3" name="Google Shape;7573;p7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74" name="Google Shape;7574;p75"/>
              <p:cNvGrpSpPr/>
              <p:nvPr/>
            </p:nvGrpSpPr>
            <p:grpSpPr>
              <a:xfrm>
                <a:off x="4874196" y="3291088"/>
                <a:ext cx="37878" cy="32451"/>
                <a:chOff x="4874196" y="3291088"/>
                <a:chExt cx="37878" cy="32451"/>
              </a:xfrm>
            </p:grpSpPr>
            <p:sp>
              <p:nvSpPr>
                <p:cNvPr id="7575" name="Google Shape;7575;p7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6" name="Google Shape;7576;p7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77" name="Google Shape;7577;p75"/>
              <p:cNvGrpSpPr/>
              <p:nvPr/>
            </p:nvGrpSpPr>
            <p:grpSpPr>
              <a:xfrm>
                <a:off x="5197770" y="3785466"/>
                <a:ext cx="37783" cy="32427"/>
                <a:chOff x="5197770" y="3785466"/>
                <a:chExt cx="37783" cy="32427"/>
              </a:xfrm>
            </p:grpSpPr>
            <p:sp>
              <p:nvSpPr>
                <p:cNvPr id="7578" name="Google Shape;7578;p7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9" name="Google Shape;7579;p7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80" name="Google Shape;7580;p75"/>
              <p:cNvGrpSpPr/>
              <p:nvPr/>
            </p:nvGrpSpPr>
            <p:grpSpPr>
              <a:xfrm>
                <a:off x="5177699" y="3492117"/>
                <a:ext cx="37776" cy="32357"/>
                <a:chOff x="5177699" y="3492117"/>
                <a:chExt cx="37776" cy="32357"/>
              </a:xfrm>
            </p:grpSpPr>
            <p:sp>
              <p:nvSpPr>
                <p:cNvPr id="7581" name="Google Shape;7581;p7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2" name="Google Shape;7582;p7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83" name="Google Shape;7583;p75"/>
              <p:cNvGrpSpPr/>
              <p:nvPr/>
            </p:nvGrpSpPr>
            <p:grpSpPr>
              <a:xfrm>
                <a:off x="5349431" y="3622346"/>
                <a:ext cx="37870" cy="32380"/>
                <a:chOff x="5349431" y="3622346"/>
                <a:chExt cx="37870" cy="32380"/>
              </a:xfrm>
            </p:grpSpPr>
            <p:sp>
              <p:nvSpPr>
                <p:cNvPr id="7584" name="Google Shape;7584;p7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5" name="Google Shape;7585;p7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86" name="Google Shape;7586;p75"/>
              <p:cNvGrpSpPr/>
              <p:nvPr/>
            </p:nvGrpSpPr>
            <p:grpSpPr>
              <a:xfrm>
                <a:off x="5068855" y="3563980"/>
                <a:ext cx="53954" cy="46223"/>
                <a:chOff x="5068855" y="3563980"/>
                <a:chExt cx="53954" cy="46223"/>
              </a:xfrm>
            </p:grpSpPr>
            <p:sp>
              <p:nvSpPr>
                <p:cNvPr id="7587" name="Google Shape;7587;p7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8" name="Google Shape;7588;p7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89" name="Google Shape;7589;p75"/>
              <p:cNvGrpSpPr/>
              <p:nvPr/>
            </p:nvGrpSpPr>
            <p:grpSpPr>
              <a:xfrm>
                <a:off x="5037654" y="3392507"/>
                <a:ext cx="37870" cy="32451"/>
                <a:chOff x="5037654" y="3392507"/>
                <a:chExt cx="37870" cy="32451"/>
              </a:xfrm>
            </p:grpSpPr>
            <p:sp>
              <p:nvSpPr>
                <p:cNvPr id="7590" name="Google Shape;7590;p7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1" name="Google Shape;7591;p7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92" name="Google Shape;7592;p75"/>
              <p:cNvGrpSpPr/>
              <p:nvPr/>
            </p:nvGrpSpPr>
            <p:grpSpPr>
              <a:xfrm>
                <a:off x="5456560" y="3368629"/>
                <a:ext cx="37870" cy="32451"/>
                <a:chOff x="5456560" y="3368629"/>
                <a:chExt cx="37870" cy="32451"/>
              </a:xfrm>
            </p:grpSpPr>
            <p:sp>
              <p:nvSpPr>
                <p:cNvPr id="7593" name="Google Shape;7593;p7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4" name="Google Shape;7594;p7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95" name="Google Shape;7595;p75"/>
              <p:cNvGrpSpPr/>
              <p:nvPr/>
            </p:nvGrpSpPr>
            <p:grpSpPr>
              <a:xfrm>
                <a:off x="4755749" y="3501516"/>
                <a:ext cx="46246" cy="39608"/>
                <a:chOff x="4755749" y="3501516"/>
                <a:chExt cx="46246" cy="39608"/>
              </a:xfrm>
            </p:grpSpPr>
            <p:sp>
              <p:nvSpPr>
                <p:cNvPr id="7596" name="Google Shape;7596;p7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7" name="Google Shape;7597;p7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598" name="Google Shape;7598;p75"/>
              <p:cNvGrpSpPr/>
              <p:nvPr/>
            </p:nvGrpSpPr>
            <p:grpSpPr>
              <a:xfrm>
                <a:off x="4681346" y="3485582"/>
                <a:ext cx="37783" cy="32427"/>
                <a:chOff x="4681346" y="3485582"/>
                <a:chExt cx="37783" cy="32427"/>
              </a:xfrm>
            </p:grpSpPr>
            <p:sp>
              <p:nvSpPr>
                <p:cNvPr id="7599" name="Google Shape;7599;p7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0" name="Google Shape;7600;p7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01" name="Google Shape;7601;p75"/>
              <p:cNvGrpSpPr/>
              <p:nvPr/>
            </p:nvGrpSpPr>
            <p:grpSpPr>
              <a:xfrm>
                <a:off x="4767067" y="3291088"/>
                <a:ext cx="37878" cy="32451"/>
                <a:chOff x="4767067" y="3291088"/>
                <a:chExt cx="37878" cy="32451"/>
              </a:xfrm>
            </p:grpSpPr>
            <p:sp>
              <p:nvSpPr>
                <p:cNvPr id="7602" name="Google Shape;7602;p7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3" name="Google Shape;7603;p7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04" name="Google Shape;7604;p75"/>
              <p:cNvGrpSpPr/>
              <p:nvPr/>
            </p:nvGrpSpPr>
            <p:grpSpPr>
              <a:xfrm>
                <a:off x="4687819" y="3405539"/>
                <a:ext cx="37776" cy="32451"/>
                <a:chOff x="4687819" y="3405539"/>
                <a:chExt cx="37776" cy="32451"/>
              </a:xfrm>
            </p:grpSpPr>
            <p:sp>
              <p:nvSpPr>
                <p:cNvPr id="7605" name="Google Shape;7605;p7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6" name="Google Shape;7606;p7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07" name="Google Shape;7607;p75"/>
              <p:cNvGrpSpPr/>
              <p:nvPr/>
            </p:nvGrpSpPr>
            <p:grpSpPr>
              <a:xfrm>
                <a:off x="4923101" y="3444809"/>
                <a:ext cx="52813" cy="45318"/>
                <a:chOff x="4923101" y="3444809"/>
                <a:chExt cx="52813" cy="45318"/>
              </a:xfrm>
            </p:grpSpPr>
            <p:sp>
              <p:nvSpPr>
                <p:cNvPr id="7608" name="Google Shape;7608;p7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9" name="Google Shape;7609;p7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10" name="Google Shape;7610;p75"/>
              <p:cNvGrpSpPr/>
              <p:nvPr/>
            </p:nvGrpSpPr>
            <p:grpSpPr>
              <a:xfrm>
                <a:off x="4846040" y="3654750"/>
                <a:ext cx="31405" cy="26993"/>
                <a:chOff x="4846040" y="3654750"/>
                <a:chExt cx="31405" cy="26993"/>
              </a:xfrm>
            </p:grpSpPr>
            <p:sp>
              <p:nvSpPr>
                <p:cNvPr id="7611" name="Google Shape;7611;p7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2" name="Google Shape;7612;p7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13" name="Google Shape;7613;p75"/>
              <p:cNvGrpSpPr/>
              <p:nvPr/>
            </p:nvGrpSpPr>
            <p:grpSpPr>
              <a:xfrm>
                <a:off x="4925673" y="3691700"/>
                <a:ext cx="40253" cy="34472"/>
                <a:chOff x="4925673" y="3691700"/>
                <a:chExt cx="40253" cy="34472"/>
              </a:xfrm>
            </p:grpSpPr>
            <p:sp>
              <p:nvSpPr>
                <p:cNvPr id="7614" name="Google Shape;7614;p7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5" name="Google Shape;7615;p7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16" name="Google Shape;7616;p75"/>
              <p:cNvGrpSpPr/>
              <p:nvPr/>
            </p:nvGrpSpPr>
            <p:grpSpPr>
              <a:xfrm>
                <a:off x="4894653" y="3740848"/>
                <a:ext cx="31405" cy="26906"/>
                <a:chOff x="4894653" y="3740848"/>
                <a:chExt cx="31405" cy="26906"/>
              </a:xfrm>
            </p:grpSpPr>
            <p:sp>
              <p:nvSpPr>
                <p:cNvPr id="7617" name="Google Shape;7617;p7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8" name="Google Shape;7618;p7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19" name="Google Shape;7619;p75"/>
              <p:cNvGrpSpPr/>
              <p:nvPr/>
            </p:nvGrpSpPr>
            <p:grpSpPr>
              <a:xfrm>
                <a:off x="4962300" y="3696348"/>
                <a:ext cx="38255" cy="32773"/>
                <a:chOff x="4962300" y="3696348"/>
                <a:chExt cx="38255" cy="32773"/>
              </a:xfrm>
            </p:grpSpPr>
            <p:sp>
              <p:nvSpPr>
                <p:cNvPr id="7620" name="Google Shape;7620;p7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1" name="Google Shape;7621;p7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22" name="Google Shape;7622;p75"/>
              <p:cNvGrpSpPr/>
              <p:nvPr/>
            </p:nvGrpSpPr>
            <p:grpSpPr>
              <a:xfrm>
                <a:off x="4980185" y="3743349"/>
                <a:ext cx="31499" cy="26969"/>
                <a:chOff x="4980185" y="3743349"/>
                <a:chExt cx="31499" cy="26969"/>
              </a:xfrm>
            </p:grpSpPr>
            <p:sp>
              <p:nvSpPr>
                <p:cNvPr id="7623" name="Google Shape;7623;p7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4" name="Google Shape;7624;p7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25" name="Google Shape;7625;p75"/>
              <p:cNvGrpSpPr/>
              <p:nvPr/>
            </p:nvGrpSpPr>
            <p:grpSpPr>
              <a:xfrm>
                <a:off x="5013768" y="3734312"/>
                <a:ext cx="31499" cy="26969"/>
                <a:chOff x="5013768" y="3734312"/>
                <a:chExt cx="31499" cy="26969"/>
              </a:xfrm>
            </p:grpSpPr>
            <p:sp>
              <p:nvSpPr>
                <p:cNvPr id="7626" name="Google Shape;7626;p7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7" name="Google Shape;7627;p7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28" name="Google Shape;7628;p75"/>
              <p:cNvGrpSpPr/>
              <p:nvPr/>
            </p:nvGrpSpPr>
            <p:grpSpPr>
              <a:xfrm>
                <a:off x="5036703" y="3764545"/>
                <a:ext cx="31499" cy="26898"/>
                <a:chOff x="5036703" y="3764545"/>
                <a:chExt cx="31499" cy="26898"/>
              </a:xfrm>
            </p:grpSpPr>
            <p:sp>
              <p:nvSpPr>
                <p:cNvPr id="7629" name="Google Shape;7629;p7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0" name="Google Shape;7630;p7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31" name="Google Shape;7631;p75"/>
              <p:cNvGrpSpPr/>
              <p:nvPr/>
            </p:nvGrpSpPr>
            <p:grpSpPr>
              <a:xfrm>
                <a:off x="4953546" y="3768352"/>
                <a:ext cx="31405" cy="26898"/>
                <a:chOff x="4953546" y="3768352"/>
                <a:chExt cx="31405" cy="26898"/>
              </a:xfrm>
            </p:grpSpPr>
            <p:sp>
              <p:nvSpPr>
                <p:cNvPr id="7632" name="Google Shape;7632;p7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3" name="Google Shape;7633;p7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34" name="Google Shape;7634;p75"/>
              <p:cNvGrpSpPr/>
              <p:nvPr/>
            </p:nvGrpSpPr>
            <p:grpSpPr>
              <a:xfrm>
                <a:off x="4964770" y="3814016"/>
                <a:ext cx="31499" cy="26993"/>
                <a:chOff x="4964770" y="3814016"/>
                <a:chExt cx="31499" cy="26993"/>
              </a:xfrm>
            </p:grpSpPr>
            <p:sp>
              <p:nvSpPr>
                <p:cNvPr id="7635" name="Google Shape;7635;p7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6" name="Google Shape;7636;p7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37" name="Google Shape;7637;p75"/>
              <p:cNvGrpSpPr/>
              <p:nvPr/>
            </p:nvGrpSpPr>
            <p:grpSpPr>
              <a:xfrm>
                <a:off x="4923290" y="3800504"/>
                <a:ext cx="31468" cy="26898"/>
                <a:chOff x="4923290" y="3800504"/>
                <a:chExt cx="31468" cy="26898"/>
              </a:xfrm>
            </p:grpSpPr>
            <p:sp>
              <p:nvSpPr>
                <p:cNvPr id="7638" name="Google Shape;7638;p7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9" name="Google Shape;7639;p7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40" name="Google Shape;7640;p75"/>
              <p:cNvGrpSpPr/>
              <p:nvPr/>
            </p:nvGrpSpPr>
            <p:grpSpPr>
              <a:xfrm>
                <a:off x="5108534" y="3650943"/>
                <a:ext cx="31405" cy="26993"/>
                <a:chOff x="5108534" y="3650943"/>
                <a:chExt cx="31405" cy="26993"/>
              </a:xfrm>
            </p:grpSpPr>
            <p:sp>
              <p:nvSpPr>
                <p:cNvPr id="7641" name="Google Shape;7641;p7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2" name="Google Shape;7642;p7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43" name="Google Shape;7643;p75"/>
              <p:cNvGrpSpPr/>
              <p:nvPr/>
            </p:nvGrpSpPr>
            <p:grpSpPr>
              <a:xfrm>
                <a:off x="5119380" y="3760739"/>
                <a:ext cx="31499" cy="26993"/>
                <a:chOff x="5119380" y="3760739"/>
                <a:chExt cx="31499" cy="26993"/>
              </a:xfrm>
            </p:grpSpPr>
            <p:sp>
              <p:nvSpPr>
                <p:cNvPr id="7644" name="Google Shape;7644;p7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5" name="Google Shape;7645;p7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46" name="Google Shape;7646;p75"/>
              <p:cNvGrpSpPr/>
              <p:nvPr/>
            </p:nvGrpSpPr>
            <p:grpSpPr>
              <a:xfrm>
                <a:off x="5119380" y="3788235"/>
                <a:ext cx="31499" cy="26993"/>
                <a:chOff x="5119380" y="3788235"/>
                <a:chExt cx="31499" cy="26993"/>
              </a:xfrm>
            </p:grpSpPr>
            <p:sp>
              <p:nvSpPr>
                <p:cNvPr id="7647" name="Google Shape;7647;p7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8" name="Google Shape;7648;p7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49" name="Google Shape;7649;p75"/>
              <p:cNvGrpSpPr/>
              <p:nvPr/>
            </p:nvGrpSpPr>
            <p:grpSpPr>
              <a:xfrm>
                <a:off x="5158005" y="3875284"/>
                <a:ext cx="31405" cy="27001"/>
                <a:chOff x="5158005" y="3875284"/>
                <a:chExt cx="31405" cy="27001"/>
              </a:xfrm>
            </p:grpSpPr>
            <p:sp>
              <p:nvSpPr>
                <p:cNvPr id="7650" name="Google Shape;7650;p7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1" name="Google Shape;7651;p7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52" name="Google Shape;7652;p75"/>
              <p:cNvGrpSpPr/>
              <p:nvPr/>
            </p:nvGrpSpPr>
            <p:grpSpPr>
              <a:xfrm>
                <a:off x="5233163" y="3764545"/>
                <a:ext cx="31499" cy="26898"/>
                <a:chOff x="5233163" y="3764545"/>
                <a:chExt cx="31499" cy="26898"/>
              </a:xfrm>
            </p:grpSpPr>
            <p:sp>
              <p:nvSpPr>
                <p:cNvPr id="7653" name="Google Shape;7653;p7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4" name="Google Shape;7654;p7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55" name="Google Shape;7655;p75"/>
              <p:cNvGrpSpPr/>
              <p:nvPr/>
            </p:nvGrpSpPr>
            <p:grpSpPr>
              <a:xfrm>
                <a:off x="5276168" y="3805545"/>
                <a:ext cx="31499" cy="26906"/>
                <a:chOff x="5276168" y="3805545"/>
                <a:chExt cx="31499" cy="26906"/>
              </a:xfrm>
            </p:grpSpPr>
            <p:sp>
              <p:nvSpPr>
                <p:cNvPr id="7656" name="Google Shape;7656;p7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7" name="Google Shape;7657;p7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58" name="Google Shape;7658;p75"/>
              <p:cNvGrpSpPr/>
              <p:nvPr/>
            </p:nvGrpSpPr>
            <p:grpSpPr>
              <a:xfrm>
                <a:off x="5294053" y="3851933"/>
                <a:ext cx="31405" cy="26945"/>
                <a:chOff x="5294053" y="3851933"/>
                <a:chExt cx="31405" cy="26945"/>
              </a:xfrm>
            </p:grpSpPr>
            <p:sp>
              <p:nvSpPr>
                <p:cNvPr id="7659" name="Google Shape;7659;p7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0" name="Google Shape;7660;p7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61" name="Google Shape;7661;p75"/>
              <p:cNvGrpSpPr/>
              <p:nvPr/>
            </p:nvGrpSpPr>
            <p:grpSpPr>
              <a:xfrm>
                <a:off x="5341723" y="3851902"/>
                <a:ext cx="31405" cy="26977"/>
                <a:chOff x="5341723" y="3851902"/>
                <a:chExt cx="31405" cy="26977"/>
              </a:xfrm>
            </p:grpSpPr>
            <p:sp>
              <p:nvSpPr>
                <p:cNvPr id="7662" name="Google Shape;7662;p7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3" name="Google Shape;7663;p7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64" name="Google Shape;7664;p75"/>
              <p:cNvGrpSpPr/>
              <p:nvPr/>
            </p:nvGrpSpPr>
            <p:grpSpPr>
              <a:xfrm>
                <a:off x="5054871" y="3507855"/>
                <a:ext cx="31405" cy="26993"/>
                <a:chOff x="5054871" y="3507855"/>
                <a:chExt cx="31405" cy="26993"/>
              </a:xfrm>
            </p:grpSpPr>
            <p:sp>
              <p:nvSpPr>
                <p:cNvPr id="7665" name="Google Shape;7665;p7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6" name="Google Shape;7666;p7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67" name="Google Shape;7667;p75"/>
              <p:cNvGrpSpPr/>
              <p:nvPr/>
            </p:nvGrpSpPr>
            <p:grpSpPr>
              <a:xfrm>
                <a:off x="4876579" y="3675325"/>
                <a:ext cx="31405" cy="26969"/>
                <a:chOff x="4876579" y="3675325"/>
                <a:chExt cx="31405" cy="26969"/>
              </a:xfrm>
            </p:grpSpPr>
            <p:sp>
              <p:nvSpPr>
                <p:cNvPr id="7668" name="Google Shape;7668;p7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9" name="Google Shape;7669;p7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70" name="Google Shape;7670;p75"/>
              <p:cNvGrpSpPr/>
              <p:nvPr/>
            </p:nvGrpSpPr>
            <p:grpSpPr>
              <a:xfrm>
                <a:off x="4842233" y="3688333"/>
                <a:ext cx="31405" cy="26993"/>
                <a:chOff x="4842233" y="3688333"/>
                <a:chExt cx="31405" cy="26993"/>
              </a:xfrm>
            </p:grpSpPr>
            <p:sp>
              <p:nvSpPr>
                <p:cNvPr id="7671" name="Google Shape;7671;p7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2" name="Google Shape;7672;p7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73" name="Google Shape;7673;p75"/>
              <p:cNvGrpSpPr/>
              <p:nvPr/>
            </p:nvGrpSpPr>
            <p:grpSpPr>
              <a:xfrm>
                <a:off x="5187876" y="3608032"/>
                <a:ext cx="31405" cy="27001"/>
                <a:chOff x="5187876" y="3608032"/>
                <a:chExt cx="31405" cy="27001"/>
              </a:xfrm>
            </p:grpSpPr>
            <p:sp>
              <p:nvSpPr>
                <p:cNvPr id="7674" name="Google Shape;7674;p7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5" name="Google Shape;7675;p7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76" name="Google Shape;7676;p7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77" name="Google Shape;7677;p7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78" name="Google Shape;7678;p75"/>
              <p:cNvGrpSpPr/>
              <p:nvPr/>
            </p:nvGrpSpPr>
            <p:grpSpPr>
              <a:xfrm>
                <a:off x="5269224" y="3304167"/>
                <a:ext cx="40253" cy="34402"/>
                <a:chOff x="5269224" y="3304167"/>
                <a:chExt cx="40253" cy="34402"/>
              </a:xfrm>
            </p:grpSpPr>
            <p:sp>
              <p:nvSpPr>
                <p:cNvPr id="7679" name="Google Shape;7679;p7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0" name="Google Shape;7680;p7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81" name="Google Shape;7681;p75"/>
              <p:cNvGrpSpPr/>
              <p:nvPr/>
            </p:nvGrpSpPr>
            <p:grpSpPr>
              <a:xfrm>
                <a:off x="5327354" y="3476615"/>
                <a:ext cx="49864" cy="42723"/>
                <a:chOff x="5327354" y="3476615"/>
                <a:chExt cx="49864" cy="42723"/>
              </a:xfrm>
            </p:grpSpPr>
            <p:sp>
              <p:nvSpPr>
                <p:cNvPr id="7682" name="Google Shape;7682;p7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3" name="Google Shape;7683;p7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684" name="Google Shape;7684;p7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5" name="Google Shape;7685;p7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86" name="Google Shape;7686;p75"/>
              <p:cNvGrpSpPr/>
              <p:nvPr/>
            </p:nvGrpSpPr>
            <p:grpSpPr>
              <a:xfrm>
                <a:off x="5341723" y="3775957"/>
                <a:ext cx="31405" cy="26898"/>
                <a:chOff x="5341723" y="3775957"/>
                <a:chExt cx="31405" cy="26898"/>
              </a:xfrm>
            </p:grpSpPr>
            <p:sp>
              <p:nvSpPr>
                <p:cNvPr id="7687" name="Google Shape;7687;p7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88" name="Google Shape;7688;p7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89" name="Google Shape;7689;p75"/>
              <p:cNvGrpSpPr/>
              <p:nvPr/>
            </p:nvGrpSpPr>
            <p:grpSpPr>
              <a:xfrm>
                <a:off x="5439053" y="3699274"/>
                <a:ext cx="31405" cy="26898"/>
                <a:chOff x="5439053" y="3699274"/>
                <a:chExt cx="31405" cy="26898"/>
              </a:xfrm>
            </p:grpSpPr>
            <p:sp>
              <p:nvSpPr>
                <p:cNvPr id="7690" name="Google Shape;7690;p7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1" name="Google Shape;7691;p7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92" name="Google Shape;7692;p75"/>
              <p:cNvGrpSpPr/>
              <p:nvPr/>
            </p:nvGrpSpPr>
            <p:grpSpPr>
              <a:xfrm>
                <a:off x="5412414" y="3622307"/>
                <a:ext cx="31499" cy="26993"/>
                <a:chOff x="5412414" y="3622307"/>
                <a:chExt cx="31499" cy="26993"/>
              </a:xfrm>
            </p:grpSpPr>
            <p:sp>
              <p:nvSpPr>
                <p:cNvPr id="7693" name="Google Shape;7693;p7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4" name="Google Shape;7694;p7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95" name="Google Shape;7695;p75"/>
              <p:cNvGrpSpPr/>
              <p:nvPr/>
            </p:nvGrpSpPr>
            <p:grpSpPr>
              <a:xfrm>
                <a:off x="5476254" y="3473949"/>
                <a:ext cx="26835" cy="26930"/>
                <a:chOff x="5476254" y="3473949"/>
                <a:chExt cx="26835" cy="26930"/>
              </a:xfrm>
            </p:grpSpPr>
            <p:sp>
              <p:nvSpPr>
                <p:cNvPr id="7696" name="Google Shape;7696;p7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97" name="Google Shape;7697;p7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98" name="Google Shape;7698;p75"/>
              <p:cNvGrpSpPr/>
              <p:nvPr/>
            </p:nvGrpSpPr>
            <p:grpSpPr>
              <a:xfrm>
                <a:off x="5564547" y="3481594"/>
                <a:ext cx="31397" cy="26898"/>
                <a:chOff x="5564547" y="3481594"/>
                <a:chExt cx="31397" cy="26898"/>
              </a:xfrm>
            </p:grpSpPr>
            <p:sp>
              <p:nvSpPr>
                <p:cNvPr id="7699" name="Google Shape;7699;p7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0" name="Google Shape;7700;p7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01" name="Google Shape;7701;p75"/>
              <p:cNvGrpSpPr/>
              <p:nvPr/>
            </p:nvGrpSpPr>
            <p:grpSpPr>
              <a:xfrm>
                <a:off x="5534101" y="3470174"/>
                <a:ext cx="31397" cy="26906"/>
                <a:chOff x="5534101" y="3470174"/>
                <a:chExt cx="31397" cy="26906"/>
              </a:xfrm>
            </p:grpSpPr>
            <p:sp>
              <p:nvSpPr>
                <p:cNvPr id="7702" name="Google Shape;7702;p7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3" name="Google Shape;7703;p7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04" name="Google Shape;7704;p75"/>
              <p:cNvGrpSpPr/>
              <p:nvPr/>
            </p:nvGrpSpPr>
            <p:grpSpPr>
              <a:xfrm>
                <a:off x="5610879" y="3314486"/>
                <a:ext cx="31499" cy="26938"/>
                <a:chOff x="5610879" y="3314486"/>
                <a:chExt cx="31499" cy="26938"/>
              </a:xfrm>
            </p:grpSpPr>
            <p:sp>
              <p:nvSpPr>
                <p:cNvPr id="7705" name="Google Shape;7705;p7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6" name="Google Shape;7706;p7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07" name="Google Shape;7707;p75"/>
              <p:cNvGrpSpPr/>
              <p:nvPr/>
            </p:nvGrpSpPr>
            <p:grpSpPr>
              <a:xfrm>
                <a:off x="4834525" y="3501382"/>
                <a:ext cx="31499" cy="26898"/>
                <a:chOff x="4834525" y="3501382"/>
                <a:chExt cx="31499" cy="26898"/>
              </a:xfrm>
            </p:grpSpPr>
            <p:sp>
              <p:nvSpPr>
                <p:cNvPr id="7708" name="Google Shape;7708;p7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09" name="Google Shape;7709;p7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10" name="Google Shape;7710;p75"/>
              <p:cNvGrpSpPr/>
              <p:nvPr/>
            </p:nvGrpSpPr>
            <p:grpSpPr>
              <a:xfrm>
                <a:off x="4898460" y="3580158"/>
                <a:ext cx="31405" cy="26898"/>
                <a:chOff x="4898460" y="3580158"/>
                <a:chExt cx="31405" cy="26898"/>
              </a:xfrm>
            </p:grpSpPr>
            <p:sp>
              <p:nvSpPr>
                <p:cNvPr id="7711" name="Google Shape;7711;p7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2" name="Google Shape;7712;p7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13" name="Google Shape;7713;p75"/>
              <p:cNvGrpSpPr/>
              <p:nvPr/>
            </p:nvGrpSpPr>
            <p:grpSpPr>
              <a:xfrm>
                <a:off x="4882667" y="3608032"/>
                <a:ext cx="31499" cy="27001"/>
                <a:chOff x="4882667" y="3608032"/>
                <a:chExt cx="31499" cy="27001"/>
              </a:xfrm>
            </p:grpSpPr>
            <p:sp>
              <p:nvSpPr>
                <p:cNvPr id="7714" name="Google Shape;7714;p7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5" name="Google Shape;7715;p7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16" name="Google Shape;7716;p75"/>
              <p:cNvGrpSpPr/>
              <p:nvPr/>
            </p:nvGrpSpPr>
            <p:grpSpPr>
              <a:xfrm>
                <a:off x="4843373" y="3631407"/>
                <a:ext cx="16273" cy="16186"/>
                <a:chOff x="4843373" y="3631407"/>
                <a:chExt cx="16273" cy="16186"/>
              </a:xfrm>
            </p:grpSpPr>
            <p:sp>
              <p:nvSpPr>
                <p:cNvPr id="7717" name="Google Shape;7717;p7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8" name="Google Shape;7718;p7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19" name="Google Shape;7719;p75"/>
              <p:cNvGrpSpPr/>
              <p:nvPr/>
            </p:nvGrpSpPr>
            <p:grpSpPr>
              <a:xfrm>
                <a:off x="4727773" y="3591578"/>
                <a:ext cx="31499" cy="26898"/>
                <a:chOff x="4727773" y="3591578"/>
                <a:chExt cx="31499" cy="26898"/>
              </a:xfrm>
            </p:grpSpPr>
            <p:sp>
              <p:nvSpPr>
                <p:cNvPr id="7720" name="Google Shape;7720;p7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1" name="Google Shape;7721;p7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722" name="Google Shape;7722;p7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3" name="Google Shape;7723;p7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724" name="Google Shape;7724;p75"/>
              <p:cNvGrpSpPr/>
              <p:nvPr/>
            </p:nvGrpSpPr>
            <p:grpSpPr>
              <a:xfrm>
                <a:off x="4609421" y="3577398"/>
                <a:ext cx="31499" cy="27001"/>
                <a:chOff x="4609421" y="3577398"/>
                <a:chExt cx="31499" cy="27001"/>
              </a:xfrm>
            </p:grpSpPr>
            <p:sp>
              <p:nvSpPr>
                <p:cNvPr id="7725" name="Google Shape;7725;p7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6" name="Google Shape;7726;p7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27" name="Google Shape;7727;p75"/>
              <p:cNvGrpSpPr/>
              <p:nvPr/>
            </p:nvGrpSpPr>
            <p:grpSpPr>
              <a:xfrm>
                <a:off x="4649289" y="3577398"/>
                <a:ext cx="31499" cy="27001"/>
                <a:chOff x="4649289" y="3577398"/>
                <a:chExt cx="31499" cy="27001"/>
              </a:xfrm>
            </p:grpSpPr>
            <p:sp>
              <p:nvSpPr>
                <p:cNvPr id="7728" name="Google Shape;7728;p7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9" name="Google Shape;7729;p7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30" name="Google Shape;7730;p75"/>
              <p:cNvGrpSpPr/>
              <p:nvPr/>
            </p:nvGrpSpPr>
            <p:grpSpPr>
              <a:xfrm>
                <a:off x="4605614" y="3639523"/>
                <a:ext cx="31499" cy="26906"/>
                <a:chOff x="4605614" y="3639523"/>
                <a:chExt cx="31499" cy="26906"/>
              </a:xfrm>
            </p:grpSpPr>
            <p:sp>
              <p:nvSpPr>
                <p:cNvPr id="7731" name="Google Shape;7731;p7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2" name="Google Shape;7732;p7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33" name="Google Shape;7733;p75"/>
              <p:cNvGrpSpPr/>
              <p:nvPr/>
            </p:nvGrpSpPr>
            <p:grpSpPr>
              <a:xfrm>
                <a:off x="4785149" y="3618846"/>
                <a:ext cx="26930" cy="26843"/>
                <a:chOff x="4785149" y="3618846"/>
                <a:chExt cx="26930" cy="26843"/>
              </a:xfrm>
            </p:grpSpPr>
            <p:sp>
              <p:nvSpPr>
                <p:cNvPr id="7734" name="Google Shape;7734;p7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5" name="Google Shape;7735;p7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36" name="Google Shape;7736;p75"/>
              <p:cNvGrpSpPr/>
              <p:nvPr/>
            </p:nvGrpSpPr>
            <p:grpSpPr>
              <a:xfrm>
                <a:off x="4810167" y="3601567"/>
                <a:ext cx="31405" cy="26898"/>
                <a:chOff x="4810167" y="3601567"/>
                <a:chExt cx="31405" cy="26898"/>
              </a:xfrm>
            </p:grpSpPr>
            <p:sp>
              <p:nvSpPr>
                <p:cNvPr id="7737" name="Google Shape;7737;p7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8" name="Google Shape;7738;p7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39" name="Google Shape;7739;p75"/>
              <p:cNvGrpSpPr/>
              <p:nvPr/>
            </p:nvGrpSpPr>
            <p:grpSpPr>
              <a:xfrm>
                <a:off x="4831002" y="3373230"/>
                <a:ext cx="31405" cy="26898"/>
                <a:chOff x="4831002" y="3373230"/>
                <a:chExt cx="31405" cy="26898"/>
              </a:xfrm>
            </p:grpSpPr>
            <p:sp>
              <p:nvSpPr>
                <p:cNvPr id="7740" name="Google Shape;7740;p7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1" name="Google Shape;7741;p7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42" name="Google Shape;7742;p75"/>
              <p:cNvGrpSpPr/>
              <p:nvPr/>
            </p:nvGrpSpPr>
            <p:grpSpPr>
              <a:xfrm>
                <a:off x="4719311" y="3355054"/>
                <a:ext cx="31499" cy="27001"/>
                <a:chOff x="4719311" y="3355054"/>
                <a:chExt cx="31499" cy="27001"/>
              </a:xfrm>
            </p:grpSpPr>
            <p:sp>
              <p:nvSpPr>
                <p:cNvPr id="7743" name="Google Shape;7743;p7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4" name="Google Shape;7744;p7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45" name="Google Shape;7745;p75"/>
              <p:cNvGrpSpPr/>
              <p:nvPr/>
            </p:nvGrpSpPr>
            <p:grpSpPr>
              <a:xfrm>
                <a:off x="4798755" y="3450260"/>
                <a:ext cx="26930" cy="26930"/>
                <a:chOff x="4798755" y="3450260"/>
                <a:chExt cx="26930" cy="26930"/>
              </a:xfrm>
            </p:grpSpPr>
            <p:sp>
              <p:nvSpPr>
                <p:cNvPr id="7746" name="Google Shape;7746;p7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7" name="Google Shape;7747;p7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48" name="Google Shape;7748;p75"/>
              <p:cNvGrpSpPr/>
              <p:nvPr/>
            </p:nvGrpSpPr>
            <p:grpSpPr>
              <a:xfrm>
                <a:off x="4645576" y="3467555"/>
                <a:ext cx="31405" cy="26953"/>
                <a:chOff x="4645576" y="3467555"/>
                <a:chExt cx="31405" cy="26953"/>
              </a:xfrm>
            </p:grpSpPr>
            <p:sp>
              <p:nvSpPr>
                <p:cNvPr id="7749" name="Google Shape;7749;p7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0" name="Google Shape;7750;p7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51" name="Google Shape;7751;p75"/>
              <p:cNvGrpSpPr/>
              <p:nvPr/>
            </p:nvGrpSpPr>
            <p:grpSpPr>
              <a:xfrm>
                <a:off x="4687631" y="3583965"/>
                <a:ext cx="31499" cy="26898"/>
                <a:chOff x="4687631" y="3583965"/>
                <a:chExt cx="31499" cy="26898"/>
              </a:xfrm>
            </p:grpSpPr>
            <p:sp>
              <p:nvSpPr>
                <p:cNvPr id="7752" name="Google Shape;7752;p7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3" name="Google Shape;7753;p7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54" name="Google Shape;7754;p75"/>
              <p:cNvGrpSpPr/>
              <p:nvPr/>
            </p:nvGrpSpPr>
            <p:grpSpPr>
              <a:xfrm>
                <a:off x="4719311" y="3471314"/>
                <a:ext cx="31499" cy="27001"/>
                <a:chOff x="4719311" y="3471314"/>
                <a:chExt cx="31499" cy="27001"/>
              </a:xfrm>
            </p:grpSpPr>
            <p:sp>
              <p:nvSpPr>
                <p:cNvPr id="7755" name="Google Shape;7755;p7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6" name="Google Shape;7756;p7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57" name="Google Shape;7757;p75"/>
              <p:cNvGrpSpPr/>
              <p:nvPr/>
            </p:nvGrpSpPr>
            <p:grpSpPr>
              <a:xfrm>
                <a:off x="4719311" y="3434404"/>
                <a:ext cx="31499" cy="26898"/>
                <a:chOff x="4719311" y="3434404"/>
                <a:chExt cx="31499" cy="26898"/>
              </a:xfrm>
            </p:grpSpPr>
            <p:sp>
              <p:nvSpPr>
                <p:cNvPr id="7758" name="Google Shape;7758;p7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9" name="Google Shape;7759;p7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60" name="Google Shape;7760;p75"/>
              <p:cNvGrpSpPr/>
              <p:nvPr/>
            </p:nvGrpSpPr>
            <p:grpSpPr>
              <a:xfrm>
                <a:off x="4768876" y="3401772"/>
                <a:ext cx="31499" cy="26898"/>
                <a:chOff x="4768876" y="3401772"/>
                <a:chExt cx="31499" cy="26898"/>
              </a:xfrm>
            </p:grpSpPr>
            <p:sp>
              <p:nvSpPr>
                <p:cNvPr id="7761" name="Google Shape;7761;p7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2" name="Google Shape;7762;p7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63" name="Google Shape;7763;p75"/>
              <p:cNvGrpSpPr/>
              <p:nvPr/>
            </p:nvGrpSpPr>
            <p:grpSpPr>
              <a:xfrm>
                <a:off x="4762214" y="3471377"/>
                <a:ext cx="26938" cy="26938"/>
                <a:chOff x="4762214" y="3471377"/>
                <a:chExt cx="26938" cy="26938"/>
              </a:xfrm>
            </p:grpSpPr>
            <p:sp>
              <p:nvSpPr>
                <p:cNvPr id="7764" name="Google Shape;7764;p7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5" name="Google Shape;7765;p7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66" name="Google Shape;7766;p75"/>
              <p:cNvGrpSpPr/>
              <p:nvPr/>
            </p:nvGrpSpPr>
            <p:grpSpPr>
              <a:xfrm>
                <a:off x="4790473" y="3344782"/>
                <a:ext cx="31405" cy="26898"/>
                <a:chOff x="4790473" y="3344782"/>
                <a:chExt cx="31405" cy="26898"/>
              </a:xfrm>
            </p:grpSpPr>
            <p:sp>
              <p:nvSpPr>
                <p:cNvPr id="7767" name="Google Shape;7767;p7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8" name="Google Shape;7768;p7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69" name="Google Shape;7769;p75"/>
              <p:cNvGrpSpPr/>
              <p:nvPr/>
            </p:nvGrpSpPr>
            <p:grpSpPr>
              <a:xfrm>
                <a:off x="4823774" y="3950733"/>
                <a:ext cx="37398" cy="32034"/>
                <a:chOff x="4823774" y="3950733"/>
                <a:chExt cx="37398" cy="32034"/>
              </a:xfrm>
            </p:grpSpPr>
            <p:sp>
              <p:nvSpPr>
                <p:cNvPr id="7770" name="Google Shape;7770;p7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1" name="Google Shape;7771;p7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72" name="Google Shape;7772;p75"/>
              <p:cNvGrpSpPr/>
              <p:nvPr/>
            </p:nvGrpSpPr>
            <p:grpSpPr>
              <a:xfrm>
                <a:off x="4823396" y="4110566"/>
                <a:ext cx="31405" cy="26906"/>
                <a:chOff x="4823396" y="4110566"/>
                <a:chExt cx="31405" cy="26906"/>
              </a:xfrm>
            </p:grpSpPr>
            <p:sp>
              <p:nvSpPr>
                <p:cNvPr id="7773" name="Google Shape;7773;p7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4" name="Google Shape;7774;p7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75" name="Google Shape;7775;p75"/>
              <p:cNvGrpSpPr/>
              <p:nvPr/>
            </p:nvGrpSpPr>
            <p:grpSpPr>
              <a:xfrm>
                <a:off x="4838332" y="3821150"/>
                <a:ext cx="31499" cy="26898"/>
                <a:chOff x="4838332" y="3821150"/>
                <a:chExt cx="31499" cy="26898"/>
              </a:xfrm>
            </p:grpSpPr>
            <p:sp>
              <p:nvSpPr>
                <p:cNvPr id="7776" name="Google Shape;7776;p7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7" name="Google Shape;7777;p7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78" name="Google Shape;7778;p75"/>
              <p:cNvGrpSpPr/>
              <p:nvPr/>
            </p:nvGrpSpPr>
            <p:grpSpPr>
              <a:xfrm>
                <a:off x="4661275" y="3815007"/>
                <a:ext cx="36824" cy="31523"/>
                <a:chOff x="4661275" y="3815007"/>
                <a:chExt cx="36824" cy="31523"/>
              </a:xfrm>
            </p:grpSpPr>
            <p:sp>
              <p:nvSpPr>
                <p:cNvPr id="7779" name="Google Shape;7779;p7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0" name="Google Shape;7780;p7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81" name="Google Shape;7781;p75"/>
              <p:cNvGrpSpPr/>
              <p:nvPr/>
            </p:nvGrpSpPr>
            <p:grpSpPr>
              <a:xfrm>
                <a:off x="4558998" y="3851037"/>
                <a:ext cx="33591" cy="28699"/>
                <a:chOff x="4558998" y="3851037"/>
                <a:chExt cx="33591" cy="28699"/>
              </a:xfrm>
            </p:grpSpPr>
            <p:sp>
              <p:nvSpPr>
                <p:cNvPr id="7782" name="Google Shape;7782;p7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3" name="Google Shape;7783;p7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84" name="Google Shape;7784;p75"/>
              <p:cNvGrpSpPr/>
              <p:nvPr/>
            </p:nvGrpSpPr>
            <p:grpSpPr>
              <a:xfrm>
                <a:off x="4696762" y="3638587"/>
                <a:ext cx="33591" cy="28794"/>
                <a:chOff x="4696762" y="3638587"/>
                <a:chExt cx="33591" cy="28794"/>
              </a:xfrm>
            </p:grpSpPr>
            <p:sp>
              <p:nvSpPr>
                <p:cNvPr id="7785" name="Google Shape;7785;p7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6" name="Google Shape;7786;p7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87" name="Google Shape;7787;p75"/>
              <p:cNvGrpSpPr/>
              <p:nvPr/>
            </p:nvGrpSpPr>
            <p:grpSpPr>
              <a:xfrm>
                <a:off x="4929479" y="3939140"/>
                <a:ext cx="33497" cy="28692"/>
                <a:chOff x="4929479" y="3939140"/>
                <a:chExt cx="33497" cy="28692"/>
              </a:xfrm>
            </p:grpSpPr>
            <p:sp>
              <p:nvSpPr>
                <p:cNvPr id="7788" name="Google Shape;7788;p7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9" name="Google Shape;7789;p7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90" name="Google Shape;7790;p75"/>
              <p:cNvGrpSpPr/>
              <p:nvPr/>
            </p:nvGrpSpPr>
            <p:grpSpPr>
              <a:xfrm>
                <a:off x="4907119" y="3986039"/>
                <a:ext cx="33497" cy="28699"/>
                <a:chOff x="4907119" y="3986039"/>
                <a:chExt cx="33497" cy="28699"/>
              </a:xfrm>
            </p:grpSpPr>
            <p:sp>
              <p:nvSpPr>
                <p:cNvPr id="7791" name="Google Shape;7791;p7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2" name="Google Shape;7792;p7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793" name="Google Shape;7793;p75"/>
              <p:cNvGrpSpPr/>
              <p:nvPr/>
            </p:nvGrpSpPr>
            <p:grpSpPr>
              <a:xfrm>
                <a:off x="4911783" y="4048102"/>
                <a:ext cx="33591" cy="28762"/>
                <a:chOff x="4911783" y="4048102"/>
                <a:chExt cx="33591" cy="28762"/>
              </a:xfrm>
            </p:grpSpPr>
            <p:sp>
              <p:nvSpPr>
                <p:cNvPr id="7794" name="Google Shape;7794;p7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5" name="Google Shape;7795;p7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796" name="Google Shape;7796;p7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7" name="Google Shape;7797;p7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798" name="Google Shape;7798;p75"/>
              <p:cNvGrpSpPr/>
              <p:nvPr/>
            </p:nvGrpSpPr>
            <p:grpSpPr>
              <a:xfrm>
                <a:off x="4762623" y="3837847"/>
                <a:ext cx="42416" cy="36273"/>
                <a:chOff x="4762623" y="3837847"/>
                <a:chExt cx="42416" cy="36273"/>
              </a:xfrm>
            </p:grpSpPr>
            <p:sp>
              <p:nvSpPr>
                <p:cNvPr id="7799" name="Google Shape;7799;p7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0" name="Google Shape;7800;p7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01" name="Google Shape;7801;p75"/>
              <p:cNvGrpSpPr/>
              <p:nvPr/>
            </p:nvGrpSpPr>
            <p:grpSpPr>
              <a:xfrm>
                <a:off x="4746044" y="4104966"/>
                <a:ext cx="33497" cy="28699"/>
                <a:chOff x="4746044" y="4104966"/>
                <a:chExt cx="33497" cy="28699"/>
              </a:xfrm>
            </p:grpSpPr>
            <p:sp>
              <p:nvSpPr>
                <p:cNvPr id="7802" name="Google Shape;7802;p7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3" name="Google Shape;7803;p7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04" name="Google Shape;7804;p75"/>
              <p:cNvGrpSpPr/>
              <p:nvPr/>
            </p:nvGrpSpPr>
            <p:grpSpPr>
              <a:xfrm>
                <a:off x="4859646" y="4162554"/>
                <a:ext cx="33591" cy="28762"/>
                <a:chOff x="4859646" y="4162554"/>
                <a:chExt cx="33591" cy="28762"/>
              </a:xfrm>
            </p:grpSpPr>
            <p:sp>
              <p:nvSpPr>
                <p:cNvPr id="7805" name="Google Shape;7805;p7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6" name="Google Shape;7806;p7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807" name="Google Shape;7807;p75"/>
            <p:cNvGrpSpPr/>
            <p:nvPr/>
          </p:nvGrpSpPr>
          <p:grpSpPr>
            <a:xfrm>
              <a:off x="3597785" y="3274438"/>
              <a:ext cx="855610" cy="1122100"/>
              <a:chOff x="3597785" y="3274438"/>
              <a:chExt cx="855610" cy="1122100"/>
            </a:xfrm>
          </p:grpSpPr>
          <p:grpSp>
            <p:nvGrpSpPr>
              <p:cNvPr id="7808" name="Google Shape;7808;p75"/>
              <p:cNvGrpSpPr/>
              <p:nvPr/>
            </p:nvGrpSpPr>
            <p:grpSpPr>
              <a:xfrm>
                <a:off x="3617857" y="3284717"/>
                <a:ext cx="826785" cy="1099165"/>
                <a:chOff x="3617857" y="3284717"/>
                <a:chExt cx="826785" cy="1099165"/>
              </a:xfrm>
            </p:grpSpPr>
            <p:sp>
              <p:nvSpPr>
                <p:cNvPr id="7809" name="Google Shape;7809;p7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0" name="Google Shape;7810;p7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1" name="Google Shape;7811;p7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2" name="Google Shape;7812;p7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3" name="Google Shape;7813;p7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4" name="Google Shape;7814;p7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5" name="Google Shape;7815;p7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6" name="Google Shape;7816;p7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7" name="Google Shape;7817;p7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8" name="Google Shape;7818;p7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9" name="Google Shape;7819;p7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0" name="Google Shape;7820;p7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1" name="Google Shape;7821;p7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2" name="Google Shape;7822;p7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3" name="Google Shape;7823;p7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4" name="Google Shape;7824;p7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5" name="Google Shape;7825;p7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6" name="Google Shape;7826;p7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7" name="Google Shape;7827;p7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8" name="Google Shape;7828;p7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9" name="Google Shape;7829;p7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0" name="Google Shape;7830;p7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1" name="Google Shape;7831;p7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2" name="Google Shape;7832;p7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3" name="Google Shape;7833;p7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4" name="Google Shape;7834;p7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5" name="Google Shape;7835;p7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6" name="Google Shape;7836;p7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7" name="Google Shape;7837;p7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8" name="Google Shape;7838;p7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9" name="Google Shape;7839;p7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0" name="Google Shape;7840;p7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1" name="Google Shape;7841;p7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2" name="Google Shape;7842;p7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3" name="Google Shape;7843;p7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4" name="Google Shape;7844;p7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5" name="Google Shape;7845;p7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6" name="Google Shape;7846;p7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7" name="Google Shape;7847;p7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8" name="Google Shape;7848;p7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9" name="Google Shape;7849;p7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0" name="Google Shape;7850;p7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1" name="Google Shape;7851;p7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2" name="Google Shape;7852;p7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3" name="Google Shape;7853;p7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4" name="Google Shape;7854;p7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5" name="Google Shape;7855;p7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6" name="Google Shape;7856;p7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7" name="Google Shape;7857;p7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8" name="Google Shape;7858;p7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9" name="Google Shape;7859;p7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0" name="Google Shape;7860;p7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1" name="Google Shape;7861;p7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2" name="Google Shape;7862;p7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3" name="Google Shape;7863;p7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4" name="Google Shape;7864;p7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65" name="Google Shape;7865;p75"/>
              <p:cNvGrpSpPr/>
              <p:nvPr/>
            </p:nvGrpSpPr>
            <p:grpSpPr>
              <a:xfrm>
                <a:off x="4180904" y="4251758"/>
                <a:ext cx="37783" cy="32420"/>
                <a:chOff x="4180904" y="4251758"/>
                <a:chExt cx="37783" cy="32420"/>
              </a:xfrm>
            </p:grpSpPr>
            <p:sp>
              <p:nvSpPr>
                <p:cNvPr id="7866" name="Google Shape;7866;p7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7" name="Google Shape;7867;p7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68" name="Google Shape;7868;p75"/>
              <p:cNvGrpSpPr/>
              <p:nvPr/>
            </p:nvGrpSpPr>
            <p:grpSpPr>
              <a:xfrm>
                <a:off x="4201644" y="4081324"/>
                <a:ext cx="37783" cy="32364"/>
                <a:chOff x="4201644" y="4081324"/>
                <a:chExt cx="37783" cy="32364"/>
              </a:xfrm>
            </p:grpSpPr>
            <p:sp>
              <p:nvSpPr>
                <p:cNvPr id="7869" name="Google Shape;7869;p7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0" name="Google Shape;7870;p7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71" name="Google Shape;7871;p75"/>
              <p:cNvGrpSpPr/>
              <p:nvPr/>
            </p:nvGrpSpPr>
            <p:grpSpPr>
              <a:xfrm>
                <a:off x="4284416" y="3887428"/>
                <a:ext cx="37783" cy="32451"/>
                <a:chOff x="4284416" y="3887428"/>
                <a:chExt cx="37783" cy="32451"/>
              </a:xfrm>
            </p:grpSpPr>
            <p:sp>
              <p:nvSpPr>
                <p:cNvPr id="7872" name="Google Shape;7872;p7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3" name="Google Shape;7873;p7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74" name="Google Shape;7874;p75"/>
              <p:cNvGrpSpPr/>
              <p:nvPr/>
            </p:nvGrpSpPr>
            <p:grpSpPr>
              <a:xfrm>
                <a:off x="4223721" y="3860404"/>
                <a:ext cx="37870" cy="32364"/>
                <a:chOff x="4223721" y="3860404"/>
                <a:chExt cx="37870" cy="32364"/>
              </a:xfrm>
            </p:grpSpPr>
            <p:sp>
              <p:nvSpPr>
                <p:cNvPr id="7875" name="Google Shape;7875;p7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6" name="Google Shape;7876;p7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77" name="Google Shape;7877;p75"/>
              <p:cNvGrpSpPr/>
              <p:nvPr/>
            </p:nvGrpSpPr>
            <p:grpSpPr>
              <a:xfrm>
                <a:off x="4104889" y="3699242"/>
                <a:ext cx="37776" cy="32357"/>
                <a:chOff x="4104889" y="3699242"/>
                <a:chExt cx="37776" cy="32357"/>
              </a:xfrm>
            </p:grpSpPr>
            <p:sp>
              <p:nvSpPr>
                <p:cNvPr id="7878" name="Google Shape;7878;p7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9" name="Google Shape;7879;p7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80" name="Google Shape;7880;p75"/>
              <p:cNvGrpSpPr/>
              <p:nvPr/>
            </p:nvGrpSpPr>
            <p:grpSpPr>
              <a:xfrm>
                <a:off x="4143608" y="3475121"/>
                <a:ext cx="37878" cy="32420"/>
                <a:chOff x="4143608" y="3475121"/>
                <a:chExt cx="37878" cy="32420"/>
              </a:xfrm>
            </p:grpSpPr>
            <p:sp>
              <p:nvSpPr>
                <p:cNvPr id="7881" name="Google Shape;7881;p7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2" name="Google Shape;7882;p7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83" name="Google Shape;7883;p75"/>
              <p:cNvGrpSpPr/>
              <p:nvPr/>
            </p:nvGrpSpPr>
            <p:grpSpPr>
              <a:xfrm>
                <a:off x="4217248" y="3570893"/>
                <a:ext cx="37776" cy="32364"/>
                <a:chOff x="4217248" y="3570893"/>
                <a:chExt cx="37776" cy="32364"/>
              </a:xfrm>
            </p:grpSpPr>
            <p:sp>
              <p:nvSpPr>
                <p:cNvPr id="7884" name="Google Shape;7884;p7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5" name="Google Shape;7885;p7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86" name="Google Shape;7886;p75"/>
              <p:cNvGrpSpPr/>
              <p:nvPr/>
            </p:nvGrpSpPr>
            <p:grpSpPr>
              <a:xfrm>
                <a:off x="4255307" y="3431612"/>
                <a:ext cx="37776" cy="32451"/>
                <a:chOff x="4255307" y="3431612"/>
                <a:chExt cx="37776" cy="32451"/>
              </a:xfrm>
            </p:grpSpPr>
            <p:sp>
              <p:nvSpPr>
                <p:cNvPr id="7887" name="Google Shape;7887;p7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8" name="Google Shape;7888;p7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89" name="Google Shape;7889;p75"/>
              <p:cNvGrpSpPr/>
              <p:nvPr/>
            </p:nvGrpSpPr>
            <p:grpSpPr>
              <a:xfrm>
                <a:off x="3853052" y="3577398"/>
                <a:ext cx="37776" cy="32420"/>
                <a:chOff x="3853052" y="3577398"/>
                <a:chExt cx="37776" cy="32420"/>
              </a:xfrm>
            </p:grpSpPr>
            <p:sp>
              <p:nvSpPr>
                <p:cNvPr id="7890" name="Google Shape;7890;p7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1" name="Google Shape;7891;p7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92" name="Google Shape;7892;p75"/>
              <p:cNvGrpSpPr/>
              <p:nvPr/>
            </p:nvGrpSpPr>
            <p:grpSpPr>
              <a:xfrm>
                <a:off x="4039908" y="3412107"/>
                <a:ext cx="37776" cy="32357"/>
                <a:chOff x="4039908" y="3412107"/>
                <a:chExt cx="37776" cy="32357"/>
              </a:xfrm>
            </p:grpSpPr>
            <p:sp>
              <p:nvSpPr>
                <p:cNvPr id="7893" name="Google Shape;7893;p7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4" name="Google Shape;7894;p7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895" name="Google Shape;7895;p75"/>
              <p:cNvGrpSpPr/>
              <p:nvPr/>
            </p:nvGrpSpPr>
            <p:grpSpPr>
              <a:xfrm>
                <a:off x="4017360" y="3342061"/>
                <a:ext cx="37870" cy="32380"/>
                <a:chOff x="4017360" y="3342061"/>
                <a:chExt cx="37870" cy="32380"/>
              </a:xfrm>
            </p:grpSpPr>
            <p:sp>
              <p:nvSpPr>
                <p:cNvPr id="7896" name="Google Shape;7896;p7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7" name="Google Shape;7897;p7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7898" name="Google Shape;7898;p7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9" name="Google Shape;7899;p7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00" name="Google Shape;7900;p75"/>
              <p:cNvGrpSpPr/>
              <p:nvPr/>
            </p:nvGrpSpPr>
            <p:grpSpPr>
              <a:xfrm>
                <a:off x="3750870" y="3418650"/>
                <a:ext cx="37776" cy="32380"/>
                <a:chOff x="3750870" y="3418650"/>
                <a:chExt cx="37776" cy="32380"/>
              </a:xfrm>
            </p:grpSpPr>
            <p:sp>
              <p:nvSpPr>
                <p:cNvPr id="7901" name="Google Shape;7901;p7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2" name="Google Shape;7902;p7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03" name="Google Shape;7903;p75"/>
              <p:cNvGrpSpPr/>
              <p:nvPr/>
            </p:nvGrpSpPr>
            <p:grpSpPr>
              <a:xfrm>
                <a:off x="3632509" y="3274438"/>
                <a:ext cx="37783" cy="32357"/>
                <a:chOff x="3632509" y="3274438"/>
                <a:chExt cx="37783" cy="32357"/>
              </a:xfrm>
            </p:grpSpPr>
            <p:sp>
              <p:nvSpPr>
                <p:cNvPr id="7904" name="Google Shape;7904;p7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5" name="Google Shape;7905;p7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06" name="Google Shape;7906;p75"/>
              <p:cNvGrpSpPr/>
              <p:nvPr/>
            </p:nvGrpSpPr>
            <p:grpSpPr>
              <a:xfrm>
                <a:off x="3906424" y="3297561"/>
                <a:ext cx="37776" cy="32451"/>
                <a:chOff x="3906424" y="3297561"/>
                <a:chExt cx="37776" cy="32451"/>
              </a:xfrm>
            </p:grpSpPr>
            <p:sp>
              <p:nvSpPr>
                <p:cNvPr id="7907" name="Google Shape;7907;p7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8" name="Google Shape;7908;p7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09" name="Google Shape;7909;p75"/>
              <p:cNvGrpSpPr/>
              <p:nvPr/>
            </p:nvGrpSpPr>
            <p:grpSpPr>
              <a:xfrm>
                <a:off x="3866084" y="3412107"/>
                <a:ext cx="37776" cy="32357"/>
                <a:chOff x="3866084" y="3412107"/>
                <a:chExt cx="37776" cy="32357"/>
              </a:xfrm>
            </p:grpSpPr>
            <p:sp>
              <p:nvSpPr>
                <p:cNvPr id="7910" name="Google Shape;7910;p7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1" name="Google Shape;7911;p7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12" name="Google Shape;7912;p75"/>
              <p:cNvGrpSpPr/>
              <p:nvPr/>
            </p:nvGrpSpPr>
            <p:grpSpPr>
              <a:xfrm>
                <a:off x="4023919" y="3766409"/>
                <a:ext cx="37783" cy="32357"/>
                <a:chOff x="4023919" y="3766409"/>
                <a:chExt cx="37783" cy="32357"/>
              </a:xfrm>
            </p:grpSpPr>
            <p:sp>
              <p:nvSpPr>
                <p:cNvPr id="7913" name="Google Shape;7913;p7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4" name="Google Shape;7914;p7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15" name="Google Shape;7915;p75"/>
              <p:cNvGrpSpPr/>
              <p:nvPr/>
            </p:nvGrpSpPr>
            <p:grpSpPr>
              <a:xfrm>
                <a:off x="3973882" y="3779449"/>
                <a:ext cx="37776" cy="32357"/>
                <a:chOff x="3973882" y="3779449"/>
                <a:chExt cx="37776" cy="32357"/>
              </a:xfrm>
            </p:grpSpPr>
            <p:sp>
              <p:nvSpPr>
                <p:cNvPr id="7916" name="Google Shape;7916;p7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7" name="Google Shape;7917;p7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18" name="Google Shape;7918;p75"/>
              <p:cNvGrpSpPr/>
              <p:nvPr/>
            </p:nvGrpSpPr>
            <p:grpSpPr>
              <a:xfrm>
                <a:off x="4073398" y="3838028"/>
                <a:ext cx="37776" cy="32380"/>
                <a:chOff x="4073398" y="3838028"/>
                <a:chExt cx="37776" cy="32380"/>
              </a:xfrm>
            </p:grpSpPr>
            <p:sp>
              <p:nvSpPr>
                <p:cNvPr id="7919" name="Google Shape;7919;p7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0" name="Google Shape;7920;p7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21" name="Google Shape;7921;p75"/>
              <p:cNvGrpSpPr/>
              <p:nvPr/>
            </p:nvGrpSpPr>
            <p:grpSpPr>
              <a:xfrm>
                <a:off x="4342672" y="4144496"/>
                <a:ext cx="37752" cy="32364"/>
                <a:chOff x="4342672" y="4144496"/>
                <a:chExt cx="37752" cy="32364"/>
              </a:xfrm>
            </p:grpSpPr>
            <p:sp>
              <p:nvSpPr>
                <p:cNvPr id="7922" name="Google Shape;7922;p7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3" name="Google Shape;7923;p7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24" name="Google Shape;7924;p75"/>
              <p:cNvGrpSpPr/>
              <p:nvPr/>
            </p:nvGrpSpPr>
            <p:grpSpPr>
              <a:xfrm>
                <a:off x="4406386" y="4056872"/>
                <a:ext cx="37783" cy="32364"/>
                <a:chOff x="4406386" y="4056872"/>
                <a:chExt cx="37783" cy="32364"/>
              </a:xfrm>
            </p:grpSpPr>
            <p:sp>
              <p:nvSpPr>
                <p:cNvPr id="7925" name="Google Shape;7925;p7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6" name="Google Shape;7926;p7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27" name="Google Shape;7927;p75"/>
              <p:cNvGrpSpPr/>
              <p:nvPr/>
            </p:nvGrpSpPr>
            <p:grpSpPr>
              <a:xfrm>
                <a:off x="4284416" y="4245254"/>
                <a:ext cx="37783" cy="32357"/>
                <a:chOff x="4284416" y="4245254"/>
                <a:chExt cx="37783" cy="32357"/>
              </a:xfrm>
            </p:grpSpPr>
            <p:sp>
              <p:nvSpPr>
                <p:cNvPr id="7928" name="Google Shape;7928;p7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9" name="Google Shape;7929;p7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30" name="Google Shape;7930;p75"/>
              <p:cNvGrpSpPr/>
              <p:nvPr/>
            </p:nvGrpSpPr>
            <p:grpSpPr>
              <a:xfrm>
                <a:off x="4219057" y="4331258"/>
                <a:ext cx="37776" cy="32364"/>
                <a:chOff x="4219057" y="4331258"/>
                <a:chExt cx="37776" cy="32364"/>
              </a:xfrm>
            </p:grpSpPr>
            <p:sp>
              <p:nvSpPr>
                <p:cNvPr id="7931" name="Google Shape;7931;p7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2" name="Google Shape;7932;p7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33" name="Google Shape;7933;p75"/>
              <p:cNvGrpSpPr/>
              <p:nvPr/>
            </p:nvGrpSpPr>
            <p:grpSpPr>
              <a:xfrm>
                <a:off x="4204122" y="4141688"/>
                <a:ext cx="33497" cy="28699"/>
                <a:chOff x="4204122" y="4141688"/>
                <a:chExt cx="33497" cy="28699"/>
              </a:xfrm>
            </p:grpSpPr>
            <p:sp>
              <p:nvSpPr>
                <p:cNvPr id="7934" name="Google Shape;7934;p7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5" name="Google Shape;7935;p7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36" name="Google Shape;7936;p75"/>
              <p:cNvGrpSpPr/>
              <p:nvPr/>
            </p:nvGrpSpPr>
            <p:grpSpPr>
              <a:xfrm>
                <a:off x="4301546" y="4003869"/>
                <a:ext cx="38916" cy="33324"/>
                <a:chOff x="4301546" y="4003869"/>
                <a:chExt cx="38916" cy="33324"/>
              </a:xfrm>
            </p:grpSpPr>
            <p:sp>
              <p:nvSpPr>
                <p:cNvPr id="7937" name="Google Shape;7937;p7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8" name="Google Shape;7938;p7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39" name="Google Shape;7939;p75"/>
              <p:cNvGrpSpPr/>
              <p:nvPr/>
            </p:nvGrpSpPr>
            <p:grpSpPr>
              <a:xfrm>
                <a:off x="4210681" y="3924669"/>
                <a:ext cx="36549" cy="31366"/>
                <a:chOff x="4210681" y="3924669"/>
                <a:chExt cx="36549" cy="31366"/>
              </a:xfrm>
            </p:grpSpPr>
            <p:sp>
              <p:nvSpPr>
                <p:cNvPr id="7940" name="Google Shape;7940;p7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1" name="Google Shape;7941;p7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42" name="Google Shape;7942;p75"/>
              <p:cNvGrpSpPr/>
              <p:nvPr/>
            </p:nvGrpSpPr>
            <p:grpSpPr>
              <a:xfrm>
                <a:off x="3987771" y="3628874"/>
                <a:ext cx="31499" cy="26993"/>
                <a:chOff x="3987771" y="3628874"/>
                <a:chExt cx="31499" cy="26993"/>
              </a:xfrm>
            </p:grpSpPr>
            <p:sp>
              <p:nvSpPr>
                <p:cNvPr id="7943" name="Google Shape;7943;p7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4" name="Google Shape;7944;p7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45" name="Google Shape;7945;p75"/>
              <p:cNvGrpSpPr/>
              <p:nvPr/>
            </p:nvGrpSpPr>
            <p:grpSpPr>
              <a:xfrm>
                <a:off x="4087382" y="3775674"/>
                <a:ext cx="31405" cy="26898"/>
                <a:chOff x="4087382" y="3775674"/>
                <a:chExt cx="31405" cy="26898"/>
              </a:xfrm>
            </p:grpSpPr>
            <p:sp>
              <p:nvSpPr>
                <p:cNvPr id="7946" name="Google Shape;7946;p7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7" name="Google Shape;7947;p7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48" name="Google Shape;7948;p75"/>
              <p:cNvGrpSpPr/>
              <p:nvPr/>
            </p:nvGrpSpPr>
            <p:grpSpPr>
              <a:xfrm>
                <a:off x="4118873" y="3856637"/>
                <a:ext cx="31405" cy="26906"/>
                <a:chOff x="4118873" y="3856637"/>
                <a:chExt cx="31405" cy="26906"/>
              </a:xfrm>
            </p:grpSpPr>
            <p:sp>
              <p:nvSpPr>
                <p:cNvPr id="7949" name="Google Shape;7949;p7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0" name="Google Shape;7950;p7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51" name="Google Shape;7951;p75"/>
              <p:cNvGrpSpPr/>
              <p:nvPr/>
            </p:nvGrpSpPr>
            <p:grpSpPr>
              <a:xfrm>
                <a:off x="4168541" y="3639523"/>
                <a:ext cx="31499" cy="26906"/>
                <a:chOff x="4168541" y="3639523"/>
                <a:chExt cx="31499" cy="26906"/>
              </a:xfrm>
            </p:grpSpPr>
            <p:sp>
              <p:nvSpPr>
                <p:cNvPr id="7952" name="Google Shape;7952;p7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3" name="Google Shape;7953;p7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54" name="Google Shape;7954;p75"/>
              <p:cNvGrpSpPr/>
              <p:nvPr/>
            </p:nvGrpSpPr>
            <p:grpSpPr>
              <a:xfrm>
                <a:off x="3965789" y="3393545"/>
                <a:ext cx="31405" cy="26945"/>
                <a:chOff x="3965789" y="3393545"/>
                <a:chExt cx="31405" cy="26945"/>
              </a:xfrm>
            </p:grpSpPr>
            <p:sp>
              <p:nvSpPr>
                <p:cNvPr id="7955" name="Google Shape;7955;p7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6" name="Google Shape;7956;p7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57" name="Google Shape;7957;p75"/>
              <p:cNvGrpSpPr/>
              <p:nvPr/>
            </p:nvGrpSpPr>
            <p:grpSpPr>
              <a:xfrm>
                <a:off x="3925166" y="3491008"/>
                <a:ext cx="31405" cy="27001"/>
                <a:chOff x="3925166" y="3491008"/>
                <a:chExt cx="31405" cy="27001"/>
              </a:xfrm>
            </p:grpSpPr>
            <p:sp>
              <p:nvSpPr>
                <p:cNvPr id="7958" name="Google Shape;7958;p7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9" name="Google Shape;7959;p7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60" name="Google Shape;7960;p75"/>
              <p:cNvGrpSpPr/>
              <p:nvPr/>
            </p:nvGrpSpPr>
            <p:grpSpPr>
              <a:xfrm>
                <a:off x="3682845" y="3340976"/>
                <a:ext cx="31397" cy="26898"/>
                <a:chOff x="3682845" y="3340976"/>
                <a:chExt cx="31397" cy="26898"/>
              </a:xfrm>
            </p:grpSpPr>
            <p:sp>
              <p:nvSpPr>
                <p:cNvPr id="7961" name="Google Shape;7961;p7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2" name="Google Shape;7962;p7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63" name="Google Shape;7963;p75"/>
              <p:cNvGrpSpPr/>
              <p:nvPr/>
            </p:nvGrpSpPr>
            <p:grpSpPr>
              <a:xfrm>
                <a:off x="3795393" y="3353725"/>
                <a:ext cx="31499" cy="26993"/>
                <a:chOff x="3795393" y="3353725"/>
                <a:chExt cx="31499" cy="26993"/>
              </a:xfrm>
            </p:grpSpPr>
            <p:sp>
              <p:nvSpPr>
                <p:cNvPr id="7964" name="Google Shape;7964;p7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5" name="Google Shape;7965;p7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66" name="Google Shape;7966;p75"/>
              <p:cNvGrpSpPr/>
              <p:nvPr/>
            </p:nvGrpSpPr>
            <p:grpSpPr>
              <a:xfrm>
                <a:off x="4176909" y="4363221"/>
                <a:ext cx="38924" cy="33316"/>
                <a:chOff x="4176909" y="4363221"/>
                <a:chExt cx="38924" cy="33316"/>
              </a:xfrm>
            </p:grpSpPr>
            <p:sp>
              <p:nvSpPr>
                <p:cNvPr id="7967" name="Google Shape;7967;p7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8" name="Google Shape;7968;p7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69" name="Google Shape;7969;p75"/>
              <p:cNvGrpSpPr/>
              <p:nvPr/>
            </p:nvGrpSpPr>
            <p:grpSpPr>
              <a:xfrm>
                <a:off x="4226191" y="4007660"/>
                <a:ext cx="33560" cy="28770"/>
                <a:chOff x="4226191" y="4007660"/>
                <a:chExt cx="33560" cy="28770"/>
              </a:xfrm>
            </p:grpSpPr>
            <p:sp>
              <p:nvSpPr>
                <p:cNvPr id="7970" name="Google Shape;7970;p7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1" name="Google Shape;7971;p7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72" name="Google Shape;7972;p75"/>
              <p:cNvGrpSpPr/>
              <p:nvPr/>
            </p:nvGrpSpPr>
            <p:grpSpPr>
              <a:xfrm>
                <a:off x="3597785" y="3377045"/>
                <a:ext cx="33591" cy="28699"/>
                <a:chOff x="3597785" y="3377045"/>
                <a:chExt cx="33591" cy="28699"/>
              </a:xfrm>
            </p:grpSpPr>
            <p:sp>
              <p:nvSpPr>
                <p:cNvPr id="7973" name="Google Shape;7973;p7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4" name="Google Shape;7974;p7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75" name="Google Shape;7975;p75"/>
              <p:cNvGrpSpPr/>
              <p:nvPr/>
            </p:nvGrpSpPr>
            <p:grpSpPr>
              <a:xfrm>
                <a:off x="3887870" y="3669796"/>
                <a:ext cx="33591" cy="28692"/>
                <a:chOff x="3887870" y="3669796"/>
                <a:chExt cx="33591" cy="28692"/>
              </a:xfrm>
            </p:grpSpPr>
            <p:sp>
              <p:nvSpPr>
                <p:cNvPr id="7976" name="Google Shape;7976;p7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7" name="Google Shape;7977;p7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78" name="Google Shape;7978;p75"/>
              <p:cNvGrpSpPr/>
              <p:nvPr/>
            </p:nvGrpSpPr>
            <p:grpSpPr>
              <a:xfrm>
                <a:off x="3818320" y="3481625"/>
                <a:ext cx="33497" cy="28770"/>
                <a:chOff x="3818320" y="3481625"/>
                <a:chExt cx="33497" cy="28770"/>
              </a:xfrm>
            </p:grpSpPr>
            <p:sp>
              <p:nvSpPr>
                <p:cNvPr id="7979" name="Google Shape;7979;p7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0" name="Google Shape;7980;p7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81" name="Google Shape;7981;p75"/>
              <p:cNvGrpSpPr/>
              <p:nvPr/>
            </p:nvGrpSpPr>
            <p:grpSpPr>
              <a:xfrm>
                <a:off x="4278139" y="4120948"/>
                <a:ext cx="37492" cy="32129"/>
                <a:chOff x="4278139" y="4120948"/>
                <a:chExt cx="37492" cy="32129"/>
              </a:xfrm>
            </p:grpSpPr>
            <p:sp>
              <p:nvSpPr>
                <p:cNvPr id="7982" name="Google Shape;7982;p7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3" name="Google Shape;7983;p7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84" name="Google Shape;7984;p75"/>
              <p:cNvGrpSpPr/>
              <p:nvPr/>
            </p:nvGrpSpPr>
            <p:grpSpPr>
              <a:xfrm>
                <a:off x="4419898" y="3977388"/>
                <a:ext cx="33497" cy="28692"/>
                <a:chOff x="4419898" y="3977388"/>
                <a:chExt cx="33497" cy="28692"/>
              </a:xfrm>
            </p:grpSpPr>
            <p:sp>
              <p:nvSpPr>
                <p:cNvPr id="7985" name="Google Shape;7985;p7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6" name="Google Shape;7986;p7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87" name="Google Shape;7987;p75"/>
              <p:cNvGrpSpPr/>
              <p:nvPr/>
            </p:nvGrpSpPr>
            <p:grpSpPr>
              <a:xfrm>
                <a:off x="4158930" y="4034684"/>
                <a:ext cx="33497" cy="28762"/>
                <a:chOff x="4158930" y="4034684"/>
                <a:chExt cx="33497" cy="28762"/>
              </a:xfrm>
            </p:grpSpPr>
            <p:sp>
              <p:nvSpPr>
                <p:cNvPr id="7988" name="Google Shape;7988;p7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9" name="Google Shape;7989;p7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90" name="Google Shape;7990;p75"/>
              <p:cNvGrpSpPr/>
              <p:nvPr/>
            </p:nvGrpSpPr>
            <p:grpSpPr>
              <a:xfrm>
                <a:off x="4134949" y="3957049"/>
                <a:ext cx="33497" cy="28770"/>
                <a:chOff x="4134949" y="3957049"/>
                <a:chExt cx="33497" cy="28770"/>
              </a:xfrm>
            </p:grpSpPr>
            <p:sp>
              <p:nvSpPr>
                <p:cNvPr id="7991" name="Google Shape;7991;p7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2" name="Google Shape;7992;p7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93" name="Google Shape;7993;p75"/>
              <p:cNvGrpSpPr/>
              <p:nvPr/>
            </p:nvGrpSpPr>
            <p:grpSpPr>
              <a:xfrm>
                <a:off x="4193653" y="4184403"/>
                <a:ext cx="43580" cy="37264"/>
                <a:chOff x="4193653" y="4184403"/>
                <a:chExt cx="43580" cy="37264"/>
              </a:xfrm>
            </p:grpSpPr>
            <p:sp>
              <p:nvSpPr>
                <p:cNvPr id="7994" name="Google Shape;7994;p7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5" name="Google Shape;7995;p7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96" name="Google Shape;7996;p75"/>
              <p:cNvGrpSpPr/>
              <p:nvPr/>
            </p:nvGrpSpPr>
            <p:grpSpPr>
              <a:xfrm>
                <a:off x="4343600" y="3943844"/>
                <a:ext cx="43580" cy="37312"/>
                <a:chOff x="4343600" y="3943844"/>
                <a:chExt cx="43580" cy="37312"/>
              </a:xfrm>
            </p:grpSpPr>
            <p:sp>
              <p:nvSpPr>
                <p:cNvPr id="7997" name="Google Shape;7997;p7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8" name="Google Shape;7998;p7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999" name="Google Shape;7999;p75"/>
              <p:cNvGrpSpPr/>
              <p:nvPr/>
            </p:nvGrpSpPr>
            <p:grpSpPr>
              <a:xfrm>
                <a:off x="4172339" y="3381693"/>
                <a:ext cx="31499" cy="27001"/>
                <a:chOff x="4172339" y="3381693"/>
                <a:chExt cx="31499" cy="27001"/>
              </a:xfrm>
            </p:grpSpPr>
            <p:sp>
              <p:nvSpPr>
                <p:cNvPr id="8000" name="Google Shape;8000;p7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1" name="Google Shape;8001;p7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8005" name="Shape 8005"/>
        <p:cNvGrpSpPr/>
        <p:nvPr/>
      </p:nvGrpSpPr>
      <p:grpSpPr>
        <a:xfrm>
          <a:off x="0" y="0"/>
          <a:ext cx="0" cy="0"/>
          <a:chOff x="0" y="0"/>
          <a:chExt cx="0" cy="0"/>
        </a:xfrm>
      </p:grpSpPr>
      <p:grpSp>
        <p:nvGrpSpPr>
          <p:cNvPr id="8006" name="Google Shape;8006;p76"/>
          <p:cNvGrpSpPr/>
          <p:nvPr/>
        </p:nvGrpSpPr>
        <p:grpSpPr>
          <a:xfrm>
            <a:off x="2126623" y="3607908"/>
            <a:ext cx="1102891" cy="760337"/>
            <a:chOff x="4967783" y="2151471"/>
            <a:chExt cx="3920692" cy="2702940"/>
          </a:xfrm>
        </p:grpSpPr>
        <p:grpSp>
          <p:nvGrpSpPr>
            <p:cNvPr id="8007" name="Google Shape;8007;p76"/>
            <p:cNvGrpSpPr/>
            <p:nvPr/>
          </p:nvGrpSpPr>
          <p:grpSpPr>
            <a:xfrm>
              <a:off x="5045709" y="2252109"/>
              <a:ext cx="3761071" cy="2501708"/>
              <a:chOff x="2691784" y="1805334"/>
              <a:chExt cx="3761071" cy="2501708"/>
            </a:xfrm>
          </p:grpSpPr>
          <p:sp>
            <p:nvSpPr>
              <p:cNvPr id="8008" name="Google Shape;8008;p7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9" name="Google Shape;8009;p7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0" name="Google Shape;8010;p7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1" name="Google Shape;8011;p7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2" name="Google Shape;8012;p7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3" name="Google Shape;8013;p7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4" name="Google Shape;8014;p7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15" name="Google Shape;8015;p76"/>
            <p:cNvGrpSpPr/>
            <p:nvPr/>
          </p:nvGrpSpPr>
          <p:grpSpPr>
            <a:xfrm>
              <a:off x="4967783" y="2151471"/>
              <a:ext cx="3920692" cy="2702940"/>
              <a:chOff x="2613858" y="1704696"/>
              <a:chExt cx="3920692" cy="2702940"/>
            </a:xfrm>
          </p:grpSpPr>
          <p:sp>
            <p:nvSpPr>
              <p:cNvPr id="8016" name="Google Shape;8016;p7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7" name="Google Shape;8017;p7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8" name="Google Shape;8018;p7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9" name="Google Shape;8019;p7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0" name="Google Shape;8020;p7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021" name="Google Shape;8021;p76"/>
          <p:cNvGrpSpPr/>
          <p:nvPr/>
        </p:nvGrpSpPr>
        <p:grpSpPr>
          <a:xfrm>
            <a:off x="3530532" y="1496185"/>
            <a:ext cx="1561911" cy="708580"/>
            <a:chOff x="3530532" y="1496185"/>
            <a:chExt cx="1561911" cy="708580"/>
          </a:xfrm>
        </p:grpSpPr>
        <p:grpSp>
          <p:nvGrpSpPr>
            <p:cNvPr id="8022" name="Google Shape;8022;p76"/>
            <p:cNvGrpSpPr/>
            <p:nvPr/>
          </p:nvGrpSpPr>
          <p:grpSpPr>
            <a:xfrm>
              <a:off x="3720318" y="1857562"/>
              <a:ext cx="1372125" cy="54"/>
              <a:chOff x="3720318" y="1857562"/>
              <a:chExt cx="1372125" cy="54"/>
            </a:xfrm>
          </p:grpSpPr>
          <p:cxnSp>
            <p:nvCxnSpPr>
              <p:cNvPr id="8023" name="Google Shape;8023;p76"/>
              <p:cNvCxnSpPr>
                <a:endCxn id="8024"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025" name="Google Shape;8025;p7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026" name="Google Shape;8026;p7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027" name="Google Shape;8027;p76"/>
              <p:cNvCxnSpPr>
                <a:stCxn id="8024"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028" name="Google Shape;8028;p76"/>
            <p:cNvGrpSpPr/>
            <p:nvPr/>
          </p:nvGrpSpPr>
          <p:grpSpPr>
            <a:xfrm>
              <a:off x="3567462" y="1496185"/>
              <a:ext cx="286500" cy="272914"/>
              <a:chOff x="3567462" y="1496185"/>
              <a:chExt cx="286500" cy="272914"/>
            </a:xfrm>
          </p:grpSpPr>
          <p:cxnSp>
            <p:nvCxnSpPr>
              <p:cNvPr id="8029" name="Google Shape;8029;p7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030" name="Google Shape;8030;p7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031" name="Google Shape;8031;p7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2" name="Google Shape;8032;p7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033" name="Google Shape;8033;p76"/>
            <p:cNvGrpSpPr/>
            <p:nvPr/>
          </p:nvGrpSpPr>
          <p:grpSpPr>
            <a:xfrm>
              <a:off x="3929014" y="1960574"/>
              <a:ext cx="286500" cy="242342"/>
              <a:chOff x="3929014" y="1960574"/>
              <a:chExt cx="286500" cy="242342"/>
            </a:xfrm>
          </p:grpSpPr>
          <p:cxnSp>
            <p:nvCxnSpPr>
              <p:cNvPr id="8034" name="Google Shape;8034;p7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035" name="Google Shape;8035;p7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36" name="Google Shape;8036;p76"/>
            <p:cNvGrpSpPr/>
            <p:nvPr/>
          </p:nvGrpSpPr>
          <p:grpSpPr>
            <a:xfrm>
              <a:off x="4290828" y="1496185"/>
              <a:ext cx="286500" cy="272914"/>
              <a:chOff x="4290828" y="1496185"/>
              <a:chExt cx="286500" cy="272914"/>
            </a:xfrm>
          </p:grpSpPr>
          <p:cxnSp>
            <p:nvCxnSpPr>
              <p:cNvPr id="8037" name="Google Shape;8037;p7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038" name="Google Shape;8038;p7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039" name="Google Shape;8039;p7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4" name="Google Shape;8024;p7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040" name="Google Shape;8040;p76"/>
            <p:cNvGrpSpPr/>
            <p:nvPr/>
          </p:nvGrpSpPr>
          <p:grpSpPr>
            <a:xfrm>
              <a:off x="4657726" y="1959674"/>
              <a:ext cx="286500" cy="245092"/>
              <a:chOff x="4657726" y="1959674"/>
              <a:chExt cx="286500" cy="245092"/>
            </a:xfrm>
          </p:grpSpPr>
          <p:cxnSp>
            <p:nvCxnSpPr>
              <p:cNvPr id="8041" name="Google Shape;8041;p7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042" name="Google Shape;8042;p7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043" name="Google Shape;8043;p76"/>
          <p:cNvGrpSpPr/>
          <p:nvPr/>
        </p:nvGrpSpPr>
        <p:grpSpPr>
          <a:xfrm>
            <a:off x="3512551" y="2358282"/>
            <a:ext cx="1597032" cy="378649"/>
            <a:chOff x="3512551" y="2358282"/>
            <a:chExt cx="1597032" cy="378649"/>
          </a:xfrm>
        </p:grpSpPr>
        <p:grpSp>
          <p:nvGrpSpPr>
            <p:cNvPr id="8044" name="Google Shape;8044;p76"/>
            <p:cNvGrpSpPr/>
            <p:nvPr/>
          </p:nvGrpSpPr>
          <p:grpSpPr>
            <a:xfrm>
              <a:off x="3738198" y="2553002"/>
              <a:ext cx="1145834" cy="117"/>
              <a:chOff x="3738198" y="2553002"/>
              <a:chExt cx="1145834" cy="117"/>
            </a:xfrm>
          </p:grpSpPr>
          <p:cxnSp>
            <p:nvCxnSpPr>
              <p:cNvPr id="8045" name="Google Shape;8045;p7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046" name="Google Shape;8046;p7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047" name="Google Shape;8047;p76"/>
              <p:cNvCxnSpPr>
                <a:stCxn id="8048" idx="6"/>
                <a:endCxn id="8049"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050" name="Google Shape;8050;p76"/>
            <p:cNvGrpSpPr/>
            <p:nvPr/>
          </p:nvGrpSpPr>
          <p:grpSpPr>
            <a:xfrm>
              <a:off x="3969644" y="2440153"/>
              <a:ext cx="225900" cy="296779"/>
              <a:chOff x="3969644" y="2440153"/>
              <a:chExt cx="225900" cy="296779"/>
            </a:xfrm>
          </p:grpSpPr>
          <p:cxnSp>
            <p:nvCxnSpPr>
              <p:cNvPr id="8051" name="Google Shape;8051;p7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049" name="Google Shape;8049;p7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2" name="Google Shape;8052;p7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53" name="Google Shape;8053;p76"/>
            <p:cNvGrpSpPr/>
            <p:nvPr/>
          </p:nvGrpSpPr>
          <p:grpSpPr>
            <a:xfrm>
              <a:off x="4426818" y="2358282"/>
              <a:ext cx="225600" cy="307471"/>
              <a:chOff x="4426818" y="2358282"/>
              <a:chExt cx="225600" cy="307471"/>
            </a:xfrm>
          </p:grpSpPr>
          <p:cxnSp>
            <p:nvCxnSpPr>
              <p:cNvPr id="8054" name="Google Shape;8054;p76"/>
              <p:cNvCxnSpPr>
                <a:stCxn id="8055"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056" name="Google Shape;8056;p7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5" name="Google Shape;8055;p7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57" name="Google Shape;8057;p76"/>
            <p:cNvGrpSpPr/>
            <p:nvPr/>
          </p:nvGrpSpPr>
          <p:grpSpPr>
            <a:xfrm>
              <a:off x="4883984" y="2440153"/>
              <a:ext cx="225600" cy="296479"/>
              <a:chOff x="4883984" y="2440153"/>
              <a:chExt cx="225600" cy="296479"/>
            </a:xfrm>
          </p:grpSpPr>
          <p:cxnSp>
            <p:nvCxnSpPr>
              <p:cNvPr id="8058" name="Google Shape;8058;p7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059" name="Google Shape;8059;p7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0" name="Google Shape;8060;p7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61" name="Google Shape;8061;p76"/>
            <p:cNvGrpSpPr/>
            <p:nvPr/>
          </p:nvGrpSpPr>
          <p:grpSpPr>
            <a:xfrm>
              <a:off x="3512551" y="2358356"/>
              <a:ext cx="225647" cy="307629"/>
              <a:chOff x="2182679" y="2005014"/>
              <a:chExt cx="792300" cy="1080158"/>
            </a:xfrm>
          </p:grpSpPr>
          <p:cxnSp>
            <p:nvCxnSpPr>
              <p:cNvPr id="8062" name="Google Shape;8062;p76"/>
              <p:cNvCxnSpPr>
                <a:stCxn id="8063"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048" name="Google Shape;8048;p7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3" name="Google Shape;8063;p7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064" name="Google Shape;8064;p76"/>
          <p:cNvGrpSpPr/>
          <p:nvPr/>
        </p:nvGrpSpPr>
        <p:grpSpPr>
          <a:xfrm>
            <a:off x="6872633" y="1182079"/>
            <a:ext cx="1559809" cy="722610"/>
            <a:chOff x="634175" y="2986275"/>
            <a:chExt cx="3147949" cy="1458344"/>
          </a:xfrm>
        </p:grpSpPr>
        <p:cxnSp>
          <p:nvCxnSpPr>
            <p:cNvPr id="8065" name="Google Shape;8065;p76"/>
            <p:cNvCxnSpPr>
              <a:stCxn id="8066" idx="4"/>
              <a:endCxn id="8067"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8068" name="Google Shape;8068;p76"/>
            <p:cNvCxnSpPr>
              <a:stCxn id="8067" idx="0"/>
              <a:endCxn id="8069"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8070" name="Google Shape;8070;p76"/>
            <p:cNvCxnSpPr>
              <a:stCxn id="8069" idx="4"/>
              <a:endCxn id="8071"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8072" name="Google Shape;8072;p76"/>
            <p:cNvCxnSpPr>
              <a:stCxn id="8071" idx="0"/>
              <a:endCxn id="8073"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8073" name="Google Shape;8073;p7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8069" name="Google Shape;8069;p7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8066" name="Google Shape;8066;p7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8071" name="Google Shape;8071;p7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8067" name="Google Shape;8067;p7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grpSp>
      <p:grpSp>
        <p:nvGrpSpPr>
          <p:cNvPr id="8074" name="Google Shape;8074;p76"/>
          <p:cNvGrpSpPr/>
          <p:nvPr/>
        </p:nvGrpSpPr>
        <p:grpSpPr>
          <a:xfrm>
            <a:off x="3526424" y="2891987"/>
            <a:ext cx="1570719" cy="294123"/>
            <a:chOff x="998425" y="1182125"/>
            <a:chExt cx="1065400" cy="199500"/>
          </a:xfrm>
        </p:grpSpPr>
        <p:sp>
          <p:nvSpPr>
            <p:cNvPr id="8075" name="Google Shape;8075;p7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6" name="Google Shape;8076;p7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7" name="Google Shape;8077;p7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8" name="Google Shape;8078;p7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9" name="Google Shape;8079;p7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80" name="Google Shape;8080;p76"/>
          <p:cNvGrpSpPr/>
          <p:nvPr/>
        </p:nvGrpSpPr>
        <p:grpSpPr>
          <a:xfrm>
            <a:off x="6869680" y="2009474"/>
            <a:ext cx="1565716" cy="366729"/>
            <a:chOff x="1247650" y="2075423"/>
            <a:chExt cx="6648477" cy="1557238"/>
          </a:xfrm>
        </p:grpSpPr>
        <p:sp>
          <p:nvSpPr>
            <p:cNvPr id="8081" name="Google Shape;8081;p7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2" name="Google Shape;8082;p7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3" name="Google Shape;8083;p7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4" name="Google Shape;8084;p7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5" name="Google Shape;8085;p7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6" name="Google Shape;8086;p7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087" name="Google Shape;8087;p76"/>
          <p:cNvGrpSpPr/>
          <p:nvPr/>
        </p:nvGrpSpPr>
        <p:grpSpPr>
          <a:xfrm>
            <a:off x="6853992" y="3158289"/>
            <a:ext cx="1597061" cy="663440"/>
            <a:chOff x="6796238" y="3158297"/>
            <a:chExt cx="1630319" cy="677257"/>
          </a:xfrm>
        </p:grpSpPr>
        <p:cxnSp>
          <p:nvCxnSpPr>
            <p:cNvPr id="8088" name="Google Shape;8088;p7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089" name="Google Shape;8089;p7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090" name="Google Shape;8090;p7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091" name="Google Shape;8091;p7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092" name="Google Shape;8092;p76"/>
            <p:cNvGrpSpPr/>
            <p:nvPr/>
          </p:nvGrpSpPr>
          <p:grpSpPr>
            <a:xfrm>
              <a:off x="6796238" y="3311904"/>
              <a:ext cx="1630319" cy="377697"/>
              <a:chOff x="6796238" y="3311904"/>
              <a:chExt cx="1630319" cy="377697"/>
            </a:xfrm>
          </p:grpSpPr>
          <p:sp>
            <p:nvSpPr>
              <p:cNvPr id="8093" name="Google Shape;8093;p7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4" name="Google Shape;8094;p7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5" name="Google Shape;8095;p7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096" name="Google Shape;8096;p76"/>
          <p:cNvGrpSpPr/>
          <p:nvPr/>
        </p:nvGrpSpPr>
        <p:grpSpPr>
          <a:xfrm>
            <a:off x="5375130" y="1179681"/>
            <a:ext cx="1368606" cy="1593805"/>
            <a:chOff x="1839112" y="2209163"/>
            <a:chExt cx="1918159" cy="2233784"/>
          </a:xfrm>
        </p:grpSpPr>
        <p:sp>
          <p:nvSpPr>
            <p:cNvPr id="8097" name="Google Shape;8097;p7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8" name="Google Shape;8098;p7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9" name="Google Shape;8099;p7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100" name="Google Shape;8100;p76"/>
            <p:cNvCxnSpPr>
              <a:stCxn id="8097" idx="6"/>
              <a:endCxn id="8098"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101" name="Google Shape;8101;p76"/>
            <p:cNvCxnSpPr>
              <a:stCxn id="8098" idx="4"/>
              <a:endCxn id="8102"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103" name="Google Shape;8103;p76"/>
            <p:cNvCxnSpPr>
              <a:stCxn id="8102" idx="6"/>
              <a:endCxn id="8099"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104" name="Google Shape;8104;p76"/>
            <p:cNvCxnSpPr>
              <a:stCxn id="8099" idx="4"/>
              <a:endCxn id="8105"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102" name="Google Shape;8102;p7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5" name="Google Shape;8105;p7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6" name="Google Shape;8106;p7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107" name="Google Shape;8107;p76"/>
            <p:cNvCxnSpPr>
              <a:endCxn id="8106"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108" name="Google Shape;8108;p76"/>
          <p:cNvGrpSpPr/>
          <p:nvPr/>
        </p:nvGrpSpPr>
        <p:grpSpPr>
          <a:xfrm>
            <a:off x="3507503" y="1185917"/>
            <a:ext cx="1637968" cy="154942"/>
            <a:chOff x="238125" y="2506075"/>
            <a:chExt cx="7115411" cy="673075"/>
          </a:xfrm>
        </p:grpSpPr>
        <p:sp>
          <p:nvSpPr>
            <p:cNvPr id="8109" name="Google Shape;8109;p7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0" name="Google Shape;8110;p7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1" name="Google Shape;8111;p7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2" name="Google Shape;8112;p7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3" name="Google Shape;8113;p7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14" name="Google Shape;8114;p76"/>
          <p:cNvGrpSpPr/>
          <p:nvPr/>
        </p:nvGrpSpPr>
        <p:grpSpPr>
          <a:xfrm>
            <a:off x="746187" y="1507514"/>
            <a:ext cx="2476762" cy="91743"/>
            <a:chOff x="1464850" y="436376"/>
            <a:chExt cx="6001362" cy="222300"/>
          </a:xfrm>
        </p:grpSpPr>
        <p:sp>
          <p:nvSpPr>
            <p:cNvPr id="8115" name="Google Shape;8115;p7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6" name="Google Shape;8116;p7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7" name="Google Shape;8117;p7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8" name="Google Shape;8118;p7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9" name="Google Shape;8119;p7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120" name="Google Shape;8120;p7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121" name="Google Shape;8121;p7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122" name="Google Shape;8122;p7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123" name="Google Shape;8123;p7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124" name="Google Shape;8124;p76"/>
          <p:cNvGrpSpPr/>
          <p:nvPr/>
        </p:nvGrpSpPr>
        <p:grpSpPr>
          <a:xfrm>
            <a:off x="732455" y="2742980"/>
            <a:ext cx="1452710" cy="651923"/>
            <a:chOff x="803162" y="2667727"/>
            <a:chExt cx="1411906" cy="633611"/>
          </a:xfrm>
        </p:grpSpPr>
        <p:cxnSp>
          <p:nvCxnSpPr>
            <p:cNvPr id="8125" name="Google Shape;8125;p76"/>
            <p:cNvCxnSpPr>
              <a:stCxn id="8126" idx="2"/>
              <a:endCxn id="8127"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128" name="Google Shape;8128;p76"/>
            <p:cNvCxnSpPr>
              <a:stCxn id="8129" idx="0"/>
              <a:endCxn id="8126"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130" name="Google Shape;8130;p76"/>
            <p:cNvCxnSpPr>
              <a:stCxn id="8129" idx="2"/>
              <a:endCxn id="8131"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132" name="Google Shape;8132;p76"/>
            <p:cNvCxnSpPr>
              <a:stCxn id="8133" idx="0"/>
              <a:endCxn id="8129"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134" name="Google Shape;8134;p76"/>
            <p:cNvCxnSpPr>
              <a:stCxn id="8127" idx="2"/>
              <a:endCxn id="8135"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136" name="Google Shape;8136;p76"/>
            <p:cNvCxnSpPr>
              <a:stCxn id="8137" idx="0"/>
              <a:endCxn id="8127"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133" name="Google Shape;8133;p7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31" name="Google Shape;8131;p7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37" name="Google Shape;8137;p7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35" name="Google Shape;8135;p7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27" name="Google Shape;8127;p7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29" name="Google Shape;8129;p7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26" name="Google Shape;8126;p7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138" name="Google Shape;8138;p76"/>
          <p:cNvGrpSpPr/>
          <p:nvPr/>
        </p:nvGrpSpPr>
        <p:grpSpPr>
          <a:xfrm>
            <a:off x="732456" y="1178518"/>
            <a:ext cx="2518541" cy="209309"/>
            <a:chOff x="803163" y="1111966"/>
            <a:chExt cx="2447800" cy="203430"/>
          </a:xfrm>
        </p:grpSpPr>
        <p:grpSp>
          <p:nvGrpSpPr>
            <p:cNvPr id="8139" name="Google Shape;8139;p76"/>
            <p:cNvGrpSpPr/>
            <p:nvPr/>
          </p:nvGrpSpPr>
          <p:grpSpPr>
            <a:xfrm>
              <a:off x="1958180" y="1111966"/>
              <a:ext cx="588019" cy="121396"/>
              <a:chOff x="4808316" y="2800065"/>
              <a:chExt cx="1999386" cy="412910"/>
            </a:xfrm>
          </p:grpSpPr>
          <p:sp>
            <p:nvSpPr>
              <p:cNvPr id="8140" name="Google Shape;8140;p7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41" name="Google Shape;8141;p76"/>
              <p:cNvGrpSpPr/>
              <p:nvPr/>
            </p:nvGrpSpPr>
            <p:grpSpPr>
              <a:xfrm>
                <a:off x="4808316" y="2800065"/>
                <a:ext cx="92400" cy="411825"/>
                <a:chOff x="845575" y="2563700"/>
                <a:chExt cx="92400" cy="411825"/>
              </a:xfrm>
            </p:grpSpPr>
            <p:cxnSp>
              <p:nvCxnSpPr>
                <p:cNvPr id="8142" name="Google Shape;8142;p7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143" name="Google Shape;8143;p7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cxnSp>
          <p:nvCxnSpPr>
            <p:cNvPr id="8144" name="Google Shape;8144;p7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145" name="Google Shape;8145;p7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46" name="Google Shape;8146;p76"/>
            <p:cNvGrpSpPr/>
            <p:nvPr/>
          </p:nvGrpSpPr>
          <p:grpSpPr>
            <a:xfrm>
              <a:off x="803163" y="1111974"/>
              <a:ext cx="591158" cy="121545"/>
              <a:chOff x="803163" y="1111974"/>
              <a:chExt cx="591158" cy="121545"/>
            </a:xfrm>
          </p:grpSpPr>
          <p:grpSp>
            <p:nvGrpSpPr>
              <p:cNvPr id="8147" name="Google Shape;8147;p76"/>
              <p:cNvGrpSpPr/>
              <p:nvPr/>
            </p:nvGrpSpPr>
            <p:grpSpPr>
              <a:xfrm>
                <a:off x="803163" y="1111974"/>
                <a:ext cx="27175" cy="121077"/>
                <a:chOff x="845575" y="2563700"/>
                <a:chExt cx="92400" cy="411825"/>
              </a:xfrm>
            </p:grpSpPr>
            <p:cxnSp>
              <p:nvCxnSpPr>
                <p:cNvPr id="8148" name="Google Shape;8148;p7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149" name="Google Shape;8149;p7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50" name="Google Shape;8150;p7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51" name="Google Shape;8151;p76"/>
            <p:cNvGrpSpPr/>
            <p:nvPr/>
          </p:nvGrpSpPr>
          <p:grpSpPr>
            <a:xfrm>
              <a:off x="1381910" y="1194219"/>
              <a:ext cx="588341" cy="121177"/>
              <a:chOff x="1381910" y="1194219"/>
              <a:chExt cx="588341" cy="121177"/>
            </a:xfrm>
          </p:grpSpPr>
          <p:grpSp>
            <p:nvGrpSpPr>
              <p:cNvPr id="8152" name="Google Shape;8152;p76"/>
              <p:cNvGrpSpPr/>
              <p:nvPr/>
            </p:nvGrpSpPr>
            <p:grpSpPr>
              <a:xfrm rot="10800000">
                <a:off x="1381910" y="1194319"/>
                <a:ext cx="27175" cy="121077"/>
                <a:chOff x="2070100" y="2563700"/>
                <a:chExt cx="92400" cy="411825"/>
              </a:xfrm>
            </p:grpSpPr>
            <p:cxnSp>
              <p:nvCxnSpPr>
                <p:cNvPr id="8153" name="Google Shape;8153;p7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154" name="Google Shape;8154;p7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55" name="Google Shape;8155;p7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56" name="Google Shape;8156;p76"/>
            <p:cNvGrpSpPr/>
            <p:nvPr/>
          </p:nvGrpSpPr>
          <p:grpSpPr>
            <a:xfrm>
              <a:off x="2532079" y="1194219"/>
              <a:ext cx="704927" cy="121177"/>
              <a:chOff x="2532079" y="1194219"/>
              <a:chExt cx="704927" cy="121177"/>
            </a:xfrm>
          </p:grpSpPr>
          <p:grpSp>
            <p:nvGrpSpPr>
              <p:cNvPr id="8157" name="Google Shape;8157;p76"/>
              <p:cNvGrpSpPr/>
              <p:nvPr/>
            </p:nvGrpSpPr>
            <p:grpSpPr>
              <a:xfrm rot="10800000">
                <a:off x="2532079" y="1194319"/>
                <a:ext cx="27175" cy="121077"/>
                <a:chOff x="2070100" y="2563700"/>
                <a:chExt cx="92400" cy="411825"/>
              </a:xfrm>
            </p:grpSpPr>
            <p:cxnSp>
              <p:nvCxnSpPr>
                <p:cNvPr id="8158" name="Google Shape;8158;p7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159" name="Google Shape;8159;p7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160" name="Google Shape;8160;p7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161" name="Google Shape;8161;p76"/>
          <p:cNvGrpSpPr/>
          <p:nvPr/>
        </p:nvGrpSpPr>
        <p:grpSpPr>
          <a:xfrm>
            <a:off x="3525467" y="3875150"/>
            <a:ext cx="1567778" cy="491677"/>
            <a:chOff x="5194708" y="3484366"/>
            <a:chExt cx="3148148" cy="987304"/>
          </a:xfrm>
        </p:grpSpPr>
        <p:grpSp>
          <p:nvGrpSpPr>
            <p:cNvPr id="8162" name="Google Shape;8162;p76"/>
            <p:cNvGrpSpPr/>
            <p:nvPr/>
          </p:nvGrpSpPr>
          <p:grpSpPr>
            <a:xfrm>
              <a:off x="7531521" y="3484366"/>
              <a:ext cx="811335" cy="987304"/>
              <a:chOff x="3379425" y="1617275"/>
              <a:chExt cx="1090650" cy="1327200"/>
            </a:xfrm>
          </p:grpSpPr>
          <p:sp>
            <p:nvSpPr>
              <p:cNvPr id="8163" name="Google Shape;8163;p7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4" name="Google Shape;8164;p7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5" name="Google Shape;8165;p7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66" name="Google Shape;8166;p76"/>
            <p:cNvGrpSpPr/>
            <p:nvPr/>
          </p:nvGrpSpPr>
          <p:grpSpPr>
            <a:xfrm>
              <a:off x="6752546" y="3484366"/>
              <a:ext cx="811428" cy="987304"/>
              <a:chOff x="2332275" y="1617275"/>
              <a:chExt cx="1090775" cy="1327200"/>
            </a:xfrm>
          </p:grpSpPr>
          <p:sp>
            <p:nvSpPr>
              <p:cNvPr id="8167" name="Google Shape;8167;p7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8" name="Google Shape;8168;p7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9" name="Google Shape;8169;p7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70" name="Google Shape;8170;p76"/>
            <p:cNvGrpSpPr/>
            <p:nvPr/>
          </p:nvGrpSpPr>
          <p:grpSpPr>
            <a:xfrm>
              <a:off x="5973664" y="3484366"/>
              <a:ext cx="811335" cy="987304"/>
              <a:chOff x="1285250" y="1617275"/>
              <a:chExt cx="1090650" cy="1327200"/>
            </a:xfrm>
          </p:grpSpPr>
          <p:sp>
            <p:nvSpPr>
              <p:cNvPr id="8171" name="Google Shape;8171;p7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2" name="Google Shape;8172;p7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3" name="Google Shape;8173;p7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74" name="Google Shape;8174;p76"/>
            <p:cNvGrpSpPr/>
            <p:nvPr/>
          </p:nvGrpSpPr>
          <p:grpSpPr>
            <a:xfrm>
              <a:off x="5194708" y="3484366"/>
              <a:ext cx="811409" cy="987304"/>
              <a:chOff x="238125" y="1617275"/>
              <a:chExt cx="1090750" cy="1327200"/>
            </a:xfrm>
          </p:grpSpPr>
          <p:sp>
            <p:nvSpPr>
              <p:cNvPr id="8175" name="Google Shape;8175;p7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6" name="Google Shape;8176;p7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7" name="Google Shape;8177;p7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178" name="Google Shape;8178;p76"/>
          <p:cNvGrpSpPr/>
          <p:nvPr/>
        </p:nvGrpSpPr>
        <p:grpSpPr>
          <a:xfrm>
            <a:off x="3486076" y="3355561"/>
            <a:ext cx="1616964" cy="346256"/>
            <a:chOff x="1808063" y="4294338"/>
            <a:chExt cx="3370782" cy="721817"/>
          </a:xfrm>
        </p:grpSpPr>
        <p:sp>
          <p:nvSpPr>
            <p:cNvPr id="8179" name="Google Shape;8179;p7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0" name="Google Shape;8180;p7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1" name="Google Shape;8181;p7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2" name="Google Shape;8182;p7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3" name="Google Shape;8183;p7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4" name="Google Shape;8184;p7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5" name="Google Shape;8185;p7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6" name="Google Shape;8186;p7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7" name="Google Shape;8187;p7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8" name="Google Shape;8188;p7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189" name="Google Shape;8189;p76"/>
          <p:cNvGrpSpPr/>
          <p:nvPr/>
        </p:nvGrpSpPr>
        <p:grpSpPr>
          <a:xfrm>
            <a:off x="764288" y="3641590"/>
            <a:ext cx="1295882" cy="646587"/>
            <a:chOff x="834100" y="3642869"/>
            <a:chExt cx="1259483" cy="628426"/>
          </a:xfrm>
        </p:grpSpPr>
        <p:sp>
          <p:nvSpPr>
            <p:cNvPr id="8190" name="Google Shape;8190;p7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1" name="Google Shape;8191;p7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2" name="Google Shape;8192;p7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3" name="Google Shape;8193;p7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4" name="Google Shape;8194;p7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5" name="Google Shape;8195;p7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6" name="Google Shape;8196;p7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7" name="Google Shape;8197;p7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8" name="Google Shape;8198;p7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9" name="Google Shape;8199;p7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0" name="Google Shape;8200;p7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1" name="Google Shape;8201;p7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2" name="Google Shape;8202;p7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3" name="Google Shape;8203;p7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4" name="Google Shape;8204;p7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5" name="Google Shape;8205;p7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6" name="Google Shape;8206;p7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7" name="Google Shape;8207;p7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8" name="Google Shape;8208;p7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9" name="Google Shape;8209;p7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0" name="Google Shape;8210;p7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1" name="Google Shape;8211;p7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2" name="Google Shape;8212;p7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3" name="Google Shape;8213;p7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4" name="Google Shape;8214;p7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215" name="Google Shape;8215;p76"/>
            <p:cNvGrpSpPr/>
            <p:nvPr/>
          </p:nvGrpSpPr>
          <p:grpSpPr>
            <a:xfrm>
              <a:off x="1360364" y="3847835"/>
              <a:ext cx="208119" cy="224359"/>
              <a:chOff x="1360769" y="3847100"/>
              <a:chExt cx="208119" cy="224359"/>
            </a:xfrm>
          </p:grpSpPr>
          <p:sp>
            <p:nvSpPr>
              <p:cNvPr id="8216" name="Google Shape;8216;p7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7" name="Google Shape;8217;p7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8" name="Google Shape;8218;p7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9" name="Google Shape;8219;p7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0" name="Google Shape;8220;p7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1" name="Google Shape;8221;p7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2" name="Google Shape;8222;p7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3" name="Google Shape;8223;p7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4" name="Google Shape;8224;p7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5" name="Google Shape;8225;p7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6" name="Google Shape;8226;p7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7" name="Google Shape;8227;p7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8" name="Google Shape;8228;p7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9" name="Google Shape;8229;p7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0" name="Google Shape;8230;p7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1" name="Google Shape;8231;p7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2" name="Google Shape;8232;p7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3" name="Google Shape;8233;p7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4" name="Google Shape;8234;p7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5" name="Google Shape;8235;p7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236" name="Google Shape;8236;p7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7" name="Google Shape;8237;p7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8" name="Google Shape;8238;p7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9" name="Google Shape;8239;p7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0" name="Google Shape;8240;p7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1" name="Google Shape;8241;p7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2" name="Google Shape;8242;p7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3" name="Google Shape;8243;p7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4" name="Google Shape;8244;p7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5" name="Google Shape;8245;p7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6" name="Google Shape;8246;p7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7" name="Google Shape;8247;p7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8" name="Google Shape;8248;p7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9" name="Google Shape;8249;p7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50" name="Google Shape;8250;p76"/>
          <p:cNvGrpSpPr/>
          <p:nvPr/>
        </p:nvGrpSpPr>
        <p:grpSpPr>
          <a:xfrm rot="5400000">
            <a:off x="5977401" y="3438087"/>
            <a:ext cx="164064" cy="1414916"/>
            <a:chOff x="4428249" y="1369375"/>
            <a:chExt cx="36905" cy="429569"/>
          </a:xfrm>
        </p:grpSpPr>
        <p:sp>
          <p:nvSpPr>
            <p:cNvPr id="8251" name="Google Shape;8251;p7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2" name="Google Shape;8252;p7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3" name="Google Shape;8253;p7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4" name="Google Shape;8254;p7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5" name="Google Shape;8255;p7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6" name="Google Shape;8256;p7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7" name="Google Shape;8257;p7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8" name="Google Shape;8258;p7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9" name="Google Shape;8259;p7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0" name="Google Shape;8260;p7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1" name="Google Shape;8261;p7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2" name="Google Shape;8262;p7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3" name="Google Shape;8263;p7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4" name="Google Shape;8264;p7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5" name="Google Shape;8265;p7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6" name="Google Shape;8266;p7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7" name="Google Shape;8267;p7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8" name="Google Shape;8268;p7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9" name="Google Shape;8269;p7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0" name="Google Shape;8270;p7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1" name="Google Shape;8271;p7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2" name="Google Shape;8272;p7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3" name="Google Shape;8273;p7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4" name="Google Shape;8274;p7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5" name="Google Shape;8275;p7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6" name="Google Shape;8276;p7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7" name="Google Shape;8277;p7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8" name="Google Shape;8278;p7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9" name="Google Shape;8279;p7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0" name="Google Shape;8280;p7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1" name="Google Shape;8281;p7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2" name="Google Shape;8282;p7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83" name="Google Shape;8283;p76"/>
          <p:cNvGrpSpPr/>
          <p:nvPr/>
        </p:nvGrpSpPr>
        <p:grpSpPr>
          <a:xfrm rot="10800000" flipH="1">
            <a:off x="5349830" y="3026630"/>
            <a:ext cx="1419207" cy="24808"/>
            <a:chOff x="219558" y="4738465"/>
            <a:chExt cx="5852400" cy="102300"/>
          </a:xfrm>
        </p:grpSpPr>
        <p:cxnSp>
          <p:nvCxnSpPr>
            <p:cNvPr id="8284" name="Google Shape;8284;p7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285" name="Google Shape;8285;p7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6" name="Google Shape;8286;p7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7" name="Google Shape;8287;p7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8" name="Google Shape;8288;p7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9" name="Google Shape;8289;p7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290" name="Google Shape;8290;p76"/>
          <p:cNvGrpSpPr/>
          <p:nvPr/>
        </p:nvGrpSpPr>
        <p:grpSpPr>
          <a:xfrm>
            <a:off x="5361148" y="3399694"/>
            <a:ext cx="1396570" cy="385016"/>
            <a:chOff x="5286284" y="2966544"/>
            <a:chExt cx="1396570" cy="385016"/>
          </a:xfrm>
        </p:grpSpPr>
        <p:cxnSp>
          <p:nvCxnSpPr>
            <p:cNvPr id="8291" name="Google Shape;8291;p7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292" name="Google Shape;8292;p7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293" name="Google Shape;8293;p76"/>
            <p:cNvGrpSpPr/>
            <p:nvPr/>
          </p:nvGrpSpPr>
          <p:grpSpPr>
            <a:xfrm>
              <a:off x="5287688" y="3173364"/>
              <a:ext cx="1395166" cy="74100"/>
              <a:chOff x="5287688" y="3173364"/>
              <a:chExt cx="1395166" cy="74100"/>
            </a:xfrm>
          </p:grpSpPr>
          <p:cxnSp>
            <p:nvCxnSpPr>
              <p:cNvPr id="8294" name="Google Shape;8294;p7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295" name="Google Shape;8295;p7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296" name="Google Shape;8296;p7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297" name="Google Shape;8297;p7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298" name="Google Shape;8298;p7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299" name="Google Shape;8299;p7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00" name="Google Shape;8300;p7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01" name="Google Shape;8301;p7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302" name="Google Shape;8302;p7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303" name="Google Shape;8303;p76"/>
          <p:cNvGrpSpPr/>
          <p:nvPr/>
        </p:nvGrpSpPr>
        <p:grpSpPr>
          <a:xfrm>
            <a:off x="2047214" y="1818470"/>
            <a:ext cx="1182276" cy="662027"/>
            <a:chOff x="2029517" y="1732295"/>
            <a:chExt cx="1149068" cy="643432"/>
          </a:xfrm>
        </p:grpSpPr>
        <p:grpSp>
          <p:nvGrpSpPr>
            <p:cNvPr id="8304" name="Google Shape;8304;p76"/>
            <p:cNvGrpSpPr/>
            <p:nvPr/>
          </p:nvGrpSpPr>
          <p:grpSpPr>
            <a:xfrm>
              <a:off x="2708660" y="1746937"/>
              <a:ext cx="455427" cy="244429"/>
              <a:chOff x="2700693" y="1746937"/>
              <a:chExt cx="455427" cy="244429"/>
            </a:xfrm>
          </p:grpSpPr>
          <p:grpSp>
            <p:nvGrpSpPr>
              <p:cNvPr id="8305" name="Google Shape;8305;p76"/>
              <p:cNvGrpSpPr/>
              <p:nvPr/>
            </p:nvGrpSpPr>
            <p:grpSpPr>
              <a:xfrm>
                <a:off x="2905682" y="1782817"/>
                <a:ext cx="250438" cy="208549"/>
                <a:chOff x="2905682" y="1782817"/>
                <a:chExt cx="250438" cy="208549"/>
              </a:xfrm>
            </p:grpSpPr>
            <p:cxnSp>
              <p:nvCxnSpPr>
                <p:cNvPr id="8306" name="Google Shape;8306;p7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07" name="Google Shape;8307;p7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08" name="Google Shape;8308;p76"/>
              <p:cNvGrpSpPr/>
              <p:nvPr/>
            </p:nvGrpSpPr>
            <p:grpSpPr>
              <a:xfrm>
                <a:off x="2700693" y="1746937"/>
                <a:ext cx="449967" cy="72374"/>
                <a:chOff x="2700693" y="1746937"/>
                <a:chExt cx="449967" cy="72374"/>
              </a:xfrm>
            </p:grpSpPr>
            <p:cxnSp>
              <p:nvCxnSpPr>
                <p:cNvPr id="8309" name="Google Shape;8309;p7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10" name="Google Shape;8310;p7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311" name="Google Shape;8311;p76"/>
            <p:cNvGrpSpPr/>
            <p:nvPr/>
          </p:nvGrpSpPr>
          <p:grpSpPr>
            <a:xfrm>
              <a:off x="2029517" y="1732295"/>
              <a:ext cx="1149068" cy="643432"/>
              <a:chOff x="2029517" y="1732295"/>
              <a:chExt cx="1149068" cy="643432"/>
            </a:xfrm>
          </p:grpSpPr>
          <p:grpSp>
            <p:nvGrpSpPr>
              <p:cNvPr id="8312" name="Google Shape;8312;p76"/>
              <p:cNvGrpSpPr/>
              <p:nvPr/>
            </p:nvGrpSpPr>
            <p:grpSpPr>
              <a:xfrm>
                <a:off x="2703618" y="2103152"/>
                <a:ext cx="474966" cy="260017"/>
                <a:chOff x="2703618" y="2103152"/>
                <a:chExt cx="474966" cy="260017"/>
              </a:xfrm>
            </p:grpSpPr>
            <p:grpSp>
              <p:nvGrpSpPr>
                <p:cNvPr id="8313" name="Google Shape;8313;p76"/>
                <p:cNvGrpSpPr/>
                <p:nvPr/>
              </p:nvGrpSpPr>
              <p:grpSpPr>
                <a:xfrm>
                  <a:off x="2703618" y="2290640"/>
                  <a:ext cx="450291" cy="72529"/>
                  <a:chOff x="2703618" y="2290640"/>
                  <a:chExt cx="450291" cy="72529"/>
                </a:xfrm>
              </p:grpSpPr>
              <p:cxnSp>
                <p:nvCxnSpPr>
                  <p:cNvPr id="8314" name="Google Shape;8314;p7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15" name="Google Shape;8315;p7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16" name="Google Shape;8316;p76"/>
                <p:cNvGrpSpPr/>
                <p:nvPr/>
              </p:nvGrpSpPr>
              <p:grpSpPr>
                <a:xfrm>
                  <a:off x="2908607" y="2103152"/>
                  <a:ext cx="269977" cy="223538"/>
                  <a:chOff x="2908607" y="2103152"/>
                  <a:chExt cx="269977" cy="223538"/>
                </a:xfrm>
              </p:grpSpPr>
              <p:cxnSp>
                <p:nvCxnSpPr>
                  <p:cNvPr id="8317" name="Google Shape;8317;p7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18" name="Google Shape;8318;p7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319" name="Google Shape;8319;p76"/>
              <p:cNvGrpSpPr/>
              <p:nvPr/>
            </p:nvGrpSpPr>
            <p:grpSpPr>
              <a:xfrm>
                <a:off x="2029517" y="1732295"/>
                <a:ext cx="685827" cy="643432"/>
                <a:chOff x="2029517" y="1732295"/>
                <a:chExt cx="685827" cy="643432"/>
              </a:xfrm>
            </p:grpSpPr>
            <p:sp>
              <p:nvSpPr>
                <p:cNvPr id="8320" name="Google Shape;8320;p7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321" name="Google Shape;8321;p76"/>
                <p:cNvGrpSpPr/>
                <p:nvPr/>
              </p:nvGrpSpPr>
              <p:grpSpPr>
                <a:xfrm>
                  <a:off x="2158948" y="1732295"/>
                  <a:ext cx="556396" cy="333108"/>
                  <a:chOff x="2158948" y="1732295"/>
                  <a:chExt cx="556396" cy="333108"/>
                </a:xfrm>
              </p:grpSpPr>
              <p:cxnSp>
                <p:nvCxnSpPr>
                  <p:cNvPr id="8322" name="Google Shape;8322;p7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323" name="Google Shape;8323;p7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24" name="Google Shape;8324;p76"/>
                <p:cNvGrpSpPr/>
                <p:nvPr/>
              </p:nvGrpSpPr>
              <p:grpSpPr>
                <a:xfrm>
                  <a:off x="2159908" y="2065057"/>
                  <a:ext cx="550884" cy="310670"/>
                  <a:chOff x="2159908" y="2065057"/>
                  <a:chExt cx="550884" cy="310670"/>
                </a:xfrm>
              </p:grpSpPr>
              <p:cxnSp>
                <p:nvCxnSpPr>
                  <p:cNvPr id="8325" name="Google Shape;8325;p7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326" name="Google Shape;8326;p7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grpSp>
        <p:nvGrpSpPr>
          <p:cNvPr id="8327" name="Google Shape;8327;p76"/>
          <p:cNvGrpSpPr/>
          <p:nvPr/>
        </p:nvGrpSpPr>
        <p:grpSpPr>
          <a:xfrm>
            <a:off x="732462" y="1766083"/>
            <a:ext cx="962651" cy="810058"/>
            <a:chOff x="732462" y="1766083"/>
            <a:chExt cx="962651" cy="810058"/>
          </a:xfrm>
        </p:grpSpPr>
        <p:grpSp>
          <p:nvGrpSpPr>
            <p:cNvPr id="8328" name="Google Shape;8328;p76"/>
            <p:cNvGrpSpPr/>
            <p:nvPr/>
          </p:nvGrpSpPr>
          <p:grpSpPr>
            <a:xfrm>
              <a:off x="732462" y="1908333"/>
              <a:ext cx="339369" cy="524756"/>
              <a:chOff x="844912" y="1819635"/>
              <a:chExt cx="329836" cy="510016"/>
            </a:xfrm>
          </p:grpSpPr>
          <p:sp>
            <p:nvSpPr>
              <p:cNvPr id="8329" name="Google Shape;8329;p7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0" name="Google Shape;8330;p7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1" name="Google Shape;8331;p7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2" name="Google Shape;8332;p7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3" name="Google Shape;8333;p7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4" name="Google Shape;8334;p7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35" name="Google Shape;8335;p76"/>
            <p:cNvGrpSpPr/>
            <p:nvPr/>
          </p:nvGrpSpPr>
          <p:grpSpPr>
            <a:xfrm>
              <a:off x="1184858" y="2256650"/>
              <a:ext cx="510255" cy="319491"/>
              <a:chOff x="1284601" y="2158168"/>
              <a:chExt cx="495923" cy="310517"/>
            </a:xfrm>
          </p:grpSpPr>
          <p:sp>
            <p:nvSpPr>
              <p:cNvPr id="8336" name="Google Shape;8336;p7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337" name="Google Shape;8337;p76"/>
              <p:cNvGrpSpPr/>
              <p:nvPr/>
            </p:nvGrpSpPr>
            <p:grpSpPr>
              <a:xfrm>
                <a:off x="1507666" y="2158168"/>
                <a:ext cx="272858" cy="310517"/>
                <a:chOff x="1507666" y="2158168"/>
                <a:chExt cx="272858" cy="310517"/>
              </a:xfrm>
            </p:grpSpPr>
            <p:grpSp>
              <p:nvGrpSpPr>
                <p:cNvPr id="8338" name="Google Shape;8338;p76"/>
                <p:cNvGrpSpPr/>
                <p:nvPr/>
              </p:nvGrpSpPr>
              <p:grpSpPr>
                <a:xfrm>
                  <a:off x="1507666" y="2176104"/>
                  <a:ext cx="166395" cy="273149"/>
                  <a:chOff x="1507666" y="2176104"/>
                  <a:chExt cx="166395" cy="273149"/>
                </a:xfrm>
              </p:grpSpPr>
              <p:sp>
                <p:nvSpPr>
                  <p:cNvPr id="8339" name="Google Shape;8339;p7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0" name="Google Shape;8340;p7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1" name="Google Shape;8341;p7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2" name="Google Shape;8342;p7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3" name="Google Shape;8343;p7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4" name="Google Shape;8344;p7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5" name="Google Shape;8345;p7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46" name="Google Shape;8346;p7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7" name="Google Shape;8347;p7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348" name="Google Shape;8348;p76"/>
            <p:cNvGrpSpPr/>
            <p:nvPr/>
          </p:nvGrpSpPr>
          <p:grpSpPr>
            <a:xfrm>
              <a:off x="1184858" y="1766083"/>
              <a:ext cx="510255" cy="319491"/>
              <a:chOff x="1284601" y="1681380"/>
              <a:chExt cx="495923" cy="310517"/>
            </a:xfrm>
          </p:grpSpPr>
          <p:sp>
            <p:nvSpPr>
              <p:cNvPr id="8349" name="Google Shape;8349;p7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350" name="Google Shape;8350;p76"/>
              <p:cNvGrpSpPr/>
              <p:nvPr/>
            </p:nvGrpSpPr>
            <p:grpSpPr>
              <a:xfrm>
                <a:off x="1507666" y="1681380"/>
                <a:ext cx="272858" cy="310517"/>
                <a:chOff x="1507666" y="1681380"/>
                <a:chExt cx="272858" cy="310517"/>
              </a:xfrm>
            </p:grpSpPr>
            <p:grpSp>
              <p:nvGrpSpPr>
                <p:cNvPr id="8351" name="Google Shape;8351;p76"/>
                <p:cNvGrpSpPr/>
                <p:nvPr/>
              </p:nvGrpSpPr>
              <p:grpSpPr>
                <a:xfrm>
                  <a:off x="1507666" y="1700120"/>
                  <a:ext cx="166395" cy="272984"/>
                  <a:chOff x="1507666" y="1700120"/>
                  <a:chExt cx="166395" cy="272984"/>
                </a:xfrm>
              </p:grpSpPr>
              <p:sp>
                <p:nvSpPr>
                  <p:cNvPr id="8352" name="Google Shape;8352;p7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3" name="Google Shape;8353;p7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4" name="Google Shape;8354;p7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5" name="Google Shape;8355;p7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6" name="Google Shape;8356;p7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7" name="Google Shape;8357;p7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8" name="Google Shape;8358;p7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359" name="Google Shape;8359;p7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0" name="Google Shape;8360;p7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8361" name="Google Shape;8361;p76"/>
          <p:cNvGrpSpPr/>
          <p:nvPr/>
        </p:nvGrpSpPr>
        <p:grpSpPr>
          <a:xfrm>
            <a:off x="6841403" y="2533512"/>
            <a:ext cx="1622269" cy="552443"/>
            <a:chOff x="6894650" y="2574740"/>
            <a:chExt cx="1445100" cy="492111"/>
          </a:xfrm>
        </p:grpSpPr>
        <p:sp>
          <p:nvSpPr>
            <p:cNvPr id="8362" name="Google Shape;8362;p7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3" name="Google Shape;8363;p7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4" name="Google Shape;8364;p7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5" name="Google Shape;8365;p7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6" name="Google Shape;8366;p7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367" name="Google Shape;8367;p7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368" name="Google Shape;8368;p76"/>
          <p:cNvGrpSpPr/>
          <p:nvPr/>
        </p:nvGrpSpPr>
        <p:grpSpPr>
          <a:xfrm>
            <a:off x="6860946" y="3907768"/>
            <a:ext cx="1583206" cy="475705"/>
            <a:chOff x="6953919" y="3907920"/>
            <a:chExt cx="1377300" cy="475705"/>
          </a:xfrm>
        </p:grpSpPr>
        <p:cxnSp>
          <p:nvCxnSpPr>
            <p:cNvPr id="8369" name="Google Shape;8369;p7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370" name="Google Shape;8370;p7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371" name="Google Shape;8371;p7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372" name="Google Shape;8372;p7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373" name="Google Shape;8373;p7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374" name="Google Shape;8374;p76"/>
          <p:cNvGrpSpPr/>
          <p:nvPr/>
        </p:nvGrpSpPr>
        <p:grpSpPr>
          <a:xfrm>
            <a:off x="2364534" y="2668913"/>
            <a:ext cx="836286" cy="824529"/>
            <a:chOff x="2389399" y="2595741"/>
            <a:chExt cx="812796" cy="801369"/>
          </a:xfrm>
        </p:grpSpPr>
        <p:grpSp>
          <p:nvGrpSpPr>
            <p:cNvPr id="8375" name="Google Shape;8375;p76"/>
            <p:cNvGrpSpPr/>
            <p:nvPr/>
          </p:nvGrpSpPr>
          <p:grpSpPr>
            <a:xfrm>
              <a:off x="2492145" y="2881565"/>
              <a:ext cx="607300" cy="229751"/>
              <a:chOff x="2492145" y="2881565"/>
              <a:chExt cx="607300" cy="229751"/>
            </a:xfrm>
          </p:grpSpPr>
          <p:sp>
            <p:nvSpPr>
              <p:cNvPr id="8376" name="Google Shape;8376;p7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7" name="Google Shape;8377;p7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8" name="Google Shape;8378;p7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79" name="Google Shape;8379;p76"/>
            <p:cNvGrpSpPr/>
            <p:nvPr/>
          </p:nvGrpSpPr>
          <p:grpSpPr>
            <a:xfrm>
              <a:off x="2389399" y="2595741"/>
              <a:ext cx="812796" cy="296825"/>
              <a:chOff x="2389399" y="2595741"/>
              <a:chExt cx="812796" cy="296825"/>
            </a:xfrm>
          </p:grpSpPr>
          <p:grpSp>
            <p:nvGrpSpPr>
              <p:cNvPr id="8380" name="Google Shape;8380;p76"/>
              <p:cNvGrpSpPr/>
              <p:nvPr/>
            </p:nvGrpSpPr>
            <p:grpSpPr>
              <a:xfrm>
                <a:off x="2389399" y="2595741"/>
                <a:ext cx="363638" cy="296825"/>
                <a:chOff x="2389399" y="2595741"/>
                <a:chExt cx="363638" cy="296825"/>
              </a:xfrm>
            </p:grpSpPr>
            <p:grpSp>
              <p:nvGrpSpPr>
                <p:cNvPr id="8381" name="Google Shape;8381;p76"/>
                <p:cNvGrpSpPr/>
                <p:nvPr/>
              </p:nvGrpSpPr>
              <p:grpSpPr>
                <a:xfrm>
                  <a:off x="2493852" y="2794333"/>
                  <a:ext cx="259185" cy="98232"/>
                  <a:chOff x="2493852" y="2794333"/>
                  <a:chExt cx="259185" cy="98232"/>
                </a:xfrm>
              </p:grpSpPr>
              <p:sp>
                <p:nvSpPr>
                  <p:cNvPr id="8382" name="Google Shape;8382;p7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3" name="Google Shape;8383;p7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4" name="Google Shape;8384;p7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85" name="Google Shape;8385;p76"/>
                <p:cNvGrpSpPr/>
                <p:nvPr/>
              </p:nvGrpSpPr>
              <p:grpSpPr>
                <a:xfrm>
                  <a:off x="2389399" y="2595741"/>
                  <a:ext cx="224343" cy="182054"/>
                  <a:chOff x="2389399" y="2595741"/>
                  <a:chExt cx="224343" cy="182054"/>
                </a:xfrm>
              </p:grpSpPr>
              <p:sp>
                <p:nvSpPr>
                  <p:cNvPr id="8386" name="Google Shape;8386;p7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7" name="Google Shape;8387;p7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388" name="Google Shape;8388;p76"/>
              <p:cNvGrpSpPr/>
              <p:nvPr/>
            </p:nvGrpSpPr>
            <p:grpSpPr>
              <a:xfrm>
                <a:off x="2683630" y="2595741"/>
                <a:ext cx="224334" cy="296825"/>
                <a:chOff x="2683630" y="2595741"/>
                <a:chExt cx="224334" cy="296825"/>
              </a:xfrm>
            </p:grpSpPr>
            <p:grpSp>
              <p:nvGrpSpPr>
                <p:cNvPr id="8389" name="Google Shape;8389;p76"/>
                <p:cNvGrpSpPr/>
                <p:nvPr/>
              </p:nvGrpSpPr>
              <p:grpSpPr>
                <a:xfrm>
                  <a:off x="2788083" y="2794333"/>
                  <a:ext cx="15356" cy="98232"/>
                  <a:chOff x="2788083" y="2794333"/>
                  <a:chExt cx="15356" cy="98232"/>
                </a:xfrm>
              </p:grpSpPr>
              <p:sp>
                <p:nvSpPr>
                  <p:cNvPr id="8390" name="Google Shape;8390;p7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1" name="Google Shape;8391;p7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2" name="Google Shape;8392;p7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393" name="Google Shape;8393;p76"/>
                <p:cNvGrpSpPr/>
                <p:nvPr/>
              </p:nvGrpSpPr>
              <p:grpSpPr>
                <a:xfrm>
                  <a:off x="2683630" y="2595741"/>
                  <a:ext cx="224334" cy="182054"/>
                  <a:chOff x="2683630" y="2595741"/>
                  <a:chExt cx="224334" cy="182054"/>
                </a:xfrm>
              </p:grpSpPr>
              <p:sp>
                <p:nvSpPr>
                  <p:cNvPr id="8394" name="Google Shape;8394;p7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5" name="Google Shape;8395;p7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396" name="Google Shape;8396;p76"/>
              <p:cNvGrpSpPr/>
              <p:nvPr/>
            </p:nvGrpSpPr>
            <p:grpSpPr>
              <a:xfrm>
                <a:off x="2838475" y="2595741"/>
                <a:ext cx="363719" cy="296825"/>
                <a:chOff x="2838475" y="2595741"/>
                <a:chExt cx="363719" cy="296825"/>
              </a:xfrm>
            </p:grpSpPr>
            <p:grpSp>
              <p:nvGrpSpPr>
                <p:cNvPr id="8397" name="Google Shape;8397;p76"/>
                <p:cNvGrpSpPr/>
                <p:nvPr/>
              </p:nvGrpSpPr>
              <p:grpSpPr>
                <a:xfrm>
                  <a:off x="2838475" y="2794333"/>
                  <a:ext cx="259185" cy="98232"/>
                  <a:chOff x="2838475" y="2794333"/>
                  <a:chExt cx="259185" cy="98232"/>
                </a:xfrm>
              </p:grpSpPr>
              <p:sp>
                <p:nvSpPr>
                  <p:cNvPr id="8398" name="Google Shape;8398;p7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9" name="Google Shape;8399;p7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0" name="Google Shape;8400;p7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01" name="Google Shape;8401;p76"/>
                <p:cNvGrpSpPr/>
                <p:nvPr/>
              </p:nvGrpSpPr>
              <p:grpSpPr>
                <a:xfrm>
                  <a:off x="2977852" y="2595741"/>
                  <a:ext cx="224343" cy="182054"/>
                  <a:chOff x="2977852" y="2595741"/>
                  <a:chExt cx="224343" cy="182054"/>
                </a:xfrm>
              </p:grpSpPr>
              <p:sp>
                <p:nvSpPr>
                  <p:cNvPr id="8402" name="Google Shape;8402;p7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3" name="Google Shape;8403;p7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8404" name="Google Shape;8404;p76"/>
            <p:cNvGrpSpPr/>
            <p:nvPr/>
          </p:nvGrpSpPr>
          <p:grpSpPr>
            <a:xfrm>
              <a:off x="2389399" y="3100241"/>
              <a:ext cx="812796" cy="296869"/>
              <a:chOff x="2389399" y="3100241"/>
              <a:chExt cx="812796" cy="296869"/>
            </a:xfrm>
          </p:grpSpPr>
          <p:grpSp>
            <p:nvGrpSpPr>
              <p:cNvPr id="8405" name="Google Shape;8405;p76"/>
              <p:cNvGrpSpPr/>
              <p:nvPr/>
            </p:nvGrpSpPr>
            <p:grpSpPr>
              <a:xfrm>
                <a:off x="2683630" y="3100241"/>
                <a:ext cx="224334" cy="296869"/>
                <a:chOff x="2683630" y="3100241"/>
                <a:chExt cx="224334" cy="296869"/>
              </a:xfrm>
            </p:grpSpPr>
            <p:grpSp>
              <p:nvGrpSpPr>
                <p:cNvPr id="8406" name="Google Shape;8406;p76"/>
                <p:cNvGrpSpPr/>
                <p:nvPr/>
              </p:nvGrpSpPr>
              <p:grpSpPr>
                <a:xfrm>
                  <a:off x="2788083" y="3100241"/>
                  <a:ext cx="15356" cy="98237"/>
                  <a:chOff x="2788083" y="3100241"/>
                  <a:chExt cx="15356" cy="98237"/>
                </a:xfrm>
              </p:grpSpPr>
              <p:sp>
                <p:nvSpPr>
                  <p:cNvPr id="8407" name="Google Shape;8407;p7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8" name="Google Shape;8408;p7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9" name="Google Shape;8409;p7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10" name="Google Shape;8410;p76"/>
                <p:cNvGrpSpPr/>
                <p:nvPr/>
              </p:nvGrpSpPr>
              <p:grpSpPr>
                <a:xfrm>
                  <a:off x="2683630" y="3215065"/>
                  <a:ext cx="224334" cy="182045"/>
                  <a:chOff x="2683630" y="3215065"/>
                  <a:chExt cx="224334" cy="182045"/>
                </a:xfrm>
              </p:grpSpPr>
              <p:sp>
                <p:nvSpPr>
                  <p:cNvPr id="8411" name="Google Shape;8411;p7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2" name="Google Shape;8412;p7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413" name="Google Shape;8413;p76"/>
              <p:cNvGrpSpPr/>
              <p:nvPr/>
            </p:nvGrpSpPr>
            <p:grpSpPr>
              <a:xfrm>
                <a:off x="2389399" y="3100241"/>
                <a:ext cx="363638" cy="296869"/>
                <a:chOff x="2389399" y="3100241"/>
                <a:chExt cx="363638" cy="296869"/>
              </a:xfrm>
            </p:grpSpPr>
            <p:grpSp>
              <p:nvGrpSpPr>
                <p:cNvPr id="8414" name="Google Shape;8414;p76"/>
                <p:cNvGrpSpPr/>
                <p:nvPr/>
              </p:nvGrpSpPr>
              <p:grpSpPr>
                <a:xfrm>
                  <a:off x="2493852" y="3100241"/>
                  <a:ext cx="259185" cy="98237"/>
                  <a:chOff x="2493852" y="3100241"/>
                  <a:chExt cx="259185" cy="98237"/>
                </a:xfrm>
              </p:grpSpPr>
              <p:sp>
                <p:nvSpPr>
                  <p:cNvPr id="8415" name="Google Shape;8415;p7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6" name="Google Shape;8416;p7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7" name="Google Shape;8417;p7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18" name="Google Shape;8418;p76"/>
                <p:cNvGrpSpPr/>
                <p:nvPr/>
              </p:nvGrpSpPr>
              <p:grpSpPr>
                <a:xfrm>
                  <a:off x="2389399" y="3215065"/>
                  <a:ext cx="224343" cy="182045"/>
                  <a:chOff x="2389399" y="3215065"/>
                  <a:chExt cx="224343" cy="182045"/>
                </a:xfrm>
              </p:grpSpPr>
              <p:sp>
                <p:nvSpPr>
                  <p:cNvPr id="8419" name="Google Shape;8419;p7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0" name="Google Shape;8420;p7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421" name="Google Shape;8421;p76"/>
              <p:cNvGrpSpPr/>
              <p:nvPr/>
            </p:nvGrpSpPr>
            <p:grpSpPr>
              <a:xfrm>
                <a:off x="2838475" y="3100241"/>
                <a:ext cx="363719" cy="296869"/>
                <a:chOff x="2838475" y="3100241"/>
                <a:chExt cx="363719" cy="296869"/>
              </a:xfrm>
            </p:grpSpPr>
            <p:grpSp>
              <p:nvGrpSpPr>
                <p:cNvPr id="8422" name="Google Shape;8422;p76"/>
                <p:cNvGrpSpPr/>
                <p:nvPr/>
              </p:nvGrpSpPr>
              <p:grpSpPr>
                <a:xfrm>
                  <a:off x="2838475" y="3100241"/>
                  <a:ext cx="259185" cy="98237"/>
                  <a:chOff x="2838475" y="3100241"/>
                  <a:chExt cx="259185" cy="98237"/>
                </a:xfrm>
              </p:grpSpPr>
              <p:sp>
                <p:nvSpPr>
                  <p:cNvPr id="8423" name="Google Shape;8423;p7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4" name="Google Shape;8424;p7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5" name="Google Shape;8425;p7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26" name="Google Shape;8426;p76"/>
                <p:cNvGrpSpPr/>
                <p:nvPr/>
              </p:nvGrpSpPr>
              <p:grpSpPr>
                <a:xfrm>
                  <a:off x="2977852" y="3215065"/>
                  <a:ext cx="224343" cy="182045"/>
                  <a:chOff x="2977852" y="3215065"/>
                  <a:chExt cx="224343" cy="182045"/>
                </a:xfrm>
              </p:grpSpPr>
              <p:sp>
                <p:nvSpPr>
                  <p:cNvPr id="8427" name="Google Shape;8427;p7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8" name="Google Shape;8428;p7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8432" name="Shape 8432"/>
        <p:cNvGrpSpPr/>
        <p:nvPr/>
      </p:nvGrpSpPr>
      <p:grpSpPr>
        <a:xfrm>
          <a:off x="0" y="0"/>
          <a:ext cx="0" cy="0"/>
          <a:chOff x="0" y="0"/>
          <a:chExt cx="0" cy="0"/>
        </a:xfrm>
      </p:grpSpPr>
      <p:grpSp>
        <p:nvGrpSpPr>
          <p:cNvPr id="8433" name="Google Shape;8433;p77"/>
          <p:cNvGrpSpPr/>
          <p:nvPr/>
        </p:nvGrpSpPr>
        <p:grpSpPr>
          <a:xfrm>
            <a:off x="718875" y="3363288"/>
            <a:ext cx="2390414" cy="1024800"/>
            <a:chOff x="728925" y="3296613"/>
            <a:chExt cx="2390414" cy="1024800"/>
          </a:xfrm>
        </p:grpSpPr>
        <p:grpSp>
          <p:nvGrpSpPr>
            <p:cNvPr id="8434" name="Google Shape;8434;p77"/>
            <p:cNvGrpSpPr/>
            <p:nvPr/>
          </p:nvGrpSpPr>
          <p:grpSpPr>
            <a:xfrm>
              <a:off x="728925" y="3619800"/>
              <a:ext cx="2390414" cy="500893"/>
              <a:chOff x="728925" y="3619800"/>
              <a:chExt cx="2390414" cy="500893"/>
            </a:xfrm>
          </p:grpSpPr>
          <p:sp>
            <p:nvSpPr>
              <p:cNvPr id="8435" name="Google Shape;8435;p7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436" name="Google Shape;8436;p7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437" name="Google Shape;8437;p77"/>
            <p:cNvGrpSpPr/>
            <p:nvPr/>
          </p:nvGrpSpPr>
          <p:grpSpPr>
            <a:xfrm>
              <a:off x="1348050" y="3296613"/>
              <a:ext cx="1706152" cy="1024800"/>
              <a:chOff x="1348050" y="3296613"/>
              <a:chExt cx="1706152" cy="1024800"/>
            </a:xfrm>
          </p:grpSpPr>
          <p:sp>
            <p:nvSpPr>
              <p:cNvPr id="8438" name="Google Shape;8438;p7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439" name="Google Shape;8439;p7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440" name="Google Shape;8440;p7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441" name="Google Shape;8441;p7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442" name="Google Shape;8442;p7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443" name="Google Shape;8443;p77"/>
            <p:cNvGrpSpPr/>
            <p:nvPr/>
          </p:nvGrpSpPr>
          <p:grpSpPr>
            <a:xfrm>
              <a:off x="1455707" y="3654858"/>
              <a:ext cx="1491150" cy="417657"/>
              <a:chOff x="1455707" y="3654858"/>
              <a:chExt cx="1491150" cy="417657"/>
            </a:xfrm>
          </p:grpSpPr>
          <p:sp>
            <p:nvSpPr>
              <p:cNvPr id="8444" name="Google Shape;8444;p7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5" name="Google Shape;8445;p7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6" name="Google Shape;8446;p7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7" name="Google Shape;8447;p7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8" name="Google Shape;8448;p7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9" name="Google Shape;8449;p7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0" name="Google Shape;8450;p7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1" name="Google Shape;8451;p7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2" name="Google Shape;8452;p7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3" name="Google Shape;8453;p7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4" name="Google Shape;8454;p7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5" name="Google Shape;8455;p7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6" name="Google Shape;8456;p7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7" name="Google Shape;8457;p7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8" name="Google Shape;8458;p7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9" name="Google Shape;8459;p7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0" name="Google Shape;8460;p7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1" name="Google Shape;8461;p7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2" name="Google Shape;8462;p7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3" name="Google Shape;8463;p7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aphicFrame>
        <p:nvGraphicFramePr>
          <p:cNvPr id="8464" name="Google Shape;8464;p77"/>
          <p:cNvGraphicFramePr/>
          <p:nvPr/>
        </p:nvGraphicFramePr>
        <p:xfrm>
          <a:off x="5954575" y="2361200"/>
          <a:ext cx="3000000" cy="3000000"/>
        </p:xfrm>
        <a:graphic>
          <a:graphicData uri="http://schemas.openxmlformats.org/drawingml/2006/table">
            <a:tbl>
              <a:tblPr>
                <a:noFill/>
                <a:tableStyleId>{AC171013-973F-4CD6-8EC1-9CA195536698}</a:tableStyleId>
              </a:tblPr>
              <a:tblGrid>
                <a:gridCol w="626025"/>
                <a:gridCol w="626025"/>
                <a:gridCol w="626025"/>
                <a:gridCol w="626025"/>
              </a:tblGrid>
              <a:tr h="21715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panose="00000500000000000000"/>
                        <a:ea typeface="Amatic SC" panose="00000500000000000000"/>
                        <a:cs typeface="Amatic SC" panose="00000500000000000000"/>
                        <a:sym typeface="Amatic SC" panose="00000500000000000000"/>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8465" name="Google Shape;8465;p77"/>
          <p:cNvGrpSpPr/>
          <p:nvPr/>
        </p:nvGrpSpPr>
        <p:grpSpPr>
          <a:xfrm>
            <a:off x="727251" y="1188964"/>
            <a:ext cx="2396505" cy="976502"/>
            <a:chOff x="749309" y="1112739"/>
            <a:chExt cx="2371603" cy="976502"/>
          </a:xfrm>
        </p:grpSpPr>
        <p:grpSp>
          <p:nvGrpSpPr>
            <p:cNvPr id="8466" name="Google Shape;8466;p77"/>
            <p:cNvGrpSpPr/>
            <p:nvPr/>
          </p:nvGrpSpPr>
          <p:grpSpPr>
            <a:xfrm>
              <a:off x="1092126" y="1112739"/>
              <a:ext cx="2028786" cy="975464"/>
              <a:chOff x="1092126" y="1112739"/>
              <a:chExt cx="2028786" cy="975464"/>
            </a:xfrm>
          </p:grpSpPr>
          <p:sp>
            <p:nvSpPr>
              <p:cNvPr id="8467" name="Google Shape;8467;p7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8" name="Google Shape;8468;p7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9" name="Google Shape;8469;p7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0" name="Google Shape;8470;p7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1" name="Google Shape;8471;p7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2" name="Google Shape;8472;p7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3" name="Google Shape;8473;p7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4" name="Google Shape;8474;p7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5" name="Google Shape;8475;p7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6" name="Google Shape;8476;p7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7" name="Google Shape;8477;p7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8" name="Google Shape;8478;p7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9" name="Google Shape;8479;p7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0" name="Google Shape;8480;p7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1" name="Google Shape;8481;p7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2" name="Google Shape;8482;p7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3" name="Google Shape;8483;p7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4" name="Google Shape;8484;p7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5" name="Google Shape;8485;p7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6" name="Google Shape;8486;p7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7" name="Google Shape;8487;p7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8" name="Google Shape;8488;p7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9" name="Google Shape;8489;p7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0" name="Google Shape;8490;p7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491" name="Google Shape;8491;p77"/>
            <p:cNvGrpSpPr/>
            <p:nvPr/>
          </p:nvGrpSpPr>
          <p:grpSpPr>
            <a:xfrm>
              <a:off x="749309" y="1112739"/>
              <a:ext cx="314700" cy="975464"/>
              <a:chOff x="749309" y="1112739"/>
              <a:chExt cx="314700" cy="975464"/>
            </a:xfrm>
          </p:grpSpPr>
          <p:sp>
            <p:nvSpPr>
              <p:cNvPr id="8492" name="Google Shape;8492;p7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3" name="Google Shape;8493;p7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4" name="Google Shape;8494;p7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5" name="Google Shape;8495;p7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496" name="Google Shape;8496;p7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7" name="Google Shape;8497;p7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8" name="Google Shape;8498;p7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9" name="Google Shape;8499;p7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aphicFrame>
        <p:nvGraphicFramePr>
          <p:cNvPr id="8500" name="Google Shape;8500;p77"/>
          <p:cNvGraphicFramePr/>
          <p:nvPr/>
        </p:nvGraphicFramePr>
        <p:xfrm>
          <a:off x="5954600" y="1188950"/>
          <a:ext cx="3000000" cy="3000000"/>
        </p:xfrm>
        <a:graphic>
          <a:graphicData uri="http://schemas.openxmlformats.org/drawingml/2006/table">
            <a:tbl>
              <a:tblPr>
                <a:noFill/>
                <a:tableStyleId>{AC171013-973F-4CD6-8EC1-9CA195536698}</a:tableStyleId>
              </a:tblPr>
              <a:tblGrid>
                <a:gridCol w="626025"/>
                <a:gridCol w="626025"/>
                <a:gridCol w="626025"/>
                <a:gridCol w="626025"/>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aphicFrame>
        <p:nvGraphicFramePr>
          <p:cNvPr id="8501" name="Google Shape;8501;p77"/>
          <p:cNvGraphicFramePr/>
          <p:nvPr/>
        </p:nvGraphicFramePr>
        <p:xfrm>
          <a:off x="3375463" y="2361200"/>
          <a:ext cx="3000000" cy="3000000"/>
        </p:xfrm>
        <a:graphic>
          <a:graphicData uri="http://schemas.openxmlformats.org/drawingml/2006/table">
            <a:tbl>
              <a:tblPr>
                <a:noFill/>
                <a:tableStyleId>{AC171013-973F-4CD6-8EC1-9CA195536698}</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r>
            </a:tbl>
          </a:graphicData>
        </a:graphic>
      </p:graphicFrame>
      <p:grpSp>
        <p:nvGrpSpPr>
          <p:cNvPr id="8502" name="Google Shape;8502;p77"/>
          <p:cNvGrpSpPr/>
          <p:nvPr/>
        </p:nvGrpSpPr>
        <p:grpSpPr>
          <a:xfrm>
            <a:off x="3377449" y="3352160"/>
            <a:ext cx="2363377" cy="1047062"/>
            <a:chOff x="3358399" y="3285485"/>
            <a:chExt cx="2363377" cy="1047062"/>
          </a:xfrm>
        </p:grpSpPr>
        <p:grpSp>
          <p:nvGrpSpPr>
            <p:cNvPr id="8503" name="Google Shape;8503;p77"/>
            <p:cNvGrpSpPr/>
            <p:nvPr/>
          </p:nvGrpSpPr>
          <p:grpSpPr>
            <a:xfrm>
              <a:off x="3358412" y="3285485"/>
              <a:ext cx="2363244" cy="139500"/>
              <a:chOff x="3358412" y="3285485"/>
              <a:chExt cx="2363244" cy="139500"/>
            </a:xfrm>
          </p:grpSpPr>
          <p:sp>
            <p:nvSpPr>
              <p:cNvPr id="8504" name="Google Shape;8504;p7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5" name="Google Shape;8505;p7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6" name="Google Shape;8506;p7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7" name="Google Shape;8507;p7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8" name="Google Shape;8508;p7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09" name="Google Shape;8509;p77"/>
            <p:cNvGrpSpPr/>
            <p:nvPr/>
          </p:nvGrpSpPr>
          <p:grpSpPr>
            <a:xfrm>
              <a:off x="3358412" y="3466996"/>
              <a:ext cx="2363244" cy="139500"/>
              <a:chOff x="3358412" y="3466996"/>
              <a:chExt cx="2363244" cy="139500"/>
            </a:xfrm>
          </p:grpSpPr>
          <p:sp>
            <p:nvSpPr>
              <p:cNvPr id="8510" name="Google Shape;8510;p7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1" name="Google Shape;8511;p7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2" name="Google Shape;8512;p7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3" name="Google Shape;8513;p7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4" name="Google Shape;8514;p7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15" name="Google Shape;8515;p77"/>
            <p:cNvGrpSpPr/>
            <p:nvPr/>
          </p:nvGrpSpPr>
          <p:grpSpPr>
            <a:xfrm>
              <a:off x="3358412" y="3648507"/>
              <a:ext cx="2363244" cy="139500"/>
              <a:chOff x="3358412" y="3648507"/>
              <a:chExt cx="2363244" cy="139500"/>
            </a:xfrm>
          </p:grpSpPr>
          <p:sp>
            <p:nvSpPr>
              <p:cNvPr id="8516" name="Google Shape;8516;p7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7" name="Google Shape;8517;p7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8" name="Google Shape;8518;p7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9" name="Google Shape;8519;p7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0" name="Google Shape;8520;p7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21" name="Google Shape;8521;p77"/>
            <p:cNvGrpSpPr/>
            <p:nvPr/>
          </p:nvGrpSpPr>
          <p:grpSpPr>
            <a:xfrm>
              <a:off x="3358412" y="3830018"/>
              <a:ext cx="2363244" cy="139500"/>
              <a:chOff x="3358412" y="3830018"/>
              <a:chExt cx="2363244" cy="139500"/>
            </a:xfrm>
          </p:grpSpPr>
          <p:sp>
            <p:nvSpPr>
              <p:cNvPr id="8522" name="Google Shape;8522;p7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3" name="Google Shape;8523;p7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4" name="Google Shape;8524;p7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5" name="Google Shape;8525;p7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6" name="Google Shape;8526;p7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27" name="Google Shape;8527;p77"/>
            <p:cNvGrpSpPr/>
            <p:nvPr/>
          </p:nvGrpSpPr>
          <p:grpSpPr>
            <a:xfrm>
              <a:off x="3358399" y="4011514"/>
              <a:ext cx="2363377" cy="139537"/>
              <a:chOff x="3294800" y="4134603"/>
              <a:chExt cx="2638876" cy="152400"/>
            </a:xfrm>
          </p:grpSpPr>
          <p:sp>
            <p:nvSpPr>
              <p:cNvPr id="8528" name="Google Shape;8528;p7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9" name="Google Shape;8529;p7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0" name="Google Shape;8530;p7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1" name="Google Shape;8531;p7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2" name="Google Shape;8532;p7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33" name="Google Shape;8533;p77"/>
            <p:cNvGrpSpPr/>
            <p:nvPr/>
          </p:nvGrpSpPr>
          <p:grpSpPr>
            <a:xfrm>
              <a:off x="3358399" y="4193010"/>
              <a:ext cx="2363377" cy="139537"/>
              <a:chOff x="3294800" y="4134603"/>
              <a:chExt cx="2638876" cy="152400"/>
            </a:xfrm>
          </p:grpSpPr>
          <p:sp>
            <p:nvSpPr>
              <p:cNvPr id="8534" name="Google Shape;8534;p7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5" name="Google Shape;8535;p7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6" name="Google Shape;8536;p7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7" name="Google Shape;8537;p7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8" name="Google Shape;8538;p7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aphicFrame>
        <p:nvGraphicFramePr>
          <p:cNvPr id="8539" name="Google Shape;8539;p77"/>
          <p:cNvGraphicFramePr/>
          <p:nvPr/>
        </p:nvGraphicFramePr>
        <p:xfrm>
          <a:off x="728250" y="2361200"/>
          <a:ext cx="3000000" cy="3000000"/>
        </p:xfrm>
        <a:graphic>
          <a:graphicData uri="http://schemas.openxmlformats.org/drawingml/2006/table">
            <a:tbl>
              <a:tblPr>
                <a:noFill/>
                <a:tableStyleId>{AC171013-973F-4CD6-8EC1-9CA195536698}</a:tableStyleId>
              </a:tblPr>
              <a:tblGrid>
                <a:gridCol w="592450"/>
                <a:gridCol w="592450"/>
                <a:gridCol w="592450"/>
                <a:gridCol w="592450"/>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r>
            </a:tbl>
          </a:graphicData>
        </a:graphic>
      </p:graphicFrame>
      <p:grpSp>
        <p:nvGrpSpPr>
          <p:cNvPr id="8540" name="Google Shape;8540;p77"/>
          <p:cNvGrpSpPr/>
          <p:nvPr/>
        </p:nvGrpSpPr>
        <p:grpSpPr>
          <a:xfrm>
            <a:off x="4177919" y="2765014"/>
            <a:ext cx="1302095" cy="60959"/>
            <a:chOff x="3558802" y="4011427"/>
            <a:chExt cx="1866000" cy="111300"/>
          </a:xfrm>
        </p:grpSpPr>
        <p:sp>
          <p:nvSpPr>
            <p:cNvPr id="8541" name="Google Shape;8541;p7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2" name="Google Shape;8542;p7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43" name="Google Shape;8543;p77"/>
          <p:cNvGrpSpPr/>
          <p:nvPr/>
        </p:nvGrpSpPr>
        <p:grpSpPr>
          <a:xfrm>
            <a:off x="4723407" y="3047174"/>
            <a:ext cx="914340" cy="60959"/>
            <a:chOff x="3558802" y="4011427"/>
            <a:chExt cx="1866000" cy="111300"/>
          </a:xfrm>
        </p:grpSpPr>
        <p:sp>
          <p:nvSpPr>
            <p:cNvPr id="8544" name="Google Shape;8544;p7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5" name="Google Shape;8545;p7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46" name="Google Shape;8546;p77"/>
          <p:cNvGrpSpPr/>
          <p:nvPr/>
        </p:nvGrpSpPr>
        <p:grpSpPr>
          <a:xfrm>
            <a:off x="5926924" y="3381697"/>
            <a:ext cx="2519825" cy="1001454"/>
            <a:chOff x="1906114" y="789980"/>
            <a:chExt cx="1487676" cy="606868"/>
          </a:xfrm>
        </p:grpSpPr>
        <p:cxnSp>
          <p:nvCxnSpPr>
            <p:cNvPr id="8547" name="Google Shape;8547;p7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548" name="Google Shape;8548;p7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549" name="Google Shape;8549;p7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550" name="Google Shape;8550;p7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JANUARY</a:t>
              </a:r>
              <a:endParaRPr sz="300">
                <a:solidFill>
                  <a:srgbClr val="E3E9ED"/>
                </a:solidFill>
              </a:endParaRPr>
            </a:p>
          </p:txBody>
        </p:sp>
        <p:sp>
          <p:nvSpPr>
            <p:cNvPr id="8551" name="Google Shape;8551;p7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FEBRUARY</a:t>
              </a:r>
              <a:endParaRPr sz="300">
                <a:solidFill>
                  <a:srgbClr val="E3E9ED"/>
                </a:solidFill>
              </a:endParaRPr>
            </a:p>
          </p:txBody>
        </p:sp>
        <p:sp>
          <p:nvSpPr>
            <p:cNvPr id="8552" name="Google Shape;8552;p7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MARCH</a:t>
              </a:r>
              <a:endParaRPr sz="300">
                <a:solidFill>
                  <a:srgbClr val="E3E9ED"/>
                </a:solidFill>
              </a:endParaRPr>
            </a:p>
          </p:txBody>
        </p:sp>
        <p:sp>
          <p:nvSpPr>
            <p:cNvPr id="8553" name="Google Shape;8553;p7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300">
                  <a:solidFill>
                    <a:srgbClr val="E3E9ED"/>
                  </a:solidFill>
                </a:rPr>
                <a:t>APRIL</a:t>
              </a:r>
              <a:endParaRPr sz="300">
                <a:solidFill>
                  <a:srgbClr val="E3E9ED"/>
                </a:solidFill>
              </a:endParaRPr>
            </a:p>
          </p:txBody>
        </p:sp>
        <p:sp>
          <p:nvSpPr>
            <p:cNvPr id="8554" name="Google Shape;8554;p7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5" name="Google Shape;8555;p7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6" name="Google Shape;8556;p7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7" name="Google Shape;8557;p7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8" name="Google Shape;8558;p7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9" name="Google Shape;8559;p7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60" name="Google Shape;8560;p7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GB" sz="300">
                  <a:solidFill>
                    <a:srgbClr val="E3E9ED"/>
                  </a:solidFill>
                </a:rPr>
                <a:t>PHASE 1</a:t>
              </a:r>
              <a:endParaRPr sz="300">
                <a:solidFill>
                  <a:srgbClr val="E3E9ED"/>
                </a:solidFill>
              </a:endParaRPr>
            </a:p>
          </p:txBody>
        </p:sp>
        <p:sp>
          <p:nvSpPr>
            <p:cNvPr id="8561" name="Google Shape;8561;p7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GB" sz="300">
                  <a:solidFill>
                    <a:srgbClr val="E3E9ED"/>
                  </a:solidFill>
                </a:rPr>
                <a:t>Task 1</a:t>
              </a:r>
              <a:endParaRPr sz="300">
                <a:solidFill>
                  <a:srgbClr val="E3E9ED"/>
                </a:solidFill>
              </a:endParaRPr>
            </a:p>
          </p:txBody>
        </p:sp>
        <p:sp>
          <p:nvSpPr>
            <p:cNvPr id="8562" name="Google Shape;8562;p7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GB" sz="300">
                  <a:solidFill>
                    <a:srgbClr val="E3E9ED"/>
                  </a:solidFill>
                </a:rPr>
                <a:t>Task 2</a:t>
              </a:r>
              <a:endParaRPr sz="300">
                <a:solidFill>
                  <a:srgbClr val="E3E9ED"/>
                </a:solidFill>
              </a:endParaRPr>
            </a:p>
          </p:txBody>
        </p:sp>
        <p:sp>
          <p:nvSpPr>
            <p:cNvPr id="8563" name="Google Shape;8563;p7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564" name="Google Shape;8564;p77"/>
          <p:cNvGrpSpPr/>
          <p:nvPr/>
        </p:nvGrpSpPr>
        <p:grpSpPr>
          <a:xfrm>
            <a:off x="3372612" y="1159008"/>
            <a:ext cx="2363393" cy="1005865"/>
            <a:chOff x="3292400" y="1193188"/>
            <a:chExt cx="2615240" cy="1131075"/>
          </a:xfrm>
        </p:grpSpPr>
        <p:sp>
          <p:nvSpPr>
            <p:cNvPr id="8565" name="Google Shape;8565;p7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66" name="Google Shape;8566;p7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67" name="Google Shape;8567;p7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JANUARY</a:t>
              </a:r>
              <a:endParaRPr sz="200">
                <a:solidFill>
                  <a:srgbClr val="FFFFFF"/>
                </a:solidFill>
              </a:endParaRPr>
            </a:p>
          </p:txBody>
        </p:sp>
        <p:sp>
          <p:nvSpPr>
            <p:cNvPr id="8568" name="Google Shape;8568;p7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FEBRUARY</a:t>
              </a:r>
              <a:endParaRPr sz="200">
                <a:solidFill>
                  <a:srgbClr val="FFFFFF"/>
                </a:solidFill>
              </a:endParaRPr>
            </a:p>
          </p:txBody>
        </p:sp>
        <p:sp>
          <p:nvSpPr>
            <p:cNvPr id="8569" name="Google Shape;8569;p7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MARCH</a:t>
              </a:r>
              <a:endParaRPr sz="200">
                <a:solidFill>
                  <a:srgbClr val="FFFFFF"/>
                </a:solidFill>
              </a:endParaRPr>
            </a:p>
          </p:txBody>
        </p:sp>
        <p:sp>
          <p:nvSpPr>
            <p:cNvPr id="8570" name="Google Shape;8570;p7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APRIL</a:t>
              </a:r>
              <a:endParaRPr sz="200">
                <a:solidFill>
                  <a:srgbClr val="FFFFFF"/>
                </a:solidFill>
              </a:endParaRPr>
            </a:p>
          </p:txBody>
        </p:sp>
        <p:sp>
          <p:nvSpPr>
            <p:cNvPr id="8571" name="Google Shape;8571;p7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MAY</a:t>
              </a:r>
              <a:endParaRPr sz="200">
                <a:solidFill>
                  <a:srgbClr val="FFFFFF"/>
                </a:solidFill>
              </a:endParaRPr>
            </a:p>
          </p:txBody>
        </p:sp>
        <p:sp>
          <p:nvSpPr>
            <p:cNvPr id="8572" name="Google Shape;8572;p7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GB" sz="200">
                  <a:solidFill>
                    <a:srgbClr val="FFFFFF"/>
                  </a:solidFill>
                </a:rPr>
                <a:t>JUNE</a:t>
              </a:r>
              <a:endParaRPr sz="200">
                <a:solidFill>
                  <a:srgbClr val="FFFFFF"/>
                </a:solidFill>
              </a:endParaRPr>
            </a:p>
          </p:txBody>
        </p:sp>
        <p:sp>
          <p:nvSpPr>
            <p:cNvPr id="8573" name="Google Shape;8573;p7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GB" sz="200">
                  <a:solidFill>
                    <a:srgbClr val="FFFFFF"/>
                  </a:solidFill>
                </a:rPr>
                <a:t>PHASE 1</a:t>
              </a:r>
              <a:endParaRPr sz="200">
                <a:solidFill>
                  <a:srgbClr val="FFFFFF"/>
                </a:solidFill>
              </a:endParaRPr>
            </a:p>
          </p:txBody>
        </p:sp>
        <p:sp>
          <p:nvSpPr>
            <p:cNvPr id="8574" name="Google Shape;8574;p7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GB" sz="200">
                  <a:solidFill>
                    <a:srgbClr val="FFFFFF"/>
                  </a:solidFill>
                </a:rPr>
                <a:t>PHASE 2</a:t>
              </a:r>
              <a:endParaRPr sz="200">
                <a:solidFill>
                  <a:srgbClr val="FFFFFF"/>
                </a:solidFill>
              </a:endParaRPr>
            </a:p>
          </p:txBody>
        </p:sp>
        <p:sp>
          <p:nvSpPr>
            <p:cNvPr id="8575" name="Google Shape;8575;p7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8576" name="Google Shape;8576;p7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2</a:t>
              </a:r>
              <a:endParaRPr sz="200">
                <a:solidFill>
                  <a:srgbClr val="FFFFFF"/>
                </a:solidFill>
              </a:endParaRPr>
            </a:p>
          </p:txBody>
        </p:sp>
        <p:sp>
          <p:nvSpPr>
            <p:cNvPr id="8577" name="Google Shape;8577;p7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1</a:t>
              </a:r>
              <a:endParaRPr sz="200">
                <a:solidFill>
                  <a:srgbClr val="FFFFFF"/>
                </a:solidFill>
              </a:endParaRPr>
            </a:p>
          </p:txBody>
        </p:sp>
        <p:sp>
          <p:nvSpPr>
            <p:cNvPr id="8578" name="Google Shape;8578;p7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GB" sz="200">
                  <a:solidFill>
                    <a:srgbClr val="FFFFFF"/>
                  </a:solidFill>
                </a:rPr>
                <a:t>Task 2</a:t>
              </a:r>
              <a:endParaRPr sz="200">
                <a:solidFill>
                  <a:srgbClr val="FFFFFF"/>
                </a:solidFill>
              </a:endParaRPr>
            </a:p>
          </p:txBody>
        </p:sp>
        <p:grpSp>
          <p:nvGrpSpPr>
            <p:cNvPr id="8579" name="Google Shape;8579;p77"/>
            <p:cNvGrpSpPr/>
            <p:nvPr/>
          </p:nvGrpSpPr>
          <p:grpSpPr>
            <a:xfrm>
              <a:off x="3748438" y="1378608"/>
              <a:ext cx="2159202" cy="903971"/>
              <a:chOff x="1683525" y="2179850"/>
              <a:chExt cx="4519050" cy="2134525"/>
            </a:xfrm>
          </p:grpSpPr>
          <p:sp>
            <p:nvSpPr>
              <p:cNvPr id="8580" name="Google Shape;8580;p7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81" name="Google Shape;8581;p7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82" name="Google Shape;8582;p7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83" name="Google Shape;8583;p7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84" name="Google Shape;8584;p7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85" name="Google Shape;8585;p7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86" name="Google Shape;8586;p7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87" name="Google Shape;8587;p7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88" name="Google Shape;8588;p7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89" name="Google Shape;8589;p7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90" name="Google Shape;8590;p7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591" name="Google Shape;8591;p7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8595" name="Shape 8595"/>
        <p:cNvGrpSpPr/>
        <p:nvPr/>
      </p:nvGrpSpPr>
      <p:grpSpPr>
        <a:xfrm>
          <a:off x="0" y="0"/>
          <a:ext cx="0" cy="0"/>
          <a:chOff x="0" y="0"/>
          <a:chExt cx="0" cy="0"/>
        </a:xfrm>
      </p:grpSpPr>
      <p:grpSp>
        <p:nvGrpSpPr>
          <p:cNvPr id="8596" name="Google Shape;8596;p78"/>
          <p:cNvGrpSpPr/>
          <p:nvPr/>
        </p:nvGrpSpPr>
        <p:grpSpPr>
          <a:xfrm>
            <a:off x="4814684" y="1191441"/>
            <a:ext cx="745431" cy="718863"/>
            <a:chOff x="4249973" y="1201875"/>
            <a:chExt cx="1958568" cy="1888762"/>
          </a:xfrm>
        </p:grpSpPr>
        <p:sp>
          <p:nvSpPr>
            <p:cNvPr id="8597" name="Google Shape;8597;p7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98" name="Google Shape;8598;p78"/>
            <p:cNvGrpSpPr/>
            <p:nvPr/>
          </p:nvGrpSpPr>
          <p:grpSpPr>
            <a:xfrm>
              <a:off x="5853086" y="1789142"/>
              <a:ext cx="355454" cy="1048099"/>
              <a:chOff x="5576108" y="2016725"/>
              <a:chExt cx="565200" cy="1666560"/>
            </a:xfrm>
          </p:grpSpPr>
          <p:sp>
            <p:nvSpPr>
              <p:cNvPr id="8599" name="Google Shape;8599;p7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8600" name="Google Shape;8600;p7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01" name="Google Shape;8601;p78"/>
            <p:cNvGrpSpPr/>
            <p:nvPr/>
          </p:nvGrpSpPr>
          <p:grpSpPr>
            <a:xfrm>
              <a:off x="4869455" y="2691676"/>
              <a:ext cx="1013897" cy="398961"/>
              <a:chOff x="4012057" y="3451825"/>
              <a:chExt cx="1612175" cy="634379"/>
            </a:xfrm>
          </p:grpSpPr>
          <p:sp>
            <p:nvSpPr>
              <p:cNvPr id="8602" name="Google Shape;8602;p7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8603" name="Google Shape;8603;p7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04" name="Google Shape;8604;p78"/>
            <p:cNvGrpSpPr/>
            <p:nvPr/>
          </p:nvGrpSpPr>
          <p:grpSpPr>
            <a:xfrm>
              <a:off x="4276937" y="2155961"/>
              <a:ext cx="651965" cy="891358"/>
              <a:chOff x="3069908" y="2599997"/>
              <a:chExt cx="1036675" cy="1417328"/>
            </a:xfrm>
          </p:grpSpPr>
          <p:sp>
            <p:nvSpPr>
              <p:cNvPr id="8605" name="Google Shape;8605;p7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8606" name="Google Shape;8606;p7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07" name="Google Shape;8607;p78"/>
            <p:cNvGrpSpPr/>
            <p:nvPr/>
          </p:nvGrpSpPr>
          <p:grpSpPr>
            <a:xfrm>
              <a:off x="5054918" y="1201875"/>
              <a:ext cx="999548" cy="602711"/>
              <a:chOff x="4306958" y="1082925"/>
              <a:chExt cx="1589359" cy="958358"/>
            </a:xfrm>
          </p:grpSpPr>
          <p:sp>
            <p:nvSpPr>
              <p:cNvPr id="8608" name="Google Shape;8608;p7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8609" name="Google Shape;8609;p7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10" name="Google Shape;8610;p78"/>
            <p:cNvGrpSpPr/>
            <p:nvPr/>
          </p:nvGrpSpPr>
          <p:grpSpPr>
            <a:xfrm>
              <a:off x="4249973" y="1303451"/>
              <a:ext cx="799317" cy="841334"/>
              <a:chOff x="3027033" y="1244439"/>
              <a:chExt cx="1270977" cy="1337786"/>
            </a:xfrm>
          </p:grpSpPr>
          <p:sp>
            <p:nvSpPr>
              <p:cNvPr id="8611" name="Google Shape;8611;p7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panose="02000000000000000000"/>
                  <a:ea typeface="Roboto Medium" panose="02000000000000000000"/>
                  <a:cs typeface="Roboto Medium" panose="02000000000000000000"/>
                  <a:sym typeface="Roboto Medium" panose="02000000000000000000"/>
                </a:endParaRPr>
              </a:p>
            </p:txBody>
          </p:sp>
          <p:sp>
            <p:nvSpPr>
              <p:cNvPr id="8612" name="Google Shape;8612;p7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613" name="Google Shape;8613;p78"/>
          <p:cNvGrpSpPr/>
          <p:nvPr/>
        </p:nvGrpSpPr>
        <p:grpSpPr>
          <a:xfrm>
            <a:off x="731057" y="2069890"/>
            <a:ext cx="761767" cy="729896"/>
            <a:chOff x="2657744" y="2337745"/>
            <a:chExt cx="832987" cy="798137"/>
          </a:xfrm>
        </p:grpSpPr>
        <p:sp>
          <p:nvSpPr>
            <p:cNvPr id="8614" name="Google Shape;8614;p7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5" name="Google Shape;8615;p7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6" name="Google Shape;8616;p7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7" name="Google Shape;8617;p7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8" name="Google Shape;8618;p7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9" name="Google Shape;8619;p7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20" name="Google Shape;8620;p78"/>
          <p:cNvGrpSpPr/>
          <p:nvPr/>
        </p:nvGrpSpPr>
        <p:grpSpPr>
          <a:xfrm>
            <a:off x="3242022" y="2073097"/>
            <a:ext cx="685569" cy="723586"/>
            <a:chOff x="3398134" y="2057755"/>
            <a:chExt cx="704087" cy="743130"/>
          </a:xfrm>
        </p:grpSpPr>
        <p:grpSp>
          <p:nvGrpSpPr>
            <p:cNvPr id="8621" name="Google Shape;8621;p78"/>
            <p:cNvGrpSpPr/>
            <p:nvPr/>
          </p:nvGrpSpPr>
          <p:grpSpPr>
            <a:xfrm>
              <a:off x="3398134" y="2290183"/>
              <a:ext cx="315300" cy="219900"/>
              <a:chOff x="3398134" y="2290183"/>
              <a:chExt cx="315300" cy="219900"/>
            </a:xfrm>
          </p:grpSpPr>
          <p:sp>
            <p:nvSpPr>
              <p:cNvPr id="8622" name="Google Shape;8622;p7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8623" name="Google Shape;8623;p78"/>
              <p:cNvCxnSpPr>
                <a:stCxn id="8622"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624" name="Google Shape;8624;p78"/>
            <p:cNvGrpSpPr/>
            <p:nvPr/>
          </p:nvGrpSpPr>
          <p:grpSpPr>
            <a:xfrm>
              <a:off x="3547823" y="2467358"/>
              <a:ext cx="219900" cy="333527"/>
              <a:chOff x="3547823" y="2467358"/>
              <a:chExt cx="219900" cy="333527"/>
            </a:xfrm>
          </p:grpSpPr>
          <p:sp>
            <p:nvSpPr>
              <p:cNvPr id="8625" name="Google Shape;8625;p7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8626" name="Google Shape;8626;p7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627" name="Google Shape;8627;p78"/>
            <p:cNvGrpSpPr/>
            <p:nvPr/>
          </p:nvGrpSpPr>
          <p:grpSpPr>
            <a:xfrm>
              <a:off x="3734138" y="2467358"/>
              <a:ext cx="219900" cy="333527"/>
              <a:chOff x="3734138" y="2467358"/>
              <a:chExt cx="219900" cy="333527"/>
            </a:xfrm>
          </p:grpSpPr>
          <p:sp>
            <p:nvSpPr>
              <p:cNvPr id="8628" name="Google Shape;8628;p7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8629" name="Google Shape;8629;p7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630" name="Google Shape;8630;p78"/>
            <p:cNvGrpSpPr/>
            <p:nvPr/>
          </p:nvGrpSpPr>
          <p:grpSpPr>
            <a:xfrm>
              <a:off x="3787560" y="2288011"/>
              <a:ext cx="314661" cy="219900"/>
              <a:chOff x="3787560" y="2288011"/>
              <a:chExt cx="314661" cy="219900"/>
            </a:xfrm>
          </p:grpSpPr>
          <p:sp>
            <p:nvSpPr>
              <p:cNvPr id="8631" name="Google Shape;8631;p7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8632" name="Google Shape;8632;p7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633" name="Google Shape;8633;p78"/>
            <p:cNvGrpSpPr/>
            <p:nvPr/>
          </p:nvGrpSpPr>
          <p:grpSpPr>
            <a:xfrm>
              <a:off x="3637290" y="2057755"/>
              <a:ext cx="219900" cy="335499"/>
              <a:chOff x="3637290" y="2057755"/>
              <a:chExt cx="219900" cy="335499"/>
            </a:xfrm>
          </p:grpSpPr>
          <p:sp>
            <p:nvSpPr>
              <p:cNvPr id="8634" name="Google Shape;8634;p7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8635" name="Google Shape;8635;p7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636" name="Google Shape;8636;p78"/>
          <p:cNvGrpSpPr/>
          <p:nvPr/>
        </p:nvGrpSpPr>
        <p:grpSpPr>
          <a:xfrm>
            <a:off x="4917244" y="2079792"/>
            <a:ext cx="710153" cy="710153"/>
            <a:chOff x="5007123" y="2079403"/>
            <a:chExt cx="687600" cy="687600"/>
          </a:xfrm>
        </p:grpSpPr>
        <p:sp>
          <p:nvSpPr>
            <p:cNvPr id="8637" name="Google Shape;8637;p7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8" name="Google Shape;8638;p7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9" name="Google Shape;8639;p7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0" name="Google Shape;8640;p7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41" name="Google Shape;8641;p78"/>
          <p:cNvGrpSpPr/>
          <p:nvPr/>
        </p:nvGrpSpPr>
        <p:grpSpPr>
          <a:xfrm>
            <a:off x="5726681" y="2074299"/>
            <a:ext cx="720998" cy="721183"/>
            <a:chOff x="5797446" y="2063053"/>
            <a:chExt cx="698100" cy="698280"/>
          </a:xfrm>
        </p:grpSpPr>
        <p:sp>
          <p:nvSpPr>
            <p:cNvPr id="8642" name="Google Shape;8642;p7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3" name="Google Shape;8643;p7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4" name="Google Shape;8644;p7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5" name="Google Shape;8645;p7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46" name="Google Shape;8646;p78"/>
          <p:cNvGrpSpPr/>
          <p:nvPr/>
        </p:nvGrpSpPr>
        <p:grpSpPr>
          <a:xfrm>
            <a:off x="8171828" y="3719904"/>
            <a:ext cx="280585" cy="673164"/>
            <a:chOff x="8075075" y="3754290"/>
            <a:chExt cx="255612" cy="613194"/>
          </a:xfrm>
        </p:grpSpPr>
        <p:grpSp>
          <p:nvGrpSpPr>
            <p:cNvPr id="8647" name="Google Shape;8647;p78"/>
            <p:cNvGrpSpPr/>
            <p:nvPr/>
          </p:nvGrpSpPr>
          <p:grpSpPr>
            <a:xfrm>
              <a:off x="8075075" y="3754290"/>
              <a:ext cx="255612" cy="613194"/>
              <a:chOff x="8075075" y="3754290"/>
              <a:chExt cx="255612" cy="613194"/>
            </a:xfrm>
          </p:grpSpPr>
          <p:sp>
            <p:nvSpPr>
              <p:cNvPr id="8648" name="Google Shape;8648;p7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9" name="Google Shape;8649;p7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50" name="Google Shape;8650;p7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51" name="Google Shape;8651;p78"/>
          <p:cNvGrpSpPr/>
          <p:nvPr/>
        </p:nvGrpSpPr>
        <p:grpSpPr>
          <a:xfrm>
            <a:off x="5288887" y="3708700"/>
            <a:ext cx="470352" cy="683745"/>
            <a:chOff x="1697726" y="3244179"/>
            <a:chExt cx="788124" cy="1146069"/>
          </a:xfrm>
        </p:grpSpPr>
        <p:sp>
          <p:nvSpPr>
            <p:cNvPr id="8652" name="Google Shape;8652;p7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3" name="Google Shape;8653;p7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54" name="Google Shape;8654;p7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655" name="Google Shape;8655;p78"/>
          <p:cNvGrpSpPr/>
          <p:nvPr/>
        </p:nvGrpSpPr>
        <p:grpSpPr>
          <a:xfrm>
            <a:off x="5910037" y="3719902"/>
            <a:ext cx="293891" cy="293845"/>
            <a:chOff x="6134814" y="3754290"/>
            <a:chExt cx="293891" cy="293845"/>
          </a:xfrm>
        </p:grpSpPr>
        <p:sp>
          <p:nvSpPr>
            <p:cNvPr id="8656" name="Google Shape;8656;p7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57" name="Google Shape;8657;p7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58" name="Google Shape;8658;p78"/>
          <p:cNvGrpSpPr/>
          <p:nvPr/>
        </p:nvGrpSpPr>
        <p:grpSpPr>
          <a:xfrm>
            <a:off x="5910037" y="4098574"/>
            <a:ext cx="293891" cy="293891"/>
            <a:chOff x="6134814" y="4086186"/>
            <a:chExt cx="293891" cy="293891"/>
          </a:xfrm>
        </p:grpSpPr>
        <p:sp>
          <p:nvSpPr>
            <p:cNvPr id="8659" name="Google Shape;8659;p7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0" name="Google Shape;8660;p7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661" name="Google Shape;8661;p78"/>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2" name="Google Shape;8662;p78"/>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663" name="Google Shape;8663;p78"/>
          <p:cNvGrpSpPr/>
          <p:nvPr/>
        </p:nvGrpSpPr>
        <p:grpSpPr>
          <a:xfrm>
            <a:off x="7835013" y="2927266"/>
            <a:ext cx="622883" cy="621944"/>
            <a:chOff x="1187048" y="238125"/>
            <a:chExt cx="5256397" cy="5248476"/>
          </a:xfrm>
        </p:grpSpPr>
        <p:sp>
          <p:nvSpPr>
            <p:cNvPr id="8664" name="Google Shape;8664;p7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5" name="Google Shape;8665;p7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6" name="Google Shape;8666;p7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67" name="Google Shape;8667;p7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68" name="Google Shape;8668;p78"/>
          <p:cNvGrpSpPr/>
          <p:nvPr/>
        </p:nvGrpSpPr>
        <p:grpSpPr>
          <a:xfrm>
            <a:off x="2292118" y="2936875"/>
            <a:ext cx="1310987" cy="612407"/>
            <a:chOff x="238125" y="1188750"/>
            <a:chExt cx="7140450" cy="3335550"/>
          </a:xfrm>
        </p:grpSpPr>
        <p:sp>
          <p:nvSpPr>
            <p:cNvPr id="8669" name="Google Shape;8669;p7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0" name="Google Shape;8670;p7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1" name="Google Shape;8671;p7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2" name="Google Shape;8672;p7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3" name="Google Shape;8673;p7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74" name="Google Shape;8674;p78"/>
          <p:cNvGrpSpPr/>
          <p:nvPr/>
        </p:nvGrpSpPr>
        <p:grpSpPr>
          <a:xfrm>
            <a:off x="6617990" y="2927430"/>
            <a:ext cx="1110299" cy="621702"/>
            <a:chOff x="238125" y="1335475"/>
            <a:chExt cx="5418735" cy="3034175"/>
          </a:xfrm>
        </p:grpSpPr>
        <p:sp>
          <p:nvSpPr>
            <p:cNvPr id="8675" name="Google Shape;8675;p7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6" name="Google Shape;8676;p7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77" name="Google Shape;8677;p7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678" name="Google Shape;8678;p78"/>
          <p:cNvGrpSpPr/>
          <p:nvPr/>
        </p:nvGrpSpPr>
        <p:grpSpPr>
          <a:xfrm>
            <a:off x="5435649" y="2924327"/>
            <a:ext cx="1074451" cy="627181"/>
            <a:chOff x="5359127" y="2910889"/>
            <a:chExt cx="1097723" cy="640831"/>
          </a:xfrm>
        </p:grpSpPr>
        <p:grpSp>
          <p:nvGrpSpPr>
            <p:cNvPr id="8679" name="Google Shape;8679;p78"/>
            <p:cNvGrpSpPr/>
            <p:nvPr/>
          </p:nvGrpSpPr>
          <p:grpSpPr>
            <a:xfrm>
              <a:off x="5929791" y="3263088"/>
              <a:ext cx="527060" cy="287097"/>
              <a:chOff x="5929791" y="3263088"/>
              <a:chExt cx="527060" cy="287097"/>
            </a:xfrm>
          </p:grpSpPr>
          <p:sp>
            <p:nvSpPr>
              <p:cNvPr id="8680" name="Google Shape;8680;p7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681" name="Google Shape;8681;p7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682" name="Google Shape;8682;p78"/>
            <p:cNvGrpSpPr/>
            <p:nvPr/>
          </p:nvGrpSpPr>
          <p:grpSpPr>
            <a:xfrm>
              <a:off x="5359127" y="3263089"/>
              <a:ext cx="526428" cy="288631"/>
              <a:chOff x="5359127" y="3263089"/>
              <a:chExt cx="526428" cy="288631"/>
            </a:xfrm>
          </p:grpSpPr>
          <p:sp>
            <p:nvSpPr>
              <p:cNvPr id="8683" name="Google Shape;8683;p7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684" name="Google Shape;8684;p7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685" name="Google Shape;8685;p78"/>
            <p:cNvGrpSpPr/>
            <p:nvPr/>
          </p:nvGrpSpPr>
          <p:grpSpPr>
            <a:xfrm>
              <a:off x="5551525" y="2910889"/>
              <a:ext cx="520901" cy="610283"/>
              <a:chOff x="5551525" y="2910889"/>
              <a:chExt cx="520901" cy="610283"/>
            </a:xfrm>
          </p:grpSpPr>
          <p:sp>
            <p:nvSpPr>
              <p:cNvPr id="8686" name="Google Shape;8686;p7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687" name="Google Shape;8687;p7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688" name="Google Shape;8688;p78"/>
            <p:cNvGrpSpPr/>
            <p:nvPr/>
          </p:nvGrpSpPr>
          <p:grpSpPr>
            <a:xfrm>
              <a:off x="5743962" y="2919100"/>
              <a:ext cx="623674" cy="284502"/>
              <a:chOff x="5743962" y="2919100"/>
              <a:chExt cx="623674" cy="284502"/>
            </a:xfrm>
          </p:grpSpPr>
          <p:sp>
            <p:nvSpPr>
              <p:cNvPr id="8689" name="Google Shape;8689;p7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690" name="Google Shape;8690;p7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691" name="Google Shape;8691;p78"/>
          <p:cNvGrpSpPr/>
          <p:nvPr/>
        </p:nvGrpSpPr>
        <p:grpSpPr>
          <a:xfrm>
            <a:off x="7586863" y="2075038"/>
            <a:ext cx="874976" cy="719600"/>
            <a:chOff x="7608988" y="2093194"/>
            <a:chExt cx="817276" cy="672147"/>
          </a:xfrm>
        </p:grpSpPr>
        <p:cxnSp>
          <p:nvCxnSpPr>
            <p:cNvPr id="8692" name="Google Shape;8692;p7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693" name="Google Shape;8693;p7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694" name="Google Shape;8694;p7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695" name="Google Shape;8695;p7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696" name="Google Shape;8696;p7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697" name="Google Shape;8697;p7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698" name="Google Shape;8698;p78"/>
            <p:cNvGrpSpPr/>
            <p:nvPr/>
          </p:nvGrpSpPr>
          <p:grpSpPr>
            <a:xfrm>
              <a:off x="7721175" y="2093194"/>
              <a:ext cx="599587" cy="623846"/>
              <a:chOff x="7721175" y="2093194"/>
              <a:chExt cx="599587" cy="623846"/>
            </a:xfrm>
          </p:grpSpPr>
          <p:grpSp>
            <p:nvGrpSpPr>
              <p:cNvPr id="8699" name="Google Shape;8699;p78"/>
              <p:cNvGrpSpPr/>
              <p:nvPr/>
            </p:nvGrpSpPr>
            <p:grpSpPr>
              <a:xfrm>
                <a:off x="7721175" y="2093194"/>
                <a:ext cx="291605" cy="623846"/>
                <a:chOff x="9405575" y="2061418"/>
                <a:chExt cx="291605" cy="623846"/>
              </a:xfrm>
            </p:grpSpPr>
            <p:sp>
              <p:nvSpPr>
                <p:cNvPr id="8700" name="Google Shape;8700;p7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1" name="Google Shape;8701;p7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2" name="Google Shape;8702;p7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3" name="Google Shape;8703;p7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4" name="Google Shape;8704;p7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5" name="Google Shape;8705;p7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6" name="Google Shape;8706;p7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07" name="Google Shape;8707;p78"/>
              <p:cNvGrpSpPr/>
              <p:nvPr/>
            </p:nvGrpSpPr>
            <p:grpSpPr>
              <a:xfrm flipH="1">
                <a:off x="8029157" y="2093194"/>
                <a:ext cx="291605" cy="623846"/>
                <a:chOff x="9405575" y="2061418"/>
                <a:chExt cx="291605" cy="623846"/>
              </a:xfrm>
            </p:grpSpPr>
            <p:sp>
              <p:nvSpPr>
                <p:cNvPr id="8708" name="Google Shape;8708;p7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9" name="Google Shape;8709;p7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0" name="Google Shape;8710;p7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1" name="Google Shape;8711;p7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2" name="Google Shape;8712;p7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3" name="Google Shape;8713;p7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4" name="Google Shape;8714;p7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8715" name="Google Shape;8715;p78"/>
          <p:cNvGrpSpPr/>
          <p:nvPr/>
        </p:nvGrpSpPr>
        <p:grpSpPr>
          <a:xfrm>
            <a:off x="4031299" y="1191441"/>
            <a:ext cx="712557" cy="785901"/>
            <a:chOff x="4206459" y="1191441"/>
            <a:chExt cx="712557" cy="785901"/>
          </a:xfrm>
        </p:grpSpPr>
        <p:sp>
          <p:nvSpPr>
            <p:cNvPr id="8716" name="Google Shape;8716;p7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7" name="Google Shape;8717;p7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8" name="Google Shape;8718;p7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19" name="Google Shape;8719;p7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720" name="Google Shape;8720;p78"/>
            <p:cNvGrpSpPr/>
            <p:nvPr/>
          </p:nvGrpSpPr>
          <p:grpSpPr>
            <a:xfrm>
              <a:off x="4644280" y="1290523"/>
              <a:ext cx="143716" cy="29463"/>
              <a:chOff x="4644280" y="1290523"/>
              <a:chExt cx="143716" cy="29463"/>
            </a:xfrm>
          </p:grpSpPr>
          <p:sp>
            <p:nvSpPr>
              <p:cNvPr id="8721" name="Google Shape;8721;p7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2" name="Google Shape;8722;p7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3" name="Google Shape;8723;p7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4" name="Google Shape;8724;p7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25" name="Google Shape;8725;p78"/>
            <p:cNvGrpSpPr/>
            <p:nvPr/>
          </p:nvGrpSpPr>
          <p:grpSpPr>
            <a:xfrm>
              <a:off x="4356567" y="1191441"/>
              <a:ext cx="143690" cy="29488"/>
              <a:chOff x="4356567" y="1191441"/>
              <a:chExt cx="143690" cy="29488"/>
            </a:xfrm>
          </p:grpSpPr>
          <p:sp>
            <p:nvSpPr>
              <p:cNvPr id="8726" name="Google Shape;8726;p7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7" name="Google Shape;8727;p7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8" name="Google Shape;8728;p7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29" name="Google Shape;8729;p7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30" name="Google Shape;8730;p78"/>
            <p:cNvGrpSpPr/>
            <p:nvPr/>
          </p:nvGrpSpPr>
          <p:grpSpPr>
            <a:xfrm>
              <a:off x="4339009" y="1863727"/>
              <a:ext cx="143703" cy="29476"/>
              <a:chOff x="4339009" y="1863727"/>
              <a:chExt cx="143703" cy="29476"/>
            </a:xfrm>
          </p:grpSpPr>
          <p:sp>
            <p:nvSpPr>
              <p:cNvPr id="8731" name="Google Shape;8731;p7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2" name="Google Shape;8732;p7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3" name="Google Shape;8733;p7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4" name="Google Shape;8734;p7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35" name="Google Shape;8735;p78"/>
            <p:cNvGrpSpPr/>
            <p:nvPr/>
          </p:nvGrpSpPr>
          <p:grpSpPr>
            <a:xfrm>
              <a:off x="4206459" y="1607315"/>
              <a:ext cx="29539" cy="142899"/>
              <a:chOff x="4206459" y="1607315"/>
              <a:chExt cx="29539" cy="142899"/>
            </a:xfrm>
          </p:grpSpPr>
          <p:sp>
            <p:nvSpPr>
              <p:cNvPr id="8736" name="Google Shape;8736;p7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7" name="Google Shape;8737;p7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8" name="Google Shape;8738;p7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39" name="Google Shape;8739;p7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740" name="Google Shape;8740;p7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1" name="Google Shape;8741;p7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2" name="Google Shape;8742;p7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3" name="Google Shape;8743;p7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744" name="Google Shape;8744;p78"/>
            <p:cNvGrpSpPr/>
            <p:nvPr/>
          </p:nvGrpSpPr>
          <p:grpSpPr>
            <a:xfrm>
              <a:off x="4889463" y="1423737"/>
              <a:ext cx="29552" cy="142899"/>
              <a:chOff x="4889463" y="1423737"/>
              <a:chExt cx="29552" cy="142899"/>
            </a:xfrm>
          </p:grpSpPr>
          <p:sp>
            <p:nvSpPr>
              <p:cNvPr id="8745" name="Google Shape;8745;p7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6" name="Google Shape;8746;p7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7" name="Google Shape;8747;p7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48" name="Google Shape;8748;p7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49" name="Google Shape;8749;p78"/>
            <p:cNvGrpSpPr/>
            <p:nvPr/>
          </p:nvGrpSpPr>
          <p:grpSpPr>
            <a:xfrm>
              <a:off x="4771663" y="1876896"/>
              <a:ext cx="108651" cy="100447"/>
              <a:chOff x="4771663" y="1876896"/>
              <a:chExt cx="108651" cy="100447"/>
            </a:xfrm>
          </p:grpSpPr>
          <p:sp>
            <p:nvSpPr>
              <p:cNvPr id="8750" name="Google Shape;8750;p7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1" name="Google Shape;8751;p7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2" name="Google Shape;8752;p7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3" name="Google Shape;8753;p7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754" name="Google Shape;8754;p78"/>
          <p:cNvGrpSpPr/>
          <p:nvPr/>
        </p:nvGrpSpPr>
        <p:grpSpPr>
          <a:xfrm>
            <a:off x="4026774" y="2074664"/>
            <a:ext cx="791287" cy="720350"/>
            <a:chOff x="267375" y="1071875"/>
            <a:chExt cx="470500" cy="428550"/>
          </a:xfrm>
        </p:grpSpPr>
        <p:sp>
          <p:nvSpPr>
            <p:cNvPr id="8755" name="Google Shape;8755;p7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6" name="Google Shape;8756;p7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7" name="Google Shape;8757;p7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8" name="Google Shape;8758;p7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9" name="Google Shape;8759;p7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0" name="Google Shape;8760;p7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1" name="Google Shape;8761;p7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2" name="Google Shape;8762;p7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63" name="Google Shape;8763;p78"/>
          <p:cNvGrpSpPr/>
          <p:nvPr/>
        </p:nvGrpSpPr>
        <p:grpSpPr>
          <a:xfrm>
            <a:off x="727269" y="3719294"/>
            <a:ext cx="1408444" cy="673166"/>
            <a:chOff x="712664" y="3693287"/>
            <a:chExt cx="1460738" cy="698160"/>
          </a:xfrm>
        </p:grpSpPr>
        <p:grpSp>
          <p:nvGrpSpPr>
            <p:cNvPr id="8764" name="Google Shape;8764;p78"/>
            <p:cNvGrpSpPr/>
            <p:nvPr/>
          </p:nvGrpSpPr>
          <p:grpSpPr>
            <a:xfrm>
              <a:off x="1380079" y="4133090"/>
              <a:ext cx="234048" cy="258099"/>
              <a:chOff x="1380079" y="4133090"/>
              <a:chExt cx="234048" cy="258099"/>
            </a:xfrm>
          </p:grpSpPr>
          <p:sp>
            <p:nvSpPr>
              <p:cNvPr id="8765" name="Google Shape;8765;p7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6" name="Google Shape;8766;p7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7" name="Google Shape;8767;p7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68" name="Google Shape;8768;p78"/>
            <p:cNvGrpSpPr/>
            <p:nvPr/>
          </p:nvGrpSpPr>
          <p:grpSpPr>
            <a:xfrm>
              <a:off x="884610" y="3864082"/>
              <a:ext cx="1118566" cy="527275"/>
              <a:chOff x="890961" y="3865463"/>
              <a:chExt cx="1115221" cy="525698"/>
            </a:xfrm>
          </p:grpSpPr>
          <p:sp>
            <p:nvSpPr>
              <p:cNvPr id="8769" name="Google Shape;8769;p7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0" name="Google Shape;8770;p7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1" name="Google Shape;8771;p7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72" name="Google Shape;8772;p78"/>
            <p:cNvGrpSpPr/>
            <p:nvPr/>
          </p:nvGrpSpPr>
          <p:grpSpPr>
            <a:xfrm>
              <a:off x="712664" y="3693287"/>
              <a:ext cx="1460738" cy="698160"/>
              <a:chOff x="712664" y="3693025"/>
              <a:chExt cx="1460738" cy="698160"/>
            </a:xfrm>
          </p:grpSpPr>
          <p:sp>
            <p:nvSpPr>
              <p:cNvPr id="8773" name="Google Shape;8773;p7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4" name="Google Shape;8774;p7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5" name="Google Shape;8775;p7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6" name="Google Shape;8776;p7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7" name="Google Shape;8777;p7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8" name="Google Shape;8778;p7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779" name="Google Shape;8779;p78"/>
          <p:cNvGrpSpPr/>
          <p:nvPr/>
        </p:nvGrpSpPr>
        <p:grpSpPr>
          <a:xfrm>
            <a:off x="3164985" y="1191441"/>
            <a:ext cx="795485" cy="738831"/>
            <a:chOff x="3348603" y="1236445"/>
            <a:chExt cx="749256" cy="695894"/>
          </a:xfrm>
        </p:grpSpPr>
        <p:grpSp>
          <p:nvGrpSpPr>
            <p:cNvPr id="8780" name="Google Shape;8780;p78"/>
            <p:cNvGrpSpPr/>
            <p:nvPr/>
          </p:nvGrpSpPr>
          <p:grpSpPr>
            <a:xfrm>
              <a:off x="3583779" y="1236445"/>
              <a:ext cx="293795" cy="285811"/>
              <a:chOff x="3750225" y="1774000"/>
              <a:chExt cx="149575" cy="145525"/>
            </a:xfrm>
          </p:grpSpPr>
          <p:sp>
            <p:nvSpPr>
              <p:cNvPr id="8781" name="Google Shape;8781;p7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2" name="Google Shape;8782;p7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83" name="Google Shape;8783;p78"/>
            <p:cNvGrpSpPr/>
            <p:nvPr/>
          </p:nvGrpSpPr>
          <p:grpSpPr>
            <a:xfrm>
              <a:off x="3775534" y="1462599"/>
              <a:ext cx="322325" cy="285958"/>
              <a:chOff x="3847850" y="1889150"/>
              <a:chExt cx="164100" cy="145600"/>
            </a:xfrm>
          </p:grpSpPr>
          <p:sp>
            <p:nvSpPr>
              <p:cNvPr id="8784" name="Google Shape;8784;p7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5" name="Google Shape;8785;p7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86" name="Google Shape;8786;p78"/>
            <p:cNvGrpSpPr/>
            <p:nvPr/>
          </p:nvGrpSpPr>
          <p:grpSpPr>
            <a:xfrm>
              <a:off x="3545329" y="1646528"/>
              <a:ext cx="293746" cy="285811"/>
              <a:chOff x="3730650" y="1982800"/>
              <a:chExt cx="149550" cy="145525"/>
            </a:xfrm>
          </p:grpSpPr>
          <p:sp>
            <p:nvSpPr>
              <p:cNvPr id="8787" name="Google Shape;8787;p7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8" name="Google Shape;8788;p7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789" name="Google Shape;8789;p78"/>
            <p:cNvGrpSpPr/>
            <p:nvPr/>
          </p:nvGrpSpPr>
          <p:grpSpPr>
            <a:xfrm>
              <a:off x="3348603" y="1415046"/>
              <a:ext cx="294384" cy="284387"/>
              <a:chOff x="3630494" y="1864938"/>
              <a:chExt cx="149875" cy="144800"/>
            </a:xfrm>
          </p:grpSpPr>
          <p:sp>
            <p:nvSpPr>
              <p:cNvPr id="8790" name="Google Shape;8790;p7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1" name="Google Shape;8791;p7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792" name="Google Shape;8792;p78"/>
          <p:cNvGrpSpPr/>
          <p:nvPr/>
        </p:nvGrpSpPr>
        <p:grpSpPr>
          <a:xfrm>
            <a:off x="2286512" y="3714337"/>
            <a:ext cx="1324924" cy="678083"/>
            <a:chOff x="2413923" y="3711366"/>
            <a:chExt cx="1374117" cy="703260"/>
          </a:xfrm>
        </p:grpSpPr>
        <p:grpSp>
          <p:nvGrpSpPr>
            <p:cNvPr id="8793" name="Google Shape;8793;p78"/>
            <p:cNvGrpSpPr/>
            <p:nvPr/>
          </p:nvGrpSpPr>
          <p:grpSpPr>
            <a:xfrm>
              <a:off x="2413923" y="3711366"/>
              <a:ext cx="1374117" cy="703260"/>
              <a:chOff x="2413923" y="3711366"/>
              <a:chExt cx="1374117" cy="703260"/>
            </a:xfrm>
          </p:grpSpPr>
          <p:sp>
            <p:nvSpPr>
              <p:cNvPr id="8794" name="Google Shape;8794;p7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795" name="Google Shape;8795;p78"/>
              <p:cNvGrpSpPr/>
              <p:nvPr/>
            </p:nvGrpSpPr>
            <p:grpSpPr>
              <a:xfrm>
                <a:off x="2600284" y="3808654"/>
                <a:ext cx="234506" cy="138009"/>
                <a:chOff x="2600284" y="3808654"/>
                <a:chExt cx="234506" cy="138009"/>
              </a:xfrm>
            </p:grpSpPr>
            <p:sp>
              <p:nvSpPr>
                <p:cNvPr id="8796" name="Google Shape;8796;p7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797" name="Google Shape;8797;p7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798" name="Google Shape;8798;p78"/>
              <p:cNvGrpSpPr/>
              <p:nvPr/>
            </p:nvGrpSpPr>
            <p:grpSpPr>
              <a:xfrm>
                <a:off x="3359659" y="3805664"/>
                <a:ext cx="232294" cy="141000"/>
                <a:chOff x="3359659" y="3805664"/>
                <a:chExt cx="232294" cy="141000"/>
              </a:xfrm>
            </p:grpSpPr>
            <p:sp>
              <p:nvSpPr>
                <p:cNvPr id="8799" name="Google Shape;8799;p7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800" name="Google Shape;8800;p7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01" name="Google Shape;8801;p78"/>
              <p:cNvGrpSpPr/>
              <p:nvPr/>
            </p:nvGrpSpPr>
            <p:grpSpPr>
              <a:xfrm>
                <a:off x="3067316" y="3711366"/>
                <a:ext cx="66900" cy="166809"/>
                <a:chOff x="3067316" y="3711366"/>
                <a:chExt cx="66900" cy="166809"/>
              </a:xfrm>
            </p:grpSpPr>
            <p:sp>
              <p:nvSpPr>
                <p:cNvPr id="8802" name="Google Shape;8802;p7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803" name="Google Shape;8803;p7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04" name="Google Shape;8804;p78"/>
              <p:cNvGrpSpPr/>
              <p:nvPr/>
            </p:nvGrpSpPr>
            <p:grpSpPr>
              <a:xfrm>
                <a:off x="2413923" y="4058666"/>
                <a:ext cx="224119" cy="66900"/>
                <a:chOff x="2413923" y="4058666"/>
                <a:chExt cx="224119" cy="66900"/>
              </a:xfrm>
            </p:grpSpPr>
            <p:sp>
              <p:nvSpPr>
                <p:cNvPr id="8805" name="Google Shape;8805;p7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806" name="Google Shape;8806;p7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07" name="Google Shape;8807;p78"/>
              <p:cNvGrpSpPr/>
              <p:nvPr/>
            </p:nvGrpSpPr>
            <p:grpSpPr>
              <a:xfrm>
                <a:off x="3564643" y="4058666"/>
                <a:ext cx="223397" cy="66900"/>
                <a:chOff x="3564643" y="4058666"/>
                <a:chExt cx="223397" cy="66900"/>
              </a:xfrm>
            </p:grpSpPr>
            <p:sp>
              <p:nvSpPr>
                <p:cNvPr id="8808" name="Google Shape;8808;p7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8809" name="Google Shape;8809;p7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810" name="Google Shape;8810;p78"/>
            <p:cNvGrpSpPr/>
            <p:nvPr/>
          </p:nvGrpSpPr>
          <p:grpSpPr>
            <a:xfrm>
              <a:off x="2633353" y="3965763"/>
              <a:ext cx="933975" cy="445687"/>
              <a:chOff x="2633353" y="3965763"/>
              <a:chExt cx="933975" cy="445687"/>
            </a:xfrm>
          </p:grpSpPr>
          <p:sp>
            <p:nvSpPr>
              <p:cNvPr id="8811" name="Google Shape;8811;p7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2" name="Google Shape;8812;p7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813" name="Google Shape;8813;p78"/>
          <p:cNvGrpSpPr/>
          <p:nvPr/>
        </p:nvGrpSpPr>
        <p:grpSpPr>
          <a:xfrm>
            <a:off x="6410784" y="1264884"/>
            <a:ext cx="1131087" cy="587383"/>
            <a:chOff x="238125" y="999450"/>
            <a:chExt cx="7140700" cy="3708225"/>
          </a:xfrm>
        </p:grpSpPr>
        <p:sp>
          <p:nvSpPr>
            <p:cNvPr id="8814" name="Google Shape;8814;p7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5" name="Google Shape;8815;p7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6" name="Google Shape;8816;p7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7" name="Google Shape;8817;p7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8" name="Google Shape;8818;p7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9" name="Google Shape;8819;p7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0" name="Google Shape;8820;p7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1" name="Google Shape;8821;p7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2" name="Google Shape;8822;p7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23" name="Google Shape;8823;p78"/>
          <p:cNvGrpSpPr/>
          <p:nvPr/>
        </p:nvGrpSpPr>
        <p:grpSpPr>
          <a:xfrm>
            <a:off x="3762234" y="3714379"/>
            <a:ext cx="1375854" cy="678131"/>
            <a:chOff x="3913765" y="3641905"/>
            <a:chExt cx="1522805" cy="750560"/>
          </a:xfrm>
        </p:grpSpPr>
        <p:grpSp>
          <p:nvGrpSpPr>
            <p:cNvPr id="8824" name="Google Shape;8824;p78"/>
            <p:cNvGrpSpPr/>
            <p:nvPr/>
          </p:nvGrpSpPr>
          <p:grpSpPr>
            <a:xfrm>
              <a:off x="3913765" y="3997002"/>
              <a:ext cx="1522805" cy="395463"/>
              <a:chOff x="3913765" y="3997002"/>
              <a:chExt cx="1522805" cy="395463"/>
            </a:xfrm>
          </p:grpSpPr>
          <p:grpSp>
            <p:nvGrpSpPr>
              <p:cNvPr id="8825" name="Google Shape;8825;p78"/>
              <p:cNvGrpSpPr/>
              <p:nvPr/>
            </p:nvGrpSpPr>
            <p:grpSpPr>
              <a:xfrm>
                <a:off x="3913765" y="4138659"/>
                <a:ext cx="507602" cy="253806"/>
                <a:chOff x="3913765" y="4138659"/>
                <a:chExt cx="507602" cy="253806"/>
              </a:xfrm>
            </p:grpSpPr>
            <p:sp>
              <p:nvSpPr>
                <p:cNvPr id="8826" name="Google Shape;8826;p7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7" name="Google Shape;8827;p7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GB"/>
                    <a:t>     </a:t>
                  </a:r>
                  <a:endParaRPr lang="en-GB"/>
                </a:p>
              </p:txBody>
            </p:sp>
          </p:grpSp>
          <p:grpSp>
            <p:nvGrpSpPr>
              <p:cNvPr id="8828" name="Google Shape;8828;p78"/>
              <p:cNvGrpSpPr/>
              <p:nvPr/>
            </p:nvGrpSpPr>
            <p:grpSpPr>
              <a:xfrm>
                <a:off x="4421361" y="3997002"/>
                <a:ext cx="507618" cy="395463"/>
                <a:chOff x="4421361" y="3997002"/>
                <a:chExt cx="507618" cy="395463"/>
              </a:xfrm>
            </p:grpSpPr>
            <p:sp>
              <p:nvSpPr>
                <p:cNvPr id="8829" name="Google Shape;8829;p7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0" name="Google Shape;8830;p7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31" name="Google Shape;8831;p78"/>
              <p:cNvGrpSpPr/>
              <p:nvPr/>
            </p:nvGrpSpPr>
            <p:grpSpPr>
              <a:xfrm>
                <a:off x="4928973" y="4189418"/>
                <a:ext cx="507596" cy="203047"/>
                <a:chOff x="4928973" y="4189418"/>
                <a:chExt cx="507596" cy="203047"/>
              </a:xfrm>
            </p:grpSpPr>
            <p:sp>
              <p:nvSpPr>
                <p:cNvPr id="8832" name="Google Shape;8832;p7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3" name="Google Shape;8833;p7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834" name="Google Shape;8834;p78"/>
            <p:cNvGrpSpPr/>
            <p:nvPr/>
          </p:nvGrpSpPr>
          <p:grpSpPr>
            <a:xfrm>
              <a:off x="4482186" y="3641905"/>
              <a:ext cx="397605" cy="349784"/>
              <a:chOff x="2906375" y="1159725"/>
              <a:chExt cx="1860575" cy="1636800"/>
            </a:xfrm>
          </p:grpSpPr>
          <p:sp>
            <p:nvSpPr>
              <p:cNvPr id="8835" name="Google Shape;8835;p7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6" name="Google Shape;8836;p7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7" name="Google Shape;8837;p7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8" name="Google Shape;8838;p7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839" name="Google Shape;8839;p78"/>
          <p:cNvGrpSpPr/>
          <p:nvPr/>
        </p:nvGrpSpPr>
        <p:grpSpPr>
          <a:xfrm>
            <a:off x="6546943" y="2074305"/>
            <a:ext cx="940737" cy="721067"/>
            <a:chOff x="6599718" y="2068734"/>
            <a:chExt cx="940737" cy="721067"/>
          </a:xfrm>
        </p:grpSpPr>
        <p:sp>
          <p:nvSpPr>
            <p:cNvPr id="8840" name="Google Shape;8840;p7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1" name="Google Shape;8841;p7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2" name="Google Shape;8842;p7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3" name="Google Shape;8843;p7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4" name="Google Shape;8844;p7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5" name="Google Shape;8845;p7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846" name="Google Shape;8846;p78"/>
            <p:cNvGrpSpPr/>
            <p:nvPr/>
          </p:nvGrpSpPr>
          <p:grpSpPr>
            <a:xfrm>
              <a:off x="6836957" y="2068734"/>
              <a:ext cx="461892" cy="721067"/>
              <a:chOff x="6836957" y="2068734"/>
              <a:chExt cx="461892" cy="721067"/>
            </a:xfrm>
          </p:grpSpPr>
          <p:sp>
            <p:nvSpPr>
              <p:cNvPr id="8847" name="Google Shape;8847;p7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8" name="Google Shape;8848;p7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9" name="Google Shape;8849;p7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0" name="Google Shape;8850;p7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1" name="Google Shape;8851;p7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2" name="Google Shape;8852;p7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853" name="Google Shape;8853;p78"/>
              <p:cNvGrpSpPr/>
              <p:nvPr/>
            </p:nvGrpSpPr>
            <p:grpSpPr>
              <a:xfrm>
                <a:off x="6836957" y="2068734"/>
                <a:ext cx="461892" cy="721067"/>
                <a:chOff x="6836957" y="2068734"/>
                <a:chExt cx="461892" cy="721067"/>
              </a:xfrm>
            </p:grpSpPr>
            <p:sp>
              <p:nvSpPr>
                <p:cNvPr id="8854" name="Google Shape;8854;p7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5" name="Google Shape;8855;p7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6" name="Google Shape;8856;p7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7" name="Google Shape;8857;p7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8" name="Google Shape;8858;p7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9" name="Google Shape;8859;p7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0" name="Google Shape;8860;p7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8861" name="Google Shape;8861;p78"/>
          <p:cNvGrpSpPr/>
          <p:nvPr/>
        </p:nvGrpSpPr>
        <p:grpSpPr>
          <a:xfrm>
            <a:off x="2430262" y="2078652"/>
            <a:ext cx="712577" cy="712374"/>
            <a:chOff x="2559249" y="2069323"/>
            <a:chExt cx="685566" cy="685634"/>
          </a:xfrm>
        </p:grpSpPr>
        <p:sp>
          <p:nvSpPr>
            <p:cNvPr id="8862" name="Google Shape;8862;p7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3" name="Google Shape;8863;p7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4" name="Google Shape;8864;p7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5" name="Google Shape;8865;p7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6" name="Google Shape;8866;p7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7" name="Google Shape;8867;p7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8" name="Google Shape;8868;p7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9" name="Google Shape;8869;p7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0" name="Google Shape;8870;p7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1" name="Google Shape;8871;p7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2" name="Google Shape;8872;p7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3" name="Google Shape;8873;p7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4" name="Google Shape;8874;p7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75" name="Google Shape;8875;p78"/>
          <p:cNvGrpSpPr/>
          <p:nvPr/>
        </p:nvGrpSpPr>
        <p:grpSpPr>
          <a:xfrm>
            <a:off x="7612699" y="1191441"/>
            <a:ext cx="845645" cy="711911"/>
            <a:chOff x="951975" y="315800"/>
            <a:chExt cx="5860325" cy="4933550"/>
          </a:xfrm>
        </p:grpSpPr>
        <p:sp>
          <p:nvSpPr>
            <p:cNvPr id="8876" name="Google Shape;8876;p7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7" name="Google Shape;8877;p7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8" name="Google Shape;8878;p7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9" name="Google Shape;8879;p7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0" name="Google Shape;8880;p7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1" name="Google Shape;8881;p7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2" name="Google Shape;8882;p7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3" name="Google Shape;8883;p7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84" name="Google Shape;8884;p78"/>
          <p:cNvGrpSpPr/>
          <p:nvPr/>
        </p:nvGrpSpPr>
        <p:grpSpPr>
          <a:xfrm>
            <a:off x="3709828" y="2927550"/>
            <a:ext cx="1617932" cy="621724"/>
            <a:chOff x="3862800" y="3038525"/>
            <a:chExt cx="1329006" cy="510698"/>
          </a:xfrm>
        </p:grpSpPr>
        <p:sp>
          <p:nvSpPr>
            <p:cNvPr id="8885" name="Google Shape;8885;p7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6" name="Google Shape;8886;p7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887" name="Google Shape;8887;p78"/>
            <p:cNvGrpSpPr/>
            <p:nvPr/>
          </p:nvGrpSpPr>
          <p:grpSpPr>
            <a:xfrm>
              <a:off x="3967075" y="3040337"/>
              <a:ext cx="1019927" cy="402126"/>
              <a:chOff x="3967075" y="3040337"/>
              <a:chExt cx="1019927" cy="402126"/>
            </a:xfrm>
          </p:grpSpPr>
          <p:sp>
            <p:nvSpPr>
              <p:cNvPr id="8888" name="Google Shape;8888;p7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9" name="Google Shape;8889;p7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90" name="Google Shape;8890;p78"/>
            <p:cNvGrpSpPr/>
            <p:nvPr/>
          </p:nvGrpSpPr>
          <p:grpSpPr>
            <a:xfrm>
              <a:off x="4186700" y="3040337"/>
              <a:ext cx="390475" cy="183289"/>
              <a:chOff x="4186700" y="3040337"/>
              <a:chExt cx="390475" cy="183289"/>
            </a:xfrm>
          </p:grpSpPr>
          <p:sp>
            <p:nvSpPr>
              <p:cNvPr id="8891" name="Google Shape;8891;p7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2" name="Google Shape;8892;p7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93" name="Google Shape;8893;p78"/>
            <p:cNvGrpSpPr/>
            <p:nvPr/>
          </p:nvGrpSpPr>
          <p:grpSpPr>
            <a:xfrm>
              <a:off x="4073727" y="3040337"/>
              <a:ext cx="697794" cy="296263"/>
              <a:chOff x="4073727" y="3040337"/>
              <a:chExt cx="697794" cy="296263"/>
            </a:xfrm>
          </p:grpSpPr>
          <p:sp>
            <p:nvSpPr>
              <p:cNvPr id="8894" name="Google Shape;8894;p7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5" name="Google Shape;8895;p7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896" name="Google Shape;8896;p78"/>
            <p:cNvGrpSpPr/>
            <p:nvPr/>
          </p:nvGrpSpPr>
          <p:grpSpPr>
            <a:xfrm>
              <a:off x="3862800" y="3038525"/>
              <a:ext cx="1329006" cy="510698"/>
              <a:chOff x="3862800" y="3038525"/>
              <a:chExt cx="1329006" cy="510698"/>
            </a:xfrm>
          </p:grpSpPr>
          <p:sp>
            <p:nvSpPr>
              <p:cNvPr id="8897" name="Google Shape;8897;p7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8" name="Google Shape;8898;p7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899" name="Google Shape;8899;p78"/>
          <p:cNvGrpSpPr/>
          <p:nvPr/>
        </p:nvGrpSpPr>
        <p:grpSpPr>
          <a:xfrm>
            <a:off x="718150" y="1191441"/>
            <a:ext cx="883205" cy="775176"/>
            <a:chOff x="649648" y="271400"/>
            <a:chExt cx="6215377" cy="5455143"/>
          </a:xfrm>
        </p:grpSpPr>
        <p:sp>
          <p:nvSpPr>
            <p:cNvPr id="8900" name="Google Shape;8900;p7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1" name="Google Shape;8901;p7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2" name="Google Shape;8902;p7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3" name="Google Shape;8903;p7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4" name="Google Shape;8904;p7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5" name="Google Shape;8905;p7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6" name="Google Shape;8906;p7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7" name="Google Shape;8907;p7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8" name="Google Shape;8908;p7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9" name="Google Shape;8909;p7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0" name="Google Shape;8910;p7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1" name="Google Shape;8911;p7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12" name="Google Shape;8912;p78"/>
          <p:cNvGrpSpPr/>
          <p:nvPr/>
        </p:nvGrpSpPr>
        <p:grpSpPr>
          <a:xfrm>
            <a:off x="2326452" y="1191441"/>
            <a:ext cx="767704" cy="815489"/>
            <a:chOff x="2499700" y="1135950"/>
            <a:chExt cx="732402" cy="777990"/>
          </a:xfrm>
        </p:grpSpPr>
        <p:grpSp>
          <p:nvGrpSpPr>
            <p:cNvPr id="8913" name="Google Shape;8913;p78"/>
            <p:cNvGrpSpPr/>
            <p:nvPr/>
          </p:nvGrpSpPr>
          <p:grpSpPr>
            <a:xfrm>
              <a:off x="2499700" y="1135950"/>
              <a:ext cx="732402" cy="694705"/>
              <a:chOff x="2499700" y="1135950"/>
              <a:chExt cx="732402" cy="694705"/>
            </a:xfrm>
          </p:grpSpPr>
          <p:sp>
            <p:nvSpPr>
              <p:cNvPr id="8914" name="Google Shape;8914;p7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5" name="Google Shape;8915;p7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6" name="Google Shape;8916;p7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7" name="Google Shape;8917;p7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8" name="Google Shape;8918;p7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9" name="Google Shape;8919;p7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0" name="Google Shape;8920;p7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1" name="Google Shape;8921;p7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2" name="Google Shape;8922;p7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3" name="Google Shape;8923;p7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4" name="Google Shape;8924;p7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5" name="Google Shape;8925;p7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6" name="Google Shape;8926;p7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7" name="Google Shape;8927;p7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8" name="Google Shape;8928;p7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9" name="Google Shape;8929;p7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0" name="Google Shape;8930;p7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1" name="Google Shape;8931;p7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2" name="Google Shape;8932;p7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3" name="Google Shape;8933;p7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4" name="Google Shape;8934;p7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5" name="Google Shape;8935;p7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6" name="Google Shape;8936;p7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7" name="Google Shape;8937;p7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8" name="Google Shape;8938;p7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9" name="Google Shape;8939;p7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0" name="Google Shape;8940;p7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41" name="Google Shape;8941;p78"/>
            <p:cNvGrpSpPr/>
            <p:nvPr/>
          </p:nvGrpSpPr>
          <p:grpSpPr>
            <a:xfrm>
              <a:off x="2517909" y="1188726"/>
              <a:ext cx="702702" cy="725214"/>
              <a:chOff x="2517909" y="1188726"/>
              <a:chExt cx="702702" cy="725214"/>
            </a:xfrm>
          </p:grpSpPr>
          <p:sp>
            <p:nvSpPr>
              <p:cNvPr id="8942" name="Google Shape;8942;p7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3" name="Google Shape;8943;p7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4" name="Google Shape;8944;p7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5" name="Google Shape;8945;p7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6" name="Google Shape;8946;p7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947" name="Google Shape;8947;p78"/>
          <p:cNvGrpSpPr/>
          <p:nvPr/>
        </p:nvGrpSpPr>
        <p:grpSpPr>
          <a:xfrm>
            <a:off x="1672184" y="1191441"/>
            <a:ext cx="583439" cy="870229"/>
            <a:chOff x="1716825" y="1121550"/>
            <a:chExt cx="622800" cy="928938"/>
          </a:xfrm>
        </p:grpSpPr>
        <p:grpSp>
          <p:nvGrpSpPr>
            <p:cNvPr id="8948" name="Google Shape;8948;p78"/>
            <p:cNvGrpSpPr/>
            <p:nvPr/>
          </p:nvGrpSpPr>
          <p:grpSpPr>
            <a:xfrm>
              <a:off x="1716825" y="1121550"/>
              <a:ext cx="622800" cy="928938"/>
              <a:chOff x="1716825" y="1121550"/>
              <a:chExt cx="622800" cy="928938"/>
            </a:xfrm>
          </p:grpSpPr>
          <p:cxnSp>
            <p:nvCxnSpPr>
              <p:cNvPr id="8949" name="Google Shape;8949;p7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950" name="Google Shape;8950;p7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51" name="Google Shape;8951;p78"/>
            <p:cNvGrpSpPr/>
            <p:nvPr/>
          </p:nvGrpSpPr>
          <p:grpSpPr>
            <a:xfrm>
              <a:off x="1768050" y="1172775"/>
              <a:ext cx="520200" cy="832000"/>
              <a:chOff x="1768050" y="1172775"/>
              <a:chExt cx="520200" cy="832000"/>
            </a:xfrm>
          </p:grpSpPr>
          <p:cxnSp>
            <p:nvCxnSpPr>
              <p:cNvPr id="8952" name="Google Shape;8952;p7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953" name="Google Shape;8953;p7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54" name="Google Shape;8954;p78"/>
            <p:cNvGrpSpPr/>
            <p:nvPr/>
          </p:nvGrpSpPr>
          <p:grpSpPr>
            <a:xfrm>
              <a:off x="1820100" y="1225475"/>
              <a:ext cx="416400" cy="729575"/>
              <a:chOff x="1820100" y="1225475"/>
              <a:chExt cx="416400" cy="729575"/>
            </a:xfrm>
          </p:grpSpPr>
          <p:cxnSp>
            <p:nvCxnSpPr>
              <p:cNvPr id="8955" name="Google Shape;8955;p7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956" name="Google Shape;8956;p7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57" name="Google Shape;8957;p78"/>
            <p:cNvGrpSpPr/>
            <p:nvPr/>
          </p:nvGrpSpPr>
          <p:grpSpPr>
            <a:xfrm>
              <a:off x="1874250" y="1278825"/>
              <a:ext cx="308100" cy="605275"/>
              <a:chOff x="1874250" y="1278825"/>
              <a:chExt cx="308100" cy="605275"/>
            </a:xfrm>
          </p:grpSpPr>
          <p:cxnSp>
            <p:nvCxnSpPr>
              <p:cNvPr id="8958" name="Google Shape;8958;p7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959" name="Google Shape;8959;p7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960" name="Google Shape;8960;p7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61" name="Google Shape;8961;p78"/>
          <p:cNvGrpSpPr/>
          <p:nvPr/>
        </p:nvGrpSpPr>
        <p:grpSpPr>
          <a:xfrm>
            <a:off x="1592007" y="2077763"/>
            <a:ext cx="739072" cy="714152"/>
            <a:chOff x="4334725" y="1355875"/>
            <a:chExt cx="3106650" cy="3001900"/>
          </a:xfrm>
        </p:grpSpPr>
        <p:grpSp>
          <p:nvGrpSpPr>
            <p:cNvPr id="8962" name="Google Shape;8962;p78"/>
            <p:cNvGrpSpPr/>
            <p:nvPr/>
          </p:nvGrpSpPr>
          <p:grpSpPr>
            <a:xfrm>
              <a:off x="4516050" y="1724875"/>
              <a:ext cx="2693725" cy="2632900"/>
              <a:chOff x="4516050" y="1724875"/>
              <a:chExt cx="2693725" cy="2632900"/>
            </a:xfrm>
          </p:grpSpPr>
          <p:sp>
            <p:nvSpPr>
              <p:cNvPr id="8963" name="Google Shape;8963;p7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4" name="Google Shape;8964;p7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5" name="Google Shape;8965;p7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66" name="Google Shape;8966;p78"/>
            <p:cNvGrpSpPr/>
            <p:nvPr/>
          </p:nvGrpSpPr>
          <p:grpSpPr>
            <a:xfrm>
              <a:off x="4334725" y="1355875"/>
              <a:ext cx="3106650" cy="2709650"/>
              <a:chOff x="4334725" y="1355875"/>
              <a:chExt cx="3106650" cy="2709650"/>
            </a:xfrm>
          </p:grpSpPr>
          <p:sp>
            <p:nvSpPr>
              <p:cNvPr id="8967" name="Google Shape;8967;p7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8" name="Google Shape;8968;p7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9" name="Google Shape;8969;p7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970" name="Google Shape;8970;p78"/>
          <p:cNvGrpSpPr/>
          <p:nvPr/>
        </p:nvGrpSpPr>
        <p:grpSpPr>
          <a:xfrm>
            <a:off x="7708956" y="3708534"/>
            <a:ext cx="312074" cy="684173"/>
            <a:chOff x="7645573" y="3754300"/>
            <a:chExt cx="293855" cy="644170"/>
          </a:xfrm>
        </p:grpSpPr>
        <p:sp>
          <p:nvSpPr>
            <p:cNvPr id="8971" name="Google Shape;8971;p7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2" name="Google Shape;8972;p7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73" name="Google Shape;8973;p78"/>
          <p:cNvGrpSpPr/>
          <p:nvPr/>
        </p:nvGrpSpPr>
        <p:grpSpPr>
          <a:xfrm>
            <a:off x="5630944" y="1191441"/>
            <a:ext cx="709011" cy="739359"/>
            <a:chOff x="5830645" y="1256617"/>
            <a:chExt cx="530340" cy="553040"/>
          </a:xfrm>
        </p:grpSpPr>
        <p:grpSp>
          <p:nvGrpSpPr>
            <p:cNvPr id="8974" name="Google Shape;8974;p78"/>
            <p:cNvGrpSpPr/>
            <p:nvPr/>
          </p:nvGrpSpPr>
          <p:grpSpPr>
            <a:xfrm>
              <a:off x="5830645" y="1256617"/>
              <a:ext cx="259743" cy="269909"/>
              <a:chOff x="5830645" y="1256617"/>
              <a:chExt cx="259743" cy="269909"/>
            </a:xfrm>
          </p:grpSpPr>
          <p:sp>
            <p:nvSpPr>
              <p:cNvPr id="8975" name="Google Shape;8975;p7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6" name="Google Shape;8976;p7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77" name="Google Shape;8977;p78"/>
            <p:cNvGrpSpPr/>
            <p:nvPr/>
          </p:nvGrpSpPr>
          <p:grpSpPr>
            <a:xfrm>
              <a:off x="6101293" y="1256617"/>
              <a:ext cx="259692" cy="269909"/>
              <a:chOff x="6101293" y="1256617"/>
              <a:chExt cx="259692" cy="269909"/>
            </a:xfrm>
          </p:grpSpPr>
          <p:sp>
            <p:nvSpPr>
              <p:cNvPr id="8978" name="Google Shape;8978;p7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9" name="Google Shape;8979;p7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80" name="Google Shape;8980;p78"/>
            <p:cNvGrpSpPr/>
            <p:nvPr/>
          </p:nvGrpSpPr>
          <p:grpSpPr>
            <a:xfrm>
              <a:off x="5830645" y="1539749"/>
              <a:ext cx="259692" cy="269909"/>
              <a:chOff x="5830645" y="1539749"/>
              <a:chExt cx="259692" cy="269909"/>
            </a:xfrm>
          </p:grpSpPr>
          <p:sp>
            <p:nvSpPr>
              <p:cNvPr id="8981" name="Google Shape;8981;p7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2" name="Google Shape;8982;p7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83" name="Google Shape;8983;p78"/>
            <p:cNvGrpSpPr/>
            <p:nvPr/>
          </p:nvGrpSpPr>
          <p:grpSpPr>
            <a:xfrm>
              <a:off x="6101293" y="1539749"/>
              <a:ext cx="259692" cy="269909"/>
              <a:chOff x="6101293" y="1539749"/>
              <a:chExt cx="259692" cy="269909"/>
            </a:xfrm>
          </p:grpSpPr>
          <p:sp>
            <p:nvSpPr>
              <p:cNvPr id="8984" name="Google Shape;8984;p7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5" name="Google Shape;8985;p7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986" name="Google Shape;8986;p7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8987" name="Google Shape;8987;p78"/>
          <p:cNvGrpSpPr/>
          <p:nvPr/>
        </p:nvGrpSpPr>
        <p:grpSpPr>
          <a:xfrm>
            <a:off x="732438" y="2927557"/>
            <a:ext cx="1452955" cy="621360"/>
            <a:chOff x="732422" y="2990152"/>
            <a:chExt cx="1337773" cy="572102"/>
          </a:xfrm>
        </p:grpSpPr>
        <p:sp>
          <p:nvSpPr>
            <p:cNvPr id="8988" name="Google Shape;8988;p7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9" name="Google Shape;8989;p7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0" name="Google Shape;8990;p7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1" name="Google Shape;8991;p7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2" name="Google Shape;8992;p7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3" name="Google Shape;8993;p7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8997" name="Shape 8997"/>
        <p:cNvGrpSpPr/>
        <p:nvPr/>
      </p:nvGrpSpPr>
      <p:grpSpPr>
        <a:xfrm>
          <a:off x="0" y="0"/>
          <a:ext cx="0" cy="0"/>
          <a:chOff x="0" y="0"/>
          <a:chExt cx="0" cy="0"/>
        </a:xfrm>
      </p:grpSpPr>
      <p:grpSp>
        <p:nvGrpSpPr>
          <p:cNvPr id="8998" name="Google Shape;8998;p79"/>
          <p:cNvGrpSpPr/>
          <p:nvPr/>
        </p:nvGrpSpPr>
        <p:grpSpPr>
          <a:xfrm>
            <a:off x="729238" y="1179665"/>
            <a:ext cx="1636117" cy="1526144"/>
            <a:chOff x="729238" y="1179665"/>
            <a:chExt cx="1636117" cy="1526144"/>
          </a:xfrm>
        </p:grpSpPr>
        <p:grpSp>
          <p:nvGrpSpPr>
            <p:cNvPr id="8999" name="Google Shape;8999;p79"/>
            <p:cNvGrpSpPr/>
            <p:nvPr/>
          </p:nvGrpSpPr>
          <p:grpSpPr>
            <a:xfrm>
              <a:off x="729238" y="1179665"/>
              <a:ext cx="80700" cy="1526144"/>
              <a:chOff x="729238" y="1179665"/>
              <a:chExt cx="80700" cy="1526144"/>
            </a:xfrm>
          </p:grpSpPr>
          <p:sp>
            <p:nvSpPr>
              <p:cNvPr id="9000" name="Google Shape;9000;p7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1" name="Google Shape;9001;p7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2" name="Google Shape;9002;p7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3" name="Google Shape;9003;p7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4" name="Google Shape;9004;p7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5" name="Google Shape;9005;p7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6" name="Google Shape;9006;p7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7" name="Google Shape;9007;p7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8" name="Google Shape;9008;p7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9" name="Google Shape;9009;p7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10" name="Google Shape;9010;p79"/>
            <p:cNvGrpSpPr/>
            <p:nvPr/>
          </p:nvGrpSpPr>
          <p:grpSpPr>
            <a:xfrm>
              <a:off x="903098" y="1179665"/>
              <a:ext cx="80700" cy="1526144"/>
              <a:chOff x="903098" y="1179665"/>
              <a:chExt cx="80700" cy="1526144"/>
            </a:xfrm>
          </p:grpSpPr>
          <p:sp>
            <p:nvSpPr>
              <p:cNvPr id="9011" name="Google Shape;9011;p7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2" name="Google Shape;9012;p7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3" name="Google Shape;9013;p7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4" name="Google Shape;9014;p7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5" name="Google Shape;9015;p7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6" name="Google Shape;9016;p7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7" name="Google Shape;9017;p7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8" name="Google Shape;9018;p7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9" name="Google Shape;9019;p7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0" name="Google Shape;9020;p7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21" name="Google Shape;9021;p79"/>
            <p:cNvGrpSpPr/>
            <p:nvPr/>
          </p:nvGrpSpPr>
          <p:grpSpPr>
            <a:xfrm>
              <a:off x="1076958" y="1179665"/>
              <a:ext cx="80700" cy="1526144"/>
              <a:chOff x="1076958" y="1179665"/>
              <a:chExt cx="80700" cy="1526144"/>
            </a:xfrm>
          </p:grpSpPr>
          <p:sp>
            <p:nvSpPr>
              <p:cNvPr id="9022" name="Google Shape;9022;p7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3" name="Google Shape;9023;p7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4" name="Google Shape;9024;p7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5" name="Google Shape;9025;p7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6" name="Google Shape;9026;p7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7" name="Google Shape;9027;p7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8" name="Google Shape;9028;p7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9" name="Google Shape;9029;p7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0" name="Google Shape;9030;p7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1" name="Google Shape;9031;p7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32" name="Google Shape;9032;p79"/>
            <p:cNvGrpSpPr/>
            <p:nvPr/>
          </p:nvGrpSpPr>
          <p:grpSpPr>
            <a:xfrm>
              <a:off x="1247707" y="1179665"/>
              <a:ext cx="80700" cy="1526144"/>
              <a:chOff x="1247707" y="1179665"/>
              <a:chExt cx="80700" cy="1526144"/>
            </a:xfrm>
          </p:grpSpPr>
          <p:sp>
            <p:nvSpPr>
              <p:cNvPr id="9033" name="Google Shape;9033;p7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4" name="Google Shape;9034;p7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5" name="Google Shape;9035;p7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6" name="Google Shape;9036;p7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7" name="Google Shape;9037;p7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8" name="Google Shape;9038;p7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9" name="Google Shape;9039;p7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0" name="Google Shape;9040;p7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1" name="Google Shape;9041;p7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2" name="Google Shape;9042;p7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43" name="Google Shape;9043;p79"/>
            <p:cNvGrpSpPr/>
            <p:nvPr/>
          </p:nvGrpSpPr>
          <p:grpSpPr>
            <a:xfrm>
              <a:off x="1421567" y="1179665"/>
              <a:ext cx="80700" cy="1526144"/>
              <a:chOff x="1421567" y="1179665"/>
              <a:chExt cx="80700" cy="1526144"/>
            </a:xfrm>
          </p:grpSpPr>
          <p:sp>
            <p:nvSpPr>
              <p:cNvPr id="9044" name="Google Shape;9044;p7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5" name="Google Shape;9045;p7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6" name="Google Shape;9046;p7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7" name="Google Shape;9047;p7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8" name="Google Shape;9048;p7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9" name="Google Shape;9049;p7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0" name="Google Shape;9050;p7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1" name="Google Shape;9051;p7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2" name="Google Shape;9052;p7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3" name="Google Shape;9053;p7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54" name="Google Shape;9054;p79"/>
            <p:cNvGrpSpPr/>
            <p:nvPr/>
          </p:nvGrpSpPr>
          <p:grpSpPr>
            <a:xfrm>
              <a:off x="1592327" y="1179665"/>
              <a:ext cx="80700" cy="1526144"/>
              <a:chOff x="1592327" y="1179665"/>
              <a:chExt cx="80700" cy="1526144"/>
            </a:xfrm>
          </p:grpSpPr>
          <p:sp>
            <p:nvSpPr>
              <p:cNvPr id="9055" name="Google Shape;9055;p7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6" name="Google Shape;9056;p7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7" name="Google Shape;9057;p7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8" name="Google Shape;9058;p7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9" name="Google Shape;9059;p7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0" name="Google Shape;9060;p7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1" name="Google Shape;9061;p7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2" name="Google Shape;9062;p7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3" name="Google Shape;9063;p7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4" name="Google Shape;9064;p7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65" name="Google Shape;9065;p79"/>
            <p:cNvGrpSpPr/>
            <p:nvPr/>
          </p:nvGrpSpPr>
          <p:grpSpPr>
            <a:xfrm>
              <a:off x="1766187" y="1179665"/>
              <a:ext cx="80700" cy="1526144"/>
              <a:chOff x="1766187" y="1179665"/>
              <a:chExt cx="80700" cy="1526144"/>
            </a:xfrm>
          </p:grpSpPr>
          <p:sp>
            <p:nvSpPr>
              <p:cNvPr id="9066" name="Google Shape;9066;p7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7" name="Google Shape;9067;p7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8" name="Google Shape;9068;p7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9" name="Google Shape;9069;p7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0" name="Google Shape;9070;p7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1" name="Google Shape;9071;p7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2" name="Google Shape;9072;p7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3" name="Google Shape;9073;p7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4" name="Google Shape;9074;p7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5" name="Google Shape;9075;p7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76" name="Google Shape;9076;p79"/>
            <p:cNvGrpSpPr/>
            <p:nvPr/>
          </p:nvGrpSpPr>
          <p:grpSpPr>
            <a:xfrm>
              <a:off x="1936935" y="1179665"/>
              <a:ext cx="80700" cy="1526144"/>
              <a:chOff x="1936935" y="1179665"/>
              <a:chExt cx="80700" cy="1526144"/>
            </a:xfrm>
          </p:grpSpPr>
          <p:sp>
            <p:nvSpPr>
              <p:cNvPr id="9077" name="Google Shape;9077;p7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8" name="Google Shape;9078;p7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9" name="Google Shape;9079;p7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0" name="Google Shape;9080;p7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1" name="Google Shape;9081;p7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2" name="Google Shape;9082;p7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3" name="Google Shape;9083;p7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4" name="Google Shape;9084;p7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5" name="Google Shape;9085;p7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6" name="Google Shape;9086;p7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87" name="Google Shape;9087;p79"/>
            <p:cNvGrpSpPr/>
            <p:nvPr/>
          </p:nvGrpSpPr>
          <p:grpSpPr>
            <a:xfrm>
              <a:off x="2110795" y="1179665"/>
              <a:ext cx="80700" cy="1526144"/>
              <a:chOff x="2110795" y="1179665"/>
              <a:chExt cx="80700" cy="1526144"/>
            </a:xfrm>
          </p:grpSpPr>
          <p:sp>
            <p:nvSpPr>
              <p:cNvPr id="9088" name="Google Shape;9088;p7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9" name="Google Shape;9089;p7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0" name="Google Shape;9090;p7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1" name="Google Shape;9091;p7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2" name="Google Shape;9092;p7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3" name="Google Shape;9093;p7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4" name="Google Shape;9094;p7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5" name="Google Shape;9095;p7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6" name="Google Shape;9096;p7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7" name="Google Shape;9097;p7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098" name="Google Shape;9098;p79"/>
            <p:cNvGrpSpPr/>
            <p:nvPr/>
          </p:nvGrpSpPr>
          <p:grpSpPr>
            <a:xfrm>
              <a:off x="2284655" y="1179665"/>
              <a:ext cx="80700" cy="1526144"/>
              <a:chOff x="2284655" y="1179665"/>
              <a:chExt cx="80700" cy="1526144"/>
            </a:xfrm>
          </p:grpSpPr>
          <p:sp>
            <p:nvSpPr>
              <p:cNvPr id="9099" name="Google Shape;9099;p7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0" name="Google Shape;9100;p7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1" name="Google Shape;9101;p7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2" name="Google Shape;9102;p7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3" name="Google Shape;9103;p7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4" name="Google Shape;9104;p7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5" name="Google Shape;9105;p7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6" name="Google Shape;9106;p7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7" name="Google Shape;9107;p7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8" name="Google Shape;9108;p7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109" name="Google Shape;9109;p79"/>
          <p:cNvGrpSpPr/>
          <p:nvPr/>
        </p:nvGrpSpPr>
        <p:grpSpPr>
          <a:xfrm>
            <a:off x="2623904" y="1198803"/>
            <a:ext cx="1364248" cy="1102133"/>
            <a:chOff x="2623904" y="1198803"/>
            <a:chExt cx="1364248" cy="1102133"/>
          </a:xfrm>
        </p:grpSpPr>
        <p:grpSp>
          <p:nvGrpSpPr>
            <p:cNvPr id="9110" name="Google Shape;9110;p79"/>
            <p:cNvGrpSpPr/>
            <p:nvPr/>
          </p:nvGrpSpPr>
          <p:grpSpPr>
            <a:xfrm>
              <a:off x="2623907" y="1198803"/>
              <a:ext cx="1364245" cy="273000"/>
              <a:chOff x="2623907" y="1198803"/>
              <a:chExt cx="1364245" cy="273000"/>
            </a:xfrm>
          </p:grpSpPr>
          <p:sp>
            <p:nvSpPr>
              <p:cNvPr id="9111" name="Google Shape;9111;p7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2" name="Google Shape;9112;p7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3" name="Google Shape;9113;p7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4" name="Google Shape;9114;p7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5" name="Google Shape;9115;p7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16" name="Google Shape;9116;p79"/>
            <p:cNvGrpSpPr/>
            <p:nvPr/>
          </p:nvGrpSpPr>
          <p:grpSpPr>
            <a:xfrm>
              <a:off x="2623904" y="1476964"/>
              <a:ext cx="1364245" cy="273000"/>
              <a:chOff x="2623904" y="1476964"/>
              <a:chExt cx="1364245" cy="273000"/>
            </a:xfrm>
          </p:grpSpPr>
          <p:sp>
            <p:nvSpPr>
              <p:cNvPr id="9117" name="Google Shape;9117;p7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8" name="Google Shape;9118;p7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9" name="Google Shape;9119;p7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0" name="Google Shape;9120;p7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1" name="Google Shape;9121;p7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22" name="Google Shape;9122;p79"/>
            <p:cNvGrpSpPr/>
            <p:nvPr/>
          </p:nvGrpSpPr>
          <p:grpSpPr>
            <a:xfrm>
              <a:off x="2623907" y="1749775"/>
              <a:ext cx="1364245" cy="273000"/>
              <a:chOff x="2623907" y="1749775"/>
              <a:chExt cx="1364245" cy="273000"/>
            </a:xfrm>
          </p:grpSpPr>
          <p:sp>
            <p:nvSpPr>
              <p:cNvPr id="9123" name="Google Shape;9123;p7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4" name="Google Shape;9124;p7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5" name="Google Shape;9125;p7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6" name="Google Shape;9126;p7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7" name="Google Shape;9127;p7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28" name="Google Shape;9128;p79"/>
            <p:cNvGrpSpPr/>
            <p:nvPr/>
          </p:nvGrpSpPr>
          <p:grpSpPr>
            <a:xfrm>
              <a:off x="2623904" y="2027936"/>
              <a:ext cx="1364245" cy="273000"/>
              <a:chOff x="2623904" y="2027936"/>
              <a:chExt cx="1364245" cy="273000"/>
            </a:xfrm>
          </p:grpSpPr>
          <p:sp>
            <p:nvSpPr>
              <p:cNvPr id="9129" name="Google Shape;9129;p7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0" name="Google Shape;9130;p7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1" name="Google Shape;9131;p7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2" name="Google Shape;9132;p7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3" name="Google Shape;9133;p7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134" name="Google Shape;9134;p79"/>
          <p:cNvGrpSpPr/>
          <p:nvPr/>
        </p:nvGrpSpPr>
        <p:grpSpPr>
          <a:xfrm>
            <a:off x="2613365" y="2657986"/>
            <a:ext cx="1387541" cy="159124"/>
            <a:chOff x="3200660" y="2180272"/>
            <a:chExt cx="2563824" cy="378237"/>
          </a:xfrm>
        </p:grpSpPr>
        <p:sp>
          <p:nvSpPr>
            <p:cNvPr id="9135" name="Google Shape;9135;p7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6" name="Google Shape;9136;p7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7" name="Google Shape;9137;p7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8" name="Google Shape;9138;p7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9" name="Google Shape;9139;p7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0" name="Google Shape;9140;p7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1" name="Google Shape;9141;p7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2" name="Google Shape;9142;p7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3" name="Google Shape;9143;p7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4" name="Google Shape;9144;p7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5" name="Google Shape;9145;p7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6" name="Google Shape;9146;p7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7" name="Google Shape;9147;p7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8" name="Google Shape;9148;p7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9" name="Google Shape;9149;p7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0" name="Google Shape;9150;p7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1" name="Google Shape;9151;p7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2" name="Google Shape;9152;p7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53" name="Google Shape;9153;p79"/>
          <p:cNvGrpSpPr/>
          <p:nvPr/>
        </p:nvGrpSpPr>
        <p:grpSpPr>
          <a:xfrm>
            <a:off x="2609890" y="2935811"/>
            <a:ext cx="1390502" cy="159625"/>
            <a:chOff x="3530150" y="2790075"/>
            <a:chExt cx="1962600" cy="225300"/>
          </a:xfrm>
        </p:grpSpPr>
        <p:sp>
          <p:nvSpPr>
            <p:cNvPr id="9154" name="Google Shape;9154;p7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5" name="Google Shape;9155;p7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56" name="Google Shape;9156;p79"/>
          <p:cNvGrpSpPr/>
          <p:nvPr/>
        </p:nvGrpSpPr>
        <p:grpSpPr>
          <a:xfrm>
            <a:off x="2610543" y="3214137"/>
            <a:ext cx="1411629" cy="153761"/>
            <a:chOff x="3558802" y="4011427"/>
            <a:chExt cx="1866000" cy="111300"/>
          </a:xfrm>
        </p:grpSpPr>
        <p:sp>
          <p:nvSpPr>
            <p:cNvPr id="9157" name="Google Shape;9157;p7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8" name="Google Shape;9158;p7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59" name="Google Shape;9159;p79"/>
          <p:cNvGrpSpPr/>
          <p:nvPr/>
        </p:nvGrpSpPr>
        <p:grpSpPr>
          <a:xfrm>
            <a:off x="2610235" y="2419536"/>
            <a:ext cx="1383503" cy="119749"/>
            <a:chOff x="3465975" y="2270276"/>
            <a:chExt cx="1986364" cy="171929"/>
          </a:xfrm>
        </p:grpSpPr>
        <p:sp>
          <p:nvSpPr>
            <p:cNvPr id="9160" name="Google Shape;9160;p7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1" name="Google Shape;9161;p7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2" name="Google Shape;9162;p7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3" name="Google Shape;9163;p7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4" name="Google Shape;9164;p7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5" name="Google Shape;9165;p7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6" name="Google Shape;9166;p7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7" name="Google Shape;9167;p7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68" name="Google Shape;9168;p79"/>
          <p:cNvGrpSpPr/>
          <p:nvPr/>
        </p:nvGrpSpPr>
        <p:grpSpPr>
          <a:xfrm>
            <a:off x="2621243" y="3783187"/>
            <a:ext cx="1369531" cy="195460"/>
            <a:chOff x="723300" y="4253549"/>
            <a:chExt cx="2276482" cy="324900"/>
          </a:xfrm>
        </p:grpSpPr>
        <p:sp>
          <p:nvSpPr>
            <p:cNvPr id="9169" name="Google Shape;9169;p7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0" name="Google Shape;9170;p7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1" name="Google Shape;9171;p7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2" name="Google Shape;9172;p7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3" name="Google Shape;9173;p7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74" name="Google Shape;9174;p79"/>
          <p:cNvGrpSpPr/>
          <p:nvPr/>
        </p:nvGrpSpPr>
        <p:grpSpPr>
          <a:xfrm>
            <a:off x="2610803" y="3484367"/>
            <a:ext cx="1389066" cy="180119"/>
            <a:chOff x="705948" y="3788465"/>
            <a:chExt cx="2308953" cy="299400"/>
          </a:xfrm>
        </p:grpSpPr>
        <p:sp>
          <p:nvSpPr>
            <p:cNvPr id="9175" name="Google Shape;9175;p7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6" name="Google Shape;9176;p7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7" name="Google Shape;9177;p7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8" name="Google Shape;9178;p7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9" name="Google Shape;9179;p7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80" name="Google Shape;9180;p79"/>
          <p:cNvGrpSpPr/>
          <p:nvPr/>
        </p:nvGrpSpPr>
        <p:grpSpPr>
          <a:xfrm>
            <a:off x="2658741" y="4097347"/>
            <a:ext cx="1304609" cy="294074"/>
            <a:chOff x="2658741" y="4097347"/>
            <a:chExt cx="1304609" cy="294074"/>
          </a:xfrm>
        </p:grpSpPr>
        <p:grpSp>
          <p:nvGrpSpPr>
            <p:cNvPr id="9181" name="Google Shape;9181;p79"/>
            <p:cNvGrpSpPr/>
            <p:nvPr/>
          </p:nvGrpSpPr>
          <p:grpSpPr>
            <a:xfrm>
              <a:off x="2658741" y="4097347"/>
              <a:ext cx="118572" cy="294074"/>
              <a:chOff x="3343310" y="4475555"/>
              <a:chExt cx="127717" cy="316753"/>
            </a:xfrm>
          </p:grpSpPr>
          <p:sp>
            <p:nvSpPr>
              <p:cNvPr id="9182" name="Google Shape;9182;p7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3" name="Google Shape;9183;p7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84" name="Google Shape;9184;p79"/>
            <p:cNvGrpSpPr/>
            <p:nvPr/>
          </p:nvGrpSpPr>
          <p:grpSpPr>
            <a:xfrm>
              <a:off x="3815519" y="4098388"/>
              <a:ext cx="147831" cy="291991"/>
              <a:chOff x="3527539" y="4476677"/>
              <a:chExt cx="159232" cy="314510"/>
            </a:xfrm>
          </p:grpSpPr>
          <p:sp>
            <p:nvSpPr>
              <p:cNvPr id="9185" name="Google Shape;9185;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6" name="Google Shape;9186;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87" name="Google Shape;9187;p79"/>
            <p:cNvGrpSpPr/>
            <p:nvPr/>
          </p:nvGrpSpPr>
          <p:grpSpPr>
            <a:xfrm>
              <a:off x="3511696" y="4098388"/>
              <a:ext cx="147831" cy="291991"/>
              <a:chOff x="3527539" y="4476677"/>
              <a:chExt cx="159232" cy="314510"/>
            </a:xfrm>
          </p:grpSpPr>
          <p:sp>
            <p:nvSpPr>
              <p:cNvPr id="9188" name="Google Shape;9188;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9" name="Google Shape;9189;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90" name="Google Shape;9190;p79"/>
            <p:cNvGrpSpPr/>
            <p:nvPr/>
          </p:nvGrpSpPr>
          <p:grpSpPr>
            <a:xfrm>
              <a:off x="3207874" y="4098388"/>
              <a:ext cx="147831" cy="291991"/>
              <a:chOff x="3527539" y="4476677"/>
              <a:chExt cx="159232" cy="314510"/>
            </a:xfrm>
          </p:grpSpPr>
          <p:sp>
            <p:nvSpPr>
              <p:cNvPr id="9191" name="Google Shape;9191;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2" name="Google Shape;9192;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193" name="Google Shape;9193;p79"/>
            <p:cNvGrpSpPr/>
            <p:nvPr/>
          </p:nvGrpSpPr>
          <p:grpSpPr>
            <a:xfrm>
              <a:off x="2933305" y="4097347"/>
              <a:ext cx="118572" cy="294074"/>
              <a:chOff x="3343310" y="4475555"/>
              <a:chExt cx="127717" cy="316753"/>
            </a:xfrm>
          </p:grpSpPr>
          <p:sp>
            <p:nvSpPr>
              <p:cNvPr id="9194" name="Google Shape;9194;p7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5" name="Google Shape;9195;p7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196" name="Google Shape;9196;p79"/>
          <p:cNvGrpSpPr/>
          <p:nvPr/>
        </p:nvGrpSpPr>
        <p:grpSpPr>
          <a:xfrm>
            <a:off x="4277571" y="2080469"/>
            <a:ext cx="1433821" cy="191501"/>
            <a:chOff x="4273350" y="2080469"/>
            <a:chExt cx="1433821" cy="191501"/>
          </a:xfrm>
        </p:grpSpPr>
        <p:grpSp>
          <p:nvGrpSpPr>
            <p:cNvPr id="9197" name="Google Shape;9197;p79"/>
            <p:cNvGrpSpPr/>
            <p:nvPr/>
          </p:nvGrpSpPr>
          <p:grpSpPr>
            <a:xfrm>
              <a:off x="4273350" y="2080469"/>
              <a:ext cx="1433821" cy="0"/>
              <a:chOff x="5224975" y="2962250"/>
              <a:chExt cx="1544400" cy="0"/>
            </a:xfrm>
          </p:grpSpPr>
          <p:cxnSp>
            <p:nvCxnSpPr>
              <p:cNvPr id="9198" name="Google Shape;9198;p7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199" name="Google Shape;9199;p7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200" name="Google Shape;9200;p79"/>
            <p:cNvGrpSpPr/>
            <p:nvPr/>
          </p:nvGrpSpPr>
          <p:grpSpPr>
            <a:xfrm>
              <a:off x="4273350" y="2271969"/>
              <a:ext cx="1433821" cy="0"/>
              <a:chOff x="5224975" y="2962250"/>
              <a:chExt cx="1544400" cy="0"/>
            </a:xfrm>
          </p:grpSpPr>
          <p:cxnSp>
            <p:nvCxnSpPr>
              <p:cNvPr id="9201" name="Google Shape;9201;p7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202" name="Google Shape;9202;p7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203" name="Google Shape;9203;p79"/>
          <p:cNvGrpSpPr/>
          <p:nvPr/>
        </p:nvGrpSpPr>
        <p:grpSpPr>
          <a:xfrm>
            <a:off x="4279126" y="1183036"/>
            <a:ext cx="1430711" cy="743389"/>
            <a:chOff x="5159450" y="1919950"/>
            <a:chExt cx="1541050" cy="862500"/>
          </a:xfrm>
        </p:grpSpPr>
        <p:sp>
          <p:nvSpPr>
            <p:cNvPr id="9204" name="Google Shape;9204;p7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205" name="Google Shape;9205;p79"/>
            <p:cNvGrpSpPr/>
            <p:nvPr/>
          </p:nvGrpSpPr>
          <p:grpSpPr>
            <a:xfrm>
              <a:off x="5159450" y="1919950"/>
              <a:ext cx="1541050" cy="862500"/>
              <a:chOff x="5159450" y="1919950"/>
              <a:chExt cx="1541050" cy="862500"/>
            </a:xfrm>
          </p:grpSpPr>
          <p:cxnSp>
            <p:nvCxnSpPr>
              <p:cNvPr id="9206" name="Google Shape;9206;p7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207" name="Google Shape;9207;p7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208" name="Google Shape;9208;p79"/>
          <p:cNvGrpSpPr/>
          <p:nvPr/>
        </p:nvGrpSpPr>
        <p:grpSpPr>
          <a:xfrm>
            <a:off x="4269239" y="2406364"/>
            <a:ext cx="1450484" cy="1052087"/>
            <a:chOff x="5230575" y="1554475"/>
            <a:chExt cx="2137150" cy="1550150"/>
          </a:xfrm>
        </p:grpSpPr>
        <p:sp>
          <p:nvSpPr>
            <p:cNvPr id="9209" name="Google Shape;9209;p7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0" name="Google Shape;9210;p7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1" name="Google Shape;9211;p7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2" name="Google Shape;9212;p7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3" name="Google Shape;9213;p7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4" name="Google Shape;9214;p7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5" name="Google Shape;9215;p7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6" name="Google Shape;9216;p7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7" name="Google Shape;9217;p7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8" name="Google Shape;9218;p7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9" name="Google Shape;9219;p7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0" name="Google Shape;9220;p7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1" name="Google Shape;9221;p7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22" name="Google Shape;9222;p79"/>
          <p:cNvGrpSpPr/>
          <p:nvPr/>
        </p:nvGrpSpPr>
        <p:grpSpPr>
          <a:xfrm rot="10800000">
            <a:off x="4285790" y="3498553"/>
            <a:ext cx="1417383" cy="887946"/>
            <a:chOff x="5645403" y="2920021"/>
            <a:chExt cx="2650800" cy="2180614"/>
          </a:xfrm>
        </p:grpSpPr>
        <p:sp>
          <p:nvSpPr>
            <p:cNvPr id="9223" name="Google Shape;9223;p7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224" name="Google Shape;9224;p79"/>
            <p:cNvCxnSpPr>
              <a:stCxn id="9223"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225" name="Google Shape;9225;p7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226" name="Google Shape;9226;p79"/>
            <p:cNvCxnSpPr>
              <a:endCxn id="9225"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9227" name="Google Shape;9227;p7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228" name="Google Shape;9228;p79"/>
            <p:cNvCxnSpPr>
              <a:stCxn id="9227"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229" name="Google Shape;9229;p7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230" name="Google Shape;9230;p79"/>
            <p:cNvCxnSpPr>
              <a:endCxn id="9229"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231" name="Google Shape;9231;p79"/>
          <p:cNvGrpSpPr/>
          <p:nvPr/>
        </p:nvGrpSpPr>
        <p:grpSpPr>
          <a:xfrm>
            <a:off x="7386150" y="2401908"/>
            <a:ext cx="1071743" cy="1021579"/>
            <a:chOff x="7189833" y="2022667"/>
            <a:chExt cx="1251159" cy="1192597"/>
          </a:xfrm>
        </p:grpSpPr>
        <p:sp>
          <p:nvSpPr>
            <p:cNvPr id="9232" name="Google Shape;9232;p7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3" name="Google Shape;9233;p7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4" name="Google Shape;9234;p7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5" name="Google Shape;9235;p7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36" name="Google Shape;9236;p79"/>
          <p:cNvGrpSpPr/>
          <p:nvPr/>
        </p:nvGrpSpPr>
        <p:grpSpPr>
          <a:xfrm>
            <a:off x="727421" y="2828315"/>
            <a:ext cx="1695374" cy="1560837"/>
            <a:chOff x="727421" y="2828315"/>
            <a:chExt cx="1695374" cy="1560837"/>
          </a:xfrm>
        </p:grpSpPr>
        <p:grpSp>
          <p:nvGrpSpPr>
            <p:cNvPr id="9237" name="Google Shape;9237;p79"/>
            <p:cNvGrpSpPr/>
            <p:nvPr/>
          </p:nvGrpSpPr>
          <p:grpSpPr>
            <a:xfrm>
              <a:off x="819108" y="2882501"/>
              <a:ext cx="103104" cy="1426186"/>
              <a:chOff x="4674013" y="3100904"/>
              <a:chExt cx="122758" cy="1698043"/>
            </a:xfrm>
          </p:grpSpPr>
          <p:sp>
            <p:nvSpPr>
              <p:cNvPr id="9238" name="Google Shape;9238;p7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9" name="Google Shape;9239;p7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0" name="Google Shape;9240;p7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1" name="Google Shape;9241;p7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2" name="Google Shape;9242;p7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3" name="Google Shape;9243;p7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4" name="Google Shape;9244;p7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45" name="Google Shape;9245;p79"/>
            <p:cNvGrpSpPr/>
            <p:nvPr/>
          </p:nvGrpSpPr>
          <p:grpSpPr>
            <a:xfrm>
              <a:off x="1062475" y="2882501"/>
              <a:ext cx="103104" cy="1426186"/>
              <a:chOff x="4940438" y="3100904"/>
              <a:chExt cx="122758" cy="1698043"/>
            </a:xfrm>
          </p:grpSpPr>
          <p:sp>
            <p:nvSpPr>
              <p:cNvPr id="9246" name="Google Shape;9246;p7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7" name="Google Shape;9247;p7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8" name="Google Shape;9248;p7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9" name="Google Shape;9249;p7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0" name="Google Shape;9250;p7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1" name="Google Shape;9251;p7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2" name="Google Shape;9252;p7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53" name="Google Shape;9253;p79"/>
            <p:cNvGrpSpPr/>
            <p:nvPr/>
          </p:nvGrpSpPr>
          <p:grpSpPr>
            <a:xfrm>
              <a:off x="1299324" y="2882501"/>
              <a:ext cx="103104" cy="1426186"/>
              <a:chOff x="5206863" y="3100904"/>
              <a:chExt cx="122758" cy="1698043"/>
            </a:xfrm>
          </p:grpSpPr>
          <p:sp>
            <p:nvSpPr>
              <p:cNvPr id="9254" name="Google Shape;9254;p7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5" name="Google Shape;9255;p7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6" name="Google Shape;9256;p7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7" name="Google Shape;9257;p7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8" name="Google Shape;9258;p7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9" name="Google Shape;9259;p7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0" name="Google Shape;9260;p7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61" name="Google Shape;9261;p79"/>
            <p:cNvGrpSpPr/>
            <p:nvPr/>
          </p:nvGrpSpPr>
          <p:grpSpPr>
            <a:xfrm>
              <a:off x="1786057" y="2882501"/>
              <a:ext cx="103104" cy="1426186"/>
              <a:chOff x="6006138" y="3143629"/>
              <a:chExt cx="122758" cy="1698043"/>
            </a:xfrm>
          </p:grpSpPr>
          <p:sp>
            <p:nvSpPr>
              <p:cNvPr id="9262" name="Google Shape;9262;p7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3" name="Google Shape;9263;p7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4" name="Google Shape;9264;p7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5" name="Google Shape;9265;p7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6" name="Google Shape;9266;p7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7" name="Google Shape;9267;p7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8" name="Google Shape;9268;p7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69" name="Google Shape;9269;p79"/>
            <p:cNvGrpSpPr/>
            <p:nvPr/>
          </p:nvGrpSpPr>
          <p:grpSpPr>
            <a:xfrm>
              <a:off x="2029422" y="2882501"/>
              <a:ext cx="103104" cy="1426186"/>
              <a:chOff x="6805413" y="3100904"/>
              <a:chExt cx="122758" cy="1698043"/>
            </a:xfrm>
          </p:grpSpPr>
          <p:sp>
            <p:nvSpPr>
              <p:cNvPr id="9270" name="Google Shape;9270;p7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1" name="Google Shape;9271;p7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2" name="Google Shape;9272;p7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3" name="Google Shape;9273;p7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4" name="Google Shape;9274;p7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5" name="Google Shape;9275;p7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6" name="Google Shape;9276;p7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77" name="Google Shape;9277;p79"/>
            <p:cNvGrpSpPr/>
            <p:nvPr/>
          </p:nvGrpSpPr>
          <p:grpSpPr>
            <a:xfrm>
              <a:off x="727421" y="2828315"/>
              <a:ext cx="1695374" cy="1560837"/>
              <a:chOff x="734799" y="2782450"/>
              <a:chExt cx="1571100" cy="1577400"/>
            </a:xfrm>
          </p:grpSpPr>
          <p:cxnSp>
            <p:nvCxnSpPr>
              <p:cNvPr id="9278" name="Google Shape;9278;p7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279" name="Google Shape;9279;p7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280" name="Google Shape;9280;p79"/>
            <p:cNvGrpSpPr/>
            <p:nvPr/>
          </p:nvGrpSpPr>
          <p:grpSpPr>
            <a:xfrm>
              <a:off x="2272795" y="2882501"/>
              <a:ext cx="103104" cy="1426186"/>
              <a:chOff x="5206863" y="3100904"/>
              <a:chExt cx="122758" cy="1698043"/>
            </a:xfrm>
          </p:grpSpPr>
          <p:sp>
            <p:nvSpPr>
              <p:cNvPr id="9281" name="Google Shape;9281;p7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2" name="Google Shape;9282;p7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3" name="Google Shape;9283;p7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4" name="Google Shape;9284;p7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5" name="Google Shape;9285;p7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6" name="Google Shape;9286;p7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7" name="Google Shape;9287;p7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288" name="Google Shape;9288;p79"/>
            <p:cNvGrpSpPr/>
            <p:nvPr/>
          </p:nvGrpSpPr>
          <p:grpSpPr>
            <a:xfrm>
              <a:off x="1542694" y="2882501"/>
              <a:ext cx="103104" cy="1426186"/>
              <a:chOff x="6006138" y="3143629"/>
              <a:chExt cx="122758" cy="1698043"/>
            </a:xfrm>
          </p:grpSpPr>
          <p:sp>
            <p:nvSpPr>
              <p:cNvPr id="9289" name="Google Shape;9289;p7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0" name="Google Shape;9290;p7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1" name="Google Shape;9291;p7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2" name="Google Shape;9292;p7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3" name="Google Shape;9293;p7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4" name="Google Shape;9294;p7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5" name="Google Shape;9295;p7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296" name="Google Shape;9296;p79"/>
          <p:cNvGrpSpPr/>
          <p:nvPr/>
        </p:nvGrpSpPr>
        <p:grpSpPr>
          <a:xfrm>
            <a:off x="5936000" y="2405887"/>
            <a:ext cx="1248543" cy="1025319"/>
            <a:chOff x="5183758" y="1210600"/>
            <a:chExt cx="3605380" cy="2960783"/>
          </a:xfrm>
        </p:grpSpPr>
        <p:sp>
          <p:nvSpPr>
            <p:cNvPr id="9297" name="Google Shape;9297;p7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8" name="Google Shape;9298;p7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9" name="Google Shape;9299;p7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0" name="Google Shape;9300;p7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301" name="Google Shape;9301;p7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302" name="Google Shape;9302;p7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303" name="Google Shape;9303;p7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304" name="Google Shape;9304;p7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305" name="Google Shape;9305;p7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06" name="Google Shape;9306;p79"/>
          <p:cNvGrpSpPr/>
          <p:nvPr/>
        </p:nvGrpSpPr>
        <p:grpSpPr>
          <a:xfrm>
            <a:off x="5793062" y="3544204"/>
            <a:ext cx="2664831" cy="843440"/>
            <a:chOff x="5916567" y="1099697"/>
            <a:chExt cx="2556683" cy="809211"/>
          </a:xfrm>
        </p:grpSpPr>
        <p:sp>
          <p:nvSpPr>
            <p:cNvPr id="9307" name="Google Shape;9307;p7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8" name="Google Shape;9308;p7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9" name="Google Shape;9309;p7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0" name="Google Shape;9310;p7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1" name="Google Shape;9311;p7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2" name="Google Shape;9312;p7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3" name="Google Shape;9313;p7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4" name="Google Shape;9314;p7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15" name="Google Shape;9315;p79"/>
          <p:cNvGrpSpPr/>
          <p:nvPr/>
        </p:nvGrpSpPr>
        <p:grpSpPr>
          <a:xfrm>
            <a:off x="5900602" y="1193063"/>
            <a:ext cx="1299851" cy="1023338"/>
            <a:chOff x="5900602" y="1193063"/>
            <a:chExt cx="1299851" cy="1023338"/>
          </a:xfrm>
        </p:grpSpPr>
        <p:grpSp>
          <p:nvGrpSpPr>
            <p:cNvPr id="9316" name="Google Shape;9316;p79"/>
            <p:cNvGrpSpPr/>
            <p:nvPr/>
          </p:nvGrpSpPr>
          <p:grpSpPr>
            <a:xfrm>
              <a:off x="6743564" y="1193063"/>
              <a:ext cx="456889" cy="700379"/>
              <a:chOff x="6743564" y="1193063"/>
              <a:chExt cx="456889" cy="700379"/>
            </a:xfrm>
          </p:grpSpPr>
          <p:grpSp>
            <p:nvGrpSpPr>
              <p:cNvPr id="9317" name="Google Shape;9317;p79"/>
              <p:cNvGrpSpPr/>
              <p:nvPr/>
            </p:nvGrpSpPr>
            <p:grpSpPr>
              <a:xfrm>
                <a:off x="6743564" y="1690731"/>
                <a:ext cx="214402" cy="202710"/>
                <a:chOff x="6743564" y="1690731"/>
                <a:chExt cx="214402" cy="202710"/>
              </a:xfrm>
            </p:grpSpPr>
            <p:sp>
              <p:nvSpPr>
                <p:cNvPr id="9318" name="Google Shape;9318;p7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9" name="Google Shape;9319;p7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20" name="Google Shape;9320;p79"/>
              <p:cNvGrpSpPr/>
              <p:nvPr/>
            </p:nvGrpSpPr>
            <p:grpSpPr>
              <a:xfrm>
                <a:off x="6915505" y="1193063"/>
                <a:ext cx="284947" cy="589637"/>
                <a:chOff x="6915505" y="1193063"/>
                <a:chExt cx="284947" cy="589637"/>
              </a:xfrm>
            </p:grpSpPr>
            <p:sp>
              <p:nvSpPr>
                <p:cNvPr id="9321" name="Google Shape;9321;p7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322" name="Google Shape;9322;p7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323" name="Google Shape;9323;p79"/>
            <p:cNvGrpSpPr/>
            <p:nvPr/>
          </p:nvGrpSpPr>
          <p:grpSpPr>
            <a:xfrm>
              <a:off x="6520337" y="1193063"/>
              <a:ext cx="341815" cy="801589"/>
              <a:chOff x="6520337" y="1193063"/>
              <a:chExt cx="341815" cy="801589"/>
            </a:xfrm>
          </p:grpSpPr>
          <p:grpSp>
            <p:nvGrpSpPr>
              <p:cNvPr id="9324" name="Google Shape;9324;p79"/>
              <p:cNvGrpSpPr/>
              <p:nvPr/>
            </p:nvGrpSpPr>
            <p:grpSpPr>
              <a:xfrm>
                <a:off x="6520337" y="1589527"/>
                <a:ext cx="213950" cy="405125"/>
                <a:chOff x="6520337" y="1589527"/>
                <a:chExt cx="213950" cy="405125"/>
              </a:xfrm>
            </p:grpSpPr>
            <p:sp>
              <p:nvSpPr>
                <p:cNvPr id="9325" name="Google Shape;9325;p7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6" name="Google Shape;9326;p7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27" name="Google Shape;9327;p79"/>
              <p:cNvGrpSpPr/>
              <p:nvPr/>
            </p:nvGrpSpPr>
            <p:grpSpPr>
              <a:xfrm>
                <a:off x="6577204" y="1193063"/>
                <a:ext cx="284947" cy="453562"/>
                <a:chOff x="6577204" y="1193063"/>
                <a:chExt cx="284947" cy="453562"/>
              </a:xfrm>
            </p:grpSpPr>
            <p:sp>
              <p:nvSpPr>
                <p:cNvPr id="9328" name="Google Shape;9328;p7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329" name="Google Shape;9329;p7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330" name="Google Shape;9330;p79"/>
            <p:cNvGrpSpPr/>
            <p:nvPr/>
          </p:nvGrpSpPr>
          <p:grpSpPr>
            <a:xfrm>
              <a:off x="6238903" y="1193063"/>
              <a:ext cx="300475" cy="901782"/>
              <a:chOff x="6238903" y="1193063"/>
              <a:chExt cx="300475" cy="901782"/>
            </a:xfrm>
          </p:grpSpPr>
          <p:grpSp>
            <p:nvGrpSpPr>
              <p:cNvPr id="9331" name="Google Shape;9331;p79"/>
              <p:cNvGrpSpPr/>
              <p:nvPr/>
            </p:nvGrpSpPr>
            <p:grpSpPr>
              <a:xfrm>
                <a:off x="6290865" y="1489315"/>
                <a:ext cx="248514" cy="605530"/>
                <a:chOff x="6290865" y="1489315"/>
                <a:chExt cx="248514" cy="605530"/>
              </a:xfrm>
            </p:grpSpPr>
            <p:sp>
              <p:nvSpPr>
                <p:cNvPr id="9332" name="Google Shape;9332;p7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3" name="Google Shape;9333;p7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34" name="Google Shape;9334;p79"/>
              <p:cNvGrpSpPr/>
              <p:nvPr/>
            </p:nvGrpSpPr>
            <p:grpSpPr>
              <a:xfrm>
                <a:off x="6238903" y="1193063"/>
                <a:ext cx="284947" cy="327512"/>
                <a:chOff x="6238903" y="1193063"/>
                <a:chExt cx="284947" cy="327512"/>
              </a:xfrm>
            </p:grpSpPr>
            <p:sp>
              <p:nvSpPr>
                <p:cNvPr id="9335" name="Google Shape;9335;p7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336" name="Google Shape;9336;p7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337" name="Google Shape;9337;p79"/>
            <p:cNvGrpSpPr/>
            <p:nvPr/>
          </p:nvGrpSpPr>
          <p:grpSpPr>
            <a:xfrm>
              <a:off x="5900602" y="1193063"/>
              <a:ext cx="444345" cy="1023338"/>
              <a:chOff x="5900602" y="1193063"/>
              <a:chExt cx="444345" cy="1023338"/>
            </a:xfrm>
          </p:grpSpPr>
          <p:grpSp>
            <p:nvGrpSpPr>
              <p:cNvPr id="9338" name="Google Shape;9338;p79"/>
              <p:cNvGrpSpPr/>
              <p:nvPr/>
            </p:nvGrpSpPr>
            <p:grpSpPr>
              <a:xfrm>
                <a:off x="6046501" y="1367785"/>
                <a:ext cx="298446" cy="848616"/>
                <a:chOff x="6046501" y="1367785"/>
                <a:chExt cx="298446" cy="848616"/>
              </a:xfrm>
            </p:grpSpPr>
            <p:sp>
              <p:nvSpPr>
                <p:cNvPr id="9339" name="Google Shape;9339;p7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0" name="Google Shape;9340;p7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341" name="Google Shape;9341;p79"/>
              <p:cNvGrpSpPr/>
              <p:nvPr/>
            </p:nvGrpSpPr>
            <p:grpSpPr>
              <a:xfrm>
                <a:off x="5900602" y="1193063"/>
                <a:ext cx="284947" cy="182312"/>
                <a:chOff x="5900602" y="1193063"/>
                <a:chExt cx="284947" cy="182312"/>
              </a:xfrm>
            </p:grpSpPr>
            <p:sp>
              <p:nvSpPr>
                <p:cNvPr id="9342" name="Google Shape;9342;p7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343" name="Google Shape;9343;p7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344" name="Google Shape;9344;p79"/>
          <p:cNvGrpSpPr/>
          <p:nvPr/>
        </p:nvGrpSpPr>
        <p:grpSpPr>
          <a:xfrm>
            <a:off x="7238484" y="1193208"/>
            <a:ext cx="1219413" cy="1051365"/>
            <a:chOff x="7287122" y="1165658"/>
            <a:chExt cx="1219413" cy="1051365"/>
          </a:xfrm>
        </p:grpSpPr>
        <p:grpSp>
          <p:nvGrpSpPr>
            <p:cNvPr id="9345" name="Google Shape;9345;p79"/>
            <p:cNvGrpSpPr/>
            <p:nvPr/>
          </p:nvGrpSpPr>
          <p:grpSpPr>
            <a:xfrm>
              <a:off x="7287122" y="1969723"/>
              <a:ext cx="1219413" cy="247300"/>
              <a:chOff x="7287122" y="1969723"/>
              <a:chExt cx="1219413" cy="247300"/>
            </a:xfrm>
          </p:grpSpPr>
          <p:sp>
            <p:nvSpPr>
              <p:cNvPr id="9346" name="Google Shape;9346;p7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347" name="Google Shape;9347;p79"/>
              <p:cNvGrpSpPr/>
              <p:nvPr/>
            </p:nvGrpSpPr>
            <p:grpSpPr>
              <a:xfrm>
                <a:off x="7287122" y="2063892"/>
                <a:ext cx="1151753" cy="73428"/>
                <a:chOff x="7287122" y="2063892"/>
                <a:chExt cx="1151753" cy="73428"/>
              </a:xfrm>
            </p:grpSpPr>
            <p:sp>
              <p:nvSpPr>
                <p:cNvPr id="9348" name="Google Shape;9348;p7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349" name="Google Shape;9349;p7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350" name="Google Shape;9350;p79"/>
            <p:cNvGrpSpPr/>
            <p:nvPr/>
          </p:nvGrpSpPr>
          <p:grpSpPr>
            <a:xfrm>
              <a:off x="7287122" y="1712201"/>
              <a:ext cx="1219403" cy="246767"/>
              <a:chOff x="7287122" y="1712201"/>
              <a:chExt cx="1219403" cy="246767"/>
            </a:xfrm>
          </p:grpSpPr>
          <p:sp>
            <p:nvSpPr>
              <p:cNvPr id="9351" name="Google Shape;9351;p7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352" name="Google Shape;9352;p79"/>
              <p:cNvGrpSpPr/>
              <p:nvPr/>
            </p:nvGrpSpPr>
            <p:grpSpPr>
              <a:xfrm>
                <a:off x="7287122" y="1842861"/>
                <a:ext cx="1005303" cy="73419"/>
                <a:chOff x="7287122" y="1842861"/>
                <a:chExt cx="1005303" cy="73419"/>
              </a:xfrm>
            </p:grpSpPr>
            <p:sp>
              <p:nvSpPr>
                <p:cNvPr id="9353" name="Google Shape;9353;p7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354" name="Google Shape;9354;p7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355" name="Google Shape;9355;p79"/>
            <p:cNvGrpSpPr/>
            <p:nvPr/>
          </p:nvGrpSpPr>
          <p:grpSpPr>
            <a:xfrm>
              <a:off x="7287122" y="1447520"/>
              <a:ext cx="1219403" cy="286667"/>
              <a:chOff x="7287122" y="1447520"/>
              <a:chExt cx="1219403" cy="286667"/>
            </a:xfrm>
          </p:grpSpPr>
          <p:sp>
            <p:nvSpPr>
              <p:cNvPr id="9356" name="Google Shape;9356;p7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357" name="Google Shape;9357;p79"/>
              <p:cNvGrpSpPr/>
              <p:nvPr/>
            </p:nvGrpSpPr>
            <p:grpSpPr>
              <a:xfrm>
                <a:off x="7287122" y="1581977"/>
                <a:ext cx="852803" cy="73428"/>
                <a:chOff x="7287122" y="1581977"/>
                <a:chExt cx="852803" cy="73428"/>
              </a:xfrm>
            </p:grpSpPr>
            <p:sp>
              <p:nvSpPr>
                <p:cNvPr id="9358" name="Google Shape;9358;p7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359" name="Google Shape;9359;p7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360" name="Google Shape;9360;p79"/>
            <p:cNvGrpSpPr/>
            <p:nvPr/>
          </p:nvGrpSpPr>
          <p:grpSpPr>
            <a:xfrm>
              <a:off x="7287122" y="1165658"/>
              <a:ext cx="1219403" cy="344253"/>
              <a:chOff x="7287122" y="1165658"/>
              <a:chExt cx="1219403" cy="344253"/>
            </a:xfrm>
          </p:grpSpPr>
          <p:sp>
            <p:nvSpPr>
              <p:cNvPr id="9361" name="Google Shape;9361;p7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362" name="Google Shape;9362;p79"/>
              <p:cNvGrpSpPr/>
              <p:nvPr/>
            </p:nvGrpSpPr>
            <p:grpSpPr>
              <a:xfrm>
                <a:off x="7287122" y="1341025"/>
                <a:ext cx="695703" cy="73419"/>
                <a:chOff x="7287122" y="1341025"/>
                <a:chExt cx="695703" cy="73419"/>
              </a:xfrm>
            </p:grpSpPr>
            <p:sp>
              <p:nvSpPr>
                <p:cNvPr id="9363" name="Google Shape;9363;p7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cxnSp>
              <p:nvCxnSpPr>
                <p:cNvPr id="9364" name="Google Shape;9364;p7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9368" name="Shape 9368"/>
        <p:cNvGrpSpPr/>
        <p:nvPr/>
      </p:nvGrpSpPr>
      <p:grpSpPr>
        <a:xfrm>
          <a:off x="0" y="0"/>
          <a:ext cx="0" cy="0"/>
          <a:chOff x="0" y="0"/>
          <a:chExt cx="0" cy="0"/>
        </a:xfrm>
      </p:grpSpPr>
      <p:sp>
        <p:nvSpPr>
          <p:cNvPr id="9369" name="Google Shape;9369;p80"/>
          <p:cNvSpPr txBox="1"/>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rgbClr val="FFFFFF"/>
                </a:solidFill>
                <a:latin typeface="Arial" panose="020B0604020202020204"/>
                <a:ea typeface="Arial" panose="020B0604020202020204"/>
                <a:cs typeface="Arial" panose="020B0604020202020204"/>
                <a:sym typeface="Arial" panose="020B0604020202020204"/>
              </a:rPr>
              <a:t>...and our </a:t>
            </a:r>
            <a:r>
              <a:rPr lang="en-GB">
                <a:latin typeface="Arial" panose="020B0604020202020204"/>
                <a:ea typeface="Arial" panose="020B0604020202020204"/>
                <a:cs typeface="Arial" panose="020B0604020202020204"/>
                <a:sym typeface="Arial" panose="020B0604020202020204"/>
              </a:rPr>
              <a:t>sets </a:t>
            </a:r>
            <a:r>
              <a:rPr lang="en-GB">
                <a:solidFill>
                  <a:srgbClr val="FFFFFF"/>
                </a:solidFill>
                <a:latin typeface="Arial" panose="020B0604020202020204"/>
                <a:ea typeface="Arial" panose="020B0604020202020204"/>
                <a:cs typeface="Arial" panose="020B0604020202020204"/>
                <a:sym typeface="Arial" panose="020B0604020202020204"/>
              </a:rPr>
              <a:t>of editable icons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9370" name="Google Shape;9370;p80"/>
          <p:cNvSpPr txBox="1"/>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rgbClr val="FFFFFF"/>
                </a:solidFill>
                <a:latin typeface="Arial" panose="020B0604020202020204"/>
                <a:ea typeface="Arial" panose="020B0604020202020204"/>
                <a:cs typeface="Arial" panose="020B0604020202020204"/>
                <a:sym typeface="Arial" panose="020B0604020202020204"/>
              </a:rPr>
              <a:t>You can</a:t>
            </a:r>
            <a:r>
              <a:rPr lang="en-GB">
                <a:solidFill>
                  <a:srgbClr val="435D74"/>
                </a:solidFill>
                <a:latin typeface="Arial" panose="020B0604020202020204"/>
                <a:ea typeface="Arial" panose="020B0604020202020204"/>
                <a:cs typeface="Arial" panose="020B0604020202020204"/>
                <a:sym typeface="Arial" panose="020B0604020202020204"/>
              </a:rPr>
              <a:t> </a:t>
            </a:r>
            <a:r>
              <a:rPr lang="en-GB">
                <a:solidFill>
                  <a:srgbClr val="869FB2"/>
                </a:solidFill>
                <a:latin typeface="Arial" panose="020B0604020202020204"/>
                <a:ea typeface="Arial" panose="020B0604020202020204"/>
                <a:cs typeface="Arial" panose="020B0604020202020204"/>
                <a:sym typeface="Arial" panose="020B0604020202020204"/>
              </a:rPr>
              <a:t>resize</a:t>
            </a:r>
            <a:r>
              <a:rPr lang="en-GB">
                <a:solidFill>
                  <a:srgbClr val="435D74"/>
                </a:solidFill>
                <a:latin typeface="Arial" panose="020B0604020202020204"/>
                <a:ea typeface="Arial" panose="020B0604020202020204"/>
                <a:cs typeface="Arial" panose="020B0604020202020204"/>
                <a:sym typeface="Arial" panose="020B0604020202020204"/>
              </a:rPr>
              <a:t> </a:t>
            </a:r>
            <a:r>
              <a:rPr lang="en-GB">
                <a:solidFill>
                  <a:srgbClr val="FFFFFF"/>
                </a:solidFill>
                <a:latin typeface="Arial" panose="020B0604020202020204"/>
                <a:ea typeface="Arial" panose="020B0604020202020204"/>
                <a:cs typeface="Arial" panose="020B0604020202020204"/>
                <a:sym typeface="Arial" panose="020B0604020202020204"/>
              </a:rPr>
              <a:t>these icons without losing quality.</a:t>
            </a:r>
            <a:endParaRPr>
              <a:solidFill>
                <a:srgbClr val="FFFFFF"/>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r>
              <a:rPr lang="en-GB">
                <a:solidFill>
                  <a:srgbClr val="FFFFFF"/>
                </a:solidFill>
                <a:latin typeface="Arial" panose="020B0604020202020204"/>
                <a:ea typeface="Arial" panose="020B0604020202020204"/>
                <a:cs typeface="Arial" panose="020B0604020202020204"/>
                <a:sym typeface="Arial" panose="020B0604020202020204"/>
              </a:rPr>
              <a:t>You can </a:t>
            </a:r>
            <a:r>
              <a:rPr lang="en-GB">
                <a:solidFill>
                  <a:srgbClr val="869FB2"/>
                </a:solidFill>
                <a:latin typeface="Arial" panose="020B0604020202020204"/>
                <a:ea typeface="Arial" panose="020B0604020202020204"/>
                <a:cs typeface="Arial" panose="020B0604020202020204"/>
                <a:sym typeface="Arial" panose="020B0604020202020204"/>
              </a:rPr>
              <a:t>change the stroke and fill color</a:t>
            </a:r>
            <a:r>
              <a:rPr lang="en-GB">
                <a:solidFill>
                  <a:srgbClr val="FFFFFF"/>
                </a:solidFill>
                <a:latin typeface="Arial" panose="020B0604020202020204"/>
                <a:ea typeface="Arial" panose="020B0604020202020204"/>
                <a:cs typeface="Arial" panose="020B0604020202020204"/>
                <a:sym typeface="Arial" panose="020B0604020202020204"/>
              </a:rPr>
              <a:t>; just select the icon and click on the</a:t>
            </a:r>
            <a:r>
              <a:rPr lang="en-GB">
                <a:solidFill>
                  <a:srgbClr val="435D74"/>
                </a:solidFill>
                <a:latin typeface="Arial" panose="020B0604020202020204"/>
                <a:ea typeface="Arial" panose="020B0604020202020204"/>
                <a:cs typeface="Arial" panose="020B0604020202020204"/>
                <a:sym typeface="Arial" panose="020B0604020202020204"/>
              </a:rPr>
              <a:t> </a:t>
            </a:r>
            <a:r>
              <a:rPr lang="en-GB">
                <a:solidFill>
                  <a:srgbClr val="869FB2"/>
                </a:solidFill>
                <a:latin typeface="Arial" panose="020B0604020202020204"/>
                <a:ea typeface="Arial" panose="020B0604020202020204"/>
                <a:cs typeface="Arial" panose="020B0604020202020204"/>
                <a:sym typeface="Arial" panose="020B0604020202020204"/>
              </a:rPr>
              <a:t>paint bucket/pen</a:t>
            </a:r>
            <a:r>
              <a:rPr lang="en-GB">
                <a:solidFill>
                  <a:srgbClr val="FFFFFF"/>
                </a:solidFill>
                <a:latin typeface="Arial" panose="020B0604020202020204"/>
                <a:ea typeface="Arial" panose="020B0604020202020204"/>
                <a:cs typeface="Arial" panose="020B0604020202020204"/>
                <a:sym typeface="Arial" panose="020B0604020202020204"/>
              </a:rPr>
              <a:t>.</a:t>
            </a:r>
            <a:endParaRPr>
              <a:solidFill>
                <a:srgbClr val="FFFFFF"/>
              </a:solidFill>
              <a:latin typeface="Arial" panose="020B0604020202020204"/>
              <a:ea typeface="Arial" panose="020B0604020202020204"/>
              <a:cs typeface="Arial" panose="020B0604020202020204"/>
              <a:sym typeface="Arial" panose="020B0604020202020204"/>
            </a:endParaRPr>
          </a:p>
          <a:p>
            <a:pPr marL="0" lvl="0" indent="0" algn="ctr" rtl="0">
              <a:spcBef>
                <a:spcPts val="0"/>
              </a:spcBef>
              <a:spcAft>
                <a:spcPts val="0"/>
              </a:spcAft>
              <a:buNone/>
            </a:pPr>
            <a:r>
              <a:rPr lang="en-GB">
                <a:solidFill>
                  <a:srgbClr val="FFFFFF"/>
                </a:solidFill>
                <a:latin typeface="Arial" panose="020B0604020202020204"/>
                <a:ea typeface="Arial" panose="020B0604020202020204"/>
                <a:cs typeface="Arial" panose="020B0604020202020204"/>
                <a:sym typeface="Arial" panose="020B0604020202020204"/>
              </a:rPr>
              <a:t>In Google Slides, you can also use </a:t>
            </a:r>
            <a:r>
              <a:rPr lang="en-GB">
                <a:solidFill>
                  <a:srgbClr val="869FB2"/>
                </a:solidFill>
                <a:uFill>
                  <a:noFill/>
                </a:uFill>
                <a:latin typeface="Arial" panose="020B0604020202020204"/>
                <a:ea typeface="Arial" panose="020B0604020202020204"/>
                <a:cs typeface="Arial" panose="020B0604020202020204"/>
                <a:sym typeface="Arial" panose="020B0604020202020204"/>
                <a:hlinkClick r:id="rId1"/>
              </a:rPr>
              <a:t>Flaticon’s extension</a:t>
            </a:r>
            <a:r>
              <a:rPr lang="en-GB">
                <a:solidFill>
                  <a:srgbClr val="FFFFFF"/>
                </a:solidFill>
                <a:latin typeface="Arial" panose="020B0604020202020204"/>
                <a:ea typeface="Arial" panose="020B0604020202020204"/>
                <a:cs typeface="Arial" panose="020B0604020202020204"/>
                <a:sym typeface="Arial" panose="020B0604020202020204"/>
              </a:rPr>
              <a:t>, allowing you to customize and add even more icons.</a:t>
            </a:r>
            <a:br>
              <a:rPr lang="en-GB">
                <a:solidFill>
                  <a:srgbClr val="435D74"/>
                </a:solidFill>
                <a:latin typeface="Arial" panose="020B0604020202020204"/>
                <a:ea typeface="Arial" panose="020B0604020202020204"/>
                <a:cs typeface="Arial" panose="020B0604020202020204"/>
                <a:sym typeface="Arial" panose="020B0604020202020204"/>
              </a:rPr>
            </a:br>
            <a:endParaRPr>
              <a:solidFill>
                <a:srgbClr val="435D74"/>
              </a:solidFill>
              <a:latin typeface="Arial" panose="020B0604020202020204"/>
              <a:ea typeface="Arial" panose="020B0604020202020204"/>
              <a:cs typeface="Arial" panose="020B0604020202020204"/>
              <a:sym typeface="Arial" panose="020B0604020202020204"/>
            </a:endParaRPr>
          </a:p>
        </p:txBody>
      </p:sp>
      <p:grpSp>
        <p:nvGrpSpPr>
          <p:cNvPr id="9371" name="Google Shape;9371;p80"/>
          <p:cNvGrpSpPr/>
          <p:nvPr/>
        </p:nvGrpSpPr>
        <p:grpSpPr>
          <a:xfrm>
            <a:off x="845855" y="2307733"/>
            <a:ext cx="340168" cy="298978"/>
            <a:chOff x="892750" y="267400"/>
            <a:chExt cx="483125" cy="424625"/>
          </a:xfrm>
        </p:grpSpPr>
        <p:sp>
          <p:nvSpPr>
            <p:cNvPr id="9372" name="Google Shape;9372;p80"/>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3" name="Google Shape;9373;p80"/>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4" name="Google Shape;9374;p80"/>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75" name="Google Shape;9375;p80"/>
          <p:cNvGrpSpPr/>
          <p:nvPr/>
        </p:nvGrpSpPr>
        <p:grpSpPr>
          <a:xfrm>
            <a:off x="1284289" y="2287121"/>
            <a:ext cx="298996" cy="340204"/>
            <a:chOff x="1516475" y="238075"/>
            <a:chExt cx="424650" cy="483175"/>
          </a:xfrm>
        </p:grpSpPr>
        <p:sp>
          <p:nvSpPr>
            <p:cNvPr id="9376" name="Google Shape;9376;p80"/>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7" name="Google Shape;9377;p80"/>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78" name="Google Shape;9378;p80"/>
          <p:cNvGrpSpPr/>
          <p:nvPr/>
        </p:nvGrpSpPr>
        <p:grpSpPr>
          <a:xfrm>
            <a:off x="1677380" y="2367520"/>
            <a:ext cx="341488" cy="179405"/>
            <a:chOff x="2080675" y="352325"/>
            <a:chExt cx="485000" cy="254800"/>
          </a:xfrm>
        </p:grpSpPr>
        <p:sp>
          <p:nvSpPr>
            <p:cNvPr id="9379" name="Google Shape;9379;p80"/>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0" name="Google Shape;9380;p80"/>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81" name="Google Shape;9381;p80"/>
          <p:cNvGrpSpPr/>
          <p:nvPr/>
        </p:nvGrpSpPr>
        <p:grpSpPr>
          <a:xfrm>
            <a:off x="2126559" y="2287138"/>
            <a:ext cx="298996" cy="340168"/>
            <a:chOff x="2705375" y="238125"/>
            <a:chExt cx="424650" cy="483125"/>
          </a:xfrm>
        </p:grpSpPr>
        <p:sp>
          <p:nvSpPr>
            <p:cNvPr id="9382" name="Google Shape;9382;p80"/>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3" name="Google Shape;9383;p80"/>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4" name="Google Shape;9384;p80"/>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5" name="Google Shape;9385;p80"/>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86" name="Google Shape;9386;p80"/>
          <p:cNvGrpSpPr/>
          <p:nvPr/>
        </p:nvGrpSpPr>
        <p:grpSpPr>
          <a:xfrm>
            <a:off x="2542700" y="2287455"/>
            <a:ext cx="301161" cy="339535"/>
            <a:chOff x="3299850" y="238575"/>
            <a:chExt cx="427725" cy="482225"/>
          </a:xfrm>
        </p:grpSpPr>
        <p:sp>
          <p:nvSpPr>
            <p:cNvPr id="9387" name="Google Shape;9387;p80"/>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8" name="Google Shape;9388;p80"/>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9" name="Google Shape;9389;p80"/>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0" name="Google Shape;9390;p80"/>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1" name="Google Shape;9391;p80"/>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92" name="Google Shape;9392;p80"/>
          <p:cNvGrpSpPr/>
          <p:nvPr/>
        </p:nvGrpSpPr>
        <p:grpSpPr>
          <a:xfrm>
            <a:off x="2929622" y="2287138"/>
            <a:ext cx="352455" cy="340168"/>
            <a:chOff x="3857225" y="238125"/>
            <a:chExt cx="500575" cy="483125"/>
          </a:xfrm>
        </p:grpSpPr>
        <p:sp>
          <p:nvSpPr>
            <p:cNvPr id="9393" name="Google Shape;9393;p80"/>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4" name="Google Shape;9394;p80"/>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5" name="Google Shape;9395;p80"/>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6" name="Google Shape;9396;p80"/>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7" name="Google Shape;9397;p80"/>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8" name="Google Shape;9398;p80"/>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9" name="Google Shape;9399;p80"/>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00" name="Google Shape;9400;p80"/>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01" name="Google Shape;9401;p80"/>
          <p:cNvGrpSpPr/>
          <p:nvPr/>
        </p:nvGrpSpPr>
        <p:grpSpPr>
          <a:xfrm>
            <a:off x="3776398" y="2287165"/>
            <a:ext cx="340186" cy="340116"/>
            <a:chOff x="5053900" y="238200"/>
            <a:chExt cx="483150" cy="483050"/>
          </a:xfrm>
        </p:grpSpPr>
        <p:sp>
          <p:nvSpPr>
            <p:cNvPr id="9402" name="Google Shape;9402;p80"/>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3" name="Google Shape;9403;p80"/>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4" name="Google Shape;9404;p80"/>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5" name="Google Shape;9405;p80"/>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06" name="Google Shape;9406;p80"/>
          <p:cNvGrpSpPr/>
          <p:nvPr/>
        </p:nvGrpSpPr>
        <p:grpSpPr>
          <a:xfrm>
            <a:off x="4190348" y="2287138"/>
            <a:ext cx="340168" cy="340168"/>
            <a:chOff x="5648375" y="238125"/>
            <a:chExt cx="483125" cy="483125"/>
          </a:xfrm>
        </p:grpSpPr>
        <p:sp>
          <p:nvSpPr>
            <p:cNvPr id="9407" name="Google Shape;9407;p80"/>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8" name="Google Shape;9408;p80"/>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9" name="Google Shape;9409;p80"/>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0" name="Google Shape;9410;p80"/>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1" name="Google Shape;9411;p80"/>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2" name="Google Shape;9412;p80"/>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3" name="Google Shape;9413;p80"/>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4" name="Google Shape;9414;p80"/>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5" name="Google Shape;9415;p80"/>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6" name="Google Shape;9416;p80"/>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17" name="Google Shape;9417;p80"/>
          <p:cNvGrpSpPr/>
          <p:nvPr/>
        </p:nvGrpSpPr>
        <p:grpSpPr>
          <a:xfrm>
            <a:off x="4607035" y="2287138"/>
            <a:ext cx="340168" cy="340168"/>
            <a:chOff x="6242825" y="238125"/>
            <a:chExt cx="483125" cy="483125"/>
          </a:xfrm>
        </p:grpSpPr>
        <p:sp>
          <p:nvSpPr>
            <p:cNvPr id="9418" name="Google Shape;9418;p80"/>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9" name="Google Shape;9419;p80"/>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0" name="Google Shape;9420;p80"/>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21" name="Google Shape;9421;p80"/>
          <p:cNvGrpSpPr/>
          <p:nvPr/>
        </p:nvGrpSpPr>
        <p:grpSpPr>
          <a:xfrm>
            <a:off x="844156" y="2727362"/>
            <a:ext cx="343566" cy="298943"/>
            <a:chOff x="889275" y="861850"/>
            <a:chExt cx="487950" cy="424575"/>
          </a:xfrm>
        </p:grpSpPr>
        <p:sp>
          <p:nvSpPr>
            <p:cNvPr id="9422" name="Google Shape;9422;p80"/>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3" name="Google Shape;9423;p80"/>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4" name="Google Shape;9424;p80"/>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5" name="Google Shape;9425;p80"/>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26" name="Google Shape;9426;p80"/>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7" name="Google Shape;9427;p80"/>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28" name="Google Shape;9428;p80"/>
          <p:cNvGrpSpPr/>
          <p:nvPr/>
        </p:nvGrpSpPr>
        <p:grpSpPr>
          <a:xfrm>
            <a:off x="2105973" y="2706749"/>
            <a:ext cx="340168" cy="340168"/>
            <a:chOff x="2676100" y="832575"/>
            <a:chExt cx="483125" cy="483125"/>
          </a:xfrm>
        </p:grpSpPr>
        <p:sp>
          <p:nvSpPr>
            <p:cNvPr id="9429" name="Google Shape;9429;p80"/>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0" name="Google Shape;9430;p80"/>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1" name="Google Shape;9431;p80"/>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32" name="Google Shape;9432;p80"/>
          <p:cNvGrpSpPr/>
          <p:nvPr/>
        </p:nvGrpSpPr>
        <p:grpSpPr>
          <a:xfrm>
            <a:off x="2517477" y="2706749"/>
            <a:ext cx="351610" cy="340168"/>
            <a:chOff x="3270550" y="832575"/>
            <a:chExt cx="499375" cy="483125"/>
          </a:xfrm>
        </p:grpSpPr>
        <p:sp>
          <p:nvSpPr>
            <p:cNvPr id="9433" name="Google Shape;9433;p80"/>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4" name="Google Shape;9434;p80"/>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5" name="Google Shape;9435;p80"/>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36" name="Google Shape;9436;p80"/>
          <p:cNvGrpSpPr/>
          <p:nvPr/>
        </p:nvGrpSpPr>
        <p:grpSpPr>
          <a:xfrm>
            <a:off x="2935756" y="2717381"/>
            <a:ext cx="340186" cy="318904"/>
            <a:chOff x="3865000" y="847675"/>
            <a:chExt cx="483150" cy="452925"/>
          </a:xfrm>
        </p:grpSpPr>
        <p:sp>
          <p:nvSpPr>
            <p:cNvPr id="9437" name="Google Shape;9437;p80"/>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8" name="Google Shape;9438;p80"/>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9" name="Google Shape;9439;p80"/>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40" name="Google Shape;9440;p80"/>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41" name="Google Shape;9441;p80"/>
          <p:cNvGrpSpPr/>
          <p:nvPr/>
        </p:nvGrpSpPr>
        <p:grpSpPr>
          <a:xfrm>
            <a:off x="3351439" y="2727300"/>
            <a:ext cx="344798" cy="299066"/>
            <a:chOff x="4452900" y="861750"/>
            <a:chExt cx="489700" cy="424750"/>
          </a:xfrm>
        </p:grpSpPr>
        <p:sp>
          <p:nvSpPr>
            <p:cNvPr id="9442" name="Google Shape;9442;p80"/>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43" name="Google Shape;9443;p80"/>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44" name="Google Shape;9444;p80"/>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45" name="Google Shape;9445;p80"/>
          <p:cNvGrpSpPr/>
          <p:nvPr/>
        </p:nvGrpSpPr>
        <p:grpSpPr>
          <a:xfrm>
            <a:off x="3768671" y="2706758"/>
            <a:ext cx="355641" cy="340151"/>
            <a:chOff x="5049750" y="832600"/>
            <a:chExt cx="505100" cy="483100"/>
          </a:xfrm>
        </p:grpSpPr>
        <p:sp>
          <p:nvSpPr>
            <p:cNvPr id="9446" name="Google Shape;9446;p80"/>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47" name="Google Shape;9447;p80"/>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48" name="Google Shape;9448;p80"/>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49" name="Google Shape;9449;p80"/>
          <p:cNvGrpSpPr/>
          <p:nvPr/>
        </p:nvGrpSpPr>
        <p:grpSpPr>
          <a:xfrm>
            <a:off x="4627621" y="2706749"/>
            <a:ext cx="298996" cy="340168"/>
            <a:chOff x="6272100" y="832575"/>
            <a:chExt cx="424650" cy="483125"/>
          </a:xfrm>
        </p:grpSpPr>
        <p:sp>
          <p:nvSpPr>
            <p:cNvPr id="9450" name="Google Shape;9450;p80"/>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1" name="Google Shape;9451;p80"/>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52" name="Google Shape;9452;p80"/>
          <p:cNvGrpSpPr/>
          <p:nvPr/>
        </p:nvGrpSpPr>
        <p:grpSpPr>
          <a:xfrm>
            <a:off x="845828" y="3125798"/>
            <a:ext cx="340221" cy="340186"/>
            <a:chOff x="893650" y="1428000"/>
            <a:chExt cx="483200" cy="483150"/>
          </a:xfrm>
        </p:grpSpPr>
        <p:sp>
          <p:nvSpPr>
            <p:cNvPr id="9453" name="Google Shape;9453;p80"/>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4" name="Google Shape;9454;p80"/>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5" name="Google Shape;9455;p80"/>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6" name="Google Shape;9456;p80"/>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57" name="Google Shape;9457;p80"/>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8" name="Google Shape;9458;p80"/>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59" name="Google Shape;9459;p80"/>
          <p:cNvGrpSpPr/>
          <p:nvPr/>
        </p:nvGrpSpPr>
        <p:grpSpPr>
          <a:xfrm>
            <a:off x="2099646" y="3146463"/>
            <a:ext cx="352825" cy="298855"/>
            <a:chOff x="2676100" y="1456375"/>
            <a:chExt cx="501100" cy="424450"/>
          </a:xfrm>
        </p:grpSpPr>
        <p:sp>
          <p:nvSpPr>
            <p:cNvPr id="9460" name="Google Shape;9460;p80"/>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1" name="Google Shape;9461;p80"/>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2" name="Google Shape;9462;p80"/>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63" name="Google Shape;9463;p80"/>
          <p:cNvGrpSpPr/>
          <p:nvPr/>
        </p:nvGrpSpPr>
        <p:grpSpPr>
          <a:xfrm>
            <a:off x="2523170" y="3125806"/>
            <a:ext cx="340221" cy="340168"/>
            <a:chOff x="3270475" y="1427025"/>
            <a:chExt cx="483200" cy="483125"/>
          </a:xfrm>
        </p:grpSpPr>
        <p:sp>
          <p:nvSpPr>
            <p:cNvPr id="9464" name="Google Shape;9464;p80"/>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5" name="Google Shape;9465;p80"/>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6" name="Google Shape;9466;p80"/>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67" name="Google Shape;9467;p80"/>
          <p:cNvGrpSpPr/>
          <p:nvPr/>
        </p:nvGrpSpPr>
        <p:grpSpPr>
          <a:xfrm>
            <a:off x="2934083" y="3125780"/>
            <a:ext cx="343530" cy="340221"/>
            <a:chOff x="3860250" y="1427025"/>
            <a:chExt cx="487900" cy="483200"/>
          </a:xfrm>
        </p:grpSpPr>
        <p:sp>
          <p:nvSpPr>
            <p:cNvPr id="9468" name="Google Shape;9468;p80"/>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9" name="Google Shape;9469;p80"/>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0" name="Google Shape;9470;p80"/>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71" name="Google Shape;9471;p80"/>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2" name="Google Shape;9472;p80"/>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73" name="Google Shape;9473;p80"/>
          <p:cNvGrpSpPr/>
          <p:nvPr/>
        </p:nvGrpSpPr>
        <p:grpSpPr>
          <a:xfrm>
            <a:off x="4190322" y="3125806"/>
            <a:ext cx="340221" cy="340168"/>
            <a:chOff x="5648375" y="1427025"/>
            <a:chExt cx="483200" cy="483125"/>
          </a:xfrm>
        </p:grpSpPr>
        <p:sp>
          <p:nvSpPr>
            <p:cNvPr id="9474" name="Google Shape;9474;p80"/>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5" name="Google Shape;9475;p80"/>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76" name="Google Shape;9476;p80"/>
          <p:cNvGrpSpPr/>
          <p:nvPr/>
        </p:nvGrpSpPr>
        <p:grpSpPr>
          <a:xfrm>
            <a:off x="4604808" y="3125789"/>
            <a:ext cx="344622" cy="340204"/>
            <a:chOff x="6238300" y="1426975"/>
            <a:chExt cx="489450" cy="483175"/>
          </a:xfrm>
        </p:grpSpPr>
        <p:sp>
          <p:nvSpPr>
            <p:cNvPr id="9477" name="Google Shape;9477;p80"/>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8" name="Google Shape;9478;p80"/>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9" name="Google Shape;9479;p80"/>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80" name="Google Shape;9480;p80"/>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81" name="Google Shape;9481;p80"/>
          <p:cNvGrpSpPr/>
          <p:nvPr/>
        </p:nvGrpSpPr>
        <p:grpSpPr>
          <a:xfrm>
            <a:off x="1263703" y="3544794"/>
            <a:ext cx="340168" cy="340186"/>
            <a:chOff x="1487200" y="2021475"/>
            <a:chExt cx="483125" cy="483150"/>
          </a:xfrm>
        </p:grpSpPr>
        <p:sp>
          <p:nvSpPr>
            <p:cNvPr id="9482" name="Google Shape;9482;p80"/>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3" name="Google Shape;9483;p80"/>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4" name="Google Shape;9484;p80"/>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5" name="Google Shape;9485;p80"/>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86" name="Google Shape;9486;p80"/>
          <p:cNvGrpSpPr/>
          <p:nvPr/>
        </p:nvGrpSpPr>
        <p:grpSpPr>
          <a:xfrm>
            <a:off x="1678040" y="3565398"/>
            <a:ext cx="340168" cy="298978"/>
            <a:chOff x="2081650" y="2050750"/>
            <a:chExt cx="483125" cy="424625"/>
          </a:xfrm>
        </p:grpSpPr>
        <p:sp>
          <p:nvSpPr>
            <p:cNvPr id="9487" name="Google Shape;9487;p80"/>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8" name="Google Shape;9488;p80"/>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9" name="Google Shape;9489;p80"/>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0" name="Google Shape;9490;p80"/>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1" name="Google Shape;9491;p80"/>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2" name="Google Shape;9492;p80"/>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93" name="Google Shape;9493;p80"/>
          <p:cNvGrpSpPr/>
          <p:nvPr/>
        </p:nvGrpSpPr>
        <p:grpSpPr>
          <a:xfrm>
            <a:off x="2105973" y="3588721"/>
            <a:ext cx="340168" cy="252332"/>
            <a:chOff x="2676100" y="2083800"/>
            <a:chExt cx="483125" cy="358375"/>
          </a:xfrm>
        </p:grpSpPr>
        <p:sp>
          <p:nvSpPr>
            <p:cNvPr id="9494" name="Google Shape;9494;p80"/>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5" name="Google Shape;9495;p80"/>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96" name="Google Shape;9496;p80"/>
          <p:cNvGrpSpPr/>
          <p:nvPr/>
        </p:nvGrpSpPr>
        <p:grpSpPr>
          <a:xfrm>
            <a:off x="2531487" y="3554766"/>
            <a:ext cx="323587" cy="320242"/>
            <a:chOff x="3282325" y="2035675"/>
            <a:chExt cx="459575" cy="454825"/>
          </a:xfrm>
        </p:grpSpPr>
        <p:sp>
          <p:nvSpPr>
            <p:cNvPr id="9497" name="Google Shape;9497;p80"/>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8" name="Google Shape;9498;p80"/>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9" name="Google Shape;9499;p80"/>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0" name="Google Shape;9500;p80"/>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01" name="Google Shape;9501;p80"/>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2" name="Google Shape;9502;p80"/>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03" name="Google Shape;9503;p80"/>
          <p:cNvGrpSpPr/>
          <p:nvPr/>
        </p:nvGrpSpPr>
        <p:grpSpPr>
          <a:xfrm>
            <a:off x="3776187" y="3544803"/>
            <a:ext cx="340608" cy="340168"/>
            <a:chOff x="5053900" y="2021500"/>
            <a:chExt cx="483750" cy="483125"/>
          </a:xfrm>
        </p:grpSpPr>
        <p:sp>
          <p:nvSpPr>
            <p:cNvPr id="9504" name="Google Shape;9504;p80"/>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5" name="Google Shape;9505;p80"/>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6" name="Google Shape;9506;p80"/>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7" name="Google Shape;9507;p80"/>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8" name="Google Shape;9508;p80"/>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9" name="Google Shape;9509;p80"/>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0" name="Google Shape;9510;p80"/>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1" name="Google Shape;9511;p80"/>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12" name="Google Shape;9512;p80"/>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13" name="Google Shape;9513;p80"/>
          <p:cNvGrpSpPr/>
          <p:nvPr/>
        </p:nvGrpSpPr>
        <p:grpSpPr>
          <a:xfrm>
            <a:off x="4601286" y="3547971"/>
            <a:ext cx="351663" cy="333831"/>
            <a:chOff x="6222125" y="2025975"/>
            <a:chExt cx="499450" cy="474125"/>
          </a:xfrm>
        </p:grpSpPr>
        <p:sp>
          <p:nvSpPr>
            <p:cNvPr id="9514" name="Google Shape;9514;p80"/>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5" name="Google Shape;9515;p80"/>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6" name="Google Shape;9516;p80"/>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17" name="Google Shape;9517;p80"/>
          <p:cNvGrpSpPr/>
          <p:nvPr/>
        </p:nvGrpSpPr>
        <p:grpSpPr>
          <a:xfrm>
            <a:off x="5058848" y="2364541"/>
            <a:ext cx="335504" cy="185953"/>
            <a:chOff x="896050" y="2725450"/>
            <a:chExt cx="476500" cy="264100"/>
          </a:xfrm>
        </p:grpSpPr>
        <p:sp>
          <p:nvSpPr>
            <p:cNvPr id="9518" name="Google Shape;9518;p80"/>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9" name="Google Shape;9519;p80"/>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0" name="Google Shape;9520;p80"/>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21" name="Google Shape;9521;p80"/>
          <p:cNvGrpSpPr/>
          <p:nvPr/>
        </p:nvGrpSpPr>
        <p:grpSpPr>
          <a:xfrm>
            <a:off x="5489588" y="2287425"/>
            <a:ext cx="340168" cy="340186"/>
            <a:chOff x="1487200" y="2615925"/>
            <a:chExt cx="483125" cy="483150"/>
          </a:xfrm>
        </p:grpSpPr>
        <p:sp>
          <p:nvSpPr>
            <p:cNvPr id="9522" name="Google Shape;9522;p80"/>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3" name="Google Shape;9523;p80"/>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4" name="Google Shape;9524;p80"/>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25" name="Google Shape;9525;p80"/>
          <p:cNvGrpSpPr/>
          <p:nvPr/>
        </p:nvGrpSpPr>
        <p:grpSpPr>
          <a:xfrm>
            <a:off x="5889537" y="2287425"/>
            <a:ext cx="353564" cy="340186"/>
            <a:chOff x="2077575" y="2615925"/>
            <a:chExt cx="502150" cy="483150"/>
          </a:xfrm>
        </p:grpSpPr>
        <p:sp>
          <p:nvSpPr>
            <p:cNvPr id="9526" name="Google Shape;9526;p80"/>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7" name="Google Shape;9527;p80"/>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8" name="Google Shape;9528;p80"/>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9" name="Google Shape;9529;p80"/>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30" name="Google Shape;9530;p80"/>
          <p:cNvGrpSpPr/>
          <p:nvPr/>
        </p:nvGrpSpPr>
        <p:grpSpPr>
          <a:xfrm>
            <a:off x="6313326" y="2303452"/>
            <a:ext cx="334536" cy="308132"/>
            <a:chOff x="2680100" y="2638725"/>
            <a:chExt cx="475125" cy="437625"/>
          </a:xfrm>
        </p:grpSpPr>
        <p:sp>
          <p:nvSpPr>
            <p:cNvPr id="9531" name="Google Shape;9531;p80"/>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2" name="Google Shape;9532;p80"/>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3" name="Google Shape;9533;p80"/>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4" name="Google Shape;9534;p80"/>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35" name="Google Shape;9535;p80"/>
          <p:cNvGrpSpPr/>
          <p:nvPr/>
        </p:nvGrpSpPr>
        <p:grpSpPr>
          <a:xfrm>
            <a:off x="6778965" y="2287425"/>
            <a:ext cx="239183" cy="340186"/>
            <a:chOff x="3342275" y="2615925"/>
            <a:chExt cx="339700" cy="483150"/>
          </a:xfrm>
        </p:grpSpPr>
        <p:sp>
          <p:nvSpPr>
            <p:cNvPr id="9536" name="Google Shape;9536;p80"/>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7" name="Google Shape;9537;p80"/>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38" name="Google Shape;9538;p80"/>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9" name="Google Shape;9539;p80"/>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0" name="Google Shape;9540;p80"/>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41" name="Google Shape;9541;p80"/>
          <p:cNvGrpSpPr/>
          <p:nvPr/>
        </p:nvGrpSpPr>
        <p:grpSpPr>
          <a:xfrm>
            <a:off x="6415846" y="3956426"/>
            <a:ext cx="339482" cy="339271"/>
            <a:chOff x="5648900" y="2616600"/>
            <a:chExt cx="482150" cy="481850"/>
          </a:xfrm>
        </p:grpSpPr>
        <p:sp>
          <p:nvSpPr>
            <p:cNvPr id="9542" name="Google Shape;9542;p80"/>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3" name="Google Shape;9543;p80"/>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44" name="Google Shape;9544;p80"/>
          <p:cNvGrpSpPr/>
          <p:nvPr/>
        </p:nvGrpSpPr>
        <p:grpSpPr>
          <a:xfrm>
            <a:off x="4735130" y="3963142"/>
            <a:ext cx="325626" cy="325694"/>
            <a:chOff x="6242825" y="2615925"/>
            <a:chExt cx="483125" cy="483225"/>
          </a:xfrm>
        </p:grpSpPr>
        <p:sp>
          <p:nvSpPr>
            <p:cNvPr id="9545" name="Google Shape;9545;p80"/>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6" name="Google Shape;9546;p80"/>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7" name="Google Shape;9547;p80"/>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8" name="Google Shape;9548;p80"/>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9" name="Google Shape;9549;p80"/>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50" name="Google Shape;9550;p80"/>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51" name="Google Shape;9551;p80"/>
          <p:cNvGrpSpPr/>
          <p:nvPr/>
        </p:nvGrpSpPr>
        <p:grpSpPr>
          <a:xfrm>
            <a:off x="5488629" y="2707036"/>
            <a:ext cx="342087" cy="340186"/>
            <a:chOff x="1487200" y="3210375"/>
            <a:chExt cx="485850" cy="483150"/>
          </a:xfrm>
        </p:grpSpPr>
        <p:sp>
          <p:nvSpPr>
            <p:cNvPr id="9552" name="Google Shape;9552;p80"/>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53" name="Google Shape;9553;p80"/>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54" name="Google Shape;9554;p80"/>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55" name="Google Shape;9555;p80"/>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56" name="Google Shape;9556;p80"/>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57" name="Google Shape;9557;p80"/>
          <p:cNvGrpSpPr/>
          <p:nvPr/>
        </p:nvGrpSpPr>
        <p:grpSpPr>
          <a:xfrm>
            <a:off x="6727988" y="2707027"/>
            <a:ext cx="341136" cy="340204"/>
            <a:chOff x="3269875" y="3210400"/>
            <a:chExt cx="484500" cy="483175"/>
          </a:xfrm>
        </p:grpSpPr>
        <p:sp>
          <p:nvSpPr>
            <p:cNvPr id="9558" name="Google Shape;9558;p80"/>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59" name="Google Shape;9559;p80"/>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60" name="Google Shape;9560;p80"/>
          <p:cNvGrpSpPr/>
          <p:nvPr/>
        </p:nvGrpSpPr>
        <p:grpSpPr>
          <a:xfrm>
            <a:off x="7227082" y="2706666"/>
            <a:ext cx="170216" cy="340925"/>
            <a:chOff x="3985700" y="3210375"/>
            <a:chExt cx="241750" cy="484200"/>
          </a:xfrm>
        </p:grpSpPr>
        <p:sp>
          <p:nvSpPr>
            <p:cNvPr id="9561" name="Google Shape;9561;p80"/>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62" name="Google Shape;9562;p80"/>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63" name="Google Shape;9563;p80"/>
          <p:cNvGrpSpPr/>
          <p:nvPr/>
        </p:nvGrpSpPr>
        <p:grpSpPr>
          <a:xfrm>
            <a:off x="7566351" y="2707678"/>
            <a:ext cx="339007" cy="338901"/>
            <a:chOff x="4460225" y="3211300"/>
            <a:chExt cx="481475" cy="481325"/>
          </a:xfrm>
        </p:grpSpPr>
        <p:sp>
          <p:nvSpPr>
            <p:cNvPr id="9564" name="Google Shape;9564;p80"/>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65" name="Google Shape;9565;p80"/>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66" name="Google Shape;9566;p80"/>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67" name="Google Shape;9567;p80"/>
          <p:cNvGrpSpPr/>
          <p:nvPr/>
        </p:nvGrpSpPr>
        <p:grpSpPr>
          <a:xfrm>
            <a:off x="6859688" y="3985756"/>
            <a:ext cx="342034" cy="280654"/>
            <a:chOff x="5647000" y="3252650"/>
            <a:chExt cx="485775" cy="398600"/>
          </a:xfrm>
        </p:grpSpPr>
        <p:sp>
          <p:nvSpPr>
            <p:cNvPr id="9568" name="Google Shape;9568;p80"/>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69" name="Google Shape;9569;p80"/>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70" name="Google Shape;9570;p80"/>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71" name="Google Shape;9571;p80"/>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72" name="Google Shape;9572;p80"/>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73" name="Google Shape;9573;p80"/>
          <p:cNvGrpSpPr/>
          <p:nvPr/>
        </p:nvGrpSpPr>
        <p:grpSpPr>
          <a:xfrm>
            <a:off x="5165128" y="3991768"/>
            <a:ext cx="326536" cy="268454"/>
            <a:chOff x="6242450" y="3252800"/>
            <a:chExt cx="484475" cy="398300"/>
          </a:xfrm>
        </p:grpSpPr>
        <p:sp>
          <p:nvSpPr>
            <p:cNvPr id="9574" name="Google Shape;9574;p80"/>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75" name="Google Shape;9575;p80"/>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76" name="Google Shape;9576;p80"/>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77" name="Google Shape;9577;p80"/>
          <p:cNvGrpSpPr/>
          <p:nvPr/>
        </p:nvGrpSpPr>
        <p:grpSpPr>
          <a:xfrm>
            <a:off x="5077111" y="3126102"/>
            <a:ext cx="298978" cy="340168"/>
            <a:chOff x="922025" y="3804850"/>
            <a:chExt cx="424625" cy="483125"/>
          </a:xfrm>
        </p:grpSpPr>
        <p:sp>
          <p:nvSpPr>
            <p:cNvPr id="9578" name="Google Shape;9578;p80"/>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79" name="Google Shape;9579;p80"/>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80" name="Google Shape;9580;p80"/>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81" name="Google Shape;9581;p80"/>
          <p:cNvGrpSpPr/>
          <p:nvPr/>
        </p:nvGrpSpPr>
        <p:grpSpPr>
          <a:xfrm>
            <a:off x="5909841" y="3126102"/>
            <a:ext cx="312955" cy="340168"/>
            <a:chOff x="2100300" y="3804850"/>
            <a:chExt cx="444475" cy="483125"/>
          </a:xfrm>
        </p:grpSpPr>
        <p:sp>
          <p:nvSpPr>
            <p:cNvPr id="9582" name="Google Shape;9582;p80"/>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83" name="Google Shape;9583;p80"/>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84" name="Google Shape;9584;p80"/>
          <p:cNvGrpSpPr/>
          <p:nvPr/>
        </p:nvGrpSpPr>
        <p:grpSpPr>
          <a:xfrm>
            <a:off x="6333463" y="3126102"/>
            <a:ext cx="294261" cy="340168"/>
            <a:chOff x="2708700" y="3804850"/>
            <a:chExt cx="417925" cy="483125"/>
          </a:xfrm>
        </p:grpSpPr>
        <p:sp>
          <p:nvSpPr>
            <p:cNvPr id="9585" name="Google Shape;9585;p80"/>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86" name="Google Shape;9586;p80"/>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87" name="Google Shape;9587;p80"/>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88" name="Google Shape;9588;p80"/>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89" name="Google Shape;9589;p80"/>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90" name="Google Shape;9590;p80"/>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91" name="Google Shape;9591;p80"/>
          <p:cNvGrpSpPr/>
          <p:nvPr/>
        </p:nvGrpSpPr>
        <p:grpSpPr>
          <a:xfrm>
            <a:off x="7570338" y="3127378"/>
            <a:ext cx="331033" cy="337616"/>
            <a:chOff x="4467450" y="3808475"/>
            <a:chExt cx="470150" cy="479500"/>
          </a:xfrm>
        </p:grpSpPr>
        <p:sp>
          <p:nvSpPr>
            <p:cNvPr id="9592" name="Google Shape;9592;p80"/>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93" name="Google Shape;9593;p80"/>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94" name="Google Shape;9594;p80"/>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95" name="Google Shape;9595;p80"/>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96" name="Google Shape;9596;p80"/>
          <p:cNvGrpSpPr/>
          <p:nvPr/>
        </p:nvGrpSpPr>
        <p:grpSpPr>
          <a:xfrm>
            <a:off x="7990685" y="3126102"/>
            <a:ext cx="340186" cy="340168"/>
            <a:chOff x="5053900" y="3804850"/>
            <a:chExt cx="483150" cy="483125"/>
          </a:xfrm>
        </p:grpSpPr>
        <p:sp>
          <p:nvSpPr>
            <p:cNvPr id="9597" name="Google Shape;9597;p80"/>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98" name="Google Shape;9598;p80"/>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99" name="Google Shape;9599;p80"/>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00" name="Google Shape;9600;p80"/>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01" name="Google Shape;9601;p80"/>
          <p:cNvGrpSpPr/>
          <p:nvPr/>
        </p:nvGrpSpPr>
        <p:grpSpPr>
          <a:xfrm>
            <a:off x="7306081" y="3956021"/>
            <a:ext cx="340168" cy="340168"/>
            <a:chOff x="5648375" y="3804850"/>
            <a:chExt cx="483125" cy="483125"/>
          </a:xfrm>
        </p:grpSpPr>
        <p:sp>
          <p:nvSpPr>
            <p:cNvPr id="9602" name="Google Shape;9602;p80"/>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03" name="Google Shape;9603;p80"/>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04" name="Google Shape;9604;p80"/>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05" name="Google Shape;9605;p80"/>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06" name="Google Shape;9606;p80"/>
          <p:cNvGrpSpPr/>
          <p:nvPr/>
        </p:nvGrpSpPr>
        <p:grpSpPr>
          <a:xfrm>
            <a:off x="5596036" y="3968278"/>
            <a:ext cx="280923" cy="315449"/>
            <a:chOff x="6276025" y="3812400"/>
            <a:chExt cx="416800" cy="468025"/>
          </a:xfrm>
        </p:grpSpPr>
        <p:sp>
          <p:nvSpPr>
            <p:cNvPr id="9607" name="Google Shape;9607;p80"/>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08" name="Google Shape;9608;p80"/>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09" name="Google Shape;9609;p80"/>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0" name="Google Shape;9610;p80"/>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11" name="Google Shape;9611;p80"/>
          <p:cNvGrpSpPr/>
          <p:nvPr/>
        </p:nvGrpSpPr>
        <p:grpSpPr>
          <a:xfrm>
            <a:off x="5055293" y="3545089"/>
            <a:ext cx="342615" cy="340186"/>
            <a:chOff x="890400" y="4399350"/>
            <a:chExt cx="486600" cy="483150"/>
          </a:xfrm>
        </p:grpSpPr>
        <p:sp>
          <p:nvSpPr>
            <p:cNvPr id="9612" name="Google Shape;9612;p80"/>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3" name="Google Shape;9613;p80"/>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4" name="Google Shape;9614;p80"/>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15" name="Google Shape;9615;p80"/>
          <p:cNvGrpSpPr/>
          <p:nvPr/>
        </p:nvGrpSpPr>
        <p:grpSpPr>
          <a:xfrm>
            <a:off x="5489588" y="3560368"/>
            <a:ext cx="340168" cy="309628"/>
            <a:chOff x="1487200" y="4421025"/>
            <a:chExt cx="483125" cy="439750"/>
          </a:xfrm>
        </p:grpSpPr>
        <p:sp>
          <p:nvSpPr>
            <p:cNvPr id="9616" name="Google Shape;9616;p80"/>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7" name="Google Shape;9617;p80"/>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8" name="Google Shape;9618;p80"/>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19" name="Google Shape;9619;p80"/>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20" name="Google Shape;9620;p80"/>
          <p:cNvGrpSpPr/>
          <p:nvPr/>
        </p:nvGrpSpPr>
        <p:grpSpPr>
          <a:xfrm>
            <a:off x="5893867" y="3545107"/>
            <a:ext cx="344903" cy="340151"/>
            <a:chOff x="2079300" y="4399325"/>
            <a:chExt cx="489850" cy="483100"/>
          </a:xfrm>
        </p:grpSpPr>
        <p:sp>
          <p:nvSpPr>
            <p:cNvPr id="9621" name="Google Shape;9621;p80"/>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22" name="Google Shape;9622;p80"/>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623" name="Google Shape;9623;p80"/>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624" name="Google Shape;9624;p80"/>
          <p:cNvGrpSpPr/>
          <p:nvPr/>
        </p:nvGrpSpPr>
        <p:grpSpPr>
          <a:xfrm>
            <a:off x="6760439" y="3545107"/>
            <a:ext cx="276236" cy="340151"/>
            <a:chOff x="3316000" y="4399325"/>
            <a:chExt cx="392325" cy="483100"/>
          </a:xfrm>
        </p:grpSpPr>
        <p:sp>
          <p:nvSpPr>
            <p:cNvPr id="9625" name="Google Shape;9625;p80"/>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26" name="Google Shape;9626;p80"/>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27" name="Google Shape;9627;p80"/>
          <p:cNvGrpSpPr/>
          <p:nvPr/>
        </p:nvGrpSpPr>
        <p:grpSpPr>
          <a:xfrm>
            <a:off x="7185179" y="3545089"/>
            <a:ext cx="254022" cy="340186"/>
            <a:chOff x="3926225" y="4399275"/>
            <a:chExt cx="360775" cy="483150"/>
          </a:xfrm>
        </p:grpSpPr>
        <p:sp>
          <p:nvSpPr>
            <p:cNvPr id="9628" name="Google Shape;9628;p80"/>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29" name="Google Shape;9629;p80"/>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630" name="Google Shape;9630;p80"/>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631" name="Google Shape;9631;p80"/>
          <p:cNvGrpSpPr/>
          <p:nvPr/>
        </p:nvGrpSpPr>
        <p:grpSpPr>
          <a:xfrm>
            <a:off x="7990738" y="3545151"/>
            <a:ext cx="340080" cy="340063"/>
            <a:chOff x="5053975" y="4399375"/>
            <a:chExt cx="483000" cy="482975"/>
          </a:xfrm>
        </p:grpSpPr>
        <p:sp>
          <p:nvSpPr>
            <p:cNvPr id="9632" name="Google Shape;9632;p80"/>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3" name="Google Shape;9633;p80"/>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4" name="Google Shape;9634;p80"/>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35" name="Google Shape;9635;p80"/>
          <p:cNvGrpSpPr/>
          <p:nvPr/>
        </p:nvGrpSpPr>
        <p:grpSpPr>
          <a:xfrm>
            <a:off x="7750609" y="3956042"/>
            <a:ext cx="340168" cy="340168"/>
            <a:chOff x="5648375" y="4399300"/>
            <a:chExt cx="483125" cy="483125"/>
          </a:xfrm>
        </p:grpSpPr>
        <p:sp>
          <p:nvSpPr>
            <p:cNvPr id="9636" name="Google Shape;9636;p80"/>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37" name="Google Shape;9637;p80"/>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38" name="Google Shape;9638;p80"/>
          <p:cNvGrpSpPr/>
          <p:nvPr/>
        </p:nvGrpSpPr>
        <p:grpSpPr>
          <a:xfrm>
            <a:off x="5981331" y="3974637"/>
            <a:ext cx="330007" cy="302744"/>
            <a:chOff x="6239575" y="4416275"/>
            <a:chExt cx="489625" cy="449175"/>
          </a:xfrm>
        </p:grpSpPr>
        <p:sp>
          <p:nvSpPr>
            <p:cNvPr id="9639" name="Google Shape;9639;p80"/>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40" name="Google Shape;9640;p80"/>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41" name="Google Shape;9641;p80"/>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42" name="Google Shape;9642;p80"/>
          <p:cNvGrpSpPr/>
          <p:nvPr/>
        </p:nvGrpSpPr>
        <p:grpSpPr>
          <a:xfrm>
            <a:off x="3084610" y="3971815"/>
            <a:ext cx="308234" cy="308234"/>
            <a:chOff x="892750" y="4993750"/>
            <a:chExt cx="483125" cy="483125"/>
          </a:xfrm>
        </p:grpSpPr>
        <p:sp>
          <p:nvSpPr>
            <p:cNvPr id="9643" name="Google Shape;9643;p80"/>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44" name="Google Shape;9644;p80"/>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45" name="Google Shape;9645;p80"/>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46" name="Google Shape;9646;p80"/>
          <p:cNvGrpSpPr/>
          <p:nvPr/>
        </p:nvGrpSpPr>
        <p:grpSpPr>
          <a:xfrm>
            <a:off x="3497219" y="3971815"/>
            <a:ext cx="308234" cy="308234"/>
            <a:chOff x="1487200" y="4993750"/>
            <a:chExt cx="483125" cy="483125"/>
          </a:xfrm>
        </p:grpSpPr>
        <p:sp>
          <p:nvSpPr>
            <p:cNvPr id="9647" name="Google Shape;9647;p80"/>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48" name="Google Shape;9648;p80"/>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49" name="Google Shape;9649;p80"/>
          <p:cNvGrpSpPr/>
          <p:nvPr/>
        </p:nvGrpSpPr>
        <p:grpSpPr>
          <a:xfrm>
            <a:off x="3909829" y="3971815"/>
            <a:ext cx="308234" cy="308234"/>
            <a:chOff x="2081650" y="4993750"/>
            <a:chExt cx="483125" cy="483125"/>
          </a:xfrm>
        </p:grpSpPr>
        <p:sp>
          <p:nvSpPr>
            <p:cNvPr id="9650" name="Google Shape;9650;p80"/>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1" name="Google Shape;9651;p80"/>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52" name="Google Shape;9652;p80"/>
          <p:cNvGrpSpPr/>
          <p:nvPr/>
        </p:nvGrpSpPr>
        <p:grpSpPr>
          <a:xfrm>
            <a:off x="1491328" y="3979188"/>
            <a:ext cx="293982" cy="293982"/>
            <a:chOff x="2676100" y="4993750"/>
            <a:chExt cx="483125" cy="483125"/>
          </a:xfrm>
        </p:grpSpPr>
        <p:sp>
          <p:nvSpPr>
            <p:cNvPr id="9653" name="Google Shape;9653;p80"/>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4" name="Google Shape;9654;p80"/>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5" name="Google Shape;9655;p80"/>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56" name="Google Shape;9656;p80"/>
          <p:cNvGrpSpPr/>
          <p:nvPr/>
        </p:nvGrpSpPr>
        <p:grpSpPr>
          <a:xfrm>
            <a:off x="4322435" y="3971815"/>
            <a:ext cx="308234" cy="308234"/>
            <a:chOff x="3270550" y="4993750"/>
            <a:chExt cx="483125" cy="483125"/>
          </a:xfrm>
        </p:grpSpPr>
        <p:sp>
          <p:nvSpPr>
            <p:cNvPr id="9657" name="Google Shape;9657;p80"/>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8" name="Google Shape;9658;p80"/>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59" name="Google Shape;9659;p80"/>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660" name="Google Shape;9660;p80"/>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661" name="Google Shape;9661;p80"/>
          <p:cNvGrpSpPr/>
          <p:nvPr/>
        </p:nvGrpSpPr>
        <p:grpSpPr>
          <a:xfrm>
            <a:off x="2288093" y="3979142"/>
            <a:ext cx="293997" cy="294073"/>
            <a:chOff x="4459450" y="4993700"/>
            <a:chExt cx="483150" cy="483275"/>
          </a:xfrm>
        </p:grpSpPr>
        <p:sp>
          <p:nvSpPr>
            <p:cNvPr id="9662" name="Google Shape;9662;p80"/>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63" name="Google Shape;9663;p80"/>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664" name="Google Shape;9664;p80"/>
          <p:cNvGrpSpPr/>
          <p:nvPr/>
        </p:nvGrpSpPr>
        <p:grpSpPr>
          <a:xfrm>
            <a:off x="2686471" y="3979142"/>
            <a:ext cx="293997" cy="294073"/>
            <a:chOff x="5053900" y="4993700"/>
            <a:chExt cx="483150" cy="483275"/>
          </a:xfrm>
        </p:grpSpPr>
        <p:sp>
          <p:nvSpPr>
            <p:cNvPr id="9665" name="Google Shape;9665;p80"/>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666" name="Google Shape;9666;p80"/>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9670" name="Shape 9670"/>
        <p:cNvGrpSpPr/>
        <p:nvPr/>
      </p:nvGrpSpPr>
      <p:grpSpPr>
        <a:xfrm>
          <a:off x="0" y="0"/>
          <a:ext cx="0" cy="0"/>
          <a:chOff x="0" y="0"/>
          <a:chExt cx="0" cy="0"/>
        </a:xfrm>
      </p:grpSpPr>
      <p:sp>
        <p:nvSpPr>
          <p:cNvPr id="9671" name="Google Shape;9671;p81"/>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2" name="Google Shape;9672;p81"/>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3" name="Google Shape;9673;p81"/>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74" name="Google Shape;9674;p81"/>
          <p:cNvGrpSpPr/>
          <p:nvPr/>
        </p:nvGrpSpPr>
        <p:grpSpPr>
          <a:xfrm>
            <a:off x="2987728" y="1561903"/>
            <a:ext cx="371882" cy="373766"/>
            <a:chOff x="-41270450" y="1973375"/>
            <a:chExt cx="315850" cy="317450"/>
          </a:xfrm>
        </p:grpSpPr>
        <p:sp>
          <p:nvSpPr>
            <p:cNvPr id="9675" name="Google Shape;9675;p81"/>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6" name="Google Shape;9676;p81"/>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7" name="Google Shape;9677;p81"/>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8" name="Google Shape;9678;p81"/>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79" name="Google Shape;9679;p81"/>
          <p:cNvGrpSpPr/>
          <p:nvPr/>
        </p:nvGrpSpPr>
        <p:grpSpPr>
          <a:xfrm>
            <a:off x="3005407" y="2008859"/>
            <a:ext cx="395871" cy="372088"/>
            <a:chOff x="-41291625" y="2339025"/>
            <a:chExt cx="336225" cy="316025"/>
          </a:xfrm>
        </p:grpSpPr>
        <p:sp>
          <p:nvSpPr>
            <p:cNvPr id="9680" name="Google Shape;9680;p81"/>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1" name="Google Shape;9681;p81"/>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682" name="Google Shape;9682;p81"/>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3" name="Google Shape;9683;p81"/>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4" name="Google Shape;9684;p81"/>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5" name="Google Shape;9685;p81"/>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6" name="Google Shape;9686;p81"/>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7" name="Google Shape;9687;p81"/>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688" name="Google Shape;9688;p81"/>
          <p:cNvGrpSpPr/>
          <p:nvPr/>
        </p:nvGrpSpPr>
        <p:grpSpPr>
          <a:xfrm>
            <a:off x="1229534" y="1533910"/>
            <a:ext cx="396931" cy="373147"/>
            <a:chOff x="-42804750" y="1949600"/>
            <a:chExt cx="337125" cy="316925"/>
          </a:xfrm>
        </p:grpSpPr>
        <p:sp>
          <p:nvSpPr>
            <p:cNvPr id="9689" name="Google Shape;9689;p81"/>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0" name="Google Shape;9690;p81"/>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1" name="Google Shape;9691;p81"/>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92" name="Google Shape;9692;p81"/>
          <p:cNvGrpSpPr/>
          <p:nvPr/>
        </p:nvGrpSpPr>
        <p:grpSpPr>
          <a:xfrm>
            <a:off x="1292211" y="1986607"/>
            <a:ext cx="335706" cy="364258"/>
            <a:chOff x="-42778750" y="2320125"/>
            <a:chExt cx="285125" cy="309375"/>
          </a:xfrm>
        </p:grpSpPr>
        <p:sp>
          <p:nvSpPr>
            <p:cNvPr id="9693" name="Google Shape;9693;p81"/>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4" name="Google Shape;9694;p81"/>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695" name="Google Shape;9695;p81"/>
          <p:cNvGrpSpPr/>
          <p:nvPr/>
        </p:nvGrpSpPr>
        <p:grpSpPr>
          <a:xfrm>
            <a:off x="1269879" y="2433612"/>
            <a:ext cx="375591" cy="374678"/>
            <a:chOff x="-42796875" y="2680675"/>
            <a:chExt cx="319000" cy="318225"/>
          </a:xfrm>
        </p:grpSpPr>
        <p:sp>
          <p:nvSpPr>
            <p:cNvPr id="9696" name="Google Shape;9696;p81"/>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7" name="Google Shape;9697;p81"/>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8" name="Google Shape;9698;p81"/>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9" name="Google Shape;9699;p81"/>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0" name="Google Shape;9700;p81"/>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01" name="Google Shape;9701;p81"/>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2" name="Google Shape;9702;p81"/>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3" name="Google Shape;9703;p81"/>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4" name="Google Shape;9704;p81"/>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5" name="Google Shape;9705;p81"/>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06" name="Google Shape;9706;p81"/>
          <p:cNvGrpSpPr/>
          <p:nvPr/>
        </p:nvGrpSpPr>
        <p:grpSpPr>
          <a:xfrm>
            <a:off x="2168150" y="3311887"/>
            <a:ext cx="390426" cy="369586"/>
            <a:chOff x="-39055650" y="2315975"/>
            <a:chExt cx="331600" cy="313900"/>
          </a:xfrm>
        </p:grpSpPr>
        <p:sp>
          <p:nvSpPr>
            <p:cNvPr id="9707" name="Google Shape;9707;p81"/>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8" name="Google Shape;9708;p81"/>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09" name="Google Shape;9709;p81"/>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0" name="Google Shape;9710;p81"/>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11" name="Google Shape;9711;p81"/>
          <p:cNvGrpSpPr/>
          <p:nvPr/>
        </p:nvGrpSpPr>
        <p:grpSpPr>
          <a:xfrm>
            <a:off x="1659816" y="1534087"/>
            <a:ext cx="380241" cy="371793"/>
            <a:chOff x="-42430625" y="1949750"/>
            <a:chExt cx="322950" cy="315775"/>
          </a:xfrm>
        </p:grpSpPr>
        <p:sp>
          <p:nvSpPr>
            <p:cNvPr id="9712" name="Google Shape;9712;p81"/>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3" name="Google Shape;9713;p81"/>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4" name="Google Shape;9714;p81"/>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5" name="Google Shape;9715;p81"/>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16" name="Google Shape;9716;p81"/>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7" name="Google Shape;9717;p81"/>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8" name="Google Shape;9718;p81"/>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9" name="Google Shape;9719;p81"/>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0" name="Google Shape;9720;p81"/>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1" name="Google Shape;9721;p81"/>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22" name="Google Shape;9722;p81"/>
          <p:cNvGrpSpPr/>
          <p:nvPr/>
        </p:nvGrpSpPr>
        <p:grpSpPr>
          <a:xfrm>
            <a:off x="2623344" y="3310032"/>
            <a:ext cx="372824" cy="372058"/>
            <a:chOff x="-38686275" y="2314400"/>
            <a:chExt cx="316650" cy="316000"/>
          </a:xfrm>
        </p:grpSpPr>
        <p:sp>
          <p:nvSpPr>
            <p:cNvPr id="9723" name="Google Shape;9723;p81"/>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4" name="Google Shape;9724;p81"/>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25" name="Google Shape;9725;p81"/>
          <p:cNvGrpSpPr/>
          <p:nvPr/>
        </p:nvGrpSpPr>
        <p:grpSpPr>
          <a:xfrm>
            <a:off x="2621946" y="3802072"/>
            <a:ext cx="375620" cy="373736"/>
            <a:chOff x="-38686275" y="2682250"/>
            <a:chExt cx="319025" cy="317425"/>
          </a:xfrm>
        </p:grpSpPr>
        <p:sp>
          <p:nvSpPr>
            <p:cNvPr id="9726" name="Google Shape;9726;p81"/>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7" name="Google Shape;9727;p81"/>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28" name="Google Shape;9728;p81"/>
          <p:cNvGrpSpPr/>
          <p:nvPr/>
        </p:nvGrpSpPr>
        <p:grpSpPr>
          <a:xfrm>
            <a:off x="3940328" y="3800615"/>
            <a:ext cx="391368" cy="376650"/>
            <a:chOff x="-37534750" y="2668075"/>
            <a:chExt cx="332400" cy="319900"/>
          </a:xfrm>
        </p:grpSpPr>
        <p:sp>
          <p:nvSpPr>
            <p:cNvPr id="9729" name="Google Shape;9729;p81"/>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0" name="Google Shape;9730;p81"/>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31" name="Google Shape;9731;p81"/>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32" name="Google Shape;9732;p81"/>
          <p:cNvGrpSpPr/>
          <p:nvPr/>
        </p:nvGrpSpPr>
        <p:grpSpPr>
          <a:xfrm>
            <a:off x="2131694" y="1981750"/>
            <a:ext cx="375591" cy="374060"/>
            <a:chOff x="-42062025" y="2316000"/>
            <a:chExt cx="319000" cy="317700"/>
          </a:xfrm>
        </p:grpSpPr>
        <p:sp>
          <p:nvSpPr>
            <p:cNvPr id="9733" name="Google Shape;9733;p81"/>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4" name="Google Shape;9734;p81"/>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35" name="Google Shape;9735;p81"/>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36" name="Google Shape;9736;p81"/>
          <p:cNvGrpSpPr/>
          <p:nvPr/>
        </p:nvGrpSpPr>
        <p:grpSpPr>
          <a:xfrm>
            <a:off x="876569" y="2892853"/>
            <a:ext cx="330143" cy="368173"/>
            <a:chOff x="-40150450" y="1977325"/>
            <a:chExt cx="280400" cy="312700"/>
          </a:xfrm>
        </p:grpSpPr>
        <p:sp>
          <p:nvSpPr>
            <p:cNvPr id="9737" name="Google Shape;9737;p81"/>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8" name="Google Shape;9738;p81"/>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9" name="Google Shape;9739;p81"/>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0" name="Google Shape;9740;p81"/>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41" name="Google Shape;9741;p81"/>
          <p:cNvGrpSpPr/>
          <p:nvPr/>
        </p:nvGrpSpPr>
        <p:grpSpPr>
          <a:xfrm>
            <a:off x="870534" y="3352072"/>
            <a:ext cx="342211" cy="372824"/>
            <a:chOff x="-40160700" y="2339625"/>
            <a:chExt cx="290650" cy="316650"/>
          </a:xfrm>
        </p:grpSpPr>
        <p:sp>
          <p:nvSpPr>
            <p:cNvPr id="9742" name="Google Shape;9742;p81"/>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3" name="Google Shape;9743;p81"/>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4" name="Google Shape;9744;p81"/>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5" name="Google Shape;9745;p81"/>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46" name="Google Shape;9746;p81"/>
          <p:cNvGrpSpPr/>
          <p:nvPr/>
        </p:nvGrpSpPr>
        <p:grpSpPr>
          <a:xfrm>
            <a:off x="852359" y="3802529"/>
            <a:ext cx="375591" cy="372824"/>
            <a:chOff x="-40171725" y="2705875"/>
            <a:chExt cx="319000" cy="316650"/>
          </a:xfrm>
        </p:grpSpPr>
        <p:sp>
          <p:nvSpPr>
            <p:cNvPr id="9747" name="Google Shape;9747;p81"/>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8" name="Google Shape;9748;p81"/>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49" name="Google Shape;9749;p81"/>
          <p:cNvGrpSpPr/>
          <p:nvPr/>
        </p:nvGrpSpPr>
        <p:grpSpPr>
          <a:xfrm>
            <a:off x="3109957" y="2876984"/>
            <a:ext cx="272686" cy="373766"/>
            <a:chOff x="-38275925" y="1946600"/>
            <a:chExt cx="231600" cy="317450"/>
          </a:xfrm>
        </p:grpSpPr>
        <p:sp>
          <p:nvSpPr>
            <p:cNvPr id="9750" name="Google Shape;9750;p81"/>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1" name="Google Shape;9751;p81"/>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52" name="Google Shape;9752;p81"/>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3" name="Google Shape;9753;p81"/>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54" name="Google Shape;9754;p81"/>
          <p:cNvGrpSpPr/>
          <p:nvPr/>
        </p:nvGrpSpPr>
        <p:grpSpPr>
          <a:xfrm>
            <a:off x="2173841" y="4274426"/>
            <a:ext cx="382096" cy="371911"/>
            <a:chOff x="-37190575" y="1951325"/>
            <a:chExt cx="324525" cy="315875"/>
          </a:xfrm>
        </p:grpSpPr>
        <p:sp>
          <p:nvSpPr>
            <p:cNvPr id="9755" name="Google Shape;9755;p81"/>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6" name="Google Shape;9756;p81"/>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7" name="Google Shape;9757;p81"/>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8" name="Google Shape;9758;p81"/>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9" name="Google Shape;9759;p81"/>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60" name="Google Shape;9760;p81"/>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61" name="Google Shape;9761;p81"/>
          <p:cNvGrpSpPr/>
          <p:nvPr/>
        </p:nvGrpSpPr>
        <p:grpSpPr>
          <a:xfrm>
            <a:off x="2574144" y="2060577"/>
            <a:ext cx="373736" cy="293055"/>
            <a:chOff x="-41694200" y="2382950"/>
            <a:chExt cx="317425" cy="248900"/>
          </a:xfrm>
        </p:grpSpPr>
        <p:sp>
          <p:nvSpPr>
            <p:cNvPr id="9762" name="Google Shape;9762;p81"/>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3" name="Google Shape;9763;p81"/>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64" name="Google Shape;9764;p81"/>
          <p:cNvGrpSpPr/>
          <p:nvPr/>
        </p:nvGrpSpPr>
        <p:grpSpPr>
          <a:xfrm>
            <a:off x="2570967" y="2413885"/>
            <a:ext cx="375591" cy="373766"/>
            <a:chOff x="-41695775" y="2683025"/>
            <a:chExt cx="319000" cy="317450"/>
          </a:xfrm>
        </p:grpSpPr>
        <p:sp>
          <p:nvSpPr>
            <p:cNvPr id="9765" name="Google Shape;9765;p81"/>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6" name="Google Shape;9766;p81"/>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7" name="Google Shape;9767;p81"/>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68" name="Google Shape;9768;p81"/>
          <p:cNvGrpSpPr/>
          <p:nvPr/>
        </p:nvGrpSpPr>
        <p:grpSpPr>
          <a:xfrm>
            <a:off x="1313266" y="2906655"/>
            <a:ext cx="342211" cy="375620"/>
            <a:chOff x="-39792875" y="1971800"/>
            <a:chExt cx="290650" cy="319025"/>
          </a:xfrm>
        </p:grpSpPr>
        <p:sp>
          <p:nvSpPr>
            <p:cNvPr id="9769" name="Google Shape;9769;p81"/>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0" name="Google Shape;9770;p81"/>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71" name="Google Shape;9771;p81"/>
          <p:cNvGrpSpPr/>
          <p:nvPr/>
        </p:nvGrpSpPr>
        <p:grpSpPr>
          <a:xfrm>
            <a:off x="1322068" y="3337731"/>
            <a:ext cx="324609" cy="374825"/>
            <a:chOff x="-39783425" y="2337925"/>
            <a:chExt cx="275700" cy="318350"/>
          </a:xfrm>
        </p:grpSpPr>
        <p:sp>
          <p:nvSpPr>
            <p:cNvPr id="9772" name="Google Shape;9772;p81"/>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3" name="Google Shape;9773;p81"/>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74" name="Google Shape;9774;p81"/>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75" name="Google Shape;9775;p81"/>
          <p:cNvGrpSpPr/>
          <p:nvPr/>
        </p:nvGrpSpPr>
        <p:grpSpPr>
          <a:xfrm>
            <a:off x="3490328" y="2878839"/>
            <a:ext cx="383950" cy="372618"/>
            <a:chOff x="-37956150" y="1948175"/>
            <a:chExt cx="326100" cy="316475"/>
          </a:xfrm>
        </p:grpSpPr>
        <p:sp>
          <p:nvSpPr>
            <p:cNvPr id="9776" name="Google Shape;9776;p81"/>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7" name="Google Shape;9777;p81"/>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8" name="Google Shape;9778;p81"/>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79" name="Google Shape;9779;p81"/>
          <p:cNvGrpSpPr/>
          <p:nvPr/>
        </p:nvGrpSpPr>
        <p:grpSpPr>
          <a:xfrm>
            <a:off x="3497847" y="3386092"/>
            <a:ext cx="375620" cy="243015"/>
            <a:chOff x="-37953000" y="2379000"/>
            <a:chExt cx="319025" cy="206400"/>
          </a:xfrm>
        </p:grpSpPr>
        <p:sp>
          <p:nvSpPr>
            <p:cNvPr id="9780" name="Google Shape;9780;p81"/>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1" name="Google Shape;9781;p81"/>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2" name="Google Shape;9782;p81"/>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3" name="Google Shape;9783;p81"/>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4" name="Google Shape;9784;p81"/>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785" name="Google Shape;9785;p81"/>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6" name="Google Shape;9786;p81"/>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7" name="Google Shape;9787;p81"/>
          <p:cNvSpPr txBox="1"/>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Educational I</a:t>
            </a:r>
            <a:r>
              <a:rPr lang="en-GB">
                <a:solidFill>
                  <a:srgbClr val="FFFFFF"/>
                </a:solidFill>
                <a:latin typeface="Arial" panose="020B0604020202020204"/>
                <a:ea typeface="Arial" panose="020B0604020202020204"/>
                <a:cs typeface="Arial" panose="020B0604020202020204"/>
                <a:sym typeface="Arial" panose="020B0604020202020204"/>
              </a:rPr>
              <a:t>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9788" name="Google Shape;9788;p81"/>
          <p:cNvSpPr txBox="1"/>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Medical Icons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9789" name="Google Shape;9789;p81"/>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790" name="Google Shape;9790;p81"/>
          <p:cNvGrpSpPr/>
          <p:nvPr/>
        </p:nvGrpSpPr>
        <p:grpSpPr>
          <a:xfrm>
            <a:off x="4865594" y="2008353"/>
            <a:ext cx="354107" cy="355063"/>
            <a:chOff x="-28467625" y="2331750"/>
            <a:chExt cx="296150" cy="296950"/>
          </a:xfrm>
        </p:grpSpPr>
        <p:sp>
          <p:nvSpPr>
            <p:cNvPr id="9791" name="Google Shape;9791;p81"/>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2" name="Google Shape;9792;p81"/>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93" name="Google Shape;9793;p81"/>
          <p:cNvGrpSpPr/>
          <p:nvPr/>
        </p:nvGrpSpPr>
        <p:grpSpPr>
          <a:xfrm>
            <a:off x="4879719" y="2451434"/>
            <a:ext cx="325858" cy="351327"/>
            <a:chOff x="-28461325" y="2701925"/>
            <a:chExt cx="272525" cy="293825"/>
          </a:xfrm>
        </p:grpSpPr>
        <p:sp>
          <p:nvSpPr>
            <p:cNvPr id="9794" name="Google Shape;9794;p81"/>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5" name="Google Shape;9795;p81"/>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6" name="Google Shape;9796;p81"/>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797" name="Google Shape;9797;p81"/>
          <p:cNvGrpSpPr/>
          <p:nvPr/>
        </p:nvGrpSpPr>
        <p:grpSpPr>
          <a:xfrm>
            <a:off x="7103910" y="1625071"/>
            <a:ext cx="354107" cy="226974"/>
            <a:chOff x="-26585200" y="2025375"/>
            <a:chExt cx="296150" cy="189825"/>
          </a:xfrm>
        </p:grpSpPr>
        <p:sp>
          <p:nvSpPr>
            <p:cNvPr id="9798" name="Google Shape;9798;p81"/>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9" name="Google Shape;9799;p81"/>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0" name="Google Shape;9800;p81"/>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1" name="Google Shape;9801;p81"/>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2" name="Google Shape;9802;p81"/>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03" name="Google Shape;9803;p81"/>
          <p:cNvGrpSpPr/>
          <p:nvPr/>
        </p:nvGrpSpPr>
        <p:grpSpPr>
          <a:xfrm>
            <a:off x="7104373" y="2009294"/>
            <a:ext cx="353180" cy="353180"/>
            <a:chOff x="-26584425" y="2340425"/>
            <a:chExt cx="295375" cy="295375"/>
          </a:xfrm>
        </p:grpSpPr>
        <p:sp>
          <p:nvSpPr>
            <p:cNvPr id="9804" name="Google Shape;9804;p81"/>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5" name="Google Shape;9805;p81"/>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6" name="Google Shape;9806;p81"/>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7" name="Google Shape;9807;p81"/>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8" name="Google Shape;9808;p81"/>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09" name="Google Shape;9809;p81"/>
          <p:cNvGrpSpPr/>
          <p:nvPr/>
        </p:nvGrpSpPr>
        <p:grpSpPr>
          <a:xfrm>
            <a:off x="7099202" y="2450388"/>
            <a:ext cx="363523" cy="353419"/>
            <a:chOff x="-26585200" y="2710400"/>
            <a:chExt cx="304025" cy="295575"/>
          </a:xfrm>
        </p:grpSpPr>
        <p:sp>
          <p:nvSpPr>
            <p:cNvPr id="9810" name="Google Shape;9810;p81"/>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1" name="Google Shape;9811;p81"/>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2" name="Google Shape;9812;p81"/>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3" name="Google Shape;9813;p81"/>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4" name="Google Shape;9814;p81"/>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5" name="Google Shape;9815;p81"/>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6" name="Google Shape;9816;p81"/>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7" name="Google Shape;9817;p81"/>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8" name="Google Shape;9818;p81"/>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9" name="Google Shape;9819;p81"/>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0" name="Google Shape;9820;p81"/>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1" name="Google Shape;9821;p81"/>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22" name="Google Shape;9822;p81"/>
          <p:cNvGrpSpPr/>
          <p:nvPr/>
        </p:nvGrpSpPr>
        <p:grpSpPr>
          <a:xfrm>
            <a:off x="5754337" y="2891866"/>
            <a:ext cx="354136" cy="353210"/>
            <a:chOff x="-24709875" y="1970225"/>
            <a:chExt cx="296175" cy="295400"/>
          </a:xfrm>
        </p:grpSpPr>
        <p:sp>
          <p:nvSpPr>
            <p:cNvPr id="9823" name="Google Shape;9823;p81"/>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4" name="Google Shape;9824;p81"/>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25" name="Google Shape;9825;p81"/>
          <p:cNvGrpSpPr/>
          <p:nvPr/>
        </p:nvGrpSpPr>
        <p:grpSpPr>
          <a:xfrm>
            <a:off x="5786352" y="3338744"/>
            <a:ext cx="290107" cy="354107"/>
            <a:chOff x="-24683100" y="2340425"/>
            <a:chExt cx="242625" cy="296150"/>
          </a:xfrm>
        </p:grpSpPr>
        <p:sp>
          <p:nvSpPr>
            <p:cNvPr id="9826" name="Google Shape;9826;p81"/>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7" name="Google Shape;9827;p81"/>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8" name="Google Shape;9828;p81"/>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9" name="Google Shape;9829;p81"/>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830" name="Google Shape;9830;p81"/>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831" name="Google Shape;9831;p81"/>
          <p:cNvGrpSpPr/>
          <p:nvPr/>
        </p:nvGrpSpPr>
        <p:grpSpPr>
          <a:xfrm>
            <a:off x="7992594" y="2891866"/>
            <a:ext cx="360713" cy="353210"/>
            <a:chOff x="-22881800" y="1971800"/>
            <a:chExt cx="301675" cy="295400"/>
          </a:xfrm>
        </p:grpSpPr>
        <p:sp>
          <p:nvSpPr>
            <p:cNvPr id="9832" name="Google Shape;9832;p81"/>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3" name="Google Shape;9833;p81"/>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4" name="Google Shape;9834;p81"/>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5" name="Google Shape;9835;p81"/>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6" name="Google Shape;9836;p81"/>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7" name="Google Shape;9837;p81"/>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838" name="Google Shape;9838;p81"/>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9" name="Google Shape;9839;p81"/>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840" name="Google Shape;9840;p81"/>
          <p:cNvGrpSpPr/>
          <p:nvPr/>
        </p:nvGrpSpPr>
        <p:grpSpPr>
          <a:xfrm>
            <a:off x="5368939" y="2450029"/>
            <a:ext cx="227930" cy="354136"/>
            <a:chOff x="-28043900" y="2701925"/>
            <a:chExt cx="190625" cy="296175"/>
          </a:xfrm>
        </p:grpSpPr>
        <p:sp>
          <p:nvSpPr>
            <p:cNvPr id="9841" name="Google Shape;9841;p81"/>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2" name="Google Shape;9842;p81"/>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3" name="Google Shape;9843;p81"/>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4" name="Google Shape;9844;p81"/>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5" name="Google Shape;9845;p81"/>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46" name="Google Shape;9846;p81"/>
          <p:cNvGrpSpPr/>
          <p:nvPr/>
        </p:nvGrpSpPr>
        <p:grpSpPr>
          <a:xfrm>
            <a:off x="7541805" y="1561968"/>
            <a:ext cx="354136" cy="353180"/>
            <a:chOff x="-26215025" y="1971025"/>
            <a:chExt cx="296175" cy="295375"/>
          </a:xfrm>
        </p:grpSpPr>
        <p:sp>
          <p:nvSpPr>
            <p:cNvPr id="9847" name="Google Shape;9847;p81"/>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8" name="Google Shape;9848;p81"/>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9" name="Google Shape;9849;p81"/>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0" name="Google Shape;9850;p81"/>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1" name="Google Shape;9851;p81"/>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2" name="Google Shape;9852;p81"/>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3" name="Google Shape;9853;p81"/>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4" name="Google Shape;9854;p81"/>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55" name="Google Shape;9855;p81"/>
          <p:cNvGrpSpPr/>
          <p:nvPr/>
        </p:nvGrpSpPr>
        <p:grpSpPr>
          <a:xfrm>
            <a:off x="7541327" y="2009758"/>
            <a:ext cx="355093" cy="352253"/>
            <a:chOff x="-26215825" y="2341200"/>
            <a:chExt cx="296975" cy="294600"/>
          </a:xfrm>
        </p:grpSpPr>
        <p:sp>
          <p:nvSpPr>
            <p:cNvPr id="9856" name="Google Shape;9856;p81"/>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7" name="Google Shape;9857;p81"/>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58" name="Google Shape;9858;p81"/>
          <p:cNvGrpSpPr/>
          <p:nvPr/>
        </p:nvGrpSpPr>
        <p:grpSpPr>
          <a:xfrm>
            <a:off x="7573357" y="2450508"/>
            <a:ext cx="291033" cy="353180"/>
            <a:chOff x="-26179575" y="2710600"/>
            <a:chExt cx="243400" cy="295375"/>
          </a:xfrm>
        </p:grpSpPr>
        <p:sp>
          <p:nvSpPr>
            <p:cNvPr id="9859" name="Google Shape;9859;p81"/>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0" name="Google Shape;9860;p81"/>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1" name="Google Shape;9861;p81"/>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62" name="Google Shape;9862;p81"/>
          <p:cNvGrpSpPr/>
          <p:nvPr/>
        </p:nvGrpSpPr>
        <p:grpSpPr>
          <a:xfrm>
            <a:off x="6212417" y="2891881"/>
            <a:ext cx="337187" cy="353180"/>
            <a:chOff x="-24328675" y="1971025"/>
            <a:chExt cx="282000" cy="295375"/>
          </a:xfrm>
        </p:grpSpPr>
        <p:sp>
          <p:nvSpPr>
            <p:cNvPr id="9863" name="Google Shape;9863;p81"/>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4" name="Google Shape;9864;p81"/>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65" name="Google Shape;9865;p81"/>
          <p:cNvGrpSpPr/>
          <p:nvPr/>
        </p:nvGrpSpPr>
        <p:grpSpPr>
          <a:xfrm>
            <a:off x="6214778" y="3339207"/>
            <a:ext cx="332464" cy="353180"/>
            <a:chOff x="-24330250" y="2340425"/>
            <a:chExt cx="278050" cy="295375"/>
          </a:xfrm>
        </p:grpSpPr>
        <p:sp>
          <p:nvSpPr>
            <p:cNvPr id="9866" name="Google Shape;9866;p81"/>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7" name="Google Shape;9867;p81"/>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8" name="Google Shape;9868;p81"/>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9" name="Google Shape;9869;p81"/>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0" name="Google Shape;9870;p81"/>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1" name="Google Shape;9871;p81"/>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2" name="Google Shape;9872;p81"/>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73" name="Google Shape;9873;p81"/>
          <p:cNvGrpSpPr/>
          <p:nvPr/>
        </p:nvGrpSpPr>
        <p:grpSpPr>
          <a:xfrm>
            <a:off x="6204420" y="3780420"/>
            <a:ext cx="353180" cy="353180"/>
            <a:chOff x="-24338900" y="2710600"/>
            <a:chExt cx="295375" cy="295375"/>
          </a:xfrm>
        </p:grpSpPr>
        <p:sp>
          <p:nvSpPr>
            <p:cNvPr id="9874" name="Google Shape;9874;p81"/>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5" name="Google Shape;9875;p81"/>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76" name="Google Shape;9876;p81"/>
          <p:cNvGrpSpPr/>
          <p:nvPr/>
        </p:nvGrpSpPr>
        <p:grpSpPr>
          <a:xfrm>
            <a:off x="7995419" y="3339805"/>
            <a:ext cx="355063" cy="351984"/>
            <a:chOff x="-22859750" y="2335900"/>
            <a:chExt cx="296950" cy="294375"/>
          </a:xfrm>
        </p:grpSpPr>
        <p:sp>
          <p:nvSpPr>
            <p:cNvPr id="9877" name="Google Shape;9877;p81"/>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8" name="Google Shape;9878;p81"/>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9" name="Google Shape;9879;p81"/>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80" name="Google Shape;9880;p81"/>
          <p:cNvGrpSpPr/>
          <p:nvPr/>
        </p:nvGrpSpPr>
        <p:grpSpPr>
          <a:xfrm>
            <a:off x="5774767" y="1561953"/>
            <a:ext cx="311749" cy="353210"/>
            <a:chOff x="-27710725" y="1959200"/>
            <a:chExt cx="260725" cy="295400"/>
          </a:xfrm>
        </p:grpSpPr>
        <p:sp>
          <p:nvSpPr>
            <p:cNvPr id="9881" name="Google Shape;9881;p81"/>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2" name="Google Shape;9882;p81"/>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883" name="Google Shape;9883;p81"/>
          <p:cNvGrpSpPr/>
          <p:nvPr/>
        </p:nvGrpSpPr>
        <p:grpSpPr>
          <a:xfrm>
            <a:off x="5752631" y="2070499"/>
            <a:ext cx="356020" cy="230770"/>
            <a:chOff x="-27728850" y="2382950"/>
            <a:chExt cx="297750" cy="193000"/>
          </a:xfrm>
        </p:grpSpPr>
        <p:sp>
          <p:nvSpPr>
            <p:cNvPr id="9884" name="Google Shape;9884;p81"/>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5" name="Google Shape;9885;p81"/>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6" name="Google Shape;9886;p81"/>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887" name="Google Shape;9887;p81"/>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8" name="Google Shape;9888;p81"/>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889" name="Google Shape;9889;p81"/>
          <p:cNvGrpSpPr/>
          <p:nvPr/>
        </p:nvGrpSpPr>
        <p:grpSpPr>
          <a:xfrm>
            <a:off x="7983975" y="2018710"/>
            <a:ext cx="354136" cy="334348"/>
            <a:chOff x="-25844850" y="2357750"/>
            <a:chExt cx="296175" cy="279625"/>
          </a:xfrm>
        </p:grpSpPr>
        <p:sp>
          <p:nvSpPr>
            <p:cNvPr id="9890" name="Google Shape;9890;p81"/>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1" name="Google Shape;9891;p81"/>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2" name="Google Shape;9892;p81"/>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3" name="Google Shape;9893;p81"/>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4" name="Google Shape;9894;p81"/>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5" name="Google Shape;9895;p81"/>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896" name="Google Shape;9896;p81"/>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897" name="Google Shape;9897;p81"/>
          <p:cNvGrpSpPr/>
          <p:nvPr/>
        </p:nvGrpSpPr>
        <p:grpSpPr>
          <a:xfrm>
            <a:off x="6712883" y="2891866"/>
            <a:ext cx="228887" cy="353210"/>
            <a:chOff x="-23917525" y="1970225"/>
            <a:chExt cx="191425" cy="295400"/>
          </a:xfrm>
        </p:grpSpPr>
        <p:sp>
          <p:nvSpPr>
            <p:cNvPr id="9898" name="Google Shape;9898;p81"/>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9" name="Google Shape;9899;p81"/>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0" name="Google Shape;9900;p81"/>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01" name="Google Shape;9901;p81"/>
          <p:cNvGrpSpPr/>
          <p:nvPr/>
        </p:nvGrpSpPr>
        <p:grpSpPr>
          <a:xfrm>
            <a:off x="6668164" y="3338744"/>
            <a:ext cx="318325" cy="354107"/>
            <a:chOff x="-23952175" y="2340425"/>
            <a:chExt cx="266225" cy="296150"/>
          </a:xfrm>
        </p:grpSpPr>
        <p:sp>
          <p:nvSpPr>
            <p:cNvPr id="9902" name="Google Shape;9902;p81"/>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3" name="Google Shape;9903;p81"/>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904" name="Google Shape;9904;p81"/>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905" name="Google Shape;9905;p81"/>
          <p:cNvGrpSpPr/>
          <p:nvPr/>
        </p:nvGrpSpPr>
        <p:grpSpPr>
          <a:xfrm>
            <a:off x="8053336" y="3779000"/>
            <a:ext cx="239230" cy="356020"/>
            <a:chOff x="-22811700" y="2700350"/>
            <a:chExt cx="200075" cy="297750"/>
          </a:xfrm>
        </p:grpSpPr>
        <p:sp>
          <p:nvSpPr>
            <p:cNvPr id="9906" name="Google Shape;9906;p81"/>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7" name="Google Shape;9907;p81"/>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8" name="Google Shape;9908;p81"/>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09" name="Google Shape;9909;p81"/>
          <p:cNvGrpSpPr/>
          <p:nvPr/>
        </p:nvGrpSpPr>
        <p:grpSpPr>
          <a:xfrm>
            <a:off x="6201787" y="1561490"/>
            <a:ext cx="355063" cy="354136"/>
            <a:chOff x="-27358650" y="1961575"/>
            <a:chExt cx="296950" cy="296175"/>
          </a:xfrm>
        </p:grpSpPr>
        <p:sp>
          <p:nvSpPr>
            <p:cNvPr id="9910" name="Google Shape;9910;p81"/>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1" name="Google Shape;9911;p81"/>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912" name="Google Shape;9912;p81"/>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3" name="Google Shape;9913;p81"/>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4" name="Google Shape;9914;p81"/>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915" name="Google Shape;9915;p81"/>
          <p:cNvGrpSpPr/>
          <p:nvPr/>
        </p:nvGrpSpPr>
        <p:grpSpPr>
          <a:xfrm>
            <a:off x="4865631" y="3349565"/>
            <a:ext cx="356946" cy="332464"/>
            <a:chOff x="-25477800" y="2357750"/>
            <a:chExt cx="298525" cy="278050"/>
          </a:xfrm>
        </p:grpSpPr>
        <p:sp>
          <p:nvSpPr>
            <p:cNvPr id="9916" name="Google Shape;9916;p81"/>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7" name="Google Shape;9917;p81"/>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918" name="Google Shape;9918;p81"/>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919" name="Google Shape;9919;p81"/>
          <p:cNvGrpSpPr/>
          <p:nvPr/>
        </p:nvGrpSpPr>
        <p:grpSpPr>
          <a:xfrm>
            <a:off x="7100357" y="2891881"/>
            <a:ext cx="354136" cy="353180"/>
            <a:chOff x="-23599325" y="1971025"/>
            <a:chExt cx="296175" cy="295375"/>
          </a:xfrm>
        </p:grpSpPr>
        <p:sp>
          <p:nvSpPr>
            <p:cNvPr id="9920" name="Google Shape;9920;p81"/>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1" name="Google Shape;9921;p81"/>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922" name="Google Shape;9922;p81"/>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3" name="Google Shape;9923;p81"/>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4" name="Google Shape;9924;p81"/>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925" name="Google Shape;9925;p81"/>
          <p:cNvGrpSpPr/>
          <p:nvPr/>
        </p:nvGrpSpPr>
        <p:grpSpPr>
          <a:xfrm>
            <a:off x="6644801" y="1561609"/>
            <a:ext cx="360713" cy="353897"/>
            <a:chOff x="-26993200" y="1961775"/>
            <a:chExt cx="301675" cy="295975"/>
          </a:xfrm>
        </p:grpSpPr>
        <p:sp>
          <p:nvSpPr>
            <p:cNvPr id="9926" name="Google Shape;9926;p81"/>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7" name="Google Shape;9927;p81"/>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8" name="Google Shape;9928;p81"/>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29" name="Google Shape;9929;p81"/>
          <p:cNvGrpSpPr/>
          <p:nvPr/>
        </p:nvGrpSpPr>
        <p:grpSpPr>
          <a:xfrm>
            <a:off x="6669761" y="2009294"/>
            <a:ext cx="310792" cy="353180"/>
            <a:chOff x="-26970350" y="2332550"/>
            <a:chExt cx="259925" cy="295375"/>
          </a:xfrm>
        </p:grpSpPr>
        <p:sp>
          <p:nvSpPr>
            <p:cNvPr id="9930" name="Google Shape;9930;p81"/>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1" name="Google Shape;9931;p81"/>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32" name="Google Shape;9932;p81"/>
          <p:cNvGrpSpPr/>
          <p:nvPr/>
        </p:nvGrpSpPr>
        <p:grpSpPr>
          <a:xfrm>
            <a:off x="6649046" y="2482059"/>
            <a:ext cx="352223" cy="290077"/>
            <a:chOff x="-26986100" y="2735800"/>
            <a:chExt cx="294575" cy="242600"/>
          </a:xfrm>
        </p:grpSpPr>
        <p:sp>
          <p:nvSpPr>
            <p:cNvPr id="9933" name="Google Shape;9933;p81"/>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4" name="Google Shape;9934;p81"/>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935" name="Google Shape;9935;p81"/>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936" name="Google Shape;9936;p81"/>
          <p:cNvGrpSpPr/>
          <p:nvPr/>
        </p:nvGrpSpPr>
        <p:grpSpPr>
          <a:xfrm>
            <a:off x="5308265" y="3338744"/>
            <a:ext cx="353180" cy="354107"/>
            <a:chOff x="-25104475" y="2340425"/>
            <a:chExt cx="295375" cy="296150"/>
          </a:xfrm>
        </p:grpSpPr>
        <p:sp>
          <p:nvSpPr>
            <p:cNvPr id="9937" name="Google Shape;9937;p81"/>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8" name="Google Shape;9938;p81"/>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39" name="Google Shape;9939;p81"/>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0" name="Google Shape;9940;p81"/>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1" name="Google Shape;9941;p81"/>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2" name="Google Shape;9942;p81"/>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3" name="Google Shape;9943;p81"/>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4" name="Google Shape;9944;p81"/>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5" name="Google Shape;9945;p81"/>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946" name="Google Shape;9946;p81"/>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947" name="Google Shape;9947;p81"/>
          <p:cNvGrpSpPr/>
          <p:nvPr/>
        </p:nvGrpSpPr>
        <p:grpSpPr>
          <a:xfrm>
            <a:off x="7548093" y="2891403"/>
            <a:ext cx="355063" cy="354136"/>
            <a:chOff x="-23229925" y="1970225"/>
            <a:chExt cx="296950" cy="296175"/>
          </a:xfrm>
        </p:grpSpPr>
        <p:sp>
          <p:nvSpPr>
            <p:cNvPr id="9948" name="Google Shape;9948;p81"/>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49" name="Google Shape;9949;p81"/>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0" name="Google Shape;9950;p81"/>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1" name="Google Shape;9951;p81"/>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52" name="Google Shape;9952;p81"/>
          <p:cNvGrpSpPr/>
          <p:nvPr/>
        </p:nvGrpSpPr>
        <p:grpSpPr>
          <a:xfrm>
            <a:off x="7590466" y="3338266"/>
            <a:ext cx="270318" cy="355063"/>
            <a:chOff x="-23177950" y="2340425"/>
            <a:chExt cx="226075" cy="296950"/>
          </a:xfrm>
        </p:grpSpPr>
        <p:sp>
          <p:nvSpPr>
            <p:cNvPr id="9953" name="Google Shape;9953;p81"/>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4" name="Google Shape;9954;p81"/>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55" name="Google Shape;9955;p81"/>
          <p:cNvGrpSpPr/>
          <p:nvPr/>
        </p:nvGrpSpPr>
        <p:grpSpPr>
          <a:xfrm>
            <a:off x="7548556" y="3779942"/>
            <a:ext cx="354136" cy="354136"/>
            <a:chOff x="-23229150" y="2710600"/>
            <a:chExt cx="296175" cy="296175"/>
          </a:xfrm>
        </p:grpSpPr>
        <p:sp>
          <p:nvSpPr>
            <p:cNvPr id="9956" name="Google Shape;9956;p81"/>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57" name="Google Shape;9957;p81"/>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958" name="Google Shape;9958;p81"/>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9962" name="Shape 9962"/>
        <p:cNvGrpSpPr/>
        <p:nvPr/>
      </p:nvGrpSpPr>
      <p:grpSpPr>
        <a:xfrm>
          <a:off x="0" y="0"/>
          <a:ext cx="0" cy="0"/>
          <a:chOff x="0" y="0"/>
          <a:chExt cx="0" cy="0"/>
        </a:xfrm>
      </p:grpSpPr>
      <p:sp>
        <p:nvSpPr>
          <p:cNvPr id="9963" name="Google Shape;9963;p82"/>
          <p:cNvSpPr txBox="1"/>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rgbClr val="FFFFFF"/>
                </a:solidFill>
                <a:latin typeface="Arial" panose="020B0604020202020204"/>
                <a:ea typeface="Arial" panose="020B0604020202020204"/>
                <a:cs typeface="Arial" panose="020B0604020202020204"/>
                <a:sym typeface="Arial" panose="020B0604020202020204"/>
              </a:rPr>
              <a:t>Business </a:t>
            </a:r>
            <a:r>
              <a:rPr lang="en-GB">
                <a:latin typeface="Arial" panose="020B0604020202020204"/>
                <a:ea typeface="Arial" panose="020B0604020202020204"/>
                <a:cs typeface="Arial" panose="020B0604020202020204"/>
                <a:sym typeface="Arial" panose="020B0604020202020204"/>
              </a:rPr>
              <a:t>I</a:t>
            </a:r>
            <a:r>
              <a:rPr lang="en-GB">
                <a:solidFill>
                  <a:srgbClr val="FFFFFF"/>
                </a:solidFill>
                <a:latin typeface="Arial" panose="020B0604020202020204"/>
                <a:ea typeface="Arial" panose="020B0604020202020204"/>
                <a:cs typeface="Arial" panose="020B0604020202020204"/>
                <a:sym typeface="Arial" panose="020B0604020202020204"/>
              </a:rPr>
              <a:t>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9964" name="Google Shape;9964;p82"/>
          <p:cNvSpPr txBox="1"/>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Teamwork Icons</a:t>
            </a:r>
            <a:endParaRPr>
              <a:solidFill>
                <a:srgbClr val="FFFFFF"/>
              </a:solidFill>
              <a:latin typeface="Arial" panose="020B0604020202020204"/>
              <a:ea typeface="Arial" panose="020B0604020202020204"/>
              <a:cs typeface="Arial" panose="020B0604020202020204"/>
              <a:sym typeface="Arial" panose="020B0604020202020204"/>
            </a:endParaRPr>
          </a:p>
        </p:txBody>
      </p:sp>
      <p:grpSp>
        <p:nvGrpSpPr>
          <p:cNvPr id="9965" name="Google Shape;9965;p82"/>
          <p:cNvGrpSpPr/>
          <p:nvPr/>
        </p:nvGrpSpPr>
        <p:grpSpPr>
          <a:xfrm>
            <a:off x="854368" y="1541720"/>
            <a:ext cx="366269" cy="366240"/>
            <a:chOff x="-65131525" y="1914325"/>
            <a:chExt cx="316650" cy="316625"/>
          </a:xfrm>
        </p:grpSpPr>
        <p:sp>
          <p:nvSpPr>
            <p:cNvPr id="9966" name="Google Shape;9966;p82"/>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67" name="Google Shape;9967;p82"/>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68" name="Google Shape;9968;p82"/>
          <p:cNvGrpSpPr/>
          <p:nvPr/>
        </p:nvGrpSpPr>
        <p:grpSpPr>
          <a:xfrm>
            <a:off x="854368" y="2022007"/>
            <a:ext cx="366269" cy="366269"/>
            <a:chOff x="-65131525" y="2281350"/>
            <a:chExt cx="316650" cy="316650"/>
          </a:xfrm>
        </p:grpSpPr>
        <p:sp>
          <p:nvSpPr>
            <p:cNvPr id="9969" name="Google Shape;9969;p82"/>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0" name="Google Shape;9970;p82"/>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71" name="Google Shape;9971;p82"/>
          <p:cNvGrpSpPr/>
          <p:nvPr/>
        </p:nvGrpSpPr>
        <p:grpSpPr>
          <a:xfrm>
            <a:off x="857564" y="2487006"/>
            <a:ext cx="359878" cy="367165"/>
            <a:chOff x="-65129950" y="2646800"/>
            <a:chExt cx="311125" cy="317425"/>
          </a:xfrm>
        </p:grpSpPr>
        <p:sp>
          <p:nvSpPr>
            <p:cNvPr id="9972" name="Google Shape;9972;p82"/>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3" name="Google Shape;9973;p82"/>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74" name="Google Shape;9974;p82"/>
          <p:cNvGrpSpPr/>
          <p:nvPr/>
        </p:nvGrpSpPr>
        <p:grpSpPr>
          <a:xfrm>
            <a:off x="3060897" y="1540332"/>
            <a:ext cx="368987" cy="369016"/>
            <a:chOff x="-63252250" y="1930850"/>
            <a:chExt cx="319000" cy="319025"/>
          </a:xfrm>
        </p:grpSpPr>
        <p:sp>
          <p:nvSpPr>
            <p:cNvPr id="9975" name="Google Shape;9975;p82"/>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6" name="Google Shape;9976;p82"/>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9977" name="Google Shape;9977;p82"/>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978" name="Google Shape;9978;p82"/>
          <p:cNvGrpSpPr/>
          <p:nvPr/>
        </p:nvGrpSpPr>
        <p:grpSpPr>
          <a:xfrm>
            <a:off x="3061808" y="2486543"/>
            <a:ext cx="367165" cy="368091"/>
            <a:chOff x="-63250675" y="2664125"/>
            <a:chExt cx="317425" cy="318225"/>
          </a:xfrm>
        </p:grpSpPr>
        <p:sp>
          <p:nvSpPr>
            <p:cNvPr id="9979" name="Google Shape;9979;p82"/>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0" name="Google Shape;9980;p82"/>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81" name="Google Shape;9981;p82"/>
          <p:cNvGrpSpPr/>
          <p:nvPr/>
        </p:nvGrpSpPr>
        <p:grpSpPr>
          <a:xfrm>
            <a:off x="1738471" y="2962950"/>
            <a:ext cx="363522" cy="361266"/>
            <a:chOff x="-61354075" y="1940500"/>
            <a:chExt cx="314275" cy="312325"/>
          </a:xfrm>
        </p:grpSpPr>
        <p:sp>
          <p:nvSpPr>
            <p:cNvPr id="9982" name="Google Shape;9982;p82"/>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3" name="Google Shape;9983;p82"/>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4" name="Google Shape;9984;p82"/>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5" name="Google Shape;9985;p82"/>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86" name="Google Shape;9986;p82"/>
          <p:cNvGrpSpPr/>
          <p:nvPr/>
        </p:nvGrpSpPr>
        <p:grpSpPr>
          <a:xfrm>
            <a:off x="1737098" y="3411502"/>
            <a:ext cx="366269" cy="336195"/>
            <a:chOff x="-61354875" y="2322300"/>
            <a:chExt cx="316650" cy="290650"/>
          </a:xfrm>
        </p:grpSpPr>
        <p:sp>
          <p:nvSpPr>
            <p:cNvPr id="9987" name="Google Shape;9987;p82"/>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8" name="Google Shape;9988;p82"/>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9" name="Google Shape;9989;p82"/>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90" name="Google Shape;9990;p82"/>
          <p:cNvGrpSpPr/>
          <p:nvPr/>
        </p:nvGrpSpPr>
        <p:grpSpPr>
          <a:xfrm>
            <a:off x="1737098" y="3839066"/>
            <a:ext cx="366269" cy="366269"/>
            <a:chOff x="-61354875" y="2671225"/>
            <a:chExt cx="316650" cy="316650"/>
          </a:xfrm>
        </p:grpSpPr>
        <p:sp>
          <p:nvSpPr>
            <p:cNvPr id="9991" name="Google Shape;9991;p82"/>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2" name="Google Shape;9992;p82"/>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3" name="Google Shape;9993;p82"/>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4" name="Google Shape;9994;p82"/>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5" name="Google Shape;9995;p82"/>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9996" name="Google Shape;9996;p82"/>
          <p:cNvGrpSpPr/>
          <p:nvPr/>
        </p:nvGrpSpPr>
        <p:grpSpPr>
          <a:xfrm>
            <a:off x="3952502" y="2958801"/>
            <a:ext cx="368987" cy="369566"/>
            <a:chOff x="-59502375" y="1904375"/>
            <a:chExt cx="319000" cy="319500"/>
          </a:xfrm>
        </p:grpSpPr>
        <p:sp>
          <p:nvSpPr>
            <p:cNvPr id="9997" name="Google Shape;9997;p82"/>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8" name="Google Shape;9998;p82"/>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9" name="Google Shape;9999;p82"/>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00" name="Google Shape;10000;p82"/>
          <p:cNvGrpSpPr/>
          <p:nvPr/>
        </p:nvGrpSpPr>
        <p:grpSpPr>
          <a:xfrm>
            <a:off x="1298621" y="1543007"/>
            <a:ext cx="368987" cy="363666"/>
            <a:chOff x="-64774725" y="1916550"/>
            <a:chExt cx="319000" cy="314400"/>
          </a:xfrm>
        </p:grpSpPr>
        <p:sp>
          <p:nvSpPr>
            <p:cNvPr id="10001" name="Google Shape;10001;p82"/>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2" name="Google Shape;10002;p82"/>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03" name="Google Shape;10003;p82"/>
          <p:cNvGrpSpPr/>
          <p:nvPr/>
        </p:nvGrpSpPr>
        <p:grpSpPr>
          <a:xfrm>
            <a:off x="1299979" y="2020186"/>
            <a:ext cx="366269" cy="369913"/>
            <a:chOff x="-64764500" y="2280550"/>
            <a:chExt cx="316650" cy="319800"/>
          </a:xfrm>
        </p:grpSpPr>
        <p:sp>
          <p:nvSpPr>
            <p:cNvPr id="10004" name="Google Shape;10004;p82"/>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5" name="Google Shape;10005;p82"/>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006" name="Google Shape;10006;p82"/>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007" name="Google Shape;10007;p82"/>
          <p:cNvGrpSpPr/>
          <p:nvPr/>
        </p:nvGrpSpPr>
        <p:grpSpPr>
          <a:xfrm>
            <a:off x="3512023" y="1579963"/>
            <a:ext cx="365344" cy="289753"/>
            <a:chOff x="-62882850" y="1999375"/>
            <a:chExt cx="315850" cy="250500"/>
          </a:xfrm>
        </p:grpSpPr>
        <p:sp>
          <p:nvSpPr>
            <p:cNvPr id="10008" name="Google Shape;10008;p82"/>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9" name="Google Shape;10009;p82"/>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10" name="Google Shape;10010;p82"/>
          <p:cNvGrpSpPr/>
          <p:nvPr/>
        </p:nvGrpSpPr>
        <p:grpSpPr>
          <a:xfrm>
            <a:off x="3503362" y="2021545"/>
            <a:ext cx="382665" cy="367194"/>
            <a:chOff x="-62890750" y="2296300"/>
            <a:chExt cx="330825" cy="317450"/>
          </a:xfrm>
        </p:grpSpPr>
        <p:sp>
          <p:nvSpPr>
            <p:cNvPr id="10011" name="Google Shape;10011;p82"/>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2" name="Google Shape;10012;p82"/>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3" name="Google Shape;10013;p82"/>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14" name="Google Shape;10014;p82"/>
          <p:cNvGrpSpPr/>
          <p:nvPr/>
        </p:nvGrpSpPr>
        <p:grpSpPr>
          <a:xfrm>
            <a:off x="3512023" y="2487006"/>
            <a:ext cx="365344" cy="367165"/>
            <a:chOff x="-62882850" y="2664925"/>
            <a:chExt cx="315850" cy="317425"/>
          </a:xfrm>
        </p:grpSpPr>
        <p:sp>
          <p:nvSpPr>
            <p:cNvPr id="10015" name="Google Shape;10015;p82"/>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6" name="Google Shape;10016;p82"/>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017" name="Google Shape;10017;p82"/>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018" name="Google Shape;10018;p82"/>
          <p:cNvGrpSpPr/>
          <p:nvPr/>
        </p:nvGrpSpPr>
        <p:grpSpPr>
          <a:xfrm>
            <a:off x="2183172" y="3399646"/>
            <a:ext cx="366269" cy="359907"/>
            <a:chOff x="-60988625" y="2310475"/>
            <a:chExt cx="316650" cy="311150"/>
          </a:xfrm>
        </p:grpSpPr>
        <p:sp>
          <p:nvSpPr>
            <p:cNvPr id="10019" name="Google Shape;10019;p82"/>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0" name="Google Shape;10020;p82"/>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1" name="Google Shape;10021;p82"/>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2" name="Google Shape;10022;p82"/>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3" name="Google Shape;10023;p82"/>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4" name="Google Shape;10024;p82"/>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25" name="Google Shape;10025;p82"/>
          <p:cNvGrpSpPr/>
          <p:nvPr/>
        </p:nvGrpSpPr>
        <p:grpSpPr>
          <a:xfrm>
            <a:off x="2183634" y="3837809"/>
            <a:ext cx="365344" cy="368785"/>
            <a:chOff x="-60987050" y="2671400"/>
            <a:chExt cx="315850" cy="318825"/>
          </a:xfrm>
        </p:grpSpPr>
        <p:sp>
          <p:nvSpPr>
            <p:cNvPr id="10026" name="Google Shape;10026;p82"/>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7" name="Google Shape;10027;p82"/>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28" name="Google Shape;10028;p82"/>
          <p:cNvGrpSpPr/>
          <p:nvPr/>
        </p:nvGrpSpPr>
        <p:grpSpPr>
          <a:xfrm>
            <a:off x="3952500" y="3400571"/>
            <a:ext cx="368987" cy="358056"/>
            <a:chOff x="-59481900" y="2290800"/>
            <a:chExt cx="319000" cy="309550"/>
          </a:xfrm>
        </p:grpSpPr>
        <p:sp>
          <p:nvSpPr>
            <p:cNvPr id="10029" name="Google Shape;10029;p82"/>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0" name="Google Shape;10030;p82"/>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1" name="Google Shape;10031;p82"/>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2" name="Google Shape;10032;p82"/>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3" name="Google Shape;10033;p82"/>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4" name="Google Shape;10034;p82"/>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35" name="Google Shape;10035;p82"/>
          <p:cNvGrpSpPr/>
          <p:nvPr/>
        </p:nvGrpSpPr>
        <p:grpSpPr>
          <a:xfrm>
            <a:off x="1741805" y="1541344"/>
            <a:ext cx="368987" cy="366992"/>
            <a:chOff x="-64401400" y="1914475"/>
            <a:chExt cx="319000" cy="317275"/>
          </a:xfrm>
        </p:grpSpPr>
        <p:sp>
          <p:nvSpPr>
            <p:cNvPr id="10036" name="Google Shape;10036;p82"/>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7" name="Google Shape;10037;p82"/>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8" name="Google Shape;10038;p82"/>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39" name="Google Shape;10039;p82"/>
          <p:cNvGrpSpPr/>
          <p:nvPr/>
        </p:nvGrpSpPr>
        <p:grpSpPr>
          <a:xfrm>
            <a:off x="1806493" y="2022383"/>
            <a:ext cx="239610" cy="365517"/>
            <a:chOff x="-64343900" y="2282125"/>
            <a:chExt cx="207150" cy="316000"/>
          </a:xfrm>
        </p:grpSpPr>
        <p:sp>
          <p:nvSpPr>
            <p:cNvPr id="10040" name="Google Shape;10040;p82"/>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1" name="Google Shape;10041;p82"/>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042" name="Google Shape;10042;p82"/>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043" name="Google Shape;10043;p82"/>
          <p:cNvGrpSpPr/>
          <p:nvPr/>
        </p:nvGrpSpPr>
        <p:grpSpPr>
          <a:xfrm>
            <a:off x="3986941" y="1541604"/>
            <a:ext cx="318873" cy="366471"/>
            <a:chOff x="-62496925" y="1931475"/>
            <a:chExt cx="275675" cy="316825"/>
          </a:xfrm>
        </p:grpSpPr>
        <p:sp>
          <p:nvSpPr>
            <p:cNvPr id="10044" name="Google Shape;10044;p82"/>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5" name="Google Shape;10045;p82"/>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46" name="Google Shape;10046;p82"/>
          <p:cNvGrpSpPr/>
          <p:nvPr/>
        </p:nvGrpSpPr>
        <p:grpSpPr>
          <a:xfrm>
            <a:off x="3963691" y="2021429"/>
            <a:ext cx="365373" cy="367426"/>
            <a:chOff x="-62516625" y="2297875"/>
            <a:chExt cx="315875" cy="317650"/>
          </a:xfrm>
        </p:grpSpPr>
        <p:sp>
          <p:nvSpPr>
            <p:cNvPr id="10047" name="Google Shape;10047;p82"/>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8" name="Google Shape;10048;p82"/>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49" name="Google Shape;10049;p82"/>
          <p:cNvGrpSpPr/>
          <p:nvPr/>
        </p:nvGrpSpPr>
        <p:grpSpPr>
          <a:xfrm>
            <a:off x="3962332" y="2503388"/>
            <a:ext cx="368091" cy="334402"/>
            <a:chOff x="-62518200" y="2692475"/>
            <a:chExt cx="318225" cy="289100"/>
          </a:xfrm>
        </p:grpSpPr>
        <p:sp>
          <p:nvSpPr>
            <p:cNvPr id="10050" name="Google Shape;10050;p82"/>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1" name="Google Shape;10051;p82"/>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52" name="Google Shape;10052;p82"/>
          <p:cNvGrpSpPr/>
          <p:nvPr/>
        </p:nvGrpSpPr>
        <p:grpSpPr>
          <a:xfrm>
            <a:off x="2648986" y="2960912"/>
            <a:ext cx="309793" cy="365344"/>
            <a:chOff x="-60597975" y="1939525"/>
            <a:chExt cx="267825" cy="315850"/>
          </a:xfrm>
        </p:grpSpPr>
        <p:sp>
          <p:nvSpPr>
            <p:cNvPr id="10053" name="Google Shape;10053;p82"/>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4" name="Google Shape;10054;p82"/>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55" name="Google Shape;10055;p82"/>
          <p:cNvGrpSpPr/>
          <p:nvPr/>
        </p:nvGrpSpPr>
        <p:grpSpPr>
          <a:xfrm>
            <a:off x="2619389" y="3395337"/>
            <a:ext cx="368987" cy="368525"/>
            <a:chOff x="-60620800" y="2304600"/>
            <a:chExt cx="319000" cy="318600"/>
          </a:xfrm>
        </p:grpSpPr>
        <p:sp>
          <p:nvSpPr>
            <p:cNvPr id="10056" name="Google Shape;10056;p82"/>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7" name="Google Shape;10057;p82"/>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8" name="Google Shape;10058;p82"/>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59" name="Google Shape;10059;p82"/>
          <p:cNvGrpSpPr/>
          <p:nvPr/>
        </p:nvGrpSpPr>
        <p:grpSpPr>
          <a:xfrm>
            <a:off x="2620748" y="3890988"/>
            <a:ext cx="366269" cy="262426"/>
            <a:chOff x="-60621600" y="2716100"/>
            <a:chExt cx="316650" cy="226875"/>
          </a:xfrm>
        </p:grpSpPr>
        <p:sp>
          <p:nvSpPr>
            <p:cNvPr id="10060" name="Google Shape;10060;p82"/>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1" name="Google Shape;10061;p82"/>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62" name="Google Shape;10062;p82"/>
          <p:cNvGrpSpPr/>
          <p:nvPr/>
        </p:nvGrpSpPr>
        <p:grpSpPr>
          <a:xfrm>
            <a:off x="3957965" y="3839081"/>
            <a:ext cx="358056" cy="366240"/>
            <a:chOff x="-59475600" y="2658625"/>
            <a:chExt cx="309550" cy="316625"/>
          </a:xfrm>
        </p:grpSpPr>
        <p:sp>
          <p:nvSpPr>
            <p:cNvPr id="10063" name="Google Shape;10063;p82"/>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4" name="Google Shape;10064;p82"/>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5" name="Google Shape;10065;p82"/>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6" name="Google Shape;10066;p82"/>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7" name="Google Shape;10067;p82"/>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8" name="Google Shape;10068;p82"/>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9" name="Google Shape;10069;p82"/>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070" name="Google Shape;10070;p82"/>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1" name="Google Shape;10071;p82"/>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072" name="Google Shape;10072;p82"/>
          <p:cNvGrpSpPr/>
          <p:nvPr/>
        </p:nvGrpSpPr>
        <p:grpSpPr>
          <a:xfrm>
            <a:off x="2233086" y="2487006"/>
            <a:ext cx="263294" cy="367165"/>
            <a:chOff x="-63987100" y="2646800"/>
            <a:chExt cx="227625" cy="317425"/>
          </a:xfrm>
        </p:grpSpPr>
        <p:sp>
          <p:nvSpPr>
            <p:cNvPr id="10073" name="Google Shape;10073;p82"/>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4" name="Google Shape;10074;p82"/>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75" name="Google Shape;10075;p82"/>
          <p:cNvGrpSpPr/>
          <p:nvPr/>
        </p:nvGrpSpPr>
        <p:grpSpPr>
          <a:xfrm>
            <a:off x="852428" y="2958627"/>
            <a:ext cx="358056" cy="369913"/>
            <a:chOff x="-62148000" y="1930075"/>
            <a:chExt cx="309550" cy="319800"/>
          </a:xfrm>
        </p:grpSpPr>
        <p:sp>
          <p:nvSpPr>
            <p:cNvPr id="10076" name="Google Shape;10076;p82"/>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7" name="Google Shape;10077;p82"/>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78" name="Google Shape;10078;p82"/>
          <p:cNvGrpSpPr/>
          <p:nvPr/>
        </p:nvGrpSpPr>
        <p:grpSpPr>
          <a:xfrm>
            <a:off x="849695" y="3396913"/>
            <a:ext cx="363522" cy="365373"/>
            <a:chOff x="-62150375" y="2297875"/>
            <a:chExt cx="314275" cy="315875"/>
          </a:xfrm>
        </p:grpSpPr>
        <p:sp>
          <p:nvSpPr>
            <p:cNvPr id="10079" name="Google Shape;10079;p82"/>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0" name="Google Shape;10080;p82"/>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1" name="Google Shape;10081;p82"/>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2" name="Google Shape;10082;p82"/>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3" name="Google Shape;10083;p82"/>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84" name="Google Shape;10084;p82"/>
          <p:cNvGrpSpPr/>
          <p:nvPr/>
        </p:nvGrpSpPr>
        <p:grpSpPr>
          <a:xfrm>
            <a:off x="848322" y="3838156"/>
            <a:ext cx="366269" cy="368091"/>
            <a:chOff x="-62150375" y="2664925"/>
            <a:chExt cx="316650" cy="318225"/>
          </a:xfrm>
        </p:grpSpPr>
        <p:sp>
          <p:nvSpPr>
            <p:cNvPr id="10085" name="Google Shape;10085;p82"/>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6" name="Google Shape;10086;p82"/>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7" name="Google Shape;10087;p82"/>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8" name="Google Shape;10088;p82"/>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89" name="Google Shape;10089;p82"/>
          <p:cNvGrpSpPr/>
          <p:nvPr/>
        </p:nvGrpSpPr>
        <p:grpSpPr>
          <a:xfrm>
            <a:off x="3065911" y="2959133"/>
            <a:ext cx="367165" cy="368901"/>
            <a:chOff x="-60254550" y="1938025"/>
            <a:chExt cx="317425" cy="318925"/>
          </a:xfrm>
        </p:grpSpPr>
        <p:sp>
          <p:nvSpPr>
            <p:cNvPr id="10090" name="Google Shape;10090;p82"/>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1" name="Google Shape;10091;p82"/>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2" name="Google Shape;10092;p82"/>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3" name="Google Shape;10093;p82"/>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094" name="Google Shape;10094;p82"/>
          <p:cNvGrpSpPr/>
          <p:nvPr/>
        </p:nvGrpSpPr>
        <p:grpSpPr>
          <a:xfrm>
            <a:off x="3040249" y="3396389"/>
            <a:ext cx="366648" cy="366420"/>
            <a:chOff x="6479471" y="2079003"/>
            <a:chExt cx="348923" cy="348706"/>
          </a:xfrm>
        </p:grpSpPr>
        <p:sp>
          <p:nvSpPr>
            <p:cNvPr id="10095" name="Google Shape;10095;p82"/>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096" name="Google Shape;10096;p82"/>
            <p:cNvGrpSpPr/>
            <p:nvPr/>
          </p:nvGrpSpPr>
          <p:grpSpPr>
            <a:xfrm>
              <a:off x="6520582" y="2079003"/>
              <a:ext cx="307811" cy="348706"/>
              <a:chOff x="-60218325" y="2304850"/>
              <a:chExt cx="279625" cy="316775"/>
            </a:xfrm>
          </p:grpSpPr>
          <p:sp>
            <p:nvSpPr>
              <p:cNvPr id="10097" name="Google Shape;10097;p82"/>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8" name="Google Shape;10098;p82"/>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9" name="Google Shape;10099;p82"/>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0" name="Google Shape;10100;p82"/>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1" name="Google Shape;10101;p82"/>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2" name="Google Shape;10102;p82"/>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3" name="Google Shape;10103;p82"/>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0104" name="Google Shape;10104;p82"/>
          <p:cNvGrpSpPr/>
          <p:nvPr/>
        </p:nvGrpSpPr>
        <p:grpSpPr>
          <a:xfrm>
            <a:off x="3094149" y="3837707"/>
            <a:ext cx="310690" cy="368987"/>
            <a:chOff x="-60232500" y="2671225"/>
            <a:chExt cx="268600" cy="319000"/>
          </a:xfrm>
        </p:grpSpPr>
        <p:sp>
          <p:nvSpPr>
            <p:cNvPr id="10105" name="Google Shape;10105;p82"/>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6" name="Google Shape;10106;p82"/>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07" name="Google Shape;10107;p82"/>
          <p:cNvGrpSpPr/>
          <p:nvPr/>
        </p:nvGrpSpPr>
        <p:grpSpPr>
          <a:xfrm>
            <a:off x="2179643" y="4286341"/>
            <a:ext cx="365373" cy="368987"/>
            <a:chOff x="-59100700" y="1911950"/>
            <a:chExt cx="315875" cy="319000"/>
          </a:xfrm>
        </p:grpSpPr>
        <p:sp>
          <p:nvSpPr>
            <p:cNvPr id="10108" name="Google Shape;10108;p82"/>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9" name="Google Shape;10109;p82"/>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0" name="Google Shape;10110;p82"/>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1" name="Google Shape;10111;p82"/>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2" name="Google Shape;10112;p82"/>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3" name="Google Shape;10113;p82"/>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4" name="Google Shape;10114;p82"/>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5" name="Google Shape;10115;p82"/>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6" name="Google Shape;10116;p82"/>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7" name="Google Shape;10117;p82"/>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18" name="Google Shape;10118;p82"/>
          <p:cNvGrpSpPr/>
          <p:nvPr/>
        </p:nvGrpSpPr>
        <p:grpSpPr>
          <a:xfrm>
            <a:off x="2621810" y="1541821"/>
            <a:ext cx="379918" cy="366038"/>
            <a:chOff x="-63665750" y="1914325"/>
            <a:chExt cx="328450" cy="316450"/>
          </a:xfrm>
        </p:grpSpPr>
        <p:sp>
          <p:nvSpPr>
            <p:cNvPr id="10119" name="Google Shape;10119;p82"/>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0" name="Google Shape;10120;p82"/>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21" name="Google Shape;10121;p82"/>
          <p:cNvGrpSpPr/>
          <p:nvPr/>
        </p:nvGrpSpPr>
        <p:grpSpPr>
          <a:xfrm>
            <a:off x="2626814" y="2020865"/>
            <a:ext cx="369913" cy="368554"/>
            <a:chOff x="-63666550" y="2278975"/>
            <a:chExt cx="319800" cy="318625"/>
          </a:xfrm>
        </p:grpSpPr>
        <p:sp>
          <p:nvSpPr>
            <p:cNvPr id="10122" name="Google Shape;10122;p82"/>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3" name="Google Shape;10123;p82"/>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24" name="Google Shape;10124;p82"/>
          <p:cNvGrpSpPr/>
          <p:nvPr/>
        </p:nvGrpSpPr>
        <p:grpSpPr>
          <a:xfrm>
            <a:off x="2624081" y="2486890"/>
            <a:ext cx="375378" cy="367397"/>
            <a:chOff x="-63669700" y="2646600"/>
            <a:chExt cx="324525" cy="317625"/>
          </a:xfrm>
        </p:grpSpPr>
        <p:sp>
          <p:nvSpPr>
            <p:cNvPr id="10125" name="Google Shape;10125;p82"/>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6" name="Google Shape;10126;p82"/>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27" name="Google Shape;10127;p82"/>
          <p:cNvGrpSpPr/>
          <p:nvPr/>
        </p:nvGrpSpPr>
        <p:grpSpPr>
          <a:xfrm>
            <a:off x="1286361" y="2960218"/>
            <a:ext cx="366269" cy="366732"/>
            <a:chOff x="-61784125" y="1931250"/>
            <a:chExt cx="316650" cy="317050"/>
          </a:xfrm>
        </p:grpSpPr>
        <p:sp>
          <p:nvSpPr>
            <p:cNvPr id="10128" name="Google Shape;10128;p82"/>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9" name="Google Shape;10129;p82"/>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0" name="Google Shape;10130;p82"/>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1" name="Google Shape;10131;p82"/>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32" name="Google Shape;10132;p82"/>
          <p:cNvGrpSpPr/>
          <p:nvPr/>
        </p:nvGrpSpPr>
        <p:grpSpPr>
          <a:xfrm>
            <a:off x="1286360" y="3396465"/>
            <a:ext cx="366269" cy="366269"/>
            <a:chOff x="-61783350" y="2297100"/>
            <a:chExt cx="316650" cy="316650"/>
          </a:xfrm>
        </p:grpSpPr>
        <p:sp>
          <p:nvSpPr>
            <p:cNvPr id="10133" name="Google Shape;10133;p82"/>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4" name="Google Shape;10134;p82"/>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35" name="Google Shape;10135;p82"/>
          <p:cNvGrpSpPr/>
          <p:nvPr/>
        </p:nvGrpSpPr>
        <p:grpSpPr>
          <a:xfrm>
            <a:off x="1286360" y="3837548"/>
            <a:ext cx="366269" cy="369305"/>
            <a:chOff x="-61782550" y="2664925"/>
            <a:chExt cx="316650" cy="319275"/>
          </a:xfrm>
        </p:grpSpPr>
        <p:sp>
          <p:nvSpPr>
            <p:cNvPr id="10136" name="Google Shape;10136;p82"/>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7" name="Google Shape;10137;p82"/>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38" name="Google Shape;10138;p82"/>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39" name="Google Shape;10139;p82"/>
          <p:cNvGrpSpPr/>
          <p:nvPr/>
        </p:nvGrpSpPr>
        <p:grpSpPr>
          <a:xfrm>
            <a:off x="3508137" y="2968936"/>
            <a:ext cx="367165" cy="349294"/>
            <a:chOff x="-59889100" y="1945025"/>
            <a:chExt cx="317425" cy="301975"/>
          </a:xfrm>
        </p:grpSpPr>
        <p:sp>
          <p:nvSpPr>
            <p:cNvPr id="10140" name="Google Shape;10140;p82"/>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1" name="Google Shape;10141;p82"/>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2" name="Google Shape;10142;p82"/>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3" name="Google Shape;10143;p82"/>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144" name="Google Shape;10144;p82"/>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145" name="Google Shape;10145;p82"/>
          <p:cNvGrpSpPr/>
          <p:nvPr/>
        </p:nvGrpSpPr>
        <p:grpSpPr>
          <a:xfrm>
            <a:off x="3507226" y="3839471"/>
            <a:ext cx="368987" cy="365459"/>
            <a:chOff x="-59889100" y="2671925"/>
            <a:chExt cx="319000" cy="315950"/>
          </a:xfrm>
        </p:grpSpPr>
        <p:sp>
          <p:nvSpPr>
            <p:cNvPr id="10146" name="Google Shape;10146;p82"/>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7" name="Google Shape;10147;p82"/>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8" name="Google Shape;10148;p82"/>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49" name="Google Shape;10149;p82"/>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50" name="Google Shape;10150;p82"/>
          <p:cNvGrpSpPr/>
          <p:nvPr/>
        </p:nvGrpSpPr>
        <p:grpSpPr>
          <a:xfrm>
            <a:off x="2620204" y="4281976"/>
            <a:ext cx="367165" cy="366269"/>
            <a:chOff x="-59092025" y="2296300"/>
            <a:chExt cx="317425" cy="316650"/>
          </a:xfrm>
        </p:grpSpPr>
        <p:sp>
          <p:nvSpPr>
            <p:cNvPr id="10151" name="Google Shape;10151;p82"/>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2" name="Google Shape;10152;p82"/>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53" name="Google Shape;10153;p82"/>
          <p:cNvGrpSpPr/>
          <p:nvPr/>
        </p:nvGrpSpPr>
        <p:grpSpPr>
          <a:xfrm>
            <a:off x="4865611" y="1532895"/>
            <a:ext cx="353174" cy="347599"/>
            <a:chOff x="683125" y="1955275"/>
            <a:chExt cx="299325" cy="294600"/>
          </a:xfrm>
        </p:grpSpPr>
        <p:sp>
          <p:nvSpPr>
            <p:cNvPr id="10154" name="Google Shape;10154;p82"/>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5" name="Google Shape;10155;p82"/>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6" name="Google Shape;10156;p82"/>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57" name="Google Shape;10157;p82"/>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58" name="Google Shape;10158;p82"/>
          <p:cNvGrpSpPr/>
          <p:nvPr/>
        </p:nvGrpSpPr>
        <p:grpSpPr>
          <a:xfrm>
            <a:off x="4866541" y="1983453"/>
            <a:ext cx="351315" cy="349486"/>
            <a:chOff x="685475" y="2318350"/>
            <a:chExt cx="297750" cy="296200"/>
          </a:xfrm>
        </p:grpSpPr>
        <p:sp>
          <p:nvSpPr>
            <p:cNvPr id="10159" name="Google Shape;10159;p82"/>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0" name="Google Shape;10160;p82"/>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1" name="Google Shape;10161;p82"/>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162" name="Google Shape;10162;p82"/>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163" name="Google Shape;10163;p82"/>
          <p:cNvGrpSpPr/>
          <p:nvPr/>
        </p:nvGrpSpPr>
        <p:grpSpPr>
          <a:xfrm>
            <a:off x="7094699" y="1532659"/>
            <a:ext cx="309517" cy="348071"/>
            <a:chOff x="2523000" y="1954875"/>
            <a:chExt cx="262325" cy="295000"/>
          </a:xfrm>
        </p:grpSpPr>
        <p:sp>
          <p:nvSpPr>
            <p:cNvPr id="10164" name="Google Shape;10164;p82"/>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5" name="Google Shape;10165;p82"/>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66" name="Google Shape;10166;p82"/>
          <p:cNvGrpSpPr/>
          <p:nvPr/>
        </p:nvGrpSpPr>
        <p:grpSpPr>
          <a:xfrm>
            <a:off x="7073800" y="1983925"/>
            <a:ext cx="351315" cy="348542"/>
            <a:chOff x="2508825" y="2318350"/>
            <a:chExt cx="297750" cy="295400"/>
          </a:xfrm>
        </p:grpSpPr>
        <p:sp>
          <p:nvSpPr>
            <p:cNvPr id="10167" name="Google Shape;10167;p82"/>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68" name="Google Shape;10168;p82"/>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169" name="Google Shape;10169;p82"/>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170" name="Google Shape;10170;p82"/>
          <p:cNvGrpSpPr/>
          <p:nvPr/>
        </p:nvGrpSpPr>
        <p:grpSpPr>
          <a:xfrm>
            <a:off x="5747373" y="2897978"/>
            <a:ext cx="347599" cy="348513"/>
            <a:chOff x="4321150" y="1946600"/>
            <a:chExt cx="294600" cy="295375"/>
          </a:xfrm>
        </p:grpSpPr>
        <p:sp>
          <p:nvSpPr>
            <p:cNvPr id="10171" name="Google Shape;10171;p82"/>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2" name="Google Shape;10172;p82"/>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3" name="Google Shape;10173;p82"/>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174" name="Google Shape;10174;p82"/>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5" name="Google Shape;10175;p82"/>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6" name="Google Shape;10176;p82"/>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7" name="Google Shape;10177;p82"/>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178" name="Google Shape;10178;p82"/>
          <p:cNvGrpSpPr/>
          <p:nvPr/>
        </p:nvGrpSpPr>
        <p:grpSpPr>
          <a:xfrm>
            <a:off x="5309921" y="1983925"/>
            <a:ext cx="352230" cy="348542"/>
            <a:chOff x="1049375" y="2318350"/>
            <a:chExt cx="298525" cy="295400"/>
          </a:xfrm>
        </p:grpSpPr>
        <p:sp>
          <p:nvSpPr>
            <p:cNvPr id="10179" name="Google Shape;10179;p82"/>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0" name="Google Shape;10180;p82"/>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1" name="Google Shape;10181;p82"/>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2" name="Google Shape;10182;p82"/>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83" name="Google Shape;10183;p82"/>
          <p:cNvGrpSpPr/>
          <p:nvPr/>
        </p:nvGrpSpPr>
        <p:grpSpPr>
          <a:xfrm>
            <a:off x="5310393" y="2424376"/>
            <a:ext cx="351286" cy="351286"/>
            <a:chOff x="1049375" y="2680675"/>
            <a:chExt cx="297725" cy="297725"/>
          </a:xfrm>
        </p:grpSpPr>
        <p:sp>
          <p:nvSpPr>
            <p:cNvPr id="10184" name="Google Shape;10184;p82"/>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5" name="Google Shape;10185;p82"/>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86" name="Google Shape;10186;p82"/>
          <p:cNvGrpSpPr/>
          <p:nvPr/>
        </p:nvGrpSpPr>
        <p:grpSpPr>
          <a:xfrm>
            <a:off x="7523845" y="1532423"/>
            <a:ext cx="348513" cy="348542"/>
            <a:chOff x="2872725" y="1954475"/>
            <a:chExt cx="295375" cy="295400"/>
          </a:xfrm>
        </p:grpSpPr>
        <p:sp>
          <p:nvSpPr>
            <p:cNvPr id="10187" name="Google Shape;10187;p82"/>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8" name="Google Shape;10188;p82"/>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9" name="Google Shape;10189;p82"/>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190" name="Google Shape;10190;p82"/>
          <p:cNvGrpSpPr/>
          <p:nvPr/>
        </p:nvGrpSpPr>
        <p:grpSpPr>
          <a:xfrm>
            <a:off x="7545216" y="1982996"/>
            <a:ext cx="305771" cy="350401"/>
            <a:chOff x="2890050" y="2318350"/>
            <a:chExt cx="259150" cy="296975"/>
          </a:xfrm>
        </p:grpSpPr>
        <p:sp>
          <p:nvSpPr>
            <p:cNvPr id="10191" name="Google Shape;10191;p82"/>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2" name="Google Shape;10192;p82"/>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193" name="Google Shape;10193;p82"/>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194" name="Google Shape;10194;p82"/>
          <p:cNvGrpSpPr/>
          <p:nvPr/>
        </p:nvGrpSpPr>
        <p:grpSpPr>
          <a:xfrm>
            <a:off x="6187732" y="2898450"/>
            <a:ext cx="347569" cy="347569"/>
            <a:chOff x="4685050" y="1945825"/>
            <a:chExt cx="294575" cy="294575"/>
          </a:xfrm>
        </p:grpSpPr>
        <p:sp>
          <p:nvSpPr>
            <p:cNvPr id="10195" name="Google Shape;10195;p82"/>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6" name="Google Shape;10196;p82"/>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7" name="Google Shape;10197;p82"/>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8" name="Google Shape;10198;p82"/>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9" name="Google Shape;10199;p82"/>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200" name="Google Shape;10200;p82"/>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1" name="Google Shape;10201;p82"/>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202" name="Google Shape;10202;p82"/>
          <p:cNvGrpSpPr/>
          <p:nvPr/>
        </p:nvGrpSpPr>
        <p:grpSpPr>
          <a:xfrm>
            <a:off x="7958004" y="3387425"/>
            <a:ext cx="348513" cy="347599"/>
            <a:chOff x="6131900" y="2301825"/>
            <a:chExt cx="295375" cy="294600"/>
          </a:xfrm>
        </p:grpSpPr>
        <p:sp>
          <p:nvSpPr>
            <p:cNvPr id="10203" name="Google Shape;10203;p82"/>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4" name="Google Shape;10204;p82"/>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5" name="Google Shape;10205;p82"/>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6" name="Google Shape;10206;p82"/>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07" name="Google Shape;10207;p82"/>
          <p:cNvGrpSpPr/>
          <p:nvPr/>
        </p:nvGrpSpPr>
        <p:grpSpPr>
          <a:xfrm>
            <a:off x="5753997" y="1531966"/>
            <a:ext cx="351315" cy="349457"/>
            <a:chOff x="1412450" y="1954475"/>
            <a:chExt cx="297750" cy="296175"/>
          </a:xfrm>
        </p:grpSpPr>
        <p:sp>
          <p:nvSpPr>
            <p:cNvPr id="10208" name="Google Shape;10208;p82"/>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9" name="Google Shape;10209;p82"/>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210" name="Google Shape;10210;p82"/>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211" name="Google Shape;10211;p82"/>
          <p:cNvGrpSpPr/>
          <p:nvPr/>
        </p:nvGrpSpPr>
        <p:grpSpPr>
          <a:xfrm>
            <a:off x="5753997" y="2424494"/>
            <a:ext cx="351315" cy="351050"/>
            <a:chOff x="1413250" y="2680675"/>
            <a:chExt cx="297750" cy="297525"/>
          </a:xfrm>
        </p:grpSpPr>
        <p:sp>
          <p:nvSpPr>
            <p:cNvPr id="10212" name="Google Shape;10212;p82"/>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3" name="Google Shape;10213;p82"/>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4" name="Google Shape;10214;p82"/>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5" name="Google Shape;10215;p82"/>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216" name="Google Shape;10216;p82"/>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7" name="Google Shape;10217;p82"/>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8" name="Google Shape;10218;p82"/>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219" name="Google Shape;10219;p82"/>
          <p:cNvGrpSpPr/>
          <p:nvPr/>
        </p:nvGrpSpPr>
        <p:grpSpPr>
          <a:xfrm>
            <a:off x="6630407" y="2898111"/>
            <a:ext cx="350371" cy="348247"/>
            <a:chOff x="5045775" y="1946400"/>
            <a:chExt cx="296950" cy="295150"/>
          </a:xfrm>
        </p:grpSpPr>
        <p:sp>
          <p:nvSpPr>
            <p:cNvPr id="10220" name="Google Shape;10220;p82"/>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1" name="Google Shape;10221;p82"/>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22" name="Google Shape;10222;p82"/>
          <p:cNvGrpSpPr/>
          <p:nvPr/>
        </p:nvGrpSpPr>
        <p:grpSpPr>
          <a:xfrm>
            <a:off x="6629006" y="3406938"/>
            <a:ext cx="353174" cy="308573"/>
            <a:chOff x="5046550" y="2327025"/>
            <a:chExt cx="299325" cy="261525"/>
          </a:xfrm>
        </p:grpSpPr>
        <p:sp>
          <p:nvSpPr>
            <p:cNvPr id="10223" name="Google Shape;10223;p82"/>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4" name="Google Shape;10224;p82"/>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5" name="Google Shape;10225;p82"/>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226" name="Google Shape;10226;p82"/>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227" name="Google Shape;10227;p82"/>
          <p:cNvGrpSpPr/>
          <p:nvPr/>
        </p:nvGrpSpPr>
        <p:grpSpPr>
          <a:xfrm>
            <a:off x="7956604" y="3836276"/>
            <a:ext cx="351315" cy="348513"/>
            <a:chOff x="6167350" y="2672800"/>
            <a:chExt cx="297750" cy="295375"/>
          </a:xfrm>
        </p:grpSpPr>
        <p:sp>
          <p:nvSpPr>
            <p:cNvPr id="10228" name="Google Shape;10228;p82"/>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9" name="Google Shape;10229;p82"/>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0" name="Google Shape;10230;p82"/>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1" name="Google Shape;10231;p82"/>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2" name="Google Shape;10232;p82"/>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33" name="Google Shape;10233;p82"/>
          <p:cNvGrpSpPr/>
          <p:nvPr/>
        </p:nvGrpSpPr>
        <p:grpSpPr>
          <a:xfrm>
            <a:off x="6197601" y="1531509"/>
            <a:ext cx="347599" cy="350371"/>
            <a:chOff x="1777925" y="1953700"/>
            <a:chExt cx="294600" cy="296950"/>
          </a:xfrm>
        </p:grpSpPr>
        <p:sp>
          <p:nvSpPr>
            <p:cNvPr id="10234" name="Google Shape;10234;p82"/>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5" name="Google Shape;10235;p82"/>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6" name="Google Shape;10236;p82"/>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7" name="Google Shape;10237;p82"/>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38" name="Google Shape;10238;p82"/>
          <p:cNvGrpSpPr/>
          <p:nvPr/>
        </p:nvGrpSpPr>
        <p:grpSpPr>
          <a:xfrm>
            <a:off x="6213411" y="1984397"/>
            <a:ext cx="315977" cy="347599"/>
            <a:chOff x="1790525" y="2319150"/>
            <a:chExt cx="267800" cy="294600"/>
          </a:xfrm>
        </p:grpSpPr>
        <p:sp>
          <p:nvSpPr>
            <p:cNvPr id="10239" name="Google Shape;10239;p82"/>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0" name="Google Shape;10240;p82"/>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241" name="Google Shape;10241;p82"/>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242" name="Google Shape;10242;p82"/>
          <p:cNvGrpSpPr/>
          <p:nvPr/>
        </p:nvGrpSpPr>
        <p:grpSpPr>
          <a:xfrm>
            <a:off x="4866386" y="2897963"/>
            <a:ext cx="349457" cy="348542"/>
            <a:chOff x="3599700" y="1954475"/>
            <a:chExt cx="296175" cy="295400"/>
          </a:xfrm>
        </p:grpSpPr>
        <p:sp>
          <p:nvSpPr>
            <p:cNvPr id="10243" name="Google Shape;10243;p82"/>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4" name="Google Shape;10244;p82"/>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5" name="Google Shape;10245;p82"/>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46" name="Google Shape;10246;p82"/>
          <p:cNvGrpSpPr/>
          <p:nvPr/>
        </p:nvGrpSpPr>
        <p:grpSpPr>
          <a:xfrm>
            <a:off x="4867316" y="3387426"/>
            <a:ext cx="347599" cy="347599"/>
            <a:chOff x="3601275" y="2319150"/>
            <a:chExt cx="294600" cy="294600"/>
          </a:xfrm>
        </p:grpSpPr>
        <p:sp>
          <p:nvSpPr>
            <p:cNvPr id="10247" name="Google Shape;10247;p82"/>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8" name="Google Shape;10248;p82"/>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249" name="Google Shape;10249;p82"/>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250" name="Google Shape;10250;p82"/>
          <p:cNvGrpSpPr/>
          <p:nvPr/>
        </p:nvGrpSpPr>
        <p:grpSpPr>
          <a:xfrm>
            <a:off x="7087019" y="2897521"/>
            <a:ext cx="328071" cy="349427"/>
            <a:chOff x="5421475" y="1945825"/>
            <a:chExt cx="278050" cy="296150"/>
          </a:xfrm>
        </p:grpSpPr>
        <p:sp>
          <p:nvSpPr>
            <p:cNvPr id="10251" name="Google Shape;10251;p82"/>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2" name="Google Shape;10252;p82"/>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3" name="Google Shape;10253;p82"/>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4" name="Google Shape;10254;p82"/>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5" name="Google Shape;10255;p82"/>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6" name="Google Shape;10256;p82"/>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7" name="Google Shape;10257;p82"/>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8" name="Google Shape;10258;p82"/>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259" name="Google Shape;10259;p82"/>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260" name="Google Shape;10260;p82"/>
          <p:cNvGrpSpPr/>
          <p:nvPr/>
        </p:nvGrpSpPr>
        <p:grpSpPr>
          <a:xfrm>
            <a:off x="7075869" y="3898073"/>
            <a:ext cx="350371" cy="224918"/>
            <a:chOff x="5411225" y="2726350"/>
            <a:chExt cx="296950" cy="190625"/>
          </a:xfrm>
        </p:grpSpPr>
        <p:sp>
          <p:nvSpPr>
            <p:cNvPr id="10261" name="Google Shape;10261;p82"/>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2" name="Google Shape;10262;p82"/>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63" name="Google Shape;10263;p82"/>
          <p:cNvGrpSpPr/>
          <p:nvPr/>
        </p:nvGrpSpPr>
        <p:grpSpPr>
          <a:xfrm>
            <a:off x="6185904" y="4287346"/>
            <a:ext cx="351286" cy="326390"/>
            <a:chOff x="6524150" y="1938725"/>
            <a:chExt cx="297725" cy="276625"/>
          </a:xfrm>
        </p:grpSpPr>
        <p:sp>
          <p:nvSpPr>
            <p:cNvPr id="10264" name="Google Shape;10264;p82"/>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5" name="Google Shape;10265;p82"/>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6" name="Google Shape;10266;p82"/>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7" name="Google Shape;10267;p82"/>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68" name="Google Shape;10268;p82"/>
          <p:cNvGrpSpPr/>
          <p:nvPr/>
        </p:nvGrpSpPr>
        <p:grpSpPr>
          <a:xfrm>
            <a:off x="6637536" y="1531966"/>
            <a:ext cx="350401" cy="349457"/>
            <a:chOff x="2141000" y="1954475"/>
            <a:chExt cx="296975" cy="296175"/>
          </a:xfrm>
        </p:grpSpPr>
        <p:sp>
          <p:nvSpPr>
            <p:cNvPr id="10269" name="Google Shape;10269;p82"/>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0" name="Google Shape;10270;p82"/>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1" name="Google Shape;10271;p82"/>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2" name="Google Shape;10272;p82"/>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73" name="Google Shape;10273;p82"/>
          <p:cNvGrpSpPr/>
          <p:nvPr/>
        </p:nvGrpSpPr>
        <p:grpSpPr>
          <a:xfrm>
            <a:off x="6631047" y="1983807"/>
            <a:ext cx="363380" cy="348778"/>
            <a:chOff x="2140225" y="2318650"/>
            <a:chExt cx="307975" cy="295600"/>
          </a:xfrm>
        </p:grpSpPr>
        <p:sp>
          <p:nvSpPr>
            <p:cNvPr id="10274" name="Google Shape;10274;p82"/>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5" name="Google Shape;10275;p82"/>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76" name="Google Shape;10276;p82"/>
          <p:cNvGrpSpPr/>
          <p:nvPr/>
        </p:nvGrpSpPr>
        <p:grpSpPr>
          <a:xfrm>
            <a:off x="6636607" y="2425305"/>
            <a:ext cx="352259" cy="349427"/>
            <a:chOff x="2139425" y="2682250"/>
            <a:chExt cx="298550" cy="296150"/>
          </a:xfrm>
        </p:grpSpPr>
        <p:sp>
          <p:nvSpPr>
            <p:cNvPr id="10277" name="Google Shape;10277;p82"/>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8" name="Google Shape;10278;p82"/>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9" name="Google Shape;10279;p82"/>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0" name="Google Shape;10280;p82"/>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81" name="Google Shape;10281;p82"/>
          <p:cNvGrpSpPr/>
          <p:nvPr/>
        </p:nvGrpSpPr>
        <p:grpSpPr>
          <a:xfrm>
            <a:off x="5301219" y="2939791"/>
            <a:ext cx="350401" cy="264888"/>
            <a:chOff x="3962775" y="1990700"/>
            <a:chExt cx="296975" cy="224500"/>
          </a:xfrm>
        </p:grpSpPr>
        <p:sp>
          <p:nvSpPr>
            <p:cNvPr id="10282" name="Google Shape;10282;p82"/>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3" name="Google Shape;10283;p82"/>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4" name="Google Shape;10284;p82"/>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5" name="Google Shape;10285;p82"/>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286" name="Google Shape;10286;p82"/>
          <p:cNvGrpSpPr/>
          <p:nvPr/>
        </p:nvGrpSpPr>
        <p:grpSpPr>
          <a:xfrm>
            <a:off x="5301691" y="3386497"/>
            <a:ext cx="349457" cy="349457"/>
            <a:chOff x="3963575" y="2317575"/>
            <a:chExt cx="296175" cy="296175"/>
          </a:xfrm>
        </p:grpSpPr>
        <p:sp>
          <p:nvSpPr>
            <p:cNvPr id="10287" name="Google Shape;10287;p82"/>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8" name="Google Shape;10288;p82"/>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9" name="Google Shape;10289;p82"/>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0" name="Google Shape;10290;p82"/>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1" name="Google Shape;10291;p82"/>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2" name="Google Shape;10292;p82"/>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3" name="Google Shape;10293;p82"/>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4" name="Google Shape;10294;p82"/>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5" name="Google Shape;10295;p82"/>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6" name="Google Shape;10296;p82"/>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7" name="Google Shape;10297;p82"/>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8" name="Google Shape;10298;p82"/>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9" name="Google Shape;10299;p82"/>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0" name="Google Shape;10300;p82"/>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1" name="Google Shape;10301;p82"/>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2" name="Google Shape;10302;p82"/>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03" name="Google Shape;10303;p82"/>
          <p:cNvGrpSpPr/>
          <p:nvPr/>
        </p:nvGrpSpPr>
        <p:grpSpPr>
          <a:xfrm>
            <a:off x="5301691" y="3836276"/>
            <a:ext cx="349457" cy="348513"/>
            <a:chOff x="3962775" y="2683025"/>
            <a:chExt cx="296175" cy="295375"/>
          </a:xfrm>
        </p:grpSpPr>
        <p:sp>
          <p:nvSpPr>
            <p:cNvPr id="10304" name="Google Shape;10304;p82"/>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5" name="Google Shape;10305;p82"/>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6" name="Google Shape;10306;p82"/>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07" name="Google Shape;10307;p82"/>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08" name="Google Shape;10308;p82"/>
          <p:cNvGrpSpPr/>
          <p:nvPr/>
        </p:nvGrpSpPr>
        <p:grpSpPr>
          <a:xfrm>
            <a:off x="7516228" y="3386968"/>
            <a:ext cx="348513" cy="348513"/>
            <a:chOff x="5775900" y="2308125"/>
            <a:chExt cx="295375" cy="295375"/>
          </a:xfrm>
        </p:grpSpPr>
        <p:sp>
          <p:nvSpPr>
            <p:cNvPr id="10309" name="Google Shape;10309;p82"/>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0" name="Google Shape;10310;p82"/>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1" name="Google Shape;10311;p82"/>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2" name="Google Shape;10312;p82"/>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3" name="Google Shape;10313;p82"/>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14" name="Google Shape;10314;p82"/>
          <p:cNvGrpSpPr/>
          <p:nvPr/>
        </p:nvGrpSpPr>
        <p:grpSpPr>
          <a:xfrm>
            <a:off x="7537142" y="3835804"/>
            <a:ext cx="306686" cy="349457"/>
            <a:chOff x="5794025" y="2673575"/>
            <a:chExt cx="259925" cy="296175"/>
          </a:xfrm>
        </p:grpSpPr>
        <p:sp>
          <p:nvSpPr>
            <p:cNvPr id="10315" name="Google Shape;10315;p82"/>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6" name="Google Shape;10316;p82"/>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17" name="Google Shape;10317;p82"/>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0321" name="Shape 10321"/>
        <p:cNvGrpSpPr/>
        <p:nvPr/>
      </p:nvGrpSpPr>
      <p:grpSpPr>
        <a:xfrm>
          <a:off x="0" y="0"/>
          <a:ext cx="0" cy="0"/>
          <a:chOff x="0" y="0"/>
          <a:chExt cx="0" cy="0"/>
        </a:xfrm>
      </p:grpSpPr>
      <p:sp>
        <p:nvSpPr>
          <p:cNvPr id="10322" name="Google Shape;10322;p83"/>
          <p:cNvSpPr txBox="1"/>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chemeClr val="lt1"/>
                </a:solidFill>
                <a:latin typeface="Arial" panose="020B0604020202020204"/>
                <a:ea typeface="Arial" panose="020B0604020202020204"/>
                <a:cs typeface="Arial" panose="020B0604020202020204"/>
                <a:sym typeface="Arial" panose="020B0604020202020204"/>
              </a:rPr>
              <a:t>Help &amp; Support </a:t>
            </a:r>
            <a:r>
              <a:rPr lang="en-GB">
                <a:latin typeface="Arial" panose="020B0604020202020204"/>
                <a:ea typeface="Arial" panose="020B0604020202020204"/>
                <a:cs typeface="Arial" panose="020B0604020202020204"/>
                <a:sym typeface="Arial" panose="020B0604020202020204"/>
              </a:rPr>
              <a:t>I</a:t>
            </a:r>
            <a:r>
              <a:rPr lang="en-GB">
                <a:solidFill>
                  <a:srgbClr val="FFFFFF"/>
                </a:solidFill>
                <a:latin typeface="Arial" panose="020B0604020202020204"/>
                <a:ea typeface="Arial" panose="020B0604020202020204"/>
                <a:cs typeface="Arial" panose="020B0604020202020204"/>
                <a:sym typeface="Arial" panose="020B0604020202020204"/>
              </a:rPr>
              <a:t>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10323" name="Google Shape;10323;p83"/>
          <p:cNvSpPr txBox="1"/>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Avatar Icons</a:t>
            </a:r>
            <a:endParaRPr>
              <a:solidFill>
                <a:srgbClr val="FFFFFF"/>
              </a:solidFill>
              <a:latin typeface="Arial" panose="020B0604020202020204"/>
              <a:ea typeface="Arial" panose="020B0604020202020204"/>
              <a:cs typeface="Arial" panose="020B0604020202020204"/>
              <a:sym typeface="Arial" panose="020B0604020202020204"/>
            </a:endParaRPr>
          </a:p>
        </p:txBody>
      </p:sp>
      <p:grpSp>
        <p:nvGrpSpPr>
          <p:cNvPr id="10324" name="Google Shape;10324;p83"/>
          <p:cNvGrpSpPr/>
          <p:nvPr/>
        </p:nvGrpSpPr>
        <p:grpSpPr>
          <a:xfrm>
            <a:off x="882957" y="1534450"/>
            <a:ext cx="292442" cy="355741"/>
            <a:chOff x="-35830350" y="1912725"/>
            <a:chExt cx="241050" cy="293225"/>
          </a:xfrm>
        </p:grpSpPr>
        <p:sp>
          <p:nvSpPr>
            <p:cNvPr id="10325" name="Google Shape;10325;p8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6" name="Google Shape;10326;p8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27" name="Google Shape;10327;p83"/>
          <p:cNvGrpSpPr/>
          <p:nvPr/>
        </p:nvGrpSpPr>
        <p:grpSpPr>
          <a:xfrm>
            <a:off x="851444" y="1994048"/>
            <a:ext cx="355468" cy="353587"/>
            <a:chOff x="-35854750" y="2272675"/>
            <a:chExt cx="293000" cy="291450"/>
          </a:xfrm>
        </p:grpSpPr>
        <p:sp>
          <p:nvSpPr>
            <p:cNvPr id="10328" name="Google Shape;10328;p8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9" name="Google Shape;10329;p8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0" name="Google Shape;10330;p8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31" name="Google Shape;10331;p83"/>
          <p:cNvGrpSpPr/>
          <p:nvPr/>
        </p:nvGrpSpPr>
        <p:grpSpPr>
          <a:xfrm>
            <a:off x="850958" y="2448634"/>
            <a:ext cx="356438" cy="354558"/>
            <a:chOff x="-35853975" y="2631825"/>
            <a:chExt cx="293800" cy="292250"/>
          </a:xfrm>
        </p:grpSpPr>
        <p:sp>
          <p:nvSpPr>
            <p:cNvPr id="10332" name="Google Shape;10332;p8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3" name="Google Shape;10333;p8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4" name="Google Shape;10334;p8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5" name="Google Shape;10335;p8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6" name="Google Shape;10336;p8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37" name="Google Shape;10337;p83"/>
          <p:cNvGrpSpPr/>
          <p:nvPr/>
        </p:nvGrpSpPr>
        <p:grpSpPr>
          <a:xfrm>
            <a:off x="3089562" y="1535527"/>
            <a:ext cx="353587" cy="353587"/>
            <a:chOff x="-34032200" y="1916675"/>
            <a:chExt cx="291450" cy="291450"/>
          </a:xfrm>
        </p:grpSpPr>
        <p:sp>
          <p:nvSpPr>
            <p:cNvPr id="10338" name="Google Shape;10338;p8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9" name="Google Shape;10339;p8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0" name="Google Shape;10340;p8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1" name="Google Shape;10341;p8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42" name="Google Shape;10342;p83"/>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43" name="Google Shape;10343;p83"/>
          <p:cNvGrpSpPr/>
          <p:nvPr/>
        </p:nvGrpSpPr>
        <p:grpSpPr>
          <a:xfrm>
            <a:off x="3089092" y="2448634"/>
            <a:ext cx="354527" cy="354558"/>
            <a:chOff x="-34032200" y="2634975"/>
            <a:chExt cx="292225" cy="292250"/>
          </a:xfrm>
        </p:grpSpPr>
        <p:sp>
          <p:nvSpPr>
            <p:cNvPr id="10344" name="Google Shape;10344;p8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5" name="Google Shape;10345;p8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6" name="Google Shape;10346;p8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47" name="Google Shape;10347;p83"/>
          <p:cNvGrpSpPr/>
          <p:nvPr/>
        </p:nvGrpSpPr>
        <p:grpSpPr>
          <a:xfrm>
            <a:off x="1739487" y="2914882"/>
            <a:ext cx="358379" cy="354527"/>
            <a:chOff x="-32245875" y="1938725"/>
            <a:chExt cx="295400" cy="292225"/>
          </a:xfrm>
        </p:grpSpPr>
        <p:sp>
          <p:nvSpPr>
            <p:cNvPr id="10348" name="Google Shape;10348;p8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9" name="Google Shape;10349;p8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0" name="Google Shape;10350;p8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51" name="Google Shape;10351;p83"/>
          <p:cNvGrpSpPr/>
          <p:nvPr/>
        </p:nvGrpSpPr>
        <p:grpSpPr>
          <a:xfrm>
            <a:off x="1736150" y="3384280"/>
            <a:ext cx="365052" cy="352162"/>
            <a:chOff x="-32243500" y="2299850"/>
            <a:chExt cx="300900" cy="290275"/>
          </a:xfrm>
        </p:grpSpPr>
        <p:sp>
          <p:nvSpPr>
            <p:cNvPr id="10352" name="Google Shape;10352;p8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3" name="Google Shape;10353;p8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54" name="Google Shape;10354;p83"/>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55" name="Google Shape;10355;p83"/>
          <p:cNvGrpSpPr/>
          <p:nvPr/>
        </p:nvGrpSpPr>
        <p:grpSpPr>
          <a:xfrm>
            <a:off x="1299432" y="1534571"/>
            <a:ext cx="354527" cy="355498"/>
            <a:chOff x="-35495600" y="1912725"/>
            <a:chExt cx="292225" cy="293025"/>
          </a:xfrm>
        </p:grpSpPr>
        <p:sp>
          <p:nvSpPr>
            <p:cNvPr id="10356" name="Google Shape;10356;p8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7" name="Google Shape;10357;p8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8" name="Google Shape;10358;p8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59" name="Google Shape;10359;p83"/>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60" name="Google Shape;10360;p83"/>
          <p:cNvGrpSpPr/>
          <p:nvPr/>
        </p:nvGrpSpPr>
        <p:grpSpPr>
          <a:xfrm>
            <a:off x="1299432" y="2449119"/>
            <a:ext cx="354527" cy="353587"/>
            <a:chOff x="-35495600" y="2631825"/>
            <a:chExt cx="292225" cy="291450"/>
          </a:xfrm>
        </p:grpSpPr>
        <p:sp>
          <p:nvSpPr>
            <p:cNvPr id="10361" name="Google Shape;10361;p8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2" name="Google Shape;10362;p8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3" name="Google Shape;10363;p8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4" name="Google Shape;10364;p8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65" name="Google Shape;10365;p83"/>
          <p:cNvGrpSpPr/>
          <p:nvPr/>
        </p:nvGrpSpPr>
        <p:grpSpPr>
          <a:xfrm>
            <a:off x="3537081" y="1535527"/>
            <a:ext cx="353587" cy="353587"/>
            <a:chOff x="-33673825" y="1916675"/>
            <a:chExt cx="291450" cy="291450"/>
          </a:xfrm>
        </p:grpSpPr>
        <p:sp>
          <p:nvSpPr>
            <p:cNvPr id="10366" name="Google Shape;10366;p8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7" name="Google Shape;10367;p8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8" name="Google Shape;10368;p8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9" name="Google Shape;10369;p8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70" name="Google Shape;10370;p83"/>
          <p:cNvGrpSpPr/>
          <p:nvPr/>
        </p:nvGrpSpPr>
        <p:grpSpPr>
          <a:xfrm>
            <a:off x="3534700" y="1993107"/>
            <a:ext cx="358349" cy="355468"/>
            <a:chOff x="-33676975" y="2275050"/>
            <a:chExt cx="295375" cy="293000"/>
          </a:xfrm>
        </p:grpSpPr>
        <p:sp>
          <p:nvSpPr>
            <p:cNvPr id="10371" name="Google Shape;10371;p8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2" name="Google Shape;10372;p8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3" name="Google Shape;10373;p8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74" name="Google Shape;10374;p83"/>
          <p:cNvGrpSpPr/>
          <p:nvPr/>
        </p:nvGrpSpPr>
        <p:grpSpPr>
          <a:xfrm>
            <a:off x="3537081" y="2448406"/>
            <a:ext cx="353587" cy="355013"/>
            <a:chOff x="-33673825" y="2634975"/>
            <a:chExt cx="291450" cy="292625"/>
          </a:xfrm>
        </p:grpSpPr>
        <p:sp>
          <p:nvSpPr>
            <p:cNvPr id="10375" name="Google Shape;10375;p8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6" name="Google Shape;10376;p8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77" name="Google Shape;10377;p83"/>
          <p:cNvGrpSpPr/>
          <p:nvPr/>
        </p:nvGrpSpPr>
        <p:grpSpPr>
          <a:xfrm>
            <a:off x="2205089" y="2915322"/>
            <a:ext cx="329687" cy="353648"/>
            <a:chOff x="-31874100" y="1939525"/>
            <a:chExt cx="271750" cy="291500"/>
          </a:xfrm>
        </p:grpSpPr>
        <p:sp>
          <p:nvSpPr>
            <p:cNvPr id="10378" name="Google Shape;10378;p8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9" name="Google Shape;10379;p8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80" name="Google Shape;10380;p83"/>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81" name="Google Shape;10381;p83"/>
          <p:cNvGrpSpPr/>
          <p:nvPr/>
        </p:nvGrpSpPr>
        <p:grpSpPr>
          <a:xfrm>
            <a:off x="2186451" y="3844343"/>
            <a:ext cx="366963" cy="352768"/>
            <a:chOff x="-31889075" y="2658950"/>
            <a:chExt cx="302475" cy="290775"/>
          </a:xfrm>
        </p:grpSpPr>
        <p:sp>
          <p:nvSpPr>
            <p:cNvPr id="10382" name="Google Shape;10382;p8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3" name="Google Shape;10383;p8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84" name="Google Shape;10384;p83"/>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385" name="Google Shape;10385;p83"/>
          <p:cNvGrpSpPr/>
          <p:nvPr/>
        </p:nvGrpSpPr>
        <p:grpSpPr>
          <a:xfrm>
            <a:off x="1747421" y="1534571"/>
            <a:ext cx="354527" cy="355498"/>
            <a:chOff x="-35136450" y="1912725"/>
            <a:chExt cx="292225" cy="293025"/>
          </a:xfrm>
        </p:grpSpPr>
        <p:sp>
          <p:nvSpPr>
            <p:cNvPr id="10386" name="Google Shape;10386;p8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7" name="Google Shape;10387;p8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8" name="Google Shape;10388;p8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89" name="Google Shape;10389;p83"/>
          <p:cNvGrpSpPr/>
          <p:nvPr/>
        </p:nvGrpSpPr>
        <p:grpSpPr>
          <a:xfrm>
            <a:off x="1747891" y="1993790"/>
            <a:ext cx="353587" cy="354103"/>
            <a:chOff x="-35134875" y="2272675"/>
            <a:chExt cx="291450" cy="291875"/>
          </a:xfrm>
        </p:grpSpPr>
        <p:sp>
          <p:nvSpPr>
            <p:cNvPr id="10390" name="Google Shape;10390;p8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1" name="Google Shape;10391;p8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2" name="Google Shape;10392;p8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3" name="Google Shape;10393;p8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394" name="Google Shape;10394;p83"/>
          <p:cNvGrpSpPr/>
          <p:nvPr/>
        </p:nvGrpSpPr>
        <p:grpSpPr>
          <a:xfrm>
            <a:off x="1789458" y="2449119"/>
            <a:ext cx="270453" cy="353587"/>
            <a:chOff x="-35101800" y="2631050"/>
            <a:chExt cx="222925" cy="291450"/>
          </a:xfrm>
        </p:grpSpPr>
        <p:sp>
          <p:nvSpPr>
            <p:cNvPr id="10395" name="Google Shape;10395;p8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6" name="Google Shape;10396;p8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7" name="Google Shape;10397;p8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8" name="Google Shape;10398;p8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399" name="Google Shape;10399;p83"/>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400" name="Google Shape;10400;p83"/>
          <p:cNvGrpSpPr/>
          <p:nvPr/>
        </p:nvGrpSpPr>
        <p:grpSpPr>
          <a:xfrm>
            <a:off x="3977510" y="1993107"/>
            <a:ext cx="353587" cy="355468"/>
            <a:chOff x="-33314675" y="2275050"/>
            <a:chExt cx="291450" cy="293000"/>
          </a:xfrm>
        </p:grpSpPr>
        <p:sp>
          <p:nvSpPr>
            <p:cNvPr id="10401" name="Google Shape;10401;p8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2" name="Google Shape;10402;p8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3" name="Google Shape;10403;p8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404" name="Google Shape;10404;p83"/>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405" name="Google Shape;10405;p83"/>
          <p:cNvGrpSpPr/>
          <p:nvPr/>
        </p:nvGrpSpPr>
        <p:grpSpPr>
          <a:xfrm>
            <a:off x="2639701" y="2915367"/>
            <a:ext cx="353587" cy="353557"/>
            <a:chOff x="-31523625" y="1939525"/>
            <a:chExt cx="291450" cy="291425"/>
          </a:xfrm>
        </p:grpSpPr>
        <p:sp>
          <p:nvSpPr>
            <p:cNvPr id="10406" name="Google Shape;10406;p8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7" name="Google Shape;10407;p8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8" name="Google Shape;10408;p8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9" name="Google Shape;10409;p8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0" name="Google Shape;10410;p8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1" name="Google Shape;10411;p8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2" name="Google Shape;10412;p8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3" name="Google Shape;10413;p8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4" name="Google Shape;10414;p8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5" name="Google Shape;10415;p8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6" name="Google Shape;10416;p8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17" name="Google Shape;10417;p83"/>
          <p:cNvGrpSpPr/>
          <p:nvPr/>
        </p:nvGrpSpPr>
        <p:grpSpPr>
          <a:xfrm>
            <a:off x="2638746" y="3383568"/>
            <a:ext cx="355498" cy="353587"/>
            <a:chOff x="-31523625" y="2298675"/>
            <a:chExt cx="293025" cy="291450"/>
          </a:xfrm>
        </p:grpSpPr>
        <p:sp>
          <p:nvSpPr>
            <p:cNvPr id="10418" name="Google Shape;10418;p8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9" name="Google Shape;10419;p8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0" name="Google Shape;10420;p8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421" name="Google Shape;10421;p83"/>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2" name="Google Shape;10422;p83"/>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423" name="Google Shape;10423;p83"/>
          <p:cNvGrpSpPr/>
          <p:nvPr/>
        </p:nvGrpSpPr>
        <p:grpSpPr>
          <a:xfrm>
            <a:off x="2205934" y="1535542"/>
            <a:ext cx="331598" cy="353557"/>
            <a:chOff x="-34767825" y="1914325"/>
            <a:chExt cx="273325" cy="291425"/>
          </a:xfrm>
        </p:grpSpPr>
        <p:sp>
          <p:nvSpPr>
            <p:cNvPr id="10424" name="Google Shape;10424;p8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5" name="Google Shape;10425;p8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6" name="Google Shape;10426;p8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27" name="Google Shape;10427;p83"/>
          <p:cNvGrpSpPr/>
          <p:nvPr/>
        </p:nvGrpSpPr>
        <p:grpSpPr>
          <a:xfrm>
            <a:off x="2193513" y="1993092"/>
            <a:ext cx="356438" cy="355498"/>
            <a:chOff x="-34778075" y="2272675"/>
            <a:chExt cx="293800" cy="293025"/>
          </a:xfrm>
        </p:grpSpPr>
        <p:sp>
          <p:nvSpPr>
            <p:cNvPr id="10428" name="Google Shape;10428;p8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9" name="Google Shape;10429;p8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0" name="Google Shape;10430;p8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31" name="Google Shape;10431;p83"/>
          <p:cNvGrpSpPr/>
          <p:nvPr/>
        </p:nvGrpSpPr>
        <p:grpSpPr>
          <a:xfrm>
            <a:off x="2194939" y="2449119"/>
            <a:ext cx="353587" cy="353587"/>
            <a:chOff x="-34776500" y="2631825"/>
            <a:chExt cx="291450" cy="291450"/>
          </a:xfrm>
        </p:grpSpPr>
        <p:sp>
          <p:nvSpPr>
            <p:cNvPr id="10432" name="Google Shape;10432;p8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3" name="Google Shape;10433;p8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4" name="Google Shape;10434;p8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35" name="Google Shape;10435;p83"/>
          <p:cNvGrpSpPr/>
          <p:nvPr/>
        </p:nvGrpSpPr>
        <p:grpSpPr>
          <a:xfrm>
            <a:off x="853628" y="2912973"/>
            <a:ext cx="354527" cy="358349"/>
            <a:chOff x="-32956300" y="1915900"/>
            <a:chExt cx="292225" cy="295375"/>
          </a:xfrm>
        </p:grpSpPr>
        <p:sp>
          <p:nvSpPr>
            <p:cNvPr id="10436" name="Google Shape;10436;p8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7" name="Google Shape;10437;p8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438" name="Google Shape;10438;p83"/>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9" name="Google Shape;10439;p83"/>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440" name="Google Shape;10440;p83"/>
          <p:cNvGrpSpPr/>
          <p:nvPr/>
        </p:nvGrpSpPr>
        <p:grpSpPr>
          <a:xfrm>
            <a:off x="3081101" y="2915367"/>
            <a:ext cx="356438" cy="353557"/>
            <a:chOff x="-31166825" y="1939525"/>
            <a:chExt cx="293800" cy="291425"/>
          </a:xfrm>
        </p:grpSpPr>
        <p:sp>
          <p:nvSpPr>
            <p:cNvPr id="10441" name="Google Shape;10441;p8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2" name="Google Shape;10442;p8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3" name="Google Shape;10443;p8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4" name="Google Shape;10444;p8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5" name="Google Shape;10445;p8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6" name="Google Shape;10446;p8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7" name="Google Shape;10447;p8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8" name="Google Shape;10448;p8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9" name="Google Shape;10449;p8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0" name="Google Shape;10450;p8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1" name="Google Shape;10451;p8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52" name="Google Shape;10452;p83"/>
          <p:cNvGrpSpPr/>
          <p:nvPr/>
        </p:nvGrpSpPr>
        <p:grpSpPr>
          <a:xfrm>
            <a:off x="3082057" y="3383295"/>
            <a:ext cx="354527" cy="354133"/>
            <a:chOff x="-31165250" y="2298675"/>
            <a:chExt cx="292225" cy="291900"/>
          </a:xfrm>
        </p:grpSpPr>
        <p:sp>
          <p:nvSpPr>
            <p:cNvPr id="10453" name="Google Shape;10453;p8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4" name="Google Shape;10454;p8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5" name="Google Shape;10455;p8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56" name="Google Shape;10456;p83"/>
          <p:cNvGrpSpPr/>
          <p:nvPr/>
        </p:nvGrpSpPr>
        <p:grpSpPr>
          <a:xfrm>
            <a:off x="3082542" y="3843949"/>
            <a:ext cx="353557" cy="353557"/>
            <a:chOff x="-31164450" y="2657050"/>
            <a:chExt cx="291425" cy="291425"/>
          </a:xfrm>
        </p:grpSpPr>
        <p:sp>
          <p:nvSpPr>
            <p:cNvPr id="10457" name="Google Shape;10457;p8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8" name="Google Shape;10458;p8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9" name="Google Shape;10459;p8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0" name="Google Shape;10460;p8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461" name="Google Shape;10461;p83"/>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462" name="Google Shape;10462;p83"/>
          <p:cNvGrpSpPr/>
          <p:nvPr/>
        </p:nvGrpSpPr>
        <p:grpSpPr>
          <a:xfrm>
            <a:off x="2632987" y="1535178"/>
            <a:ext cx="358349" cy="354285"/>
            <a:chOff x="-34421275" y="1912725"/>
            <a:chExt cx="295375" cy="292025"/>
          </a:xfrm>
        </p:grpSpPr>
        <p:sp>
          <p:nvSpPr>
            <p:cNvPr id="10463" name="Google Shape;10463;p8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4" name="Google Shape;10464;p8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65" name="Google Shape;10465;p83"/>
          <p:cNvGrpSpPr/>
          <p:nvPr/>
        </p:nvGrpSpPr>
        <p:grpSpPr>
          <a:xfrm>
            <a:off x="2632032" y="1993093"/>
            <a:ext cx="360260" cy="355498"/>
            <a:chOff x="-34418125" y="2271100"/>
            <a:chExt cx="296950" cy="293025"/>
          </a:xfrm>
        </p:grpSpPr>
        <p:sp>
          <p:nvSpPr>
            <p:cNvPr id="10466" name="Google Shape;10466;p8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7" name="Google Shape;10467;p8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8" name="Google Shape;10468;p8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9" name="Google Shape;10469;p8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0" name="Google Shape;10470;p8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71" name="Google Shape;10471;p83"/>
          <p:cNvGrpSpPr/>
          <p:nvPr/>
        </p:nvGrpSpPr>
        <p:grpSpPr>
          <a:xfrm>
            <a:off x="2632987" y="2449119"/>
            <a:ext cx="358349" cy="353587"/>
            <a:chOff x="-34421275" y="2631050"/>
            <a:chExt cx="295375" cy="291450"/>
          </a:xfrm>
        </p:grpSpPr>
        <p:sp>
          <p:nvSpPr>
            <p:cNvPr id="10472" name="Google Shape;10472;p8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3" name="Google Shape;10473;p8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4" name="Google Shape;10474;p8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5" name="Google Shape;10475;p8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476" name="Google Shape;10476;p83"/>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7" name="Google Shape;10477;p83"/>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8" name="Google Shape;10478;p83"/>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479" name="Google Shape;10479;p83"/>
          <p:cNvGrpSpPr/>
          <p:nvPr/>
        </p:nvGrpSpPr>
        <p:grpSpPr>
          <a:xfrm>
            <a:off x="3537620" y="2915837"/>
            <a:ext cx="353587" cy="352617"/>
            <a:chOff x="-30805300" y="1938725"/>
            <a:chExt cx="291450" cy="290650"/>
          </a:xfrm>
        </p:grpSpPr>
        <p:sp>
          <p:nvSpPr>
            <p:cNvPr id="10480" name="Google Shape;10480;p8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1" name="Google Shape;10481;p8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82" name="Google Shape;10482;p83"/>
          <p:cNvGrpSpPr/>
          <p:nvPr/>
        </p:nvGrpSpPr>
        <p:grpSpPr>
          <a:xfrm>
            <a:off x="3538105" y="3383765"/>
            <a:ext cx="352617" cy="353193"/>
            <a:chOff x="-30805300" y="2298675"/>
            <a:chExt cx="290650" cy="291125"/>
          </a:xfrm>
        </p:grpSpPr>
        <p:sp>
          <p:nvSpPr>
            <p:cNvPr id="10483" name="Google Shape;10483;p8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4" name="Google Shape;10484;p8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5" name="Google Shape;10485;p8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6" name="Google Shape;10486;p8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87" name="Google Shape;10487;p83"/>
          <p:cNvGrpSpPr/>
          <p:nvPr/>
        </p:nvGrpSpPr>
        <p:grpSpPr>
          <a:xfrm>
            <a:off x="3537635" y="3843949"/>
            <a:ext cx="353557" cy="353557"/>
            <a:chOff x="-30806075" y="2657050"/>
            <a:chExt cx="291425" cy="291425"/>
          </a:xfrm>
        </p:grpSpPr>
        <p:sp>
          <p:nvSpPr>
            <p:cNvPr id="10488" name="Google Shape;10488;p8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9" name="Google Shape;10489;p8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0" name="Google Shape;10490;p8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91" name="Google Shape;10491;p83"/>
          <p:cNvGrpSpPr/>
          <p:nvPr/>
        </p:nvGrpSpPr>
        <p:grpSpPr>
          <a:xfrm>
            <a:off x="2639681" y="4301756"/>
            <a:ext cx="353557" cy="353557"/>
            <a:chOff x="-30064925" y="2332550"/>
            <a:chExt cx="291425" cy="291425"/>
          </a:xfrm>
        </p:grpSpPr>
        <p:sp>
          <p:nvSpPr>
            <p:cNvPr id="10492" name="Google Shape;10492;p8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3" name="Google Shape;10493;p8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4" name="Google Shape;10494;p8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495" name="Google Shape;10495;p83"/>
          <p:cNvGrpSpPr/>
          <p:nvPr/>
        </p:nvGrpSpPr>
        <p:grpSpPr>
          <a:xfrm>
            <a:off x="3983068" y="2911256"/>
            <a:ext cx="348855" cy="347879"/>
            <a:chOff x="2821450" y="2957850"/>
            <a:chExt cx="259275" cy="258550"/>
          </a:xfrm>
        </p:grpSpPr>
        <p:sp>
          <p:nvSpPr>
            <p:cNvPr id="10496" name="Google Shape;10496;p8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7" name="Google Shape;10497;p8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8" name="Google Shape;10498;p8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0499" name="Google Shape;10499;p83"/>
          <p:cNvGrpSpPr/>
          <p:nvPr/>
        </p:nvGrpSpPr>
        <p:grpSpPr>
          <a:xfrm>
            <a:off x="4858100" y="1532274"/>
            <a:ext cx="361090" cy="361090"/>
            <a:chOff x="-57970450" y="1903275"/>
            <a:chExt cx="318225" cy="318225"/>
          </a:xfrm>
        </p:grpSpPr>
        <p:sp>
          <p:nvSpPr>
            <p:cNvPr id="10500" name="Google Shape;10500;p83"/>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1" name="Google Shape;10501;p83"/>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2" name="Google Shape;10502;p83"/>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3" name="Google Shape;10503;p83"/>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04" name="Google Shape;10504;p83"/>
          <p:cNvGrpSpPr/>
          <p:nvPr/>
        </p:nvGrpSpPr>
        <p:grpSpPr>
          <a:xfrm>
            <a:off x="4880000" y="2008231"/>
            <a:ext cx="317290" cy="359303"/>
            <a:chOff x="-57950750" y="2296300"/>
            <a:chExt cx="279625" cy="316650"/>
          </a:xfrm>
        </p:grpSpPr>
        <p:sp>
          <p:nvSpPr>
            <p:cNvPr id="10505" name="Google Shape;10505;p83"/>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6" name="Google Shape;10506;p83"/>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7" name="Google Shape;10507;p83"/>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8" name="Google Shape;10508;p83"/>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09" name="Google Shape;10509;p83"/>
          <p:cNvGrpSpPr/>
          <p:nvPr/>
        </p:nvGrpSpPr>
        <p:grpSpPr>
          <a:xfrm>
            <a:off x="4858214" y="2459907"/>
            <a:ext cx="360863" cy="360211"/>
            <a:chOff x="-57969675" y="2687750"/>
            <a:chExt cx="318025" cy="317450"/>
          </a:xfrm>
        </p:grpSpPr>
        <p:sp>
          <p:nvSpPr>
            <p:cNvPr id="10510" name="Google Shape;10510;p83"/>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1" name="Google Shape;10511;p83"/>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2" name="Google Shape;10512;p83"/>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3" name="Google Shape;10513;p83"/>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14" name="Google Shape;10514;p83"/>
          <p:cNvGrpSpPr/>
          <p:nvPr/>
        </p:nvGrpSpPr>
        <p:grpSpPr>
          <a:xfrm>
            <a:off x="7067397" y="1532274"/>
            <a:ext cx="363785" cy="361090"/>
            <a:chOff x="-56012425" y="1903275"/>
            <a:chExt cx="320600" cy="318225"/>
          </a:xfrm>
        </p:grpSpPr>
        <p:sp>
          <p:nvSpPr>
            <p:cNvPr id="10515" name="Google Shape;10515;p83"/>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6" name="Google Shape;10516;p83"/>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17" name="Google Shape;10517;p83"/>
          <p:cNvGrpSpPr/>
          <p:nvPr/>
        </p:nvGrpSpPr>
        <p:grpSpPr>
          <a:xfrm>
            <a:off x="7068290" y="2006443"/>
            <a:ext cx="361998" cy="361998"/>
            <a:chOff x="-56010850" y="2294725"/>
            <a:chExt cx="319025" cy="319025"/>
          </a:xfrm>
        </p:grpSpPr>
        <p:sp>
          <p:nvSpPr>
            <p:cNvPr id="10518" name="Google Shape;10518;p83"/>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9" name="Google Shape;10519;p83"/>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0" name="Google Shape;10520;p83"/>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1" name="Google Shape;10521;p83"/>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22" name="Google Shape;10522;p83"/>
          <p:cNvGrpSpPr/>
          <p:nvPr/>
        </p:nvGrpSpPr>
        <p:grpSpPr>
          <a:xfrm>
            <a:off x="7068305" y="2459027"/>
            <a:ext cx="361969" cy="361090"/>
            <a:chOff x="-56010050" y="2686975"/>
            <a:chExt cx="319000" cy="318225"/>
          </a:xfrm>
        </p:grpSpPr>
        <p:sp>
          <p:nvSpPr>
            <p:cNvPr id="10523" name="Google Shape;10523;p83"/>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4" name="Google Shape;10524;p83"/>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5" name="Google Shape;10525;p83"/>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6" name="Google Shape;10526;p83"/>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27" name="Google Shape;10527;p83"/>
          <p:cNvGrpSpPr/>
          <p:nvPr/>
        </p:nvGrpSpPr>
        <p:grpSpPr>
          <a:xfrm>
            <a:off x="5753801" y="2911936"/>
            <a:ext cx="361998" cy="361090"/>
            <a:chOff x="-54081175" y="1903275"/>
            <a:chExt cx="319025" cy="318225"/>
          </a:xfrm>
        </p:grpSpPr>
        <p:sp>
          <p:nvSpPr>
            <p:cNvPr id="10528" name="Google Shape;10528;p83"/>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9" name="Google Shape;10529;p83"/>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30" name="Google Shape;10530;p83"/>
          <p:cNvGrpSpPr/>
          <p:nvPr/>
        </p:nvGrpSpPr>
        <p:grpSpPr>
          <a:xfrm>
            <a:off x="5776154" y="3365399"/>
            <a:ext cx="317290" cy="360211"/>
            <a:chOff x="-54063050" y="2296300"/>
            <a:chExt cx="279625" cy="317450"/>
          </a:xfrm>
        </p:grpSpPr>
        <p:sp>
          <p:nvSpPr>
            <p:cNvPr id="10531" name="Google Shape;10531;p83"/>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2" name="Google Shape;10532;p83"/>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3" name="Google Shape;10533;p83"/>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4" name="Google Shape;10534;p83"/>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35" name="Google Shape;10535;p83"/>
          <p:cNvGrpSpPr/>
          <p:nvPr/>
        </p:nvGrpSpPr>
        <p:grpSpPr>
          <a:xfrm>
            <a:off x="5776154" y="3829461"/>
            <a:ext cx="317290" cy="361033"/>
            <a:chOff x="-54061475" y="2685450"/>
            <a:chExt cx="279625" cy="318175"/>
          </a:xfrm>
        </p:grpSpPr>
        <p:sp>
          <p:nvSpPr>
            <p:cNvPr id="10536" name="Google Shape;10536;p83"/>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7" name="Google Shape;10537;p83"/>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8" name="Google Shape;10538;p83"/>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9" name="Google Shape;10539;p83"/>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40" name="Google Shape;10540;p83"/>
          <p:cNvGrpSpPr/>
          <p:nvPr/>
        </p:nvGrpSpPr>
        <p:grpSpPr>
          <a:xfrm>
            <a:off x="8029690" y="2921780"/>
            <a:ext cx="275278" cy="361969"/>
            <a:chOff x="-52074300" y="1911950"/>
            <a:chExt cx="242600" cy="319000"/>
          </a:xfrm>
        </p:grpSpPr>
        <p:sp>
          <p:nvSpPr>
            <p:cNvPr id="10541" name="Google Shape;10541;p83"/>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2" name="Google Shape;10542;p83"/>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3" name="Google Shape;10543;p83"/>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4" name="Google Shape;10544;p83"/>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45" name="Google Shape;10545;p83"/>
          <p:cNvGrpSpPr/>
          <p:nvPr/>
        </p:nvGrpSpPr>
        <p:grpSpPr>
          <a:xfrm>
            <a:off x="5287689" y="1533182"/>
            <a:ext cx="361998" cy="361090"/>
            <a:chOff x="-57578225" y="1904075"/>
            <a:chExt cx="319025" cy="318225"/>
          </a:xfrm>
        </p:grpSpPr>
        <p:sp>
          <p:nvSpPr>
            <p:cNvPr id="10546" name="Google Shape;10546;p83"/>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7" name="Google Shape;10547;p83"/>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8" name="Google Shape;10548;p83"/>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9" name="Google Shape;10549;p83"/>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50" name="Google Shape;10550;p83"/>
          <p:cNvGrpSpPr/>
          <p:nvPr/>
        </p:nvGrpSpPr>
        <p:grpSpPr>
          <a:xfrm>
            <a:off x="5310042" y="2006443"/>
            <a:ext cx="317290" cy="361090"/>
            <a:chOff x="-57558525" y="2294725"/>
            <a:chExt cx="279625" cy="318225"/>
          </a:xfrm>
        </p:grpSpPr>
        <p:sp>
          <p:nvSpPr>
            <p:cNvPr id="10551" name="Google Shape;10551;p83"/>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2" name="Google Shape;10552;p83"/>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3" name="Google Shape;10553;p83"/>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4" name="Google Shape;10554;p83"/>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5" name="Google Shape;10555;p83"/>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56" name="Google Shape;10556;p83"/>
          <p:cNvGrpSpPr/>
          <p:nvPr/>
        </p:nvGrpSpPr>
        <p:grpSpPr>
          <a:xfrm>
            <a:off x="5285901" y="2459027"/>
            <a:ext cx="365572" cy="361969"/>
            <a:chOff x="-57579800" y="2686975"/>
            <a:chExt cx="322175" cy="319000"/>
          </a:xfrm>
        </p:grpSpPr>
        <p:sp>
          <p:nvSpPr>
            <p:cNvPr id="10557" name="Google Shape;10557;p83"/>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8" name="Google Shape;10558;p83"/>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59" name="Google Shape;10559;p83"/>
          <p:cNvGrpSpPr/>
          <p:nvPr/>
        </p:nvGrpSpPr>
        <p:grpSpPr>
          <a:xfrm>
            <a:off x="7510682" y="2006443"/>
            <a:ext cx="367359" cy="361090"/>
            <a:chOff x="-55620975" y="2294725"/>
            <a:chExt cx="323750" cy="318225"/>
          </a:xfrm>
        </p:grpSpPr>
        <p:sp>
          <p:nvSpPr>
            <p:cNvPr id="10560" name="Google Shape;10560;p83"/>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1" name="Google Shape;10561;p83"/>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2" name="Google Shape;10562;p83"/>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3" name="Google Shape;10563;p83"/>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4" name="Google Shape;10564;p83"/>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5" name="Google Shape;10565;p83"/>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66" name="Google Shape;10566;p83"/>
          <p:cNvGrpSpPr/>
          <p:nvPr/>
        </p:nvGrpSpPr>
        <p:grpSpPr>
          <a:xfrm>
            <a:off x="7512923" y="2458942"/>
            <a:ext cx="362877" cy="361175"/>
            <a:chOff x="-55620175" y="2686900"/>
            <a:chExt cx="319800" cy="318300"/>
          </a:xfrm>
        </p:grpSpPr>
        <p:sp>
          <p:nvSpPr>
            <p:cNvPr id="10567" name="Google Shape;10567;p83"/>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8" name="Google Shape;10568;p83"/>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9" name="Google Shape;10569;p83"/>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0" name="Google Shape;10570;p83"/>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71" name="Google Shape;10571;p83"/>
          <p:cNvGrpSpPr/>
          <p:nvPr/>
        </p:nvGrpSpPr>
        <p:grpSpPr>
          <a:xfrm>
            <a:off x="6198887" y="2911936"/>
            <a:ext cx="361969" cy="361090"/>
            <a:chOff x="-53690500" y="1903275"/>
            <a:chExt cx="319000" cy="318225"/>
          </a:xfrm>
        </p:grpSpPr>
        <p:sp>
          <p:nvSpPr>
            <p:cNvPr id="10572" name="Google Shape;10572;p83"/>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3" name="Google Shape;10573;p83"/>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4" name="Google Shape;10574;p83"/>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5" name="Google Shape;10575;p83"/>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76" name="Google Shape;10576;p83"/>
          <p:cNvGrpSpPr/>
          <p:nvPr/>
        </p:nvGrpSpPr>
        <p:grpSpPr>
          <a:xfrm>
            <a:off x="6221226" y="3365399"/>
            <a:ext cx="317290" cy="359303"/>
            <a:chOff x="-53670800" y="2296300"/>
            <a:chExt cx="279625" cy="316650"/>
          </a:xfrm>
        </p:grpSpPr>
        <p:sp>
          <p:nvSpPr>
            <p:cNvPr id="10577" name="Google Shape;10577;p83"/>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8" name="Google Shape;10578;p83"/>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9" name="Google Shape;10579;p83"/>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0" name="Google Shape;10580;p83"/>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81" name="Google Shape;10581;p83"/>
          <p:cNvGrpSpPr/>
          <p:nvPr/>
        </p:nvGrpSpPr>
        <p:grpSpPr>
          <a:xfrm>
            <a:off x="6198887" y="3830738"/>
            <a:ext cx="361969" cy="361544"/>
            <a:chOff x="-53690500" y="2686575"/>
            <a:chExt cx="319000" cy="318625"/>
          </a:xfrm>
        </p:grpSpPr>
        <p:sp>
          <p:nvSpPr>
            <p:cNvPr id="10582" name="Google Shape;10582;p83"/>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3" name="Google Shape;10583;p83"/>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4" name="Google Shape;10584;p83"/>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5" name="Google Shape;10585;p83"/>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86" name="Google Shape;10586;p83"/>
          <p:cNvGrpSpPr/>
          <p:nvPr/>
        </p:nvGrpSpPr>
        <p:grpSpPr>
          <a:xfrm>
            <a:off x="8008669" y="3373598"/>
            <a:ext cx="317319" cy="360948"/>
            <a:chOff x="-52092425" y="2303525"/>
            <a:chExt cx="279650" cy="318100"/>
          </a:xfrm>
        </p:grpSpPr>
        <p:sp>
          <p:nvSpPr>
            <p:cNvPr id="10587" name="Google Shape;10587;p83"/>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8" name="Google Shape;10588;p83"/>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9" name="Google Shape;10589;p83"/>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0" name="Google Shape;10590;p83"/>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1" name="Google Shape;10591;p83"/>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92" name="Google Shape;10592;p83"/>
          <p:cNvGrpSpPr/>
          <p:nvPr/>
        </p:nvGrpSpPr>
        <p:grpSpPr>
          <a:xfrm>
            <a:off x="5727728" y="1534061"/>
            <a:ext cx="363756" cy="361090"/>
            <a:chOff x="-57189125" y="1904850"/>
            <a:chExt cx="320575" cy="318225"/>
          </a:xfrm>
        </p:grpSpPr>
        <p:sp>
          <p:nvSpPr>
            <p:cNvPr id="10593" name="Google Shape;10593;p83"/>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4" name="Google Shape;10594;p83"/>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5" name="Google Shape;10595;p83"/>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6" name="Google Shape;10596;p83"/>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7" name="Google Shape;10597;p83"/>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598" name="Google Shape;10598;p83"/>
          <p:cNvGrpSpPr/>
          <p:nvPr/>
        </p:nvGrpSpPr>
        <p:grpSpPr>
          <a:xfrm>
            <a:off x="5728621" y="2028797"/>
            <a:ext cx="361969" cy="316411"/>
            <a:chOff x="-57187550" y="2314425"/>
            <a:chExt cx="319000" cy="278850"/>
          </a:xfrm>
        </p:grpSpPr>
        <p:sp>
          <p:nvSpPr>
            <p:cNvPr id="10599" name="Google Shape;10599;p83"/>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0" name="Google Shape;10600;p83"/>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1" name="Google Shape;10601;p83"/>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2" name="Google Shape;10602;p83"/>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03" name="Google Shape;10603;p83"/>
          <p:cNvGrpSpPr/>
          <p:nvPr/>
        </p:nvGrpSpPr>
        <p:grpSpPr>
          <a:xfrm>
            <a:off x="5745585" y="2458346"/>
            <a:ext cx="328042" cy="361771"/>
            <a:chOff x="-57172600" y="2686375"/>
            <a:chExt cx="289100" cy="318825"/>
          </a:xfrm>
        </p:grpSpPr>
        <p:sp>
          <p:nvSpPr>
            <p:cNvPr id="10604" name="Google Shape;10604;p83"/>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5" name="Google Shape;10605;p83"/>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06" name="Google Shape;10606;p83"/>
          <p:cNvGrpSpPr/>
          <p:nvPr/>
        </p:nvGrpSpPr>
        <p:grpSpPr>
          <a:xfrm>
            <a:off x="7958434" y="1532274"/>
            <a:ext cx="361090" cy="359303"/>
            <a:chOff x="-55225575" y="1903275"/>
            <a:chExt cx="318225" cy="316650"/>
          </a:xfrm>
        </p:grpSpPr>
        <p:sp>
          <p:nvSpPr>
            <p:cNvPr id="10607" name="Google Shape;10607;p83"/>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8" name="Google Shape;10608;p83"/>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9" name="Google Shape;10609;p83"/>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0" name="Google Shape;10610;p83"/>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1" name="Google Shape;10611;p83"/>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12" name="Google Shape;10612;p83"/>
          <p:cNvGrpSpPr/>
          <p:nvPr/>
        </p:nvGrpSpPr>
        <p:grpSpPr>
          <a:xfrm>
            <a:off x="7969611" y="2008231"/>
            <a:ext cx="338736" cy="359303"/>
            <a:chOff x="-55217700" y="2296300"/>
            <a:chExt cx="298525" cy="316650"/>
          </a:xfrm>
        </p:grpSpPr>
        <p:sp>
          <p:nvSpPr>
            <p:cNvPr id="10613" name="Google Shape;10613;p83"/>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4" name="Google Shape;10614;p83"/>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5" name="Google Shape;10615;p83"/>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6" name="Google Shape;10616;p83"/>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17" name="Google Shape;10617;p83"/>
          <p:cNvGrpSpPr/>
          <p:nvPr/>
        </p:nvGrpSpPr>
        <p:grpSpPr>
          <a:xfrm>
            <a:off x="7957541" y="2460814"/>
            <a:ext cx="362877" cy="359303"/>
            <a:chOff x="-55229525" y="2688550"/>
            <a:chExt cx="319800" cy="316650"/>
          </a:xfrm>
        </p:grpSpPr>
        <p:sp>
          <p:nvSpPr>
            <p:cNvPr id="10618" name="Google Shape;10618;p83"/>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9" name="Google Shape;10619;p83"/>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0" name="Google Shape;10620;p83"/>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1" name="Google Shape;10621;p83"/>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22" name="Google Shape;10622;p83"/>
          <p:cNvGrpSpPr/>
          <p:nvPr/>
        </p:nvGrpSpPr>
        <p:grpSpPr>
          <a:xfrm>
            <a:off x="6653760" y="2911936"/>
            <a:ext cx="338765" cy="361090"/>
            <a:chOff x="-53288825" y="1903275"/>
            <a:chExt cx="298550" cy="318225"/>
          </a:xfrm>
        </p:grpSpPr>
        <p:sp>
          <p:nvSpPr>
            <p:cNvPr id="10623" name="Google Shape;10623;p83"/>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4" name="Google Shape;10624;p83"/>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5" name="Google Shape;10625;p83"/>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26" name="Google Shape;10626;p83"/>
          <p:cNvGrpSpPr/>
          <p:nvPr/>
        </p:nvGrpSpPr>
        <p:grpSpPr>
          <a:xfrm>
            <a:off x="6642143" y="3363612"/>
            <a:ext cx="361998" cy="361090"/>
            <a:chOff x="-53299850" y="2294725"/>
            <a:chExt cx="319025" cy="318225"/>
          </a:xfrm>
        </p:grpSpPr>
        <p:sp>
          <p:nvSpPr>
            <p:cNvPr id="10627" name="Google Shape;10627;p83"/>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8" name="Google Shape;10628;p83"/>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29" name="Google Shape;10629;p83"/>
          <p:cNvGrpSpPr/>
          <p:nvPr/>
        </p:nvGrpSpPr>
        <p:grpSpPr>
          <a:xfrm>
            <a:off x="6664936" y="3832071"/>
            <a:ext cx="316411" cy="360211"/>
            <a:chOff x="-53278575" y="2687750"/>
            <a:chExt cx="278850" cy="317450"/>
          </a:xfrm>
        </p:grpSpPr>
        <p:sp>
          <p:nvSpPr>
            <p:cNvPr id="10630" name="Google Shape;10630;p83"/>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1" name="Google Shape;10631;p83"/>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2" name="Google Shape;10632;p83"/>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3" name="Google Shape;10633;p83"/>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34" name="Google Shape;10634;p83"/>
          <p:cNvGrpSpPr/>
          <p:nvPr/>
        </p:nvGrpSpPr>
        <p:grpSpPr>
          <a:xfrm>
            <a:off x="7986330" y="3831759"/>
            <a:ext cx="361998" cy="362310"/>
            <a:chOff x="-52101875" y="2687475"/>
            <a:chExt cx="319025" cy="319300"/>
          </a:xfrm>
        </p:grpSpPr>
        <p:sp>
          <p:nvSpPr>
            <p:cNvPr id="10635" name="Google Shape;10635;p83"/>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6" name="Google Shape;10636;p83"/>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7" name="Google Shape;10637;p83"/>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8" name="Google Shape;10638;p83"/>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39" name="Google Shape;10639;p83"/>
          <p:cNvGrpSpPr/>
          <p:nvPr/>
        </p:nvGrpSpPr>
        <p:grpSpPr>
          <a:xfrm>
            <a:off x="6201079" y="1533182"/>
            <a:ext cx="317290" cy="361090"/>
            <a:chOff x="-56774050" y="1904075"/>
            <a:chExt cx="279625" cy="318225"/>
          </a:xfrm>
        </p:grpSpPr>
        <p:sp>
          <p:nvSpPr>
            <p:cNvPr id="10640" name="Google Shape;10640;p83"/>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1" name="Google Shape;10641;p83"/>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42" name="Google Shape;10642;p83"/>
          <p:cNvGrpSpPr/>
          <p:nvPr/>
        </p:nvGrpSpPr>
        <p:grpSpPr>
          <a:xfrm>
            <a:off x="6201079" y="2006443"/>
            <a:ext cx="317290" cy="361090"/>
            <a:chOff x="-56774850" y="2294725"/>
            <a:chExt cx="279625" cy="318225"/>
          </a:xfrm>
        </p:grpSpPr>
        <p:sp>
          <p:nvSpPr>
            <p:cNvPr id="10643" name="Google Shape;10643;p83"/>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4" name="Google Shape;10644;p83"/>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5" name="Google Shape;10645;p83"/>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46" name="Google Shape;10646;p83"/>
          <p:cNvGrpSpPr/>
          <p:nvPr/>
        </p:nvGrpSpPr>
        <p:grpSpPr>
          <a:xfrm>
            <a:off x="6222086" y="2459027"/>
            <a:ext cx="275278" cy="360182"/>
            <a:chOff x="-56756725" y="2686975"/>
            <a:chExt cx="242600" cy="317425"/>
          </a:xfrm>
        </p:grpSpPr>
        <p:sp>
          <p:nvSpPr>
            <p:cNvPr id="10647" name="Google Shape;10647;p83"/>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8" name="Google Shape;10648;p83"/>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9" name="Google Shape;10649;p83"/>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50" name="Google Shape;10650;p83"/>
          <p:cNvGrpSpPr/>
          <p:nvPr/>
        </p:nvGrpSpPr>
        <p:grpSpPr>
          <a:xfrm>
            <a:off x="4870518" y="2911936"/>
            <a:ext cx="337346" cy="361998"/>
            <a:chOff x="-54826975" y="1903275"/>
            <a:chExt cx="297300" cy="319025"/>
          </a:xfrm>
        </p:grpSpPr>
        <p:sp>
          <p:nvSpPr>
            <p:cNvPr id="10651" name="Google Shape;10651;p83"/>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2" name="Google Shape;10652;p83"/>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3" name="Google Shape;10653;p83"/>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54" name="Google Shape;10654;p83"/>
          <p:cNvGrpSpPr/>
          <p:nvPr/>
        </p:nvGrpSpPr>
        <p:grpSpPr>
          <a:xfrm>
            <a:off x="4858206" y="3365399"/>
            <a:ext cx="361969" cy="359274"/>
            <a:chOff x="-54836500" y="2296300"/>
            <a:chExt cx="319000" cy="316625"/>
          </a:xfrm>
        </p:grpSpPr>
        <p:sp>
          <p:nvSpPr>
            <p:cNvPr id="10655" name="Google Shape;10655;p83"/>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6" name="Google Shape;10656;p83"/>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7" name="Google Shape;10657;p83"/>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8" name="Google Shape;10658;p83"/>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59" name="Google Shape;10659;p83"/>
          <p:cNvGrpSpPr/>
          <p:nvPr/>
        </p:nvGrpSpPr>
        <p:grpSpPr>
          <a:xfrm>
            <a:off x="4879652" y="3832071"/>
            <a:ext cx="319078" cy="361090"/>
            <a:chOff x="-54817600" y="2687750"/>
            <a:chExt cx="281200" cy="318225"/>
          </a:xfrm>
        </p:grpSpPr>
        <p:sp>
          <p:nvSpPr>
            <p:cNvPr id="10660" name="Google Shape;10660;p83"/>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1" name="Google Shape;10661;p83"/>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2" name="Google Shape;10662;p83"/>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3" name="Google Shape;10663;p83"/>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64" name="Google Shape;10664;p83"/>
          <p:cNvGrpSpPr/>
          <p:nvPr/>
        </p:nvGrpSpPr>
        <p:grpSpPr>
          <a:xfrm>
            <a:off x="7110476" y="2911936"/>
            <a:ext cx="317290" cy="359303"/>
            <a:chOff x="-52887125" y="1903275"/>
            <a:chExt cx="279625" cy="316650"/>
          </a:xfrm>
        </p:grpSpPr>
        <p:sp>
          <p:nvSpPr>
            <p:cNvPr id="10665" name="Google Shape;10665;p83"/>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6" name="Google Shape;10666;p83"/>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67" name="Google Shape;10667;p83"/>
          <p:cNvGrpSpPr/>
          <p:nvPr/>
        </p:nvGrpSpPr>
        <p:grpSpPr>
          <a:xfrm>
            <a:off x="7089030" y="3362733"/>
            <a:ext cx="360182" cy="361969"/>
            <a:chOff x="-52906025" y="2293950"/>
            <a:chExt cx="317425" cy="319000"/>
          </a:xfrm>
        </p:grpSpPr>
        <p:sp>
          <p:nvSpPr>
            <p:cNvPr id="10668" name="Google Shape;10668;p83"/>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9" name="Google Shape;10669;p83"/>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0" name="Google Shape;10670;p83"/>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71" name="Google Shape;10671;p83"/>
          <p:cNvGrpSpPr/>
          <p:nvPr/>
        </p:nvGrpSpPr>
        <p:grpSpPr>
          <a:xfrm>
            <a:off x="7110476" y="3831192"/>
            <a:ext cx="317290" cy="361090"/>
            <a:chOff x="-52887125" y="2686975"/>
            <a:chExt cx="279625" cy="318225"/>
          </a:xfrm>
        </p:grpSpPr>
        <p:sp>
          <p:nvSpPr>
            <p:cNvPr id="10672" name="Google Shape;10672;p83"/>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3" name="Google Shape;10673;p83"/>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4" name="Google Shape;10674;p83"/>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5" name="Google Shape;10675;p83"/>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76" name="Google Shape;10676;p83"/>
          <p:cNvGrpSpPr/>
          <p:nvPr/>
        </p:nvGrpSpPr>
        <p:grpSpPr>
          <a:xfrm>
            <a:off x="6220848" y="4290810"/>
            <a:ext cx="318170" cy="359303"/>
            <a:chOff x="-51722225" y="1915100"/>
            <a:chExt cx="280400" cy="316650"/>
          </a:xfrm>
        </p:grpSpPr>
        <p:sp>
          <p:nvSpPr>
            <p:cNvPr id="10677" name="Google Shape;10677;p83"/>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8" name="Google Shape;10678;p83"/>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9" name="Google Shape;10679;p83"/>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0" name="Google Shape;10680;p83"/>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81" name="Google Shape;10681;p83"/>
          <p:cNvGrpSpPr/>
          <p:nvPr/>
        </p:nvGrpSpPr>
        <p:grpSpPr>
          <a:xfrm>
            <a:off x="6616678" y="1531508"/>
            <a:ext cx="370905" cy="360976"/>
            <a:chOff x="-56407800" y="1902600"/>
            <a:chExt cx="326875" cy="318125"/>
          </a:xfrm>
        </p:grpSpPr>
        <p:sp>
          <p:nvSpPr>
            <p:cNvPr id="10682" name="Google Shape;10682;p83"/>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3" name="Google Shape;10683;p83"/>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4" name="Google Shape;10684;p83"/>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85" name="Google Shape;10685;p83"/>
          <p:cNvGrpSpPr/>
          <p:nvPr/>
        </p:nvGrpSpPr>
        <p:grpSpPr>
          <a:xfrm>
            <a:off x="6622479" y="2018074"/>
            <a:ext cx="359303" cy="338736"/>
            <a:chOff x="-56401500" y="2304975"/>
            <a:chExt cx="316650" cy="298525"/>
          </a:xfrm>
        </p:grpSpPr>
        <p:sp>
          <p:nvSpPr>
            <p:cNvPr id="10686" name="Google Shape;10686;p83"/>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7" name="Google Shape;10687;p83"/>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8" name="Google Shape;10688;p83"/>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9" name="Google Shape;10689;p83"/>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90" name="Google Shape;10690;p83"/>
          <p:cNvGrpSpPr/>
          <p:nvPr/>
        </p:nvGrpSpPr>
        <p:grpSpPr>
          <a:xfrm>
            <a:off x="5328863" y="2910149"/>
            <a:ext cx="319985" cy="361090"/>
            <a:chOff x="-54426150" y="1901700"/>
            <a:chExt cx="282000" cy="318225"/>
          </a:xfrm>
        </p:grpSpPr>
        <p:sp>
          <p:nvSpPr>
            <p:cNvPr id="10691" name="Google Shape;10691;p83"/>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2" name="Google Shape;10692;p83"/>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3" name="Google Shape;10693;p83"/>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4" name="Google Shape;10694;p83"/>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695" name="Google Shape;10695;p83"/>
          <p:cNvGrpSpPr/>
          <p:nvPr/>
        </p:nvGrpSpPr>
        <p:grpSpPr>
          <a:xfrm>
            <a:off x="5328863" y="3363612"/>
            <a:ext cx="319985" cy="361998"/>
            <a:chOff x="-54426150" y="2294725"/>
            <a:chExt cx="282000" cy="319025"/>
          </a:xfrm>
        </p:grpSpPr>
        <p:sp>
          <p:nvSpPr>
            <p:cNvPr id="10696" name="Google Shape;10696;p83"/>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7" name="Google Shape;10697;p83"/>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8" name="Google Shape;10698;p83"/>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9" name="Google Shape;10699;p83"/>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0" name="Google Shape;10700;p83"/>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01" name="Google Shape;10701;p83"/>
          <p:cNvGrpSpPr/>
          <p:nvPr/>
        </p:nvGrpSpPr>
        <p:grpSpPr>
          <a:xfrm>
            <a:off x="5327076" y="3831192"/>
            <a:ext cx="323560" cy="361969"/>
            <a:chOff x="-54427725" y="2686975"/>
            <a:chExt cx="285150" cy="319000"/>
          </a:xfrm>
        </p:grpSpPr>
        <p:sp>
          <p:nvSpPr>
            <p:cNvPr id="10702" name="Google Shape;10702;p83"/>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3" name="Google Shape;10703;p83"/>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4" name="Google Shape;10704;p83"/>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5" name="Google Shape;10705;p83"/>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6" name="Google Shape;10706;p83"/>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07" name="Google Shape;10707;p83"/>
          <p:cNvGrpSpPr/>
          <p:nvPr/>
        </p:nvGrpSpPr>
        <p:grpSpPr>
          <a:xfrm>
            <a:off x="7533634" y="2912163"/>
            <a:ext cx="359303" cy="359984"/>
            <a:chOff x="-52513800" y="1903475"/>
            <a:chExt cx="316650" cy="317250"/>
          </a:xfrm>
        </p:grpSpPr>
        <p:sp>
          <p:nvSpPr>
            <p:cNvPr id="10708" name="Google Shape;10708;p83"/>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9" name="Google Shape;10709;p83"/>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10" name="Google Shape;10710;p83"/>
          <p:cNvGrpSpPr/>
          <p:nvPr/>
        </p:nvGrpSpPr>
        <p:grpSpPr>
          <a:xfrm>
            <a:off x="7543464" y="3364520"/>
            <a:ext cx="339644" cy="360182"/>
            <a:chOff x="-52505925" y="2295525"/>
            <a:chExt cx="299325" cy="317425"/>
          </a:xfrm>
        </p:grpSpPr>
        <p:sp>
          <p:nvSpPr>
            <p:cNvPr id="10711" name="Google Shape;10711;p83"/>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2" name="Google Shape;10712;p83"/>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3" name="Google Shape;10713;p83"/>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4" name="Google Shape;10714;p83"/>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15" name="Google Shape;10715;p83"/>
          <p:cNvGrpSpPr/>
          <p:nvPr/>
        </p:nvGrpSpPr>
        <p:grpSpPr>
          <a:xfrm>
            <a:off x="7554641" y="3831192"/>
            <a:ext cx="317290" cy="361090"/>
            <a:chOff x="-52494100" y="2686975"/>
            <a:chExt cx="279625" cy="318225"/>
          </a:xfrm>
        </p:grpSpPr>
        <p:sp>
          <p:nvSpPr>
            <p:cNvPr id="10716" name="Google Shape;10716;p83"/>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7" name="Google Shape;10717;p83"/>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8" name="Google Shape;10718;p83"/>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9" name="Google Shape;10719;p83"/>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20" name="Google Shape;10720;p83"/>
          <p:cNvGrpSpPr/>
          <p:nvPr/>
        </p:nvGrpSpPr>
        <p:grpSpPr>
          <a:xfrm>
            <a:off x="6665412" y="4292135"/>
            <a:ext cx="315503" cy="361090"/>
            <a:chOff x="-51708850" y="2305750"/>
            <a:chExt cx="278050" cy="318225"/>
          </a:xfrm>
        </p:grpSpPr>
        <p:sp>
          <p:nvSpPr>
            <p:cNvPr id="10721" name="Google Shape;10721;p83"/>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2" name="Google Shape;10722;p83"/>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3" name="Google Shape;10723;p83"/>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24" name="Google Shape;10724;p83"/>
          <p:cNvGrpSpPr/>
          <p:nvPr/>
        </p:nvGrpSpPr>
        <p:grpSpPr>
          <a:xfrm>
            <a:off x="7536807" y="1533922"/>
            <a:ext cx="319089" cy="362073"/>
            <a:chOff x="1044400" y="2917425"/>
            <a:chExt cx="248125" cy="281550"/>
          </a:xfrm>
        </p:grpSpPr>
        <p:sp>
          <p:nvSpPr>
            <p:cNvPr id="10725" name="Google Shape;10725;p83"/>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6" name="Google Shape;10726;p83"/>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7" name="Google Shape;10727;p83"/>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8" name="Google Shape;10728;p83"/>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9" name="Google Shape;10729;p83"/>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0730" name="Google Shape;10730;p83"/>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0731" name="Google Shape;10731;p83"/>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0732" name="Google Shape;10732;p83"/>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3" name="Google Shape;10733;p83"/>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734" name="Google Shape;10734;p83"/>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409" name="Shape 409"/>
        <p:cNvGrpSpPr/>
        <p:nvPr/>
      </p:nvGrpSpPr>
      <p:grpSpPr>
        <a:xfrm>
          <a:off x="0" y="0"/>
          <a:ext cx="0" cy="0"/>
          <a:chOff x="0" y="0"/>
          <a:chExt cx="0" cy="0"/>
        </a:xfrm>
      </p:grpSpPr>
      <p:sp>
        <p:nvSpPr>
          <p:cNvPr id="26" name="Rectangle 25"/>
          <p:cNvSpPr/>
          <p:nvPr/>
        </p:nvSpPr>
        <p:spPr>
          <a:xfrm>
            <a:off x="152400" y="376555"/>
            <a:ext cx="8780780" cy="797560"/>
          </a:xfrm>
          <a:prstGeom prst="rect">
            <a:avLst/>
          </a:prstGeom>
          <a:noFill/>
          <a:ln w="9525">
            <a:noFill/>
          </a:ln>
        </p:spPr>
        <p:txBody>
          <a:bodyPr wrap="square" lIns="91429" tIns="45715" rIns="91429" bIns="45715">
            <a:spAutoFit/>
          </a:bodyPr>
          <a:p>
            <a:pPr indent="398780">
              <a:spcBef>
                <a:spcPct val="20000"/>
              </a:spcBef>
              <a:buClr>
                <a:schemeClr val="hlink"/>
              </a:buClr>
            </a:pPr>
            <a:r>
              <a:rPr lang="en-US" altLang="en-US" sz="2300" b="1" dirty="0">
                <a:solidFill>
                  <a:srgbClr val="0000FF"/>
                </a:solidFill>
                <a:latin typeface="Arial" panose="020B0604020202020204" pitchFamily="34" charset="0"/>
              </a:rPr>
              <a:t>2.</a:t>
            </a:r>
            <a:r>
              <a:rPr lang="en-US" altLang="en-US" sz="2300" b="1" i="1" dirty="0">
                <a:solidFill>
                  <a:srgbClr val="0000FF"/>
                </a:solidFill>
                <a:latin typeface="Arial" panose="020B0604020202020204" pitchFamily="34" charset="0"/>
              </a:rPr>
              <a:t>Theo em cách xưng hô của mỗi nhân vật ở đoạn văn trên thể hiện thái độ của người nói như thế nào ?</a:t>
            </a:r>
            <a:endParaRPr lang="en-US" altLang="en-US" sz="2300" b="1" i="1" dirty="0">
              <a:solidFill>
                <a:srgbClr val="0000FF"/>
              </a:solidFill>
              <a:latin typeface="Arial" panose="020B0604020202020204" pitchFamily="34" charset="0"/>
            </a:endParaRPr>
          </a:p>
        </p:txBody>
      </p:sp>
      <p:graphicFrame>
        <p:nvGraphicFramePr>
          <p:cNvPr id="14" name="Table 13"/>
          <p:cNvGraphicFramePr>
            <a:graphicFrameLocks noGrp="1"/>
          </p:cNvGraphicFramePr>
          <p:nvPr/>
        </p:nvGraphicFramePr>
        <p:xfrm>
          <a:off x="152400" y="1744663"/>
          <a:ext cx="8960485" cy="2095500"/>
        </p:xfrm>
        <a:graphic>
          <a:graphicData uri="http://schemas.openxmlformats.org/drawingml/2006/table">
            <a:tbl>
              <a:tblPr firstRow="1" bandRow="1">
                <a:tableStyleId>{5C22544A-7EE6-4342-B048-85BDC9FD1C3A}</a:tableStyleId>
              </a:tblPr>
              <a:tblGrid>
                <a:gridCol w="1676540"/>
                <a:gridCol w="1600333"/>
                <a:gridCol w="1600333"/>
                <a:gridCol w="4083050"/>
              </a:tblGrid>
              <a:tr h="457200">
                <a:tc>
                  <a:txBody>
                    <a:bodyPr/>
                    <a:p>
                      <a:pPr marL="0" indent="0"/>
                      <a:r>
                        <a:rPr lang="en-US" sz="2400" dirty="0" err="1" smtClean="0">
                          <a:solidFill>
                            <a:schemeClr val="tx1"/>
                          </a:solidFill>
                        </a:rPr>
                        <a:t>Người</a:t>
                      </a:r>
                      <a:r>
                        <a:rPr lang="en-US" sz="2400" baseline="0" dirty="0" smtClean="0">
                          <a:solidFill>
                            <a:schemeClr val="tx1"/>
                          </a:solidFill>
                        </a:rPr>
                        <a:t> </a:t>
                      </a:r>
                      <a:r>
                        <a:rPr lang="en-US" sz="2400" baseline="0" dirty="0" err="1" smtClean="0">
                          <a:solidFill>
                            <a:schemeClr val="tx1"/>
                          </a:solidFill>
                        </a:rPr>
                        <a:t>nói</a:t>
                      </a:r>
                      <a:endParaRPr lang="en-US" sz="2400" dirty="0">
                        <a:solidFill>
                          <a:schemeClr val="tx1"/>
                        </a:solidFill>
                      </a:endParaRPr>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p>
                      <a:endParaRPr lang="en-US" sz="1900"/>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p>
                      <a:endParaRPr lang="en-US" sz="1900"/>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p>
                      <a:endParaRPr lang="en-US" sz="1900"/>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r>
              <a:tr h="838142">
                <a:tc>
                  <a:txBody>
                    <a:bodyPr/>
                    <a:p>
                      <a:endParaRPr lang="en-US" sz="1900"/>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p>
                      <a:endParaRPr lang="en-US" sz="1900"/>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p>
                      <a:endParaRPr lang="en-US" sz="1900"/>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p>
                      <a:endParaRPr lang="en-US" sz="1900"/>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r>
              <a:tr h="800163">
                <a:tc>
                  <a:txBody>
                    <a:bodyPr/>
                    <a:p>
                      <a:endParaRPr lang="en-US" sz="1900" dirty="0"/>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p>
                      <a:endParaRPr lang="en-US" sz="1900"/>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p>
                      <a:endParaRPr lang="en-US" sz="1900"/>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p>
                      <a:endParaRPr lang="en-US" sz="1900" dirty="0"/>
                    </a:p>
                  </a:txBody>
                  <a:tcPr marL="91449" marR="91449" marT="45717" marB="45717">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r>
            </a:tbl>
          </a:graphicData>
        </a:graphic>
      </p:graphicFrame>
      <p:sp>
        <p:nvSpPr>
          <p:cNvPr id="38" name="TextBox 37"/>
          <p:cNvSpPr txBox="1"/>
          <p:nvPr/>
        </p:nvSpPr>
        <p:spPr>
          <a:xfrm>
            <a:off x="513715" y="2363788"/>
            <a:ext cx="914400" cy="354012"/>
          </a:xfrm>
          <a:prstGeom prst="rect">
            <a:avLst/>
          </a:prstGeom>
          <a:noFill/>
          <a:ln w="9525">
            <a:noFill/>
          </a:ln>
        </p:spPr>
        <p:txBody>
          <a:bodyPr lIns="0" tIns="0" rIns="0" bIns="0">
            <a:spAutoFit/>
          </a:bodyPr>
          <a:p>
            <a:r>
              <a:rPr lang="en-US" altLang="en-US" sz="2300" b="1" dirty="0">
                <a:solidFill>
                  <a:srgbClr val="0000FF"/>
                </a:solidFill>
                <a:latin typeface="Arial" panose="020B0604020202020204" pitchFamily="34" charset="0"/>
                <a:cs typeface="Arial" panose="020B0604020202020204" pitchFamily="34" charset="0"/>
              </a:rPr>
              <a:t>Cơm</a:t>
            </a:r>
            <a:endParaRPr lang="en-US" altLang="en-US" sz="2300" b="1" dirty="0">
              <a:solidFill>
                <a:srgbClr val="0000FF"/>
              </a:solidFill>
              <a:latin typeface="Arial" panose="020B0604020202020204" pitchFamily="34" charset="0"/>
              <a:ea typeface="Arial" panose="020B0604020202020204" pitchFamily="34" charset="0"/>
            </a:endParaRPr>
          </a:p>
        </p:txBody>
      </p:sp>
      <p:sp>
        <p:nvSpPr>
          <p:cNvPr id="40" name="TextBox 39"/>
          <p:cNvSpPr txBox="1"/>
          <p:nvPr/>
        </p:nvSpPr>
        <p:spPr>
          <a:xfrm>
            <a:off x="459740" y="3151188"/>
            <a:ext cx="1028700" cy="354012"/>
          </a:xfrm>
          <a:prstGeom prst="rect">
            <a:avLst/>
          </a:prstGeom>
          <a:noFill/>
          <a:ln w="9525">
            <a:noFill/>
          </a:ln>
        </p:spPr>
        <p:txBody>
          <a:bodyPr lIns="0" tIns="0" rIns="0" bIns="0">
            <a:spAutoFit/>
          </a:bodyPr>
          <a:p>
            <a:r>
              <a:rPr lang="en-US" altLang="en-US" sz="2300" b="1" dirty="0">
                <a:solidFill>
                  <a:srgbClr val="0000FF"/>
                </a:solidFill>
                <a:latin typeface="Arial" panose="020B0604020202020204" pitchFamily="34" charset="0"/>
                <a:cs typeface="Arial" panose="020B0604020202020204" pitchFamily="34" charset="0"/>
              </a:rPr>
              <a:t>Hơ Bia</a:t>
            </a:r>
            <a:endParaRPr lang="en-US" altLang="en-US" sz="2300" b="1" dirty="0">
              <a:solidFill>
                <a:srgbClr val="0000FF"/>
              </a:solidFill>
              <a:latin typeface="Arial" panose="020B0604020202020204" pitchFamily="34" charset="0"/>
              <a:ea typeface="Arial" panose="020B0604020202020204" pitchFamily="34" charset="0"/>
            </a:endParaRPr>
          </a:p>
        </p:txBody>
      </p:sp>
      <p:sp>
        <p:nvSpPr>
          <p:cNvPr id="47" name="TextBox 46"/>
          <p:cNvSpPr txBox="1"/>
          <p:nvPr/>
        </p:nvSpPr>
        <p:spPr>
          <a:xfrm>
            <a:off x="3783013" y="1828800"/>
            <a:ext cx="914400" cy="354013"/>
          </a:xfrm>
          <a:prstGeom prst="rect">
            <a:avLst/>
          </a:prstGeom>
          <a:noFill/>
        </p:spPr>
        <p:txBody>
          <a:bodyPr lIns="0" tIns="0" rIns="0" bIns="0">
            <a:spAutoFit/>
          </a:bodyPr>
          <a:p>
            <a:pPr marR="0" algn="ctr" defTabSz="914400">
              <a:buClrTx/>
              <a:buSzTx/>
              <a:buFontTx/>
              <a:defRPr/>
            </a:pPr>
            <a:r>
              <a:rPr kumimoji="0" lang="en-US" sz="2300" b="1" kern="1200" cap="none" spc="0" normalizeH="0" baseline="0" noProof="0" dirty="0" err="1">
                <a:latin typeface="+mj-lt"/>
                <a:ea typeface="+mn-ea"/>
                <a:cs typeface="+mn-cs"/>
              </a:rPr>
              <a:t>Gọi</a:t>
            </a:r>
            <a:endParaRPr kumimoji="0" lang="en-US" sz="2300" b="1" kern="1200" cap="none" spc="0" normalizeH="0" baseline="0" noProof="0" dirty="0">
              <a:latin typeface="+mj-lt"/>
              <a:ea typeface="+mn-ea"/>
              <a:cs typeface="+mn-cs"/>
            </a:endParaRPr>
          </a:p>
        </p:txBody>
      </p:sp>
      <p:sp>
        <p:nvSpPr>
          <p:cNvPr id="48" name="TextBox 47"/>
          <p:cNvSpPr txBox="1"/>
          <p:nvPr/>
        </p:nvSpPr>
        <p:spPr>
          <a:xfrm>
            <a:off x="2002155" y="1828800"/>
            <a:ext cx="1323975" cy="354013"/>
          </a:xfrm>
          <a:prstGeom prst="rect">
            <a:avLst/>
          </a:prstGeom>
          <a:noFill/>
        </p:spPr>
        <p:txBody>
          <a:bodyPr lIns="0" tIns="0" rIns="0" bIns="0">
            <a:spAutoFit/>
          </a:bodyPr>
          <a:p>
            <a:pPr marR="0" defTabSz="914400">
              <a:buClrTx/>
              <a:buSzTx/>
              <a:buFontTx/>
              <a:defRPr/>
            </a:pPr>
            <a:r>
              <a:rPr kumimoji="0" lang="en-US" sz="2300" b="1" kern="1200" cap="none" spc="0" normalizeH="0" baseline="0" noProof="0" dirty="0" err="1">
                <a:latin typeface="+mj-lt"/>
                <a:ea typeface="+mn-ea"/>
                <a:cs typeface="+mn-cs"/>
              </a:rPr>
              <a:t>Tự</a:t>
            </a:r>
            <a:r>
              <a:rPr kumimoji="0" lang="en-US" sz="2300" b="1" kern="1200" cap="none" spc="0" normalizeH="0" baseline="0" noProof="0" dirty="0">
                <a:latin typeface="+mj-lt"/>
                <a:ea typeface="+mn-ea"/>
                <a:cs typeface="+mn-cs"/>
              </a:rPr>
              <a:t> </a:t>
            </a:r>
            <a:r>
              <a:rPr kumimoji="0" lang="en-US" sz="2300" b="1" kern="1200" cap="none" spc="0" normalizeH="0" baseline="0" noProof="0" dirty="0" err="1">
                <a:latin typeface="+mj-lt"/>
                <a:ea typeface="+mn-ea"/>
                <a:cs typeface="+mn-cs"/>
              </a:rPr>
              <a:t>xưng</a:t>
            </a:r>
            <a:endParaRPr kumimoji="0" lang="en-US" sz="2300" b="1" kern="1200" cap="none" spc="0" normalizeH="0" baseline="0" noProof="0" dirty="0">
              <a:latin typeface="+mj-lt"/>
              <a:ea typeface="+mn-ea"/>
              <a:cs typeface="+mn-cs"/>
            </a:endParaRPr>
          </a:p>
        </p:txBody>
      </p:sp>
      <p:sp>
        <p:nvSpPr>
          <p:cNvPr id="49" name="TextBox 48"/>
          <p:cNvSpPr txBox="1"/>
          <p:nvPr/>
        </p:nvSpPr>
        <p:spPr>
          <a:xfrm>
            <a:off x="6308725" y="1784668"/>
            <a:ext cx="1323975" cy="353695"/>
          </a:xfrm>
          <a:prstGeom prst="rect">
            <a:avLst/>
          </a:prstGeom>
          <a:noFill/>
        </p:spPr>
        <p:txBody>
          <a:bodyPr lIns="0" tIns="0" rIns="0" bIns="0">
            <a:spAutoFit/>
          </a:bodyPr>
          <a:p>
            <a:pPr marR="0" defTabSz="914400">
              <a:buClrTx/>
              <a:buSzTx/>
              <a:buFontTx/>
              <a:defRPr/>
            </a:pPr>
            <a:r>
              <a:rPr kumimoji="0" lang="en-US" sz="2300" b="1" kern="1200" cap="none" spc="0" normalizeH="0" baseline="0" noProof="0" dirty="0" err="1">
                <a:latin typeface="+mj-lt"/>
                <a:ea typeface="+mn-ea"/>
                <a:cs typeface="+mn-cs"/>
              </a:rPr>
              <a:t>Thái</a:t>
            </a:r>
            <a:r>
              <a:rPr kumimoji="0" lang="en-US" sz="2300" b="1" kern="1200" cap="none" spc="0" normalizeH="0" baseline="0" noProof="0" dirty="0">
                <a:latin typeface="+mj-lt"/>
                <a:ea typeface="+mn-ea"/>
                <a:cs typeface="+mn-cs"/>
              </a:rPr>
              <a:t> </a:t>
            </a:r>
            <a:r>
              <a:rPr kumimoji="0" lang="en-US" sz="2300" b="1" kern="1200" cap="none" spc="0" normalizeH="0" baseline="0" noProof="0" dirty="0" err="1">
                <a:latin typeface="+mj-lt"/>
                <a:ea typeface="+mn-ea"/>
                <a:cs typeface="+mn-cs"/>
              </a:rPr>
              <a:t>đô</a:t>
            </a:r>
            <a:r>
              <a:rPr kumimoji="0" lang="en-US" sz="2300" b="1" kern="1200" cap="none" spc="0" normalizeH="0" baseline="0" noProof="0" dirty="0">
                <a:latin typeface="+mj-lt"/>
                <a:ea typeface="+mn-ea"/>
                <a:cs typeface="+mn-cs"/>
              </a:rPr>
              <a:t>̣</a:t>
            </a:r>
            <a:endParaRPr kumimoji="0" lang="en-US" sz="2300" b="1" kern="1200" cap="none" spc="0" normalizeH="0" baseline="0" noProof="0" dirty="0">
              <a:latin typeface="+mj-lt"/>
              <a:ea typeface="+mn-ea"/>
              <a:cs typeface="+mn-cs"/>
            </a:endParaRPr>
          </a:p>
        </p:txBody>
      </p:sp>
      <p:sp>
        <p:nvSpPr>
          <p:cNvPr id="50" name="TextBox 49"/>
          <p:cNvSpPr txBox="1"/>
          <p:nvPr/>
        </p:nvSpPr>
        <p:spPr>
          <a:xfrm>
            <a:off x="3940175" y="2405063"/>
            <a:ext cx="1323975" cy="353695"/>
          </a:xfrm>
          <a:prstGeom prst="rect">
            <a:avLst/>
          </a:prstGeom>
          <a:noFill/>
          <a:ln w="9525">
            <a:noFill/>
          </a:ln>
        </p:spPr>
        <p:txBody>
          <a:bodyPr lIns="0" tIns="0" rIns="0" bIns="0">
            <a:spAutoFit/>
          </a:bodyPr>
          <a:p>
            <a:r>
              <a:rPr lang="en-US" altLang="en-US" sz="2300" b="1" dirty="0">
                <a:solidFill>
                  <a:srgbClr val="0000FF"/>
                </a:solidFill>
                <a:latin typeface="Arial" panose="020B0604020202020204" pitchFamily="34" charset="0"/>
                <a:cs typeface="Arial" panose="020B0604020202020204" pitchFamily="34" charset="0"/>
              </a:rPr>
              <a:t>chị</a:t>
            </a:r>
            <a:endParaRPr lang="en-US" altLang="en-US" sz="2300" b="1" dirty="0">
              <a:solidFill>
                <a:srgbClr val="0000FF"/>
              </a:solidFill>
              <a:latin typeface="Arial" panose="020B0604020202020204" pitchFamily="34" charset="0"/>
              <a:ea typeface="Arial" panose="020B0604020202020204" pitchFamily="34" charset="0"/>
            </a:endParaRPr>
          </a:p>
        </p:txBody>
      </p:sp>
      <p:sp>
        <p:nvSpPr>
          <p:cNvPr id="51" name="TextBox 50"/>
          <p:cNvSpPr txBox="1"/>
          <p:nvPr/>
        </p:nvSpPr>
        <p:spPr>
          <a:xfrm>
            <a:off x="1962785" y="2405063"/>
            <a:ext cx="1600200" cy="353695"/>
          </a:xfrm>
          <a:prstGeom prst="rect">
            <a:avLst/>
          </a:prstGeom>
          <a:noFill/>
          <a:ln w="9525">
            <a:noFill/>
          </a:ln>
        </p:spPr>
        <p:txBody>
          <a:bodyPr lIns="0" tIns="0" rIns="0" bIns="0">
            <a:spAutoFit/>
          </a:bodyPr>
          <a:p>
            <a:r>
              <a:rPr lang="en-US" altLang="en-US" sz="2300" b="1" dirty="0">
                <a:solidFill>
                  <a:srgbClr val="0000FF"/>
                </a:solidFill>
                <a:latin typeface="Arial" panose="020B0604020202020204" pitchFamily="34" charset="0"/>
                <a:cs typeface="Arial" panose="020B0604020202020204" pitchFamily="34" charset="0"/>
              </a:rPr>
              <a:t>chúng tôi</a:t>
            </a:r>
            <a:endParaRPr lang="en-US" altLang="en-US" sz="2300" b="1" dirty="0">
              <a:solidFill>
                <a:srgbClr val="0000FF"/>
              </a:solidFill>
              <a:latin typeface="Arial" panose="020B0604020202020204" pitchFamily="34" charset="0"/>
              <a:ea typeface="Arial" panose="020B0604020202020204" pitchFamily="34" charset="0"/>
            </a:endParaRPr>
          </a:p>
        </p:txBody>
      </p:sp>
      <p:sp>
        <p:nvSpPr>
          <p:cNvPr id="52" name="TextBox 51"/>
          <p:cNvSpPr txBox="1"/>
          <p:nvPr/>
        </p:nvSpPr>
        <p:spPr>
          <a:xfrm>
            <a:off x="5107305" y="2289810"/>
            <a:ext cx="4005580" cy="707390"/>
          </a:xfrm>
          <a:prstGeom prst="rect">
            <a:avLst/>
          </a:prstGeom>
          <a:noFill/>
          <a:ln w="9525">
            <a:noFill/>
          </a:ln>
        </p:spPr>
        <p:txBody>
          <a:bodyPr wrap="square" lIns="0" tIns="0" rIns="0" bIns="0">
            <a:spAutoFit/>
          </a:bodyPr>
          <a:p>
            <a:r>
              <a:rPr lang="en-US" altLang="en-US" sz="2300" dirty="0">
                <a:solidFill>
                  <a:srgbClr val="0000FF"/>
                </a:solidFill>
                <a:latin typeface="Arial" panose="020B0604020202020204" pitchFamily="34" charset="0"/>
                <a:cs typeface="Arial" panose="020B0604020202020204" pitchFamily="34" charset="0"/>
              </a:rPr>
              <a:t>Tôn trọng, lịch sự với ngưòi đối thoại.</a:t>
            </a:r>
            <a:endParaRPr lang="en-US" altLang="en-US" sz="2300" dirty="0">
              <a:solidFill>
                <a:srgbClr val="0000FF"/>
              </a:solidFill>
              <a:latin typeface="Arial" panose="020B0604020202020204" pitchFamily="34" charset="0"/>
              <a:ea typeface="Arial" panose="020B0604020202020204" pitchFamily="34" charset="0"/>
            </a:endParaRPr>
          </a:p>
        </p:txBody>
      </p:sp>
      <p:sp>
        <p:nvSpPr>
          <p:cNvPr id="53" name="TextBox 52"/>
          <p:cNvSpPr txBox="1"/>
          <p:nvPr/>
        </p:nvSpPr>
        <p:spPr>
          <a:xfrm>
            <a:off x="3490913" y="3189288"/>
            <a:ext cx="1500187" cy="353695"/>
          </a:xfrm>
          <a:prstGeom prst="rect">
            <a:avLst/>
          </a:prstGeom>
          <a:noFill/>
          <a:ln w="9525">
            <a:noFill/>
          </a:ln>
        </p:spPr>
        <p:txBody>
          <a:bodyPr lIns="0" tIns="0" rIns="0" bIns="0">
            <a:spAutoFit/>
          </a:bodyPr>
          <a:p>
            <a:r>
              <a:rPr lang="en-US" altLang="en-US" sz="2300" b="1" dirty="0">
                <a:solidFill>
                  <a:srgbClr val="0000FF"/>
                </a:solidFill>
                <a:latin typeface="Arial" panose="020B0604020202020204" pitchFamily="34" charset="0"/>
                <a:cs typeface="Arial" panose="020B0604020202020204" pitchFamily="34" charset="0"/>
              </a:rPr>
              <a:t>các ngươi</a:t>
            </a:r>
            <a:endParaRPr lang="en-US" altLang="en-US" sz="2300" b="1" dirty="0">
              <a:solidFill>
                <a:srgbClr val="0000FF"/>
              </a:solidFill>
              <a:latin typeface="Arial" panose="020B0604020202020204" pitchFamily="34" charset="0"/>
              <a:ea typeface="Arial" panose="020B0604020202020204" pitchFamily="34" charset="0"/>
            </a:endParaRPr>
          </a:p>
        </p:txBody>
      </p:sp>
      <p:sp>
        <p:nvSpPr>
          <p:cNvPr id="54" name="TextBox 53"/>
          <p:cNvSpPr txBox="1"/>
          <p:nvPr/>
        </p:nvSpPr>
        <p:spPr>
          <a:xfrm>
            <a:off x="2369503" y="3239453"/>
            <a:ext cx="588962" cy="354012"/>
          </a:xfrm>
          <a:prstGeom prst="rect">
            <a:avLst/>
          </a:prstGeom>
          <a:noFill/>
          <a:ln w="9525">
            <a:noFill/>
          </a:ln>
        </p:spPr>
        <p:txBody>
          <a:bodyPr lIns="0" tIns="0" rIns="0" bIns="0">
            <a:spAutoFit/>
          </a:bodyPr>
          <a:p>
            <a:r>
              <a:rPr lang="en-US" altLang="en-US" sz="2300" b="1" dirty="0">
                <a:solidFill>
                  <a:srgbClr val="0000FF"/>
                </a:solidFill>
                <a:latin typeface="Arial" panose="020B0604020202020204" pitchFamily="34" charset="0"/>
                <a:cs typeface="Arial" panose="020B0604020202020204" pitchFamily="34" charset="0"/>
              </a:rPr>
              <a:t>ta </a:t>
            </a:r>
            <a:endParaRPr lang="en-US" altLang="en-US" sz="2300" b="1" dirty="0">
              <a:solidFill>
                <a:srgbClr val="0000FF"/>
              </a:solidFill>
              <a:latin typeface="Arial" panose="020B0604020202020204" pitchFamily="34" charset="0"/>
              <a:ea typeface="Arial" panose="020B0604020202020204" pitchFamily="34" charset="0"/>
            </a:endParaRPr>
          </a:p>
        </p:txBody>
      </p:sp>
      <p:sp>
        <p:nvSpPr>
          <p:cNvPr id="55" name="TextBox 54"/>
          <p:cNvSpPr txBox="1"/>
          <p:nvPr/>
        </p:nvSpPr>
        <p:spPr>
          <a:xfrm>
            <a:off x="5123180" y="3062605"/>
            <a:ext cx="3895725" cy="707390"/>
          </a:xfrm>
          <a:prstGeom prst="rect">
            <a:avLst/>
          </a:prstGeom>
          <a:noFill/>
          <a:ln w="9525">
            <a:noFill/>
          </a:ln>
        </p:spPr>
        <p:txBody>
          <a:bodyPr wrap="square" lIns="0" tIns="0" rIns="0" bIns="0">
            <a:spAutoFit/>
          </a:bodyPr>
          <a:p>
            <a:pPr algn="just"/>
            <a:r>
              <a:rPr lang="en-US" altLang="en-US" sz="2300" dirty="0">
                <a:solidFill>
                  <a:srgbClr val="0000FF"/>
                </a:solidFill>
                <a:latin typeface="Arial" panose="020B0604020202020204" pitchFamily="34" charset="0"/>
              </a:rPr>
              <a:t>Kiêu căng, thô lỗ, coi thường người đối thoại.</a:t>
            </a:r>
            <a:endParaRPr lang="en-US" altLang="en-US" sz="2300" dirty="0">
              <a:solidFill>
                <a:srgbClr val="0000FF"/>
              </a:solidFill>
              <a:latin typeface="Arial" panose="020B0604020202020204" pitchFamily="34" charset="0"/>
            </a:endParaRPr>
          </a:p>
        </p:txBody>
      </p:sp>
      <p:sp>
        <p:nvSpPr>
          <p:cNvPr id="24" name="Line 12"/>
          <p:cNvSpPr/>
          <p:nvPr/>
        </p:nvSpPr>
        <p:spPr>
          <a:xfrm>
            <a:off x="2145665" y="769303"/>
            <a:ext cx="2001838" cy="11112"/>
          </a:xfrm>
          <a:prstGeom prst="line">
            <a:avLst/>
          </a:prstGeom>
          <a:ln w="28575" cap="flat" cmpd="sng">
            <a:solidFill>
              <a:srgbClr val="FF0000"/>
            </a:solidFill>
            <a:prstDash val="solid"/>
            <a:headEnd type="none" w="med" len="med"/>
            <a:tailEnd type="none" w="med" len="med"/>
          </a:ln>
        </p:spPr>
      </p:sp>
      <p:sp>
        <p:nvSpPr>
          <p:cNvPr id="25" name="Line 12"/>
          <p:cNvSpPr/>
          <p:nvPr/>
        </p:nvSpPr>
        <p:spPr>
          <a:xfrm>
            <a:off x="1442085" y="1090930"/>
            <a:ext cx="2960370" cy="6350"/>
          </a:xfrm>
          <a:prstGeom prst="line">
            <a:avLst/>
          </a:prstGeom>
          <a:ln w="28575" cap="flat" cmpd="sng">
            <a:solidFill>
              <a:srgbClr val="FF0000"/>
            </a:solidFill>
            <a:prstDash val="solid"/>
            <a:headEnd type="none" w="med" len="med"/>
            <a:tailEnd type="none" w="med" len="med"/>
          </a:ln>
        </p:spPr>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p:tgtEl>
                                          <p:spTgt spid="26"/>
                                        </p:tgtEl>
                                        <p:attrNameLst>
                                          <p:attrName>ppt_x</p:attrName>
                                        </p:attrNameLst>
                                      </p:cBhvr>
                                      <p:tavLst>
                                        <p:tav tm="0">
                                          <p:val>
                                            <p:strVal val="#ppt_x-#ppt_w*1.125000"/>
                                          </p:val>
                                        </p:tav>
                                        <p:tav tm="100000">
                                          <p:val>
                                            <p:strVal val="#ppt_x"/>
                                          </p:val>
                                        </p:tav>
                                      </p:tavLst>
                                    </p:anim>
                                    <p:animEffect transition="in" filter="wipe(right)">
                                      <p:cBhvr>
                                        <p:cTn id="8" dur="500"/>
                                        <p:tgtEl>
                                          <p:spTgt spid="26"/>
                                        </p:tgtEl>
                                      </p:cBhvr>
                                    </p:animEffect>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blinds(horizontal)">
                                      <p:cBhvr>
                                        <p:cTn id="13" dur="500"/>
                                        <p:tgtEl>
                                          <p:spTgt spid="25"/>
                                        </p:tgtEl>
                                      </p:cBhvr>
                                    </p:animEffect>
                                  </p:childTnLst>
                                </p:cTn>
                              </p:par>
                              <p:par>
                                <p:cTn id="14" presetID="3" presetClass="entr" presetSubtype="10" fill="hold"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blinds(horizontal)">
                                      <p:cBhvr>
                                        <p:cTn id="16" dur="500"/>
                                        <p:tgtEl>
                                          <p:spTgt spid="24"/>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23" presetClass="entr" presetSubtype="16"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000000"/>
                                          </p:val>
                                        </p:tav>
                                        <p:tav tm="100000">
                                          <p:val>
                                            <p:strVal val="#ppt_w"/>
                                          </p:val>
                                        </p:tav>
                                      </p:tavLst>
                                    </p:anim>
                                    <p:anim calcmode="lin" valueType="num">
                                      <p:cBhvr>
                                        <p:cTn id="24" dur="500" fill="hold"/>
                                        <p:tgtEl>
                                          <p:spTgt spid="48"/>
                                        </p:tgtEl>
                                        <p:attrNameLst>
                                          <p:attrName>ppt_h</p:attrName>
                                        </p:attrNameLst>
                                      </p:cBhvr>
                                      <p:tavLst>
                                        <p:tav tm="0">
                                          <p:val>
                                            <p:fltVal val="0.00000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p:cTn id="27" dur="500" fill="hold"/>
                                        <p:tgtEl>
                                          <p:spTgt spid="47"/>
                                        </p:tgtEl>
                                        <p:attrNameLst>
                                          <p:attrName>ppt_w</p:attrName>
                                        </p:attrNameLst>
                                      </p:cBhvr>
                                      <p:tavLst>
                                        <p:tav tm="0">
                                          <p:val>
                                            <p:fltVal val="0.000000"/>
                                          </p:val>
                                        </p:tav>
                                        <p:tav tm="100000">
                                          <p:val>
                                            <p:strVal val="#ppt_w"/>
                                          </p:val>
                                        </p:tav>
                                      </p:tavLst>
                                    </p:anim>
                                    <p:anim calcmode="lin" valueType="num">
                                      <p:cBhvr>
                                        <p:cTn id="28" dur="500" fill="hold"/>
                                        <p:tgtEl>
                                          <p:spTgt spid="47"/>
                                        </p:tgtEl>
                                        <p:attrNameLst>
                                          <p:attrName>ppt_h</p:attrName>
                                        </p:attrNameLst>
                                      </p:cBhvr>
                                      <p:tavLst>
                                        <p:tav tm="0">
                                          <p:val>
                                            <p:fltVal val="0.00000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49"/>
                                        </p:tgtEl>
                                        <p:attrNameLst>
                                          <p:attrName>style.visibility</p:attrName>
                                        </p:attrNameLst>
                                      </p:cBhvr>
                                      <p:to>
                                        <p:strVal val="visible"/>
                                      </p:to>
                                    </p:set>
                                    <p:anim calcmode="lin" valueType="num">
                                      <p:cBhvr>
                                        <p:cTn id="31" dur="500" fill="hold"/>
                                        <p:tgtEl>
                                          <p:spTgt spid="49"/>
                                        </p:tgtEl>
                                        <p:attrNameLst>
                                          <p:attrName>ppt_w</p:attrName>
                                        </p:attrNameLst>
                                      </p:cBhvr>
                                      <p:tavLst>
                                        <p:tav tm="0">
                                          <p:val>
                                            <p:fltVal val="0.000000"/>
                                          </p:val>
                                        </p:tav>
                                        <p:tav tm="100000">
                                          <p:val>
                                            <p:strVal val="#ppt_w"/>
                                          </p:val>
                                        </p:tav>
                                      </p:tavLst>
                                    </p:anim>
                                    <p:anim calcmode="lin" valueType="num">
                                      <p:cBhvr>
                                        <p:cTn id="32" dur="500" fill="hold"/>
                                        <p:tgtEl>
                                          <p:spTgt spid="49"/>
                                        </p:tgtEl>
                                        <p:attrNameLst>
                                          <p:attrName>ppt_h</p:attrName>
                                        </p:attrNameLst>
                                      </p:cBhvr>
                                      <p:tavLst>
                                        <p:tav tm="0">
                                          <p:val>
                                            <p:fltVal val="0.00000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 calcmode="lin" valueType="num">
                                      <p:cBhvr>
                                        <p:cTn id="35" dur="500" fill="hold"/>
                                        <p:tgtEl>
                                          <p:spTgt spid="38"/>
                                        </p:tgtEl>
                                        <p:attrNameLst>
                                          <p:attrName>ppt_w</p:attrName>
                                        </p:attrNameLst>
                                      </p:cBhvr>
                                      <p:tavLst>
                                        <p:tav tm="0">
                                          <p:val>
                                            <p:fltVal val="0.000000"/>
                                          </p:val>
                                        </p:tav>
                                        <p:tav tm="100000">
                                          <p:val>
                                            <p:strVal val="#ppt_w"/>
                                          </p:val>
                                        </p:tav>
                                      </p:tavLst>
                                    </p:anim>
                                    <p:anim calcmode="lin" valueType="num">
                                      <p:cBhvr>
                                        <p:cTn id="36" dur="500" fill="hold"/>
                                        <p:tgtEl>
                                          <p:spTgt spid="38"/>
                                        </p:tgtEl>
                                        <p:attrNameLst>
                                          <p:attrName>ppt_h</p:attrName>
                                        </p:attrNameLst>
                                      </p:cBhvr>
                                      <p:tavLst>
                                        <p:tav tm="0">
                                          <p:val>
                                            <p:fltVal val="0.00000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000000"/>
                                          </p:val>
                                        </p:tav>
                                        <p:tav tm="100000">
                                          <p:val>
                                            <p:strVal val="#ppt_w"/>
                                          </p:val>
                                        </p:tav>
                                      </p:tavLst>
                                    </p:anim>
                                    <p:anim calcmode="lin" valueType="num">
                                      <p:cBhvr>
                                        <p:cTn id="40" dur="500" fill="hold"/>
                                        <p:tgtEl>
                                          <p:spTgt spid="40"/>
                                        </p:tgtEl>
                                        <p:attrNameLst>
                                          <p:attrName>ppt_h</p:attrName>
                                        </p:attrNameLst>
                                      </p:cBhvr>
                                      <p:tavLst>
                                        <p:tav tm="0">
                                          <p:val>
                                            <p:fltVal val="0.00000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p:cTn id="43" dur="500" fill="hold"/>
                                        <p:tgtEl>
                                          <p:spTgt spid="51"/>
                                        </p:tgtEl>
                                        <p:attrNameLst>
                                          <p:attrName>ppt_w</p:attrName>
                                        </p:attrNameLst>
                                      </p:cBhvr>
                                      <p:tavLst>
                                        <p:tav tm="0">
                                          <p:val>
                                            <p:fltVal val="0.000000"/>
                                          </p:val>
                                        </p:tav>
                                        <p:tav tm="100000">
                                          <p:val>
                                            <p:strVal val="#ppt_w"/>
                                          </p:val>
                                        </p:tav>
                                      </p:tavLst>
                                    </p:anim>
                                    <p:anim calcmode="lin" valueType="num">
                                      <p:cBhvr>
                                        <p:cTn id="44" dur="500" fill="hold"/>
                                        <p:tgtEl>
                                          <p:spTgt spid="51"/>
                                        </p:tgtEl>
                                        <p:attrNameLst>
                                          <p:attrName>ppt_h</p:attrName>
                                        </p:attrNameLst>
                                      </p:cBhvr>
                                      <p:tavLst>
                                        <p:tav tm="0">
                                          <p:val>
                                            <p:fltVal val="0.000000"/>
                                          </p:val>
                                        </p:tav>
                                        <p:tav tm="100000">
                                          <p:val>
                                            <p:strVal val="#ppt_h"/>
                                          </p:val>
                                        </p:tav>
                                      </p:tavLst>
                                    </p:anim>
                                  </p:childTnLst>
                                </p:cTn>
                              </p:par>
                              <p:par>
                                <p:cTn id="45" presetID="23" presetClass="entr" presetSubtype="16"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anim calcmode="lin" valueType="num">
                                      <p:cBhvr>
                                        <p:cTn id="47" dur="500" fill="hold"/>
                                        <p:tgtEl>
                                          <p:spTgt spid="50"/>
                                        </p:tgtEl>
                                        <p:attrNameLst>
                                          <p:attrName>ppt_w</p:attrName>
                                        </p:attrNameLst>
                                      </p:cBhvr>
                                      <p:tavLst>
                                        <p:tav tm="0">
                                          <p:val>
                                            <p:fltVal val="0.000000"/>
                                          </p:val>
                                        </p:tav>
                                        <p:tav tm="100000">
                                          <p:val>
                                            <p:strVal val="#ppt_w"/>
                                          </p:val>
                                        </p:tav>
                                      </p:tavLst>
                                    </p:anim>
                                    <p:anim calcmode="lin" valueType="num">
                                      <p:cBhvr>
                                        <p:cTn id="48" dur="500" fill="hold"/>
                                        <p:tgtEl>
                                          <p:spTgt spid="50"/>
                                        </p:tgtEl>
                                        <p:attrNameLst>
                                          <p:attrName>ppt_h</p:attrName>
                                        </p:attrNameLst>
                                      </p:cBhvr>
                                      <p:tavLst>
                                        <p:tav tm="0">
                                          <p:val>
                                            <p:fltVal val="0.000000"/>
                                          </p:val>
                                        </p:tav>
                                        <p:tav tm="100000">
                                          <p:val>
                                            <p:strVal val="#ppt_h"/>
                                          </p:val>
                                        </p:tav>
                                      </p:tavLst>
                                    </p:anim>
                                  </p:childTnLst>
                                </p:cTn>
                              </p:par>
                              <p:par>
                                <p:cTn id="49" presetID="23" presetClass="entr" presetSubtype="16" fill="hold" grpId="0" nodeType="with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p:cTn id="51" dur="500" fill="hold"/>
                                        <p:tgtEl>
                                          <p:spTgt spid="54"/>
                                        </p:tgtEl>
                                        <p:attrNameLst>
                                          <p:attrName>ppt_w</p:attrName>
                                        </p:attrNameLst>
                                      </p:cBhvr>
                                      <p:tavLst>
                                        <p:tav tm="0">
                                          <p:val>
                                            <p:fltVal val="0.000000"/>
                                          </p:val>
                                        </p:tav>
                                        <p:tav tm="100000">
                                          <p:val>
                                            <p:strVal val="#ppt_w"/>
                                          </p:val>
                                        </p:tav>
                                      </p:tavLst>
                                    </p:anim>
                                    <p:anim calcmode="lin" valueType="num">
                                      <p:cBhvr>
                                        <p:cTn id="52" dur="500" fill="hold"/>
                                        <p:tgtEl>
                                          <p:spTgt spid="54"/>
                                        </p:tgtEl>
                                        <p:attrNameLst>
                                          <p:attrName>ppt_h</p:attrName>
                                        </p:attrNameLst>
                                      </p:cBhvr>
                                      <p:tavLst>
                                        <p:tav tm="0">
                                          <p:val>
                                            <p:fltVal val="0.000000"/>
                                          </p:val>
                                        </p:tav>
                                        <p:tav tm="100000">
                                          <p:val>
                                            <p:strVal val="#ppt_h"/>
                                          </p:val>
                                        </p:tav>
                                      </p:tavLst>
                                    </p:anim>
                                  </p:childTnLst>
                                </p:cTn>
                              </p:par>
                              <p:par>
                                <p:cTn id="53" presetID="23" presetClass="entr" presetSubtype="16" fill="hold" grpId="0" nodeType="withEffect">
                                  <p:stCondLst>
                                    <p:cond delay="0"/>
                                  </p:stCondLst>
                                  <p:childTnLst>
                                    <p:set>
                                      <p:cBhvr>
                                        <p:cTn id="54" dur="1" fill="hold">
                                          <p:stCondLst>
                                            <p:cond delay="0"/>
                                          </p:stCondLst>
                                        </p:cTn>
                                        <p:tgtEl>
                                          <p:spTgt spid="53"/>
                                        </p:tgtEl>
                                        <p:attrNameLst>
                                          <p:attrName>style.visibility</p:attrName>
                                        </p:attrNameLst>
                                      </p:cBhvr>
                                      <p:to>
                                        <p:strVal val="visible"/>
                                      </p:to>
                                    </p:set>
                                    <p:anim calcmode="lin" valueType="num">
                                      <p:cBhvr>
                                        <p:cTn id="55" dur="500" fill="hold"/>
                                        <p:tgtEl>
                                          <p:spTgt spid="53"/>
                                        </p:tgtEl>
                                        <p:attrNameLst>
                                          <p:attrName>ppt_w</p:attrName>
                                        </p:attrNameLst>
                                      </p:cBhvr>
                                      <p:tavLst>
                                        <p:tav tm="0">
                                          <p:val>
                                            <p:fltVal val="0.000000"/>
                                          </p:val>
                                        </p:tav>
                                        <p:tav tm="100000">
                                          <p:val>
                                            <p:strVal val="#ppt_w"/>
                                          </p:val>
                                        </p:tav>
                                      </p:tavLst>
                                    </p:anim>
                                    <p:anim calcmode="lin" valueType="num">
                                      <p:cBhvr>
                                        <p:cTn id="56" dur="500" fill="hold"/>
                                        <p:tgtEl>
                                          <p:spTgt spid="53"/>
                                        </p:tgtEl>
                                        <p:attrNameLst>
                                          <p:attrName>ppt_h</p:attrName>
                                        </p:attrNameLst>
                                      </p:cBhvr>
                                      <p:tavLst>
                                        <p:tav tm="0">
                                          <p:val>
                                            <p:fltVal val="0.000000"/>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3" presetClass="entr" presetSubtype="16" fill="hold" grpId="0" nodeType="clickEffect">
                                  <p:stCondLst>
                                    <p:cond delay="0"/>
                                  </p:stCondLst>
                                  <p:childTnLst>
                                    <p:set>
                                      <p:cBhvr>
                                        <p:cTn id="60" dur="1" fill="hold">
                                          <p:stCondLst>
                                            <p:cond delay="0"/>
                                          </p:stCondLst>
                                        </p:cTn>
                                        <p:tgtEl>
                                          <p:spTgt spid="52"/>
                                        </p:tgtEl>
                                        <p:attrNameLst>
                                          <p:attrName>style.visibility</p:attrName>
                                        </p:attrNameLst>
                                      </p:cBhvr>
                                      <p:to>
                                        <p:strVal val="visible"/>
                                      </p:to>
                                    </p:set>
                                    <p:anim calcmode="lin" valueType="num">
                                      <p:cBhvr>
                                        <p:cTn id="61" dur="500" fill="hold"/>
                                        <p:tgtEl>
                                          <p:spTgt spid="52"/>
                                        </p:tgtEl>
                                        <p:attrNameLst>
                                          <p:attrName>ppt_w</p:attrName>
                                        </p:attrNameLst>
                                      </p:cBhvr>
                                      <p:tavLst>
                                        <p:tav tm="0">
                                          <p:val>
                                            <p:fltVal val="0.000000"/>
                                          </p:val>
                                        </p:tav>
                                        <p:tav tm="100000">
                                          <p:val>
                                            <p:strVal val="#ppt_w"/>
                                          </p:val>
                                        </p:tav>
                                      </p:tavLst>
                                    </p:anim>
                                    <p:anim calcmode="lin" valueType="num">
                                      <p:cBhvr>
                                        <p:cTn id="62" dur="500" fill="hold"/>
                                        <p:tgtEl>
                                          <p:spTgt spid="52"/>
                                        </p:tgtEl>
                                        <p:attrNameLst>
                                          <p:attrName>ppt_h</p:attrName>
                                        </p:attrNameLst>
                                      </p:cBhvr>
                                      <p:tavLst>
                                        <p:tav tm="0">
                                          <p:val>
                                            <p:fltVal val="0.00000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3" presetClass="entr" presetSubtype="16" fill="hold" grpId="0" nodeType="click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500" fill="hold"/>
                                        <p:tgtEl>
                                          <p:spTgt spid="55"/>
                                        </p:tgtEl>
                                        <p:attrNameLst>
                                          <p:attrName>ppt_w</p:attrName>
                                        </p:attrNameLst>
                                      </p:cBhvr>
                                      <p:tavLst>
                                        <p:tav tm="0">
                                          <p:val>
                                            <p:fltVal val="0.000000"/>
                                          </p:val>
                                        </p:tav>
                                        <p:tav tm="100000">
                                          <p:val>
                                            <p:strVal val="#ppt_w"/>
                                          </p:val>
                                        </p:tav>
                                      </p:tavLst>
                                    </p:anim>
                                    <p:anim calcmode="lin" valueType="num">
                                      <p:cBhvr>
                                        <p:cTn id="68" dur="500" fill="hold"/>
                                        <p:tgtEl>
                                          <p:spTgt spid="55"/>
                                        </p:tgtEl>
                                        <p:attrNameLst>
                                          <p:attrName>ppt_h</p:attrName>
                                        </p:attrNameLst>
                                      </p:cBhvr>
                                      <p:tavLst>
                                        <p:tav tm="0">
                                          <p:val>
                                            <p:fltVal val="0.00000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8" grpId="0"/>
      <p:bldP spid="40" grpId="0"/>
      <p:bldP spid="47" grpId="0"/>
      <p:bldP spid="48" grpId="0"/>
      <p:bldP spid="49" grpId="0"/>
      <p:bldP spid="50" grpId="0"/>
      <p:bldP spid="51" grpId="0"/>
      <p:bldP spid="52" grpId="0"/>
      <p:bldP spid="53" grpId="0"/>
      <p:bldP spid="54" grpId="0"/>
      <p:bldP spid="5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0738" name="Shape 10738"/>
        <p:cNvGrpSpPr/>
        <p:nvPr/>
      </p:nvGrpSpPr>
      <p:grpSpPr>
        <a:xfrm>
          <a:off x="0" y="0"/>
          <a:ext cx="0" cy="0"/>
          <a:chOff x="0" y="0"/>
          <a:chExt cx="0" cy="0"/>
        </a:xfrm>
      </p:grpSpPr>
      <p:sp>
        <p:nvSpPr>
          <p:cNvPr id="10739" name="Google Shape;10739;p84"/>
          <p:cNvSpPr txBox="1"/>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Creative Process I</a:t>
            </a:r>
            <a:r>
              <a:rPr lang="en-GB">
                <a:solidFill>
                  <a:srgbClr val="FFFFFF"/>
                </a:solidFill>
                <a:latin typeface="Arial" panose="020B0604020202020204"/>
                <a:ea typeface="Arial" panose="020B0604020202020204"/>
                <a:cs typeface="Arial" panose="020B0604020202020204"/>
                <a:sym typeface="Arial" panose="020B0604020202020204"/>
              </a:rPr>
              <a:t>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10740" name="Google Shape;10740;p84"/>
          <p:cNvSpPr txBox="1"/>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latin typeface="Arial" panose="020B0604020202020204"/>
                <a:ea typeface="Arial" panose="020B0604020202020204"/>
                <a:cs typeface="Arial" panose="020B0604020202020204"/>
                <a:sym typeface="Arial" panose="020B0604020202020204"/>
              </a:rPr>
              <a:t>Performing Arts Icons</a:t>
            </a:r>
            <a:endParaRPr>
              <a:solidFill>
                <a:srgbClr val="FFFFFF"/>
              </a:solidFill>
              <a:latin typeface="Arial" panose="020B0604020202020204"/>
              <a:ea typeface="Arial" panose="020B0604020202020204"/>
              <a:cs typeface="Arial" panose="020B0604020202020204"/>
              <a:sym typeface="Arial" panose="020B0604020202020204"/>
            </a:endParaRPr>
          </a:p>
        </p:txBody>
      </p:sp>
      <p:grpSp>
        <p:nvGrpSpPr>
          <p:cNvPr id="10741" name="Google Shape;10741;p84"/>
          <p:cNvGrpSpPr/>
          <p:nvPr/>
        </p:nvGrpSpPr>
        <p:grpSpPr>
          <a:xfrm>
            <a:off x="889109" y="1531603"/>
            <a:ext cx="278288" cy="357036"/>
            <a:chOff x="-50489600" y="1947400"/>
            <a:chExt cx="233150" cy="299125"/>
          </a:xfrm>
        </p:grpSpPr>
        <p:sp>
          <p:nvSpPr>
            <p:cNvPr id="10742" name="Google Shape;10742;p84"/>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3" name="Google Shape;10743;p84"/>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44" name="Google Shape;10744;p84"/>
          <p:cNvGrpSpPr/>
          <p:nvPr/>
        </p:nvGrpSpPr>
        <p:grpSpPr>
          <a:xfrm>
            <a:off x="849616" y="1986560"/>
            <a:ext cx="357274" cy="358199"/>
            <a:chOff x="-50523475" y="2316000"/>
            <a:chExt cx="299325" cy="300100"/>
          </a:xfrm>
        </p:grpSpPr>
        <p:sp>
          <p:nvSpPr>
            <p:cNvPr id="10745" name="Google Shape;10745;p84"/>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6" name="Google Shape;10746;p84"/>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47" name="Google Shape;10747;p84"/>
          <p:cNvGrpSpPr/>
          <p:nvPr/>
        </p:nvGrpSpPr>
        <p:grpSpPr>
          <a:xfrm>
            <a:off x="848213" y="2435869"/>
            <a:ext cx="360079" cy="357304"/>
            <a:chOff x="-50524250" y="2686150"/>
            <a:chExt cx="301675" cy="299350"/>
          </a:xfrm>
        </p:grpSpPr>
        <p:sp>
          <p:nvSpPr>
            <p:cNvPr id="10748" name="Google Shape;10748;p84"/>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9" name="Google Shape;10749;p84"/>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0" name="Google Shape;10750;p84"/>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1" name="Google Shape;10751;p84"/>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2" name="Google Shape;10752;p84"/>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3" name="Google Shape;10753;p84"/>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54" name="Google Shape;10754;p84"/>
          <p:cNvGrpSpPr/>
          <p:nvPr/>
        </p:nvGrpSpPr>
        <p:grpSpPr>
          <a:xfrm>
            <a:off x="3070976" y="1561682"/>
            <a:ext cx="358199" cy="359154"/>
            <a:chOff x="-48633950" y="1972600"/>
            <a:chExt cx="300100" cy="300900"/>
          </a:xfrm>
        </p:grpSpPr>
        <p:sp>
          <p:nvSpPr>
            <p:cNvPr id="10755" name="Google Shape;10755;p84"/>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6" name="Google Shape;10756;p84"/>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57" name="Google Shape;10757;p84"/>
          <p:cNvGrpSpPr/>
          <p:nvPr/>
        </p:nvGrpSpPr>
        <p:grpSpPr>
          <a:xfrm>
            <a:off x="3070499" y="2017593"/>
            <a:ext cx="359154" cy="361004"/>
            <a:chOff x="-48634750" y="2342000"/>
            <a:chExt cx="300900" cy="302450"/>
          </a:xfrm>
        </p:grpSpPr>
        <p:sp>
          <p:nvSpPr>
            <p:cNvPr id="10758" name="Google Shape;10758;p84"/>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9" name="Google Shape;10759;p84"/>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0" name="Google Shape;10760;p84"/>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1" name="Google Shape;10761;p84"/>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2" name="Google Shape;10762;p84"/>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3" name="Google Shape;10763;p84"/>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4" name="Google Shape;10764;p84"/>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5" name="Google Shape;10765;p84"/>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66" name="Google Shape;10766;p84"/>
          <p:cNvGrpSpPr/>
          <p:nvPr/>
        </p:nvGrpSpPr>
        <p:grpSpPr>
          <a:xfrm>
            <a:off x="3071439" y="2465977"/>
            <a:ext cx="357274" cy="357274"/>
            <a:chOff x="-48633175" y="2711375"/>
            <a:chExt cx="299325" cy="299325"/>
          </a:xfrm>
        </p:grpSpPr>
        <p:sp>
          <p:nvSpPr>
            <p:cNvPr id="10767" name="Google Shape;10767;p84"/>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8" name="Google Shape;10768;p84"/>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69" name="Google Shape;10769;p84"/>
          <p:cNvGrpSpPr/>
          <p:nvPr/>
        </p:nvGrpSpPr>
        <p:grpSpPr>
          <a:xfrm>
            <a:off x="1757928" y="2917929"/>
            <a:ext cx="314006" cy="358229"/>
            <a:chOff x="-46753100" y="1965500"/>
            <a:chExt cx="263075" cy="300125"/>
          </a:xfrm>
        </p:grpSpPr>
        <p:sp>
          <p:nvSpPr>
            <p:cNvPr id="10770" name="Google Shape;10770;p84"/>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1" name="Google Shape;10771;p84"/>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72" name="Google Shape;10772;p84"/>
          <p:cNvGrpSpPr/>
          <p:nvPr/>
        </p:nvGrpSpPr>
        <p:grpSpPr>
          <a:xfrm>
            <a:off x="1735354" y="3385142"/>
            <a:ext cx="359154" cy="315916"/>
            <a:chOff x="-46772025" y="2350650"/>
            <a:chExt cx="300900" cy="264675"/>
          </a:xfrm>
        </p:grpSpPr>
        <p:sp>
          <p:nvSpPr>
            <p:cNvPr id="10773" name="Google Shape;10773;p84"/>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4" name="Google Shape;10774;p84"/>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75" name="Google Shape;10775;p84"/>
          <p:cNvGrpSpPr/>
          <p:nvPr/>
        </p:nvGrpSpPr>
        <p:grpSpPr>
          <a:xfrm>
            <a:off x="1735354" y="3819420"/>
            <a:ext cx="359154" cy="359154"/>
            <a:chOff x="-46772025" y="2701925"/>
            <a:chExt cx="300900" cy="300900"/>
          </a:xfrm>
        </p:grpSpPr>
        <p:sp>
          <p:nvSpPr>
            <p:cNvPr id="10776" name="Google Shape;10776;p84"/>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77" name="Google Shape;10777;p84"/>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778" name="Google Shape;10778;p84"/>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779" name="Google Shape;10779;p84"/>
          <p:cNvGrpSpPr/>
          <p:nvPr/>
        </p:nvGrpSpPr>
        <p:grpSpPr>
          <a:xfrm>
            <a:off x="1293035" y="1532528"/>
            <a:ext cx="358199" cy="359154"/>
            <a:chOff x="-50154075" y="1948175"/>
            <a:chExt cx="300100" cy="300900"/>
          </a:xfrm>
        </p:grpSpPr>
        <p:sp>
          <p:nvSpPr>
            <p:cNvPr id="10780" name="Google Shape;10780;p84"/>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1" name="Google Shape;10781;p84"/>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82" name="Google Shape;10782;p84"/>
          <p:cNvGrpSpPr/>
          <p:nvPr/>
        </p:nvGrpSpPr>
        <p:grpSpPr>
          <a:xfrm>
            <a:off x="1293035" y="1987485"/>
            <a:ext cx="358199" cy="358229"/>
            <a:chOff x="-50154850" y="2316775"/>
            <a:chExt cx="300100" cy="300125"/>
          </a:xfrm>
        </p:grpSpPr>
        <p:sp>
          <p:nvSpPr>
            <p:cNvPr id="10783" name="Google Shape;10783;p84"/>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4" name="Google Shape;10784;p84"/>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85" name="Google Shape;10785;p84"/>
          <p:cNvGrpSpPr/>
          <p:nvPr/>
        </p:nvGrpSpPr>
        <p:grpSpPr>
          <a:xfrm>
            <a:off x="1288813" y="2434496"/>
            <a:ext cx="366644" cy="356558"/>
            <a:chOff x="-50158000" y="2685000"/>
            <a:chExt cx="307175" cy="298725"/>
          </a:xfrm>
        </p:grpSpPr>
        <p:sp>
          <p:nvSpPr>
            <p:cNvPr id="10786" name="Google Shape;10786;p84"/>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87" name="Google Shape;10787;p84"/>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88" name="Google Shape;10788;p84"/>
          <p:cNvGrpSpPr/>
          <p:nvPr/>
        </p:nvGrpSpPr>
        <p:grpSpPr>
          <a:xfrm>
            <a:off x="3521599" y="1562607"/>
            <a:ext cx="361004" cy="358229"/>
            <a:chOff x="-48266125" y="1973375"/>
            <a:chExt cx="302450" cy="300125"/>
          </a:xfrm>
        </p:grpSpPr>
        <p:sp>
          <p:nvSpPr>
            <p:cNvPr id="10789" name="Google Shape;10789;p84"/>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0" name="Google Shape;10790;p84"/>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1" name="Google Shape;10791;p84"/>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2" name="Google Shape;10792;p84"/>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3" name="Google Shape;10793;p84"/>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4" name="Google Shape;10794;p84"/>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95" name="Google Shape;10795;p84"/>
          <p:cNvGrpSpPr/>
          <p:nvPr/>
        </p:nvGrpSpPr>
        <p:grpSpPr>
          <a:xfrm>
            <a:off x="3548844" y="2018369"/>
            <a:ext cx="306516" cy="358349"/>
            <a:chOff x="-48237000" y="2342650"/>
            <a:chExt cx="256800" cy="300225"/>
          </a:xfrm>
        </p:grpSpPr>
        <p:sp>
          <p:nvSpPr>
            <p:cNvPr id="10796" name="Google Shape;10796;p84"/>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7" name="Google Shape;10797;p84"/>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8" name="Google Shape;10798;p84"/>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99" name="Google Shape;10799;p84"/>
          <p:cNvGrpSpPr/>
          <p:nvPr/>
        </p:nvGrpSpPr>
        <p:grpSpPr>
          <a:xfrm>
            <a:off x="2180338" y="2918646"/>
            <a:ext cx="361034" cy="355633"/>
            <a:chOff x="-46404975" y="1966100"/>
            <a:chExt cx="302475" cy="297950"/>
          </a:xfrm>
        </p:grpSpPr>
        <p:sp>
          <p:nvSpPr>
            <p:cNvPr id="10800" name="Google Shape;10800;p84"/>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1" name="Google Shape;10801;p84"/>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2" name="Google Shape;10802;p84"/>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3" name="Google Shape;10803;p84"/>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04" name="Google Shape;10804;p84"/>
          <p:cNvGrpSpPr/>
          <p:nvPr/>
        </p:nvGrpSpPr>
        <p:grpSpPr>
          <a:xfrm>
            <a:off x="2181740" y="3364463"/>
            <a:ext cx="358229" cy="358199"/>
            <a:chOff x="-46401050" y="2333325"/>
            <a:chExt cx="300125" cy="300100"/>
          </a:xfrm>
        </p:grpSpPr>
        <p:sp>
          <p:nvSpPr>
            <p:cNvPr id="10805" name="Google Shape;10805;p84"/>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6" name="Google Shape;10806;p84"/>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7" name="Google Shape;10807;p84"/>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8" name="Google Shape;10808;p84"/>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809" name="Google Shape;10809;p84"/>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810" name="Google Shape;10810;p84"/>
          <p:cNvGrpSpPr/>
          <p:nvPr/>
        </p:nvGrpSpPr>
        <p:grpSpPr>
          <a:xfrm>
            <a:off x="3961830" y="3374818"/>
            <a:ext cx="359154" cy="359124"/>
            <a:chOff x="-44914800" y="2342000"/>
            <a:chExt cx="300900" cy="300875"/>
          </a:xfrm>
        </p:grpSpPr>
        <p:sp>
          <p:nvSpPr>
            <p:cNvPr id="10811" name="Google Shape;10811;p84"/>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2" name="Google Shape;10812;p84"/>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3" name="Google Shape;10813;p84"/>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814" name="Google Shape;10814;p84"/>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815" name="Google Shape;10815;p84"/>
          <p:cNvGrpSpPr/>
          <p:nvPr/>
        </p:nvGrpSpPr>
        <p:grpSpPr>
          <a:xfrm>
            <a:off x="1735816" y="1987336"/>
            <a:ext cx="359154" cy="357424"/>
            <a:chOff x="-49786250" y="2316650"/>
            <a:chExt cx="300900" cy="299450"/>
          </a:xfrm>
        </p:grpSpPr>
        <p:sp>
          <p:nvSpPr>
            <p:cNvPr id="10816" name="Google Shape;10816;p84"/>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7" name="Google Shape;10817;p84"/>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8" name="Google Shape;10818;p84"/>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9" name="Google Shape;10819;p84"/>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0" name="Google Shape;10820;p84"/>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1" name="Google Shape;10821;p84"/>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2" name="Google Shape;10822;p84"/>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823" name="Google Shape;10823;p84"/>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4" name="Google Shape;10824;p84"/>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825" name="Google Shape;10825;p84"/>
          <p:cNvGrpSpPr/>
          <p:nvPr/>
        </p:nvGrpSpPr>
        <p:grpSpPr>
          <a:xfrm>
            <a:off x="4033144" y="2017593"/>
            <a:ext cx="230365" cy="359124"/>
            <a:chOff x="-47842400" y="2342000"/>
            <a:chExt cx="193000" cy="300875"/>
          </a:xfrm>
        </p:grpSpPr>
        <p:sp>
          <p:nvSpPr>
            <p:cNvPr id="10826" name="Google Shape;10826;p84"/>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7" name="Google Shape;10827;p84"/>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8" name="Google Shape;10828;p84"/>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29" name="Google Shape;10829;p84"/>
          <p:cNvGrpSpPr/>
          <p:nvPr/>
        </p:nvGrpSpPr>
        <p:grpSpPr>
          <a:xfrm>
            <a:off x="3969212" y="2465052"/>
            <a:ext cx="358229" cy="359154"/>
            <a:chOff x="-47896750" y="2710600"/>
            <a:chExt cx="300125" cy="300900"/>
          </a:xfrm>
        </p:grpSpPr>
        <p:sp>
          <p:nvSpPr>
            <p:cNvPr id="10830" name="Google Shape;10830;p84"/>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1" name="Google Shape;10831;p84"/>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2" name="Google Shape;10832;p84"/>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3" name="Google Shape;10833;p84"/>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34" name="Google Shape;10834;p84"/>
          <p:cNvGrpSpPr/>
          <p:nvPr/>
        </p:nvGrpSpPr>
        <p:grpSpPr>
          <a:xfrm>
            <a:off x="2624852" y="2938609"/>
            <a:ext cx="359154" cy="314991"/>
            <a:chOff x="-46033225" y="1982825"/>
            <a:chExt cx="300900" cy="263900"/>
          </a:xfrm>
        </p:grpSpPr>
        <p:sp>
          <p:nvSpPr>
            <p:cNvPr id="10835" name="Google Shape;10835;p84"/>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6" name="Google Shape;10836;p84"/>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7" name="Google Shape;10837;p84"/>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38" name="Google Shape;10838;p84"/>
          <p:cNvGrpSpPr/>
          <p:nvPr/>
        </p:nvGrpSpPr>
        <p:grpSpPr>
          <a:xfrm>
            <a:off x="2621569" y="3365866"/>
            <a:ext cx="365719" cy="326151"/>
            <a:chOff x="-46034000" y="2334500"/>
            <a:chExt cx="306400" cy="273250"/>
          </a:xfrm>
        </p:grpSpPr>
        <p:sp>
          <p:nvSpPr>
            <p:cNvPr id="10839" name="Google Shape;10839;p84"/>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0" name="Google Shape;10840;p84"/>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1" name="Google Shape;10841;p84"/>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42" name="Google Shape;10842;p84"/>
          <p:cNvGrpSpPr/>
          <p:nvPr/>
        </p:nvGrpSpPr>
        <p:grpSpPr>
          <a:xfrm>
            <a:off x="2667627" y="3820255"/>
            <a:ext cx="273603" cy="356439"/>
            <a:chOff x="-45998575" y="2702625"/>
            <a:chExt cx="229225" cy="298625"/>
          </a:xfrm>
        </p:grpSpPr>
        <p:sp>
          <p:nvSpPr>
            <p:cNvPr id="10843" name="Google Shape;10843;p84"/>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4" name="Google Shape;10844;p84"/>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5" name="Google Shape;10845;p84"/>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6" name="Google Shape;10846;p84"/>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7" name="Google Shape;10847;p84"/>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8" name="Google Shape;10848;p84"/>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9" name="Google Shape;10849;p84"/>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850" name="Google Shape;10850;p84"/>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1" name="Google Shape;10851;p84"/>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2" name="Google Shape;10852;p84"/>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3" name="Google Shape;10853;p84"/>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4" name="Google Shape;10854;p84"/>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855" name="Google Shape;10855;p84"/>
          <p:cNvGrpSpPr/>
          <p:nvPr/>
        </p:nvGrpSpPr>
        <p:grpSpPr>
          <a:xfrm>
            <a:off x="2203197" y="2434019"/>
            <a:ext cx="314961" cy="361034"/>
            <a:chOff x="-49398750" y="2684600"/>
            <a:chExt cx="263875" cy="302475"/>
          </a:xfrm>
        </p:grpSpPr>
        <p:sp>
          <p:nvSpPr>
            <p:cNvPr id="10856" name="Google Shape;10856;p84"/>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7" name="Google Shape;10857;p84"/>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8" name="Google Shape;10858;p84"/>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59" name="Google Shape;10859;p84"/>
          <p:cNvGrpSpPr/>
          <p:nvPr/>
        </p:nvGrpSpPr>
        <p:grpSpPr>
          <a:xfrm>
            <a:off x="873121" y="2928284"/>
            <a:ext cx="314006" cy="359154"/>
            <a:chOff x="-47509225" y="1974175"/>
            <a:chExt cx="263075" cy="300900"/>
          </a:xfrm>
        </p:grpSpPr>
        <p:sp>
          <p:nvSpPr>
            <p:cNvPr id="10860" name="Google Shape;10860;p84"/>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1" name="Google Shape;10861;p84"/>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2" name="Google Shape;10862;p84"/>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3" name="Google Shape;10863;p84"/>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4" name="Google Shape;10864;p84"/>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65" name="Google Shape;10865;p84"/>
          <p:cNvGrpSpPr/>
          <p:nvPr/>
        </p:nvGrpSpPr>
        <p:grpSpPr>
          <a:xfrm>
            <a:off x="849622" y="3374818"/>
            <a:ext cx="361004" cy="357961"/>
            <a:chOff x="-47529700" y="2342000"/>
            <a:chExt cx="302450" cy="299900"/>
          </a:xfrm>
        </p:grpSpPr>
        <p:sp>
          <p:nvSpPr>
            <p:cNvPr id="10866" name="Google Shape;10866;p84"/>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7" name="Google Shape;10867;p84"/>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68" name="Google Shape;10868;p84"/>
          <p:cNvGrpSpPr/>
          <p:nvPr/>
        </p:nvGrpSpPr>
        <p:grpSpPr>
          <a:xfrm>
            <a:off x="851025" y="3873967"/>
            <a:ext cx="358199" cy="272648"/>
            <a:chOff x="-47527350" y="2747625"/>
            <a:chExt cx="300100" cy="228425"/>
          </a:xfrm>
        </p:grpSpPr>
        <p:sp>
          <p:nvSpPr>
            <p:cNvPr id="10869" name="Google Shape;10869;p84"/>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0" name="Google Shape;10870;p84"/>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1" name="Google Shape;10871;p84"/>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2" name="Google Shape;10872;p84"/>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3" name="Google Shape;10873;p84"/>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4" name="Google Shape;10874;p84"/>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875" name="Google Shape;10875;p84"/>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876" name="Google Shape;10876;p84"/>
          <p:cNvGrpSpPr/>
          <p:nvPr/>
        </p:nvGrpSpPr>
        <p:grpSpPr>
          <a:xfrm>
            <a:off x="3073924" y="3387022"/>
            <a:ext cx="358229" cy="314961"/>
            <a:chOff x="-45664625" y="2352225"/>
            <a:chExt cx="300125" cy="263875"/>
          </a:xfrm>
        </p:grpSpPr>
        <p:sp>
          <p:nvSpPr>
            <p:cNvPr id="10877" name="Google Shape;10877;p84"/>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8" name="Google Shape;10878;p84"/>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9" name="Google Shape;10879;p84"/>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0" name="Google Shape;10880;p84"/>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1" name="Google Shape;10881;p84"/>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2" name="Google Shape;10882;p84"/>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3" name="Google Shape;10883;p84"/>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84" name="Google Shape;10884;p84"/>
          <p:cNvGrpSpPr/>
          <p:nvPr/>
        </p:nvGrpSpPr>
        <p:grpSpPr>
          <a:xfrm>
            <a:off x="3073103" y="3821001"/>
            <a:ext cx="359870" cy="357573"/>
            <a:chOff x="-45665400" y="2703250"/>
            <a:chExt cx="301500" cy="299575"/>
          </a:xfrm>
        </p:grpSpPr>
        <p:sp>
          <p:nvSpPr>
            <p:cNvPr id="10885" name="Google Shape;10885;p84"/>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6" name="Google Shape;10886;p84"/>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7" name="Google Shape;10887;p84"/>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8" name="Google Shape;10888;p84"/>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889" name="Google Shape;10889;p84"/>
          <p:cNvGrpSpPr/>
          <p:nvPr/>
        </p:nvGrpSpPr>
        <p:grpSpPr>
          <a:xfrm>
            <a:off x="2174760" y="4261937"/>
            <a:ext cx="359154" cy="360109"/>
            <a:chOff x="-44528075" y="1982825"/>
            <a:chExt cx="300900" cy="301700"/>
          </a:xfrm>
        </p:grpSpPr>
        <p:sp>
          <p:nvSpPr>
            <p:cNvPr id="10890" name="Google Shape;10890;p84"/>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1" name="Google Shape;10891;p84"/>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2" name="Google Shape;10892;p84"/>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3" name="Google Shape;10893;p84"/>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4" name="Google Shape;10894;p84"/>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5" name="Google Shape;10895;p84"/>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6" name="Google Shape;10896;p84"/>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897" name="Google Shape;10897;p84"/>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898" name="Google Shape;10898;p84"/>
          <p:cNvGrpSpPr/>
          <p:nvPr/>
        </p:nvGrpSpPr>
        <p:grpSpPr>
          <a:xfrm>
            <a:off x="2625923" y="1987485"/>
            <a:ext cx="358199" cy="358229"/>
            <a:chOff x="-49048250" y="2316775"/>
            <a:chExt cx="300100" cy="300125"/>
          </a:xfrm>
        </p:grpSpPr>
        <p:sp>
          <p:nvSpPr>
            <p:cNvPr id="10899" name="Google Shape;10899;p84"/>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0" name="Google Shape;10900;p84"/>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1" name="Google Shape;10901;p84"/>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2" name="Google Shape;10902;p84"/>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903" name="Google Shape;10903;p84"/>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904" name="Google Shape;10904;p84"/>
          <p:cNvGrpSpPr/>
          <p:nvPr/>
        </p:nvGrpSpPr>
        <p:grpSpPr>
          <a:xfrm>
            <a:off x="1290494" y="2928284"/>
            <a:ext cx="360109" cy="358199"/>
            <a:chOff x="-47160325" y="1974175"/>
            <a:chExt cx="301700" cy="300100"/>
          </a:xfrm>
        </p:grpSpPr>
        <p:sp>
          <p:nvSpPr>
            <p:cNvPr id="10905" name="Google Shape;10905;p84"/>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6" name="Google Shape;10906;p84"/>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07" name="Google Shape;10907;p84"/>
          <p:cNvGrpSpPr/>
          <p:nvPr/>
        </p:nvGrpSpPr>
        <p:grpSpPr>
          <a:xfrm>
            <a:off x="1290971" y="3374818"/>
            <a:ext cx="359154" cy="359124"/>
            <a:chOff x="-47159525" y="2342000"/>
            <a:chExt cx="300900" cy="300875"/>
          </a:xfrm>
        </p:grpSpPr>
        <p:sp>
          <p:nvSpPr>
            <p:cNvPr id="10908" name="Google Shape;10908;p84"/>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9" name="Google Shape;10909;p84"/>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0" name="Google Shape;10910;p84"/>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1" name="Google Shape;10911;p84"/>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2" name="Google Shape;10912;p84"/>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13" name="Google Shape;10913;p84"/>
          <p:cNvGrpSpPr/>
          <p:nvPr/>
        </p:nvGrpSpPr>
        <p:grpSpPr>
          <a:xfrm>
            <a:off x="1291448" y="3831654"/>
            <a:ext cx="358199" cy="359154"/>
            <a:chOff x="-47157950" y="2712175"/>
            <a:chExt cx="300100" cy="300900"/>
          </a:xfrm>
        </p:grpSpPr>
        <p:sp>
          <p:nvSpPr>
            <p:cNvPr id="10914" name="Google Shape;10914;p84"/>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5" name="Google Shape;10915;p84"/>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6" name="Google Shape;10916;p84"/>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7" name="Google Shape;10917;p84"/>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8" name="Google Shape;10918;p84"/>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9" name="Google Shape;10919;p84"/>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0" name="Google Shape;10920;p84"/>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921" name="Google Shape;10921;p84"/>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922" name="Google Shape;10922;p84"/>
          <p:cNvGrpSpPr/>
          <p:nvPr/>
        </p:nvGrpSpPr>
        <p:grpSpPr>
          <a:xfrm>
            <a:off x="3535175" y="3364463"/>
            <a:ext cx="315886" cy="358199"/>
            <a:chOff x="-45278675" y="2333325"/>
            <a:chExt cx="264650" cy="300100"/>
          </a:xfrm>
        </p:grpSpPr>
        <p:sp>
          <p:nvSpPr>
            <p:cNvPr id="10923" name="Google Shape;10923;p84"/>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4" name="Google Shape;10924;p84"/>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5" name="Google Shape;10925;p84"/>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6" name="Google Shape;10926;p84"/>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27" name="Google Shape;10927;p84"/>
          <p:cNvGrpSpPr/>
          <p:nvPr/>
        </p:nvGrpSpPr>
        <p:grpSpPr>
          <a:xfrm>
            <a:off x="3545500" y="3819420"/>
            <a:ext cx="295237" cy="358229"/>
            <a:chOff x="-45270025" y="2701925"/>
            <a:chExt cx="247350" cy="300125"/>
          </a:xfrm>
        </p:grpSpPr>
        <p:sp>
          <p:nvSpPr>
            <p:cNvPr id="10928" name="Google Shape;10928;p84"/>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9" name="Google Shape;10929;p84"/>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0" name="Google Shape;10930;p84"/>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1" name="Google Shape;10931;p84"/>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932" name="Google Shape;10932;p84"/>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933" name="Google Shape;10933;p84"/>
          <p:cNvGrpSpPr/>
          <p:nvPr/>
        </p:nvGrpSpPr>
        <p:grpSpPr>
          <a:xfrm>
            <a:off x="2209567" y="2078266"/>
            <a:ext cx="307444" cy="260626"/>
            <a:chOff x="1636184" y="2959225"/>
            <a:chExt cx="232666" cy="197250"/>
          </a:xfrm>
        </p:grpSpPr>
        <p:sp>
          <p:nvSpPr>
            <p:cNvPr id="10934" name="Google Shape;10934;p84"/>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5" name="Google Shape;10935;p84"/>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6" name="Google Shape;10936;p84"/>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0937" name="Google Shape;10937;p84"/>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10938" name="Google Shape;10938;p84"/>
          <p:cNvGrpSpPr/>
          <p:nvPr/>
        </p:nvGrpSpPr>
        <p:grpSpPr>
          <a:xfrm>
            <a:off x="3577265" y="2463611"/>
            <a:ext cx="258542" cy="365154"/>
            <a:chOff x="-47300587" y="123275"/>
            <a:chExt cx="190975" cy="269725"/>
          </a:xfrm>
        </p:grpSpPr>
        <p:sp>
          <p:nvSpPr>
            <p:cNvPr id="10939" name="Google Shape;10939;p84"/>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0" name="Google Shape;10940;p84"/>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1" name="Google Shape;10941;p84"/>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2" name="Google Shape;10942;p84"/>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3" name="Google Shape;10943;p84"/>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44" name="Google Shape;10944;p84"/>
          <p:cNvGrpSpPr/>
          <p:nvPr/>
        </p:nvGrpSpPr>
        <p:grpSpPr>
          <a:xfrm>
            <a:off x="4870788" y="1532801"/>
            <a:ext cx="342328" cy="339793"/>
            <a:chOff x="-13966675" y="1639700"/>
            <a:chExt cx="354450" cy="351825"/>
          </a:xfrm>
        </p:grpSpPr>
        <p:sp>
          <p:nvSpPr>
            <p:cNvPr id="10945" name="Google Shape;10945;p84"/>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6" name="Google Shape;10946;p84"/>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7" name="Google Shape;10947;p84"/>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8" name="Google Shape;10948;p84"/>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9" name="Google Shape;10949;p84"/>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950" name="Google Shape;10950;p84"/>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1" name="Google Shape;10951;p84"/>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952" name="Google Shape;10952;p84"/>
          <p:cNvGrpSpPr/>
          <p:nvPr/>
        </p:nvGrpSpPr>
        <p:grpSpPr>
          <a:xfrm>
            <a:off x="6667277" y="1532487"/>
            <a:ext cx="340034" cy="340420"/>
            <a:chOff x="-12199250" y="1662675"/>
            <a:chExt cx="352075" cy="352475"/>
          </a:xfrm>
        </p:grpSpPr>
        <p:sp>
          <p:nvSpPr>
            <p:cNvPr id="10953" name="Google Shape;10953;p84"/>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4" name="Google Shape;10954;p84"/>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5" name="Google Shape;10955;p84"/>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56" name="Google Shape;10956;p84"/>
          <p:cNvGrpSpPr/>
          <p:nvPr/>
        </p:nvGrpSpPr>
        <p:grpSpPr>
          <a:xfrm>
            <a:off x="6666130" y="1939354"/>
            <a:ext cx="342328" cy="342328"/>
            <a:chOff x="-12199250" y="2096250"/>
            <a:chExt cx="354450" cy="354450"/>
          </a:xfrm>
        </p:grpSpPr>
        <p:sp>
          <p:nvSpPr>
            <p:cNvPr id="10957" name="Google Shape;10957;p84"/>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8" name="Google Shape;10958;p84"/>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59" name="Google Shape;10959;p84"/>
          <p:cNvGrpSpPr/>
          <p:nvPr/>
        </p:nvGrpSpPr>
        <p:grpSpPr>
          <a:xfrm>
            <a:off x="6667277" y="2348308"/>
            <a:ext cx="340034" cy="341579"/>
            <a:chOff x="-12199250" y="2530225"/>
            <a:chExt cx="352075" cy="353675"/>
          </a:xfrm>
        </p:grpSpPr>
        <p:sp>
          <p:nvSpPr>
            <p:cNvPr id="10960" name="Google Shape;10960;p84"/>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1" name="Google Shape;10961;p84"/>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2" name="Google Shape;10962;p84"/>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3" name="Google Shape;10963;p84"/>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964" name="Google Shape;10964;p84"/>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965" name="Google Shape;10965;p84"/>
          <p:cNvGrpSpPr/>
          <p:nvPr/>
        </p:nvGrpSpPr>
        <p:grpSpPr>
          <a:xfrm>
            <a:off x="4870788" y="3188088"/>
            <a:ext cx="342328" cy="339310"/>
            <a:chOff x="-10462550" y="2057650"/>
            <a:chExt cx="354450" cy="351325"/>
          </a:xfrm>
        </p:grpSpPr>
        <p:sp>
          <p:nvSpPr>
            <p:cNvPr id="10966" name="Google Shape;10966;p84"/>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7" name="Google Shape;10967;p84"/>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968" name="Google Shape;10968;p84"/>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969" name="Google Shape;10969;p84"/>
          <p:cNvGrpSpPr/>
          <p:nvPr/>
        </p:nvGrpSpPr>
        <p:grpSpPr>
          <a:xfrm>
            <a:off x="6649772" y="2779651"/>
            <a:ext cx="375044" cy="340541"/>
            <a:chOff x="-8692750" y="1622100"/>
            <a:chExt cx="388325" cy="352600"/>
          </a:xfrm>
        </p:grpSpPr>
        <p:sp>
          <p:nvSpPr>
            <p:cNvPr id="10970" name="Google Shape;10970;p84"/>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1" name="Google Shape;10971;p84"/>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72" name="Google Shape;10972;p84"/>
          <p:cNvGrpSpPr/>
          <p:nvPr/>
        </p:nvGrpSpPr>
        <p:grpSpPr>
          <a:xfrm>
            <a:off x="5304253" y="1531907"/>
            <a:ext cx="341555" cy="341579"/>
            <a:chOff x="-13529550" y="1639425"/>
            <a:chExt cx="353650" cy="353675"/>
          </a:xfrm>
        </p:grpSpPr>
        <p:sp>
          <p:nvSpPr>
            <p:cNvPr id="10973" name="Google Shape;10973;p84"/>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4" name="Google Shape;10974;p84"/>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5" name="Google Shape;10975;p84"/>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6" name="Google Shape;10976;p84"/>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7" name="Google Shape;10977;p84"/>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8" name="Google Shape;10978;p84"/>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9" name="Google Shape;10979;p84"/>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0" name="Google Shape;10980;p84"/>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81" name="Google Shape;10981;p84"/>
          <p:cNvGrpSpPr/>
          <p:nvPr/>
        </p:nvGrpSpPr>
        <p:grpSpPr>
          <a:xfrm>
            <a:off x="5303106" y="1940489"/>
            <a:ext cx="343849" cy="340058"/>
            <a:chOff x="-13531925" y="2075775"/>
            <a:chExt cx="356025" cy="352100"/>
          </a:xfrm>
        </p:grpSpPr>
        <p:sp>
          <p:nvSpPr>
            <p:cNvPr id="10982" name="Google Shape;10982;p84"/>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3" name="Google Shape;10983;p84"/>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84" name="Google Shape;10984;p84"/>
          <p:cNvGrpSpPr/>
          <p:nvPr/>
        </p:nvGrpSpPr>
        <p:grpSpPr>
          <a:xfrm>
            <a:off x="5304627" y="2348694"/>
            <a:ext cx="340807" cy="340807"/>
            <a:chOff x="-13528775" y="2507400"/>
            <a:chExt cx="352875" cy="352875"/>
          </a:xfrm>
        </p:grpSpPr>
        <p:sp>
          <p:nvSpPr>
            <p:cNvPr id="10985" name="Google Shape;10985;p84"/>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6" name="Google Shape;10986;p84"/>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7" name="Google Shape;10987;p84"/>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0988" name="Google Shape;10988;p84"/>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9" name="Google Shape;10989;p84"/>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990" name="Google Shape;10990;p84"/>
          <p:cNvGrpSpPr/>
          <p:nvPr/>
        </p:nvGrpSpPr>
        <p:grpSpPr>
          <a:xfrm>
            <a:off x="7140133" y="2348308"/>
            <a:ext cx="308090" cy="341579"/>
            <a:chOff x="-11747150" y="2530225"/>
            <a:chExt cx="319000" cy="353675"/>
          </a:xfrm>
        </p:grpSpPr>
        <p:sp>
          <p:nvSpPr>
            <p:cNvPr id="10991" name="Google Shape;10991;p84"/>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2" name="Google Shape;10992;p84"/>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993" name="Google Shape;10993;p84"/>
          <p:cNvGrpSpPr/>
          <p:nvPr/>
        </p:nvGrpSpPr>
        <p:grpSpPr>
          <a:xfrm>
            <a:off x="5304627" y="2779519"/>
            <a:ext cx="340807" cy="340807"/>
            <a:chOff x="-10027775" y="1622900"/>
            <a:chExt cx="352875" cy="352875"/>
          </a:xfrm>
        </p:grpSpPr>
        <p:sp>
          <p:nvSpPr>
            <p:cNvPr id="10994" name="Google Shape;10994;p84"/>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5" name="Google Shape;10995;p84"/>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6" name="Google Shape;10996;p84"/>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7" name="Google Shape;10997;p84"/>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8" name="Google Shape;10998;p84"/>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9" name="Google Shape;10999;p84"/>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000" name="Google Shape;11000;p84"/>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01" name="Google Shape;11001;p84"/>
          <p:cNvGrpSpPr/>
          <p:nvPr/>
        </p:nvGrpSpPr>
        <p:grpSpPr>
          <a:xfrm>
            <a:off x="8031595" y="2805183"/>
            <a:ext cx="322553" cy="342328"/>
            <a:chOff x="-10019125" y="2490075"/>
            <a:chExt cx="333975" cy="354450"/>
          </a:xfrm>
        </p:grpSpPr>
        <p:sp>
          <p:nvSpPr>
            <p:cNvPr id="11002" name="Google Shape;11002;p84"/>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3" name="Google Shape;11003;p84"/>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4" name="Google Shape;11004;p84"/>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5" name="Google Shape;11005;p84"/>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06" name="Google Shape;11006;p84"/>
          <p:cNvGrpSpPr/>
          <p:nvPr/>
        </p:nvGrpSpPr>
        <p:grpSpPr>
          <a:xfrm>
            <a:off x="6661180" y="3186193"/>
            <a:ext cx="352227" cy="343100"/>
            <a:chOff x="-8684100" y="2032450"/>
            <a:chExt cx="364700" cy="355250"/>
          </a:xfrm>
        </p:grpSpPr>
        <p:sp>
          <p:nvSpPr>
            <p:cNvPr id="11007" name="Google Shape;11007;p84"/>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8" name="Google Shape;11008;p84"/>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9" name="Google Shape;11009;p84"/>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010" name="Google Shape;11010;p84"/>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11" name="Google Shape;11011;p84"/>
          <p:cNvGrpSpPr/>
          <p:nvPr/>
        </p:nvGrpSpPr>
        <p:grpSpPr>
          <a:xfrm>
            <a:off x="5752039" y="1939656"/>
            <a:ext cx="343849" cy="341724"/>
            <a:chOff x="-13095575" y="2073400"/>
            <a:chExt cx="356025" cy="353825"/>
          </a:xfrm>
        </p:grpSpPr>
        <p:sp>
          <p:nvSpPr>
            <p:cNvPr id="11012" name="Google Shape;11012;p84"/>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3" name="Google Shape;11013;p84"/>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4" name="Google Shape;11014;p84"/>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5" name="Google Shape;11015;p84"/>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6" name="Google Shape;11016;p84"/>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7" name="Google Shape;11017;p84"/>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8" name="Google Shape;11018;p84"/>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9" name="Google Shape;11019;p84"/>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020" name="Google Shape;11020;p84"/>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21" name="Google Shape;11021;p84"/>
          <p:cNvGrpSpPr/>
          <p:nvPr/>
        </p:nvGrpSpPr>
        <p:grpSpPr>
          <a:xfrm>
            <a:off x="7576787" y="1531485"/>
            <a:ext cx="343100" cy="342424"/>
            <a:chOff x="-11332875" y="1660700"/>
            <a:chExt cx="355250" cy="354550"/>
          </a:xfrm>
        </p:grpSpPr>
        <p:sp>
          <p:nvSpPr>
            <p:cNvPr id="11022" name="Google Shape;11022;p84"/>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3" name="Google Shape;11023;p84"/>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4" name="Google Shape;11024;p84"/>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5" name="Google Shape;11025;p84"/>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026" name="Google Shape;11026;p84"/>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7" name="Google Shape;11027;p84"/>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28" name="Google Shape;11028;p84"/>
          <p:cNvGrpSpPr/>
          <p:nvPr/>
        </p:nvGrpSpPr>
        <p:grpSpPr>
          <a:xfrm>
            <a:off x="5774096" y="2777997"/>
            <a:ext cx="299736" cy="343849"/>
            <a:chOff x="-9570950" y="1622100"/>
            <a:chExt cx="310350" cy="356025"/>
          </a:xfrm>
        </p:grpSpPr>
        <p:sp>
          <p:nvSpPr>
            <p:cNvPr id="11029" name="Google Shape;11029;p84"/>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0" name="Google Shape;11030;p84"/>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31" name="Google Shape;11031;p84"/>
          <p:cNvGrpSpPr/>
          <p:nvPr/>
        </p:nvGrpSpPr>
        <p:grpSpPr>
          <a:xfrm>
            <a:off x="5752800" y="3186953"/>
            <a:ext cx="342328" cy="341579"/>
            <a:chOff x="-9594575" y="2056875"/>
            <a:chExt cx="354450" cy="353675"/>
          </a:xfrm>
        </p:grpSpPr>
        <p:sp>
          <p:nvSpPr>
            <p:cNvPr id="11032" name="Google Shape;11032;p84"/>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3" name="Google Shape;11033;p84"/>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4" name="Google Shape;11034;p84"/>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035" name="Google Shape;11035;p84"/>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36" name="Google Shape;11036;p84"/>
          <p:cNvGrpSpPr/>
          <p:nvPr/>
        </p:nvGrpSpPr>
        <p:grpSpPr>
          <a:xfrm>
            <a:off x="6208482" y="1532293"/>
            <a:ext cx="342328" cy="340807"/>
            <a:chOff x="-12661600" y="1640225"/>
            <a:chExt cx="354450" cy="352875"/>
          </a:xfrm>
        </p:grpSpPr>
        <p:sp>
          <p:nvSpPr>
            <p:cNvPr id="11037" name="Google Shape;11037;p84"/>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8" name="Google Shape;11038;p84"/>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9" name="Google Shape;11039;p84"/>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40" name="Google Shape;11040;p84"/>
          <p:cNvGrpSpPr/>
          <p:nvPr/>
        </p:nvGrpSpPr>
        <p:grpSpPr>
          <a:xfrm>
            <a:off x="6208857" y="1960831"/>
            <a:ext cx="341579" cy="299374"/>
            <a:chOff x="-12660025" y="2096250"/>
            <a:chExt cx="353675" cy="309975"/>
          </a:xfrm>
        </p:grpSpPr>
        <p:sp>
          <p:nvSpPr>
            <p:cNvPr id="11041" name="Google Shape;11041;p84"/>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2" name="Google Shape;11042;p84"/>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3" name="Google Shape;11043;p84"/>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4" name="Google Shape;11044;p84"/>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5" name="Google Shape;11045;p84"/>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6" name="Google Shape;11046;p84"/>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47" name="Google Shape;11047;p84"/>
          <p:cNvGrpSpPr/>
          <p:nvPr/>
        </p:nvGrpSpPr>
        <p:grpSpPr>
          <a:xfrm>
            <a:off x="6207335" y="2348127"/>
            <a:ext cx="344622" cy="341941"/>
            <a:chOff x="-12663175" y="2506800"/>
            <a:chExt cx="356825" cy="354050"/>
          </a:xfrm>
        </p:grpSpPr>
        <p:sp>
          <p:nvSpPr>
            <p:cNvPr id="11048" name="Google Shape;11048;p84"/>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9" name="Google Shape;11049;p84"/>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0" name="Google Shape;11050;p84"/>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1" name="Google Shape;11051;p84"/>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52" name="Google Shape;11052;p84"/>
          <p:cNvGrpSpPr/>
          <p:nvPr/>
        </p:nvGrpSpPr>
        <p:grpSpPr>
          <a:xfrm>
            <a:off x="8022468" y="1531907"/>
            <a:ext cx="340807" cy="341579"/>
            <a:chOff x="-10896525" y="1663050"/>
            <a:chExt cx="352875" cy="353675"/>
          </a:xfrm>
        </p:grpSpPr>
        <p:sp>
          <p:nvSpPr>
            <p:cNvPr id="11053" name="Google Shape;11053;p84"/>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4" name="Google Shape;11054;p84"/>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055" name="Google Shape;11055;p84"/>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56" name="Google Shape;11056;p84"/>
          <p:cNvGrpSpPr/>
          <p:nvPr/>
        </p:nvGrpSpPr>
        <p:grpSpPr>
          <a:xfrm>
            <a:off x="8022082" y="2359342"/>
            <a:ext cx="341579" cy="319511"/>
            <a:chOff x="-10898100" y="2542050"/>
            <a:chExt cx="353675" cy="330825"/>
          </a:xfrm>
        </p:grpSpPr>
        <p:sp>
          <p:nvSpPr>
            <p:cNvPr id="11057" name="Google Shape;11057;p84"/>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8" name="Google Shape;11058;p84"/>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9" name="Google Shape;11059;p84"/>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0" name="Google Shape;11060;p84"/>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1" name="Google Shape;11061;p84"/>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2" name="Google Shape;11062;p84"/>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63" name="Google Shape;11063;p84"/>
          <p:cNvGrpSpPr/>
          <p:nvPr/>
        </p:nvGrpSpPr>
        <p:grpSpPr>
          <a:xfrm>
            <a:off x="6209617" y="2780207"/>
            <a:ext cx="340058" cy="339430"/>
            <a:chOff x="-9157450" y="1622750"/>
            <a:chExt cx="352100" cy="351450"/>
          </a:xfrm>
        </p:grpSpPr>
        <p:sp>
          <p:nvSpPr>
            <p:cNvPr id="11064" name="Google Shape;11064;p84"/>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5" name="Google Shape;11065;p84"/>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66" name="Google Shape;11066;p84"/>
          <p:cNvGrpSpPr/>
          <p:nvPr/>
        </p:nvGrpSpPr>
        <p:grpSpPr>
          <a:xfrm>
            <a:off x="6247658" y="3188474"/>
            <a:ext cx="263977" cy="338537"/>
            <a:chOff x="-9119650" y="2056875"/>
            <a:chExt cx="273325" cy="350525"/>
          </a:xfrm>
        </p:grpSpPr>
        <p:sp>
          <p:nvSpPr>
            <p:cNvPr id="11067" name="Google Shape;11067;p8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8" name="Google Shape;11068;p8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069" name="Google Shape;11069;p84"/>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0" name="Google Shape;11070;p84"/>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71" name="Google Shape;11071;p84"/>
          <p:cNvGrpSpPr/>
          <p:nvPr/>
        </p:nvGrpSpPr>
        <p:grpSpPr>
          <a:xfrm>
            <a:off x="7576790" y="3217879"/>
            <a:ext cx="343094" cy="341569"/>
            <a:chOff x="6001575" y="3119050"/>
            <a:chExt cx="315025" cy="313625"/>
          </a:xfrm>
        </p:grpSpPr>
        <p:sp>
          <p:nvSpPr>
            <p:cNvPr id="11072" name="Google Shape;11072;p84"/>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3" name="Google Shape;11073;p84"/>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1077" name="Shape 11077"/>
        <p:cNvGrpSpPr/>
        <p:nvPr/>
      </p:nvGrpSpPr>
      <p:grpSpPr>
        <a:xfrm>
          <a:off x="0" y="0"/>
          <a:ext cx="0" cy="0"/>
          <a:chOff x="0" y="0"/>
          <a:chExt cx="0" cy="0"/>
        </a:xfrm>
      </p:grpSpPr>
      <p:sp>
        <p:nvSpPr>
          <p:cNvPr id="11078" name="Google Shape;11078;p85"/>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79" name="Google Shape;11079;p85"/>
          <p:cNvGrpSpPr/>
          <p:nvPr/>
        </p:nvGrpSpPr>
        <p:grpSpPr>
          <a:xfrm>
            <a:off x="845233" y="2273195"/>
            <a:ext cx="476329" cy="476213"/>
            <a:chOff x="-21298675" y="2414425"/>
            <a:chExt cx="306400" cy="306325"/>
          </a:xfrm>
        </p:grpSpPr>
        <p:sp>
          <p:nvSpPr>
            <p:cNvPr id="11080" name="Google Shape;11080;p8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1" name="Google Shape;11081;p8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2" name="Google Shape;11082;p8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083" name="Google Shape;11083;p85"/>
          <p:cNvGrpSpPr/>
          <p:nvPr/>
        </p:nvGrpSpPr>
        <p:grpSpPr>
          <a:xfrm>
            <a:off x="844611" y="2865128"/>
            <a:ext cx="477573" cy="445432"/>
            <a:chOff x="-21299475" y="2798025"/>
            <a:chExt cx="307200" cy="286525"/>
          </a:xfrm>
        </p:grpSpPr>
        <p:sp>
          <p:nvSpPr>
            <p:cNvPr id="11084" name="Google Shape;11084;p8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5" name="Google Shape;11085;p8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6" name="Google Shape;11086;p8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7" name="Google Shape;11087;p8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8" name="Google Shape;11088;p8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9" name="Google Shape;11089;p8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0" name="Google Shape;11090;p8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1" name="Google Shape;11091;p8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2" name="Google Shape;11092;p8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3" name="Google Shape;11093;p8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4" name="Google Shape;11094;p8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5" name="Google Shape;11095;p8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096" name="Google Shape;11096;p85"/>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7" name="Google Shape;11097;p85"/>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8" name="Google Shape;11098;p85"/>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099" name="Google Shape;11099;p85"/>
          <p:cNvGrpSpPr/>
          <p:nvPr/>
        </p:nvGrpSpPr>
        <p:grpSpPr>
          <a:xfrm>
            <a:off x="6713966" y="1688917"/>
            <a:ext cx="413912" cy="472676"/>
            <a:chOff x="-17545650" y="2051350"/>
            <a:chExt cx="266250" cy="304050"/>
          </a:xfrm>
        </p:grpSpPr>
        <p:sp>
          <p:nvSpPr>
            <p:cNvPr id="11100" name="Google Shape;11100;p8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1" name="Google Shape;11101;p8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2" name="Google Shape;11102;p8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3" name="Google Shape;11103;p8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104" name="Google Shape;11104;p85"/>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105" name="Google Shape;11105;p85"/>
          <p:cNvGrpSpPr/>
          <p:nvPr/>
        </p:nvGrpSpPr>
        <p:grpSpPr>
          <a:xfrm>
            <a:off x="6684584" y="2865574"/>
            <a:ext cx="472676" cy="444538"/>
            <a:chOff x="-17565350" y="2809825"/>
            <a:chExt cx="304050" cy="285950"/>
          </a:xfrm>
        </p:grpSpPr>
        <p:sp>
          <p:nvSpPr>
            <p:cNvPr id="11106" name="Google Shape;11106;p8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7" name="Google Shape;11107;p8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8" name="Google Shape;11108;p8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9" name="Google Shape;11109;p8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0" name="Google Shape;11110;p8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111" name="Google Shape;11111;p85"/>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2" name="Google Shape;11112;p85"/>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3" name="Google Shape;11113;p85"/>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114" name="Google Shape;11114;p85"/>
          <p:cNvGrpSpPr/>
          <p:nvPr/>
        </p:nvGrpSpPr>
        <p:grpSpPr>
          <a:xfrm>
            <a:off x="1457493" y="2850904"/>
            <a:ext cx="416283" cy="473881"/>
            <a:chOff x="-20904875" y="2788575"/>
            <a:chExt cx="267775" cy="304825"/>
          </a:xfrm>
        </p:grpSpPr>
        <p:sp>
          <p:nvSpPr>
            <p:cNvPr id="11115" name="Google Shape;11115;p8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6" name="Google Shape;11116;p8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17" name="Google Shape;11117;p85"/>
          <p:cNvGrpSpPr/>
          <p:nvPr/>
        </p:nvGrpSpPr>
        <p:grpSpPr>
          <a:xfrm>
            <a:off x="4397908" y="2275564"/>
            <a:ext cx="360045" cy="471471"/>
            <a:chOff x="-19006700" y="2434925"/>
            <a:chExt cx="231600" cy="303275"/>
          </a:xfrm>
        </p:grpSpPr>
        <p:sp>
          <p:nvSpPr>
            <p:cNvPr id="11118" name="Google Shape;11118;p8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9" name="Google Shape;11119;p8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0" name="Google Shape;11120;p8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1" name="Google Shape;11121;p8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122" name="Google Shape;11122;p85"/>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3" name="Google Shape;11123;p85"/>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124" name="Google Shape;11124;p85"/>
          <p:cNvGrpSpPr/>
          <p:nvPr/>
        </p:nvGrpSpPr>
        <p:grpSpPr>
          <a:xfrm>
            <a:off x="7276507" y="2289051"/>
            <a:ext cx="473881" cy="444499"/>
            <a:chOff x="-17190425" y="2435725"/>
            <a:chExt cx="304825" cy="285925"/>
          </a:xfrm>
        </p:grpSpPr>
        <p:sp>
          <p:nvSpPr>
            <p:cNvPr id="11125" name="Google Shape;11125;p8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6" name="Google Shape;11126;p8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7" name="Google Shape;11127;p8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128" name="Google Shape;11128;p85"/>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129" name="Google Shape;11129;p85"/>
          <p:cNvGrpSpPr/>
          <p:nvPr/>
        </p:nvGrpSpPr>
        <p:grpSpPr>
          <a:xfrm>
            <a:off x="4931233" y="3444650"/>
            <a:ext cx="476329" cy="475086"/>
            <a:chOff x="-15719925" y="2416825"/>
            <a:chExt cx="306400" cy="305600"/>
          </a:xfrm>
        </p:grpSpPr>
        <p:sp>
          <p:nvSpPr>
            <p:cNvPr id="11130" name="Google Shape;11130;p8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1" name="Google Shape;11131;p8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2" name="Google Shape;11132;p8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133" name="Google Shape;11133;p85"/>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4" name="Google Shape;11134;p85"/>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135" name="Google Shape;11135;p85"/>
          <p:cNvGrpSpPr/>
          <p:nvPr/>
        </p:nvGrpSpPr>
        <p:grpSpPr>
          <a:xfrm>
            <a:off x="2017527" y="2851506"/>
            <a:ext cx="479983" cy="472676"/>
            <a:chOff x="-20550425" y="2789350"/>
            <a:chExt cx="308750" cy="304050"/>
          </a:xfrm>
        </p:grpSpPr>
        <p:sp>
          <p:nvSpPr>
            <p:cNvPr id="11136" name="Google Shape;11136;p8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7" name="Google Shape;11137;p8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38" name="Google Shape;11138;p85"/>
          <p:cNvGrpSpPr/>
          <p:nvPr/>
        </p:nvGrpSpPr>
        <p:grpSpPr>
          <a:xfrm>
            <a:off x="4932894" y="1688158"/>
            <a:ext cx="473920" cy="474192"/>
            <a:chOff x="-18666450" y="2059825"/>
            <a:chExt cx="304850" cy="305025"/>
          </a:xfrm>
        </p:grpSpPr>
        <p:sp>
          <p:nvSpPr>
            <p:cNvPr id="11139" name="Google Shape;11139;p8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0" name="Google Shape;11140;p8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41" name="Google Shape;11141;p85"/>
          <p:cNvGrpSpPr/>
          <p:nvPr/>
        </p:nvGrpSpPr>
        <p:grpSpPr>
          <a:xfrm>
            <a:off x="4932292" y="2275584"/>
            <a:ext cx="475125" cy="471432"/>
            <a:chOff x="-18668025" y="2435725"/>
            <a:chExt cx="305625" cy="303250"/>
          </a:xfrm>
        </p:grpSpPr>
        <p:sp>
          <p:nvSpPr>
            <p:cNvPr id="11142" name="Google Shape;11142;p8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3" name="Google Shape;11143;p8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44" name="Google Shape;11144;p85"/>
          <p:cNvGrpSpPr/>
          <p:nvPr/>
        </p:nvGrpSpPr>
        <p:grpSpPr>
          <a:xfrm>
            <a:off x="4931689" y="2850902"/>
            <a:ext cx="476329" cy="473881"/>
            <a:chOff x="-18668800" y="2807475"/>
            <a:chExt cx="306400" cy="304825"/>
          </a:xfrm>
        </p:grpSpPr>
        <p:sp>
          <p:nvSpPr>
            <p:cNvPr id="11145" name="Google Shape;11145;p8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6" name="Google Shape;11146;p8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7" name="Google Shape;11147;p8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8" name="Google Shape;11148;p8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9" name="Google Shape;11149;p8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0" name="Google Shape;11150;p8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1" name="Google Shape;11151;p8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2" name="Google Shape;11152;p8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3" name="Google Shape;11153;p8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54" name="Google Shape;11154;p85"/>
          <p:cNvGrpSpPr/>
          <p:nvPr/>
        </p:nvGrpSpPr>
        <p:grpSpPr>
          <a:xfrm>
            <a:off x="7885658" y="1687693"/>
            <a:ext cx="416361" cy="475125"/>
            <a:chOff x="-16798200" y="2050575"/>
            <a:chExt cx="267825" cy="305625"/>
          </a:xfrm>
        </p:grpSpPr>
        <p:sp>
          <p:nvSpPr>
            <p:cNvPr id="11155" name="Google Shape;11155;p8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6" name="Google Shape;11156;p8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7" name="Google Shape;11157;p8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58" name="Google Shape;11158;p85"/>
          <p:cNvGrpSpPr/>
          <p:nvPr/>
        </p:nvGrpSpPr>
        <p:grpSpPr>
          <a:xfrm>
            <a:off x="7856276" y="2852127"/>
            <a:ext cx="475125" cy="471432"/>
            <a:chOff x="-16817100" y="2801175"/>
            <a:chExt cx="305625" cy="303250"/>
          </a:xfrm>
        </p:grpSpPr>
        <p:sp>
          <p:nvSpPr>
            <p:cNvPr id="11159" name="Google Shape;11159;p8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0" name="Google Shape;11160;p8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1" name="Google Shape;11161;p8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2" name="Google Shape;11162;p8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3" name="Google Shape;11163;p8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4" name="Google Shape;11164;p8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5" name="Google Shape;11165;p8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6" name="Google Shape;11166;p8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67" name="Google Shape;11167;p85"/>
          <p:cNvGrpSpPr/>
          <p:nvPr/>
        </p:nvGrpSpPr>
        <p:grpSpPr>
          <a:xfrm>
            <a:off x="7263396" y="3444614"/>
            <a:ext cx="476329" cy="475125"/>
            <a:chOff x="-15717575" y="2786200"/>
            <a:chExt cx="306400" cy="305625"/>
          </a:xfrm>
        </p:grpSpPr>
        <p:sp>
          <p:nvSpPr>
            <p:cNvPr id="11168" name="Google Shape;11168;p8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9" name="Google Shape;11169;p8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0" name="Google Shape;11170;p8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1" name="Google Shape;11171;p8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2" name="Google Shape;11172;p8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3" name="Google Shape;11173;p8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4" name="Google Shape;11174;p8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75" name="Google Shape;11175;p85"/>
          <p:cNvGrpSpPr/>
          <p:nvPr/>
        </p:nvGrpSpPr>
        <p:grpSpPr>
          <a:xfrm>
            <a:off x="2600969" y="1688296"/>
            <a:ext cx="475125" cy="473920"/>
            <a:chOff x="-20173175" y="2038750"/>
            <a:chExt cx="305625" cy="304850"/>
          </a:xfrm>
        </p:grpSpPr>
        <p:sp>
          <p:nvSpPr>
            <p:cNvPr id="11176" name="Google Shape;11176;p8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7" name="Google Shape;11177;p8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178" name="Google Shape;11178;p85"/>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179" name="Google Shape;11179;p85"/>
          <p:cNvGrpSpPr/>
          <p:nvPr/>
        </p:nvGrpSpPr>
        <p:grpSpPr>
          <a:xfrm>
            <a:off x="2602193" y="2850282"/>
            <a:ext cx="472676" cy="475125"/>
            <a:chOff x="-20173175" y="2787775"/>
            <a:chExt cx="304050" cy="305625"/>
          </a:xfrm>
        </p:grpSpPr>
        <p:sp>
          <p:nvSpPr>
            <p:cNvPr id="11180" name="Google Shape;11180;p8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1" name="Google Shape;11181;p8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2" name="Google Shape;11182;p8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3" name="Google Shape;11183;p8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4" name="Google Shape;11184;p8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5" name="Google Shape;11185;p8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6" name="Google Shape;11186;p8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87" name="Google Shape;11187;p85"/>
          <p:cNvGrpSpPr/>
          <p:nvPr/>
        </p:nvGrpSpPr>
        <p:grpSpPr>
          <a:xfrm>
            <a:off x="5527177" y="2275564"/>
            <a:ext cx="473881" cy="471471"/>
            <a:chOff x="-18294675" y="2434925"/>
            <a:chExt cx="304825" cy="303275"/>
          </a:xfrm>
        </p:grpSpPr>
        <p:sp>
          <p:nvSpPr>
            <p:cNvPr id="11188" name="Google Shape;11188;p8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9" name="Google Shape;11189;p8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0" name="Google Shape;11190;p8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191" name="Google Shape;11191;p85"/>
          <p:cNvGrpSpPr/>
          <p:nvPr/>
        </p:nvGrpSpPr>
        <p:grpSpPr>
          <a:xfrm>
            <a:off x="5583492" y="2852107"/>
            <a:ext cx="361250" cy="471471"/>
            <a:chOff x="-18258450" y="2809825"/>
            <a:chExt cx="232375" cy="303275"/>
          </a:xfrm>
        </p:grpSpPr>
        <p:sp>
          <p:nvSpPr>
            <p:cNvPr id="11192" name="Google Shape;11192;p8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3" name="Google Shape;11193;p8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4" name="Google Shape;11194;p8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195" name="Google Shape;11195;p85"/>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196" name="Google Shape;11196;p85"/>
          <p:cNvGrpSpPr/>
          <p:nvPr/>
        </p:nvGrpSpPr>
        <p:grpSpPr>
          <a:xfrm>
            <a:off x="3793692" y="3445233"/>
            <a:ext cx="415117" cy="473920"/>
            <a:chOff x="-16422500" y="2425450"/>
            <a:chExt cx="267025" cy="304850"/>
          </a:xfrm>
        </p:grpSpPr>
        <p:sp>
          <p:nvSpPr>
            <p:cNvPr id="11197" name="Google Shape;11197;p8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8" name="Google Shape;11198;p8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9" name="Google Shape;11199;p8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00" name="Google Shape;11200;p85"/>
          <p:cNvGrpSpPr/>
          <p:nvPr/>
        </p:nvGrpSpPr>
        <p:grpSpPr>
          <a:xfrm>
            <a:off x="6096453" y="3445838"/>
            <a:ext cx="473920" cy="472676"/>
            <a:chOff x="-16442200" y="2801175"/>
            <a:chExt cx="304850" cy="304050"/>
          </a:xfrm>
        </p:grpSpPr>
        <p:sp>
          <p:nvSpPr>
            <p:cNvPr id="11201" name="Google Shape;11201;p8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2" name="Google Shape;11202;p8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3" name="Google Shape;11203;p8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204" name="Google Shape;11204;p85"/>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5" name="Google Shape;11205;p85"/>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206" name="Google Shape;11206;p85"/>
          <p:cNvGrpSpPr/>
          <p:nvPr/>
        </p:nvGrpSpPr>
        <p:grpSpPr>
          <a:xfrm>
            <a:off x="3172167" y="2276343"/>
            <a:ext cx="481265" cy="469917"/>
            <a:chOff x="-19802200" y="2416025"/>
            <a:chExt cx="309575" cy="302275"/>
          </a:xfrm>
        </p:grpSpPr>
        <p:sp>
          <p:nvSpPr>
            <p:cNvPr id="11207" name="Google Shape;11207;p8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8" name="Google Shape;11208;p8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9" name="Google Shape;11209;p8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0" name="Google Shape;11210;p8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1" name="Google Shape;11211;p8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12" name="Google Shape;11212;p85"/>
          <p:cNvGrpSpPr/>
          <p:nvPr/>
        </p:nvGrpSpPr>
        <p:grpSpPr>
          <a:xfrm>
            <a:off x="3175238" y="2851506"/>
            <a:ext cx="475125" cy="472676"/>
            <a:chOff x="-19801400" y="2788575"/>
            <a:chExt cx="305625" cy="304050"/>
          </a:xfrm>
        </p:grpSpPr>
        <p:sp>
          <p:nvSpPr>
            <p:cNvPr id="11213" name="Google Shape;11213;p8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4" name="Google Shape;11214;p8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5" name="Google Shape;11215;p8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6" name="Google Shape;11216;p8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7" name="Google Shape;11217;p8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8" name="Google Shape;11218;p8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19" name="Google Shape;11219;p85"/>
          <p:cNvGrpSpPr/>
          <p:nvPr/>
        </p:nvGrpSpPr>
        <p:grpSpPr>
          <a:xfrm>
            <a:off x="6130314" y="1688916"/>
            <a:ext cx="422463" cy="472676"/>
            <a:chOff x="-17903225" y="2060800"/>
            <a:chExt cx="271750" cy="304050"/>
          </a:xfrm>
        </p:grpSpPr>
        <p:sp>
          <p:nvSpPr>
            <p:cNvPr id="11220" name="Google Shape;11220;p8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1" name="Google Shape;11221;p8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2" name="Google Shape;11222;p8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23" name="Google Shape;11223;p85"/>
          <p:cNvGrpSpPr/>
          <p:nvPr/>
        </p:nvGrpSpPr>
        <p:grpSpPr>
          <a:xfrm>
            <a:off x="6104605" y="2274962"/>
            <a:ext cx="473881" cy="472676"/>
            <a:chOff x="-17918975" y="2435725"/>
            <a:chExt cx="304825" cy="304050"/>
          </a:xfrm>
        </p:grpSpPr>
        <p:sp>
          <p:nvSpPr>
            <p:cNvPr id="11224" name="Google Shape;11224;p8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5" name="Google Shape;11225;p8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26" name="Google Shape;11226;p85"/>
          <p:cNvGrpSpPr/>
          <p:nvPr/>
        </p:nvGrpSpPr>
        <p:grpSpPr>
          <a:xfrm>
            <a:off x="6133365" y="2852729"/>
            <a:ext cx="416361" cy="470228"/>
            <a:chOff x="-17899300" y="2810625"/>
            <a:chExt cx="267825" cy="302475"/>
          </a:xfrm>
        </p:grpSpPr>
        <p:sp>
          <p:nvSpPr>
            <p:cNvPr id="11227" name="Google Shape;11227;p8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8" name="Google Shape;11228;p8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9" name="Google Shape;11229;p8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30" name="Google Shape;11230;p85"/>
          <p:cNvGrpSpPr/>
          <p:nvPr/>
        </p:nvGrpSpPr>
        <p:grpSpPr>
          <a:xfrm>
            <a:off x="2039218" y="3461166"/>
            <a:ext cx="472676" cy="442089"/>
            <a:chOff x="-16066500" y="2060800"/>
            <a:chExt cx="304050" cy="284375"/>
          </a:xfrm>
        </p:grpSpPr>
        <p:sp>
          <p:nvSpPr>
            <p:cNvPr id="11231" name="Google Shape;11231;p8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2" name="Google Shape;11232;p8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3" name="Google Shape;11233;p8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4" name="Google Shape;11234;p8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5" name="Google Shape;11235;p8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236" name="Google Shape;11236;p85"/>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7" name="Google Shape;11237;p85"/>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8" name="Google Shape;11238;p85"/>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239" name="Google Shape;11239;p85"/>
          <p:cNvGrpSpPr/>
          <p:nvPr/>
        </p:nvGrpSpPr>
        <p:grpSpPr>
          <a:xfrm>
            <a:off x="7923925" y="2297751"/>
            <a:ext cx="368362" cy="419314"/>
            <a:chOff x="4995050" y="3245650"/>
            <a:chExt cx="236950" cy="269725"/>
          </a:xfrm>
        </p:grpSpPr>
        <p:sp>
          <p:nvSpPr>
            <p:cNvPr id="11240" name="Google Shape;11240;p8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1" name="Google Shape;11241;p8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2" name="Google Shape;11242;p8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243" name="Google Shape;11243;p85"/>
            <p:cNvGrpSpPr/>
            <p:nvPr/>
          </p:nvGrpSpPr>
          <p:grpSpPr>
            <a:xfrm>
              <a:off x="4995050" y="3245650"/>
              <a:ext cx="236950" cy="269725"/>
              <a:chOff x="4995050" y="3245650"/>
              <a:chExt cx="236950" cy="269725"/>
            </a:xfrm>
          </p:grpSpPr>
          <p:sp>
            <p:nvSpPr>
              <p:cNvPr id="11244" name="Google Shape;11244;p8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5" name="Google Shape;11245;p8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246" name="Google Shape;11246;p85"/>
          <p:cNvGrpSpPr/>
          <p:nvPr/>
        </p:nvGrpSpPr>
        <p:grpSpPr>
          <a:xfrm>
            <a:off x="5523718" y="1689744"/>
            <a:ext cx="483749" cy="481292"/>
            <a:chOff x="4724650" y="2885700"/>
            <a:chExt cx="270750" cy="269375"/>
          </a:xfrm>
        </p:grpSpPr>
        <p:sp>
          <p:nvSpPr>
            <p:cNvPr id="11247" name="Google Shape;11247;p8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8" name="Google Shape;11248;p8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9" name="Google Shape;11249;p8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0" name="Google Shape;11250;p8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1" name="Google Shape;11251;p8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2" name="Google Shape;11252;p8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3" name="Google Shape;11253;p8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54" name="Google Shape;11254;p85"/>
          <p:cNvGrpSpPr/>
          <p:nvPr/>
        </p:nvGrpSpPr>
        <p:grpSpPr>
          <a:xfrm>
            <a:off x="4390823" y="1683870"/>
            <a:ext cx="389425" cy="467822"/>
            <a:chOff x="4459350" y="2882125"/>
            <a:chExt cx="228375" cy="274350"/>
          </a:xfrm>
        </p:grpSpPr>
        <p:sp>
          <p:nvSpPr>
            <p:cNvPr id="11255" name="Google Shape;11255;p8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6" name="Google Shape;11256;p8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7" name="Google Shape;11257;p8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8" name="Google Shape;11258;p8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9" name="Google Shape;11259;p8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1260" name="Google Shape;11260;p8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1261" name="Google Shape;11261;p85"/>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2400">
                <a:solidFill>
                  <a:srgbClr val="FFFFFF"/>
                </a:solidFill>
              </a:rPr>
              <a:t>Nature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1265" name="Shape 11265"/>
        <p:cNvGrpSpPr/>
        <p:nvPr/>
      </p:nvGrpSpPr>
      <p:grpSpPr>
        <a:xfrm>
          <a:off x="0" y="0"/>
          <a:ext cx="0" cy="0"/>
          <a:chOff x="0" y="0"/>
          <a:chExt cx="0" cy="0"/>
        </a:xfrm>
      </p:grpSpPr>
      <p:sp>
        <p:nvSpPr>
          <p:cNvPr id="11266" name="Google Shape;11266;p86"/>
          <p:cNvSpPr txBox="1"/>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panose="020B0604020202020204"/>
              <a:buNone/>
            </a:pPr>
            <a:r>
              <a:rPr lang="en-GB">
                <a:solidFill>
                  <a:srgbClr val="FFFFFF"/>
                </a:solidFill>
                <a:latin typeface="Arial" panose="020B0604020202020204"/>
                <a:ea typeface="Arial" panose="020B0604020202020204"/>
                <a:cs typeface="Arial" panose="020B0604020202020204"/>
                <a:sym typeface="Arial" panose="020B0604020202020204"/>
              </a:rPr>
              <a:t>SEO &amp; Marketing Icons</a:t>
            </a:r>
            <a:endParaRPr>
              <a:solidFill>
                <a:srgbClr val="FFFFFF"/>
              </a:solidFill>
              <a:latin typeface="Arial" panose="020B0604020202020204"/>
              <a:ea typeface="Arial" panose="020B0604020202020204"/>
              <a:cs typeface="Arial" panose="020B0604020202020204"/>
              <a:sym typeface="Arial" panose="020B0604020202020204"/>
            </a:endParaRPr>
          </a:p>
        </p:txBody>
      </p:sp>
      <p:sp>
        <p:nvSpPr>
          <p:cNvPr id="11267" name="Google Shape;11267;p86"/>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268" name="Google Shape;11268;p86"/>
          <p:cNvGrpSpPr/>
          <p:nvPr/>
        </p:nvGrpSpPr>
        <p:grpSpPr>
          <a:xfrm>
            <a:off x="847082" y="2140412"/>
            <a:ext cx="426462" cy="420796"/>
            <a:chOff x="-6713450" y="2397900"/>
            <a:chExt cx="295375" cy="291450"/>
          </a:xfrm>
        </p:grpSpPr>
        <p:sp>
          <p:nvSpPr>
            <p:cNvPr id="11269" name="Google Shape;11269;p86"/>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0" name="Google Shape;11270;p86"/>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271" name="Google Shape;11271;p86"/>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272" name="Google Shape;11272;p86"/>
          <p:cNvGrpSpPr/>
          <p:nvPr/>
        </p:nvGrpSpPr>
        <p:grpSpPr>
          <a:xfrm>
            <a:off x="3551844" y="1631401"/>
            <a:ext cx="423069" cy="420507"/>
            <a:chOff x="-4932650" y="2046625"/>
            <a:chExt cx="293025" cy="291250"/>
          </a:xfrm>
        </p:grpSpPr>
        <p:sp>
          <p:nvSpPr>
            <p:cNvPr id="11273" name="Google Shape;11273;p86"/>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4" name="Google Shape;11274;p86"/>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275" name="Google Shape;11275;p86"/>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276" name="Google Shape;11276;p86"/>
          <p:cNvGrpSpPr/>
          <p:nvPr/>
        </p:nvGrpSpPr>
        <p:grpSpPr>
          <a:xfrm>
            <a:off x="3563775" y="2660957"/>
            <a:ext cx="423069" cy="420796"/>
            <a:chOff x="-4931075" y="2765725"/>
            <a:chExt cx="293025" cy="291450"/>
          </a:xfrm>
        </p:grpSpPr>
        <p:sp>
          <p:nvSpPr>
            <p:cNvPr id="11277" name="Google Shape;11277;p86"/>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8" name="Google Shape;11278;p86"/>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79" name="Google Shape;11279;p86"/>
          <p:cNvGrpSpPr/>
          <p:nvPr/>
        </p:nvGrpSpPr>
        <p:grpSpPr>
          <a:xfrm>
            <a:off x="6269343" y="1656289"/>
            <a:ext cx="420796" cy="370732"/>
            <a:chOff x="-3137650" y="2067900"/>
            <a:chExt cx="291450" cy="256775"/>
          </a:xfrm>
        </p:grpSpPr>
        <p:sp>
          <p:nvSpPr>
            <p:cNvPr id="11280" name="Google Shape;11280;p86"/>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1" name="Google Shape;11281;p86"/>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2" name="Google Shape;11282;p86"/>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83" name="Google Shape;11283;p86"/>
          <p:cNvGrpSpPr/>
          <p:nvPr/>
        </p:nvGrpSpPr>
        <p:grpSpPr>
          <a:xfrm>
            <a:off x="6269343" y="2139926"/>
            <a:ext cx="420796" cy="421770"/>
            <a:chOff x="-3137650" y="2408950"/>
            <a:chExt cx="291450" cy="292125"/>
          </a:xfrm>
        </p:grpSpPr>
        <p:sp>
          <p:nvSpPr>
            <p:cNvPr id="11284" name="Google Shape;11284;p86"/>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5" name="Google Shape;11285;p86"/>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6" name="Google Shape;11286;p86"/>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7" name="Google Shape;11287;p86"/>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8" name="Google Shape;11288;p86"/>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289" name="Google Shape;11289;p86"/>
          <p:cNvGrpSpPr/>
          <p:nvPr/>
        </p:nvGrpSpPr>
        <p:grpSpPr>
          <a:xfrm>
            <a:off x="6281274" y="2685412"/>
            <a:ext cx="420796" cy="371887"/>
            <a:chOff x="-3137650" y="2787000"/>
            <a:chExt cx="291450" cy="257575"/>
          </a:xfrm>
        </p:grpSpPr>
        <p:sp>
          <p:nvSpPr>
            <p:cNvPr id="11290" name="Google Shape;11290;p86"/>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1" name="Google Shape;11291;p86"/>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2" name="Google Shape;11292;p86"/>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3" name="Google Shape;11293;p86"/>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4" name="Google Shape;11294;p86"/>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5" name="Google Shape;11295;p86"/>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6" name="Google Shape;11296;p86"/>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7" name="Google Shape;11297;p86"/>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298" name="Google Shape;11298;p86"/>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9" name="Google Shape;11299;p86"/>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0" name="Google Shape;11300;p86"/>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01" name="Google Shape;11301;p86"/>
          <p:cNvGrpSpPr/>
          <p:nvPr/>
        </p:nvGrpSpPr>
        <p:grpSpPr>
          <a:xfrm>
            <a:off x="1399451" y="2660397"/>
            <a:ext cx="421914" cy="421914"/>
            <a:chOff x="-6354300" y="2757075"/>
            <a:chExt cx="292225" cy="292225"/>
          </a:xfrm>
        </p:grpSpPr>
        <p:sp>
          <p:nvSpPr>
            <p:cNvPr id="11302" name="Google Shape;11302;p86"/>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3" name="Google Shape;11303;p86"/>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4" name="Google Shape;11304;p86"/>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5" name="Google Shape;11305;p86"/>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06" name="Google Shape;11306;p86"/>
          <p:cNvGrpSpPr/>
          <p:nvPr/>
        </p:nvGrpSpPr>
        <p:grpSpPr>
          <a:xfrm>
            <a:off x="4093454" y="1629560"/>
            <a:ext cx="424188" cy="424188"/>
            <a:chOff x="-4573475" y="2045850"/>
            <a:chExt cx="293800" cy="293800"/>
          </a:xfrm>
        </p:grpSpPr>
        <p:sp>
          <p:nvSpPr>
            <p:cNvPr id="11307" name="Google Shape;11307;p86"/>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8" name="Google Shape;11308;p86"/>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09" name="Google Shape;11309;p86"/>
          <p:cNvGrpSpPr/>
          <p:nvPr/>
        </p:nvGrpSpPr>
        <p:grpSpPr>
          <a:xfrm>
            <a:off x="4092877" y="2138699"/>
            <a:ext cx="425343" cy="424225"/>
            <a:chOff x="-4570325" y="2405775"/>
            <a:chExt cx="294600" cy="293825"/>
          </a:xfrm>
        </p:grpSpPr>
        <p:sp>
          <p:nvSpPr>
            <p:cNvPr id="11310" name="Google Shape;11310;p86"/>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1" name="Google Shape;11311;p86"/>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12" name="Google Shape;11312;p86"/>
          <p:cNvGrpSpPr/>
          <p:nvPr/>
        </p:nvGrpSpPr>
        <p:grpSpPr>
          <a:xfrm>
            <a:off x="4105945" y="2659838"/>
            <a:ext cx="423069" cy="423033"/>
            <a:chOff x="-4572700" y="2764950"/>
            <a:chExt cx="293025" cy="293000"/>
          </a:xfrm>
        </p:grpSpPr>
        <p:sp>
          <p:nvSpPr>
            <p:cNvPr id="11313" name="Google Shape;11313;p86"/>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4" name="Google Shape;11314;p86"/>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5" name="Google Shape;11315;p86"/>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6" name="Google Shape;11316;p86"/>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7" name="Google Shape;11317;p86"/>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18" name="Google Shape;11318;p86"/>
          <p:cNvGrpSpPr/>
          <p:nvPr/>
        </p:nvGrpSpPr>
        <p:grpSpPr>
          <a:xfrm>
            <a:off x="6824707" y="1631239"/>
            <a:ext cx="414840" cy="420832"/>
            <a:chOff x="-2777700" y="2049775"/>
            <a:chExt cx="287325" cy="291475"/>
          </a:xfrm>
        </p:grpSpPr>
        <p:sp>
          <p:nvSpPr>
            <p:cNvPr id="11319" name="Google Shape;11319;p86"/>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0" name="Google Shape;11320;p86"/>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1" name="Google Shape;11321;p86"/>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22" name="Google Shape;11322;p86"/>
          <p:cNvGrpSpPr/>
          <p:nvPr/>
        </p:nvGrpSpPr>
        <p:grpSpPr>
          <a:xfrm>
            <a:off x="6821170" y="2140431"/>
            <a:ext cx="421914" cy="420759"/>
            <a:chOff x="-2571737" y="2403625"/>
            <a:chExt cx="292225" cy="291425"/>
          </a:xfrm>
        </p:grpSpPr>
        <p:sp>
          <p:nvSpPr>
            <p:cNvPr id="11323" name="Google Shape;11323;p86"/>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4" name="Google Shape;11324;p86"/>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5" name="Google Shape;11325;p86"/>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6" name="Google Shape;11326;p86"/>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7" name="Google Shape;11327;p86"/>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8" name="Google Shape;11328;p86"/>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9" name="Google Shape;11329;p86"/>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30" name="Google Shape;11330;p86"/>
          <p:cNvGrpSpPr/>
          <p:nvPr/>
        </p:nvGrpSpPr>
        <p:grpSpPr>
          <a:xfrm>
            <a:off x="6821170" y="2661534"/>
            <a:ext cx="421914" cy="419640"/>
            <a:chOff x="-2571737" y="2764550"/>
            <a:chExt cx="292225" cy="290650"/>
          </a:xfrm>
        </p:grpSpPr>
        <p:sp>
          <p:nvSpPr>
            <p:cNvPr id="11331" name="Google Shape;11331;p86"/>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2" name="Google Shape;11332;p86"/>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3" name="Google Shape;11333;p86"/>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34" name="Google Shape;11334;p86"/>
          <p:cNvGrpSpPr/>
          <p:nvPr/>
        </p:nvGrpSpPr>
        <p:grpSpPr>
          <a:xfrm>
            <a:off x="3020671" y="3230538"/>
            <a:ext cx="421914" cy="423864"/>
            <a:chOff x="-1333975" y="2365850"/>
            <a:chExt cx="292225" cy="293575"/>
          </a:xfrm>
        </p:grpSpPr>
        <p:sp>
          <p:nvSpPr>
            <p:cNvPr id="11335" name="Google Shape;11335;p86"/>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6" name="Google Shape;11336;p86"/>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7" name="Google Shape;11337;p86"/>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8" name="Google Shape;11338;p86"/>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9" name="Google Shape;11339;p86"/>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0" name="Google Shape;11340;p86"/>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1" name="Google Shape;11341;p86"/>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2" name="Google Shape;11342;p86"/>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43" name="Google Shape;11343;p86"/>
          <p:cNvGrpSpPr/>
          <p:nvPr/>
        </p:nvGrpSpPr>
        <p:grpSpPr>
          <a:xfrm>
            <a:off x="1954146" y="2660397"/>
            <a:ext cx="398020" cy="421914"/>
            <a:chOff x="-5995925" y="2757850"/>
            <a:chExt cx="275675" cy="292225"/>
          </a:xfrm>
        </p:grpSpPr>
        <p:sp>
          <p:nvSpPr>
            <p:cNvPr id="11344" name="Google Shape;11344;p86"/>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5" name="Google Shape;11345;p86"/>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6" name="Google Shape;11346;p86"/>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7" name="Google Shape;11347;p86"/>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8" name="Google Shape;11348;p86"/>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9" name="Google Shape;11349;p86"/>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0" name="Google Shape;11350;p86"/>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1" name="Google Shape;11351;p86"/>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2" name="Google Shape;11352;p86"/>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53" name="Google Shape;11353;p86"/>
          <p:cNvGrpSpPr/>
          <p:nvPr/>
        </p:nvGrpSpPr>
        <p:grpSpPr>
          <a:xfrm>
            <a:off x="4634433" y="1631816"/>
            <a:ext cx="421951" cy="419677"/>
            <a:chOff x="-4211975" y="2046625"/>
            <a:chExt cx="292250" cy="290675"/>
          </a:xfrm>
        </p:grpSpPr>
        <p:sp>
          <p:nvSpPr>
            <p:cNvPr id="11354" name="Google Shape;11354;p86"/>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5" name="Google Shape;11355;p86"/>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56" name="Google Shape;11356;p86"/>
          <p:cNvGrpSpPr/>
          <p:nvPr/>
        </p:nvGrpSpPr>
        <p:grpSpPr>
          <a:xfrm>
            <a:off x="4684479" y="2138699"/>
            <a:ext cx="321859" cy="424225"/>
            <a:chOff x="-4178875" y="2405775"/>
            <a:chExt cx="222925" cy="293825"/>
          </a:xfrm>
        </p:grpSpPr>
        <p:sp>
          <p:nvSpPr>
            <p:cNvPr id="11357" name="Google Shape;11357;p86"/>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8" name="Google Shape;11358;p86"/>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9" name="Google Shape;11359;p86"/>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60" name="Google Shape;11360;p86"/>
          <p:cNvGrpSpPr/>
          <p:nvPr/>
        </p:nvGrpSpPr>
        <p:grpSpPr>
          <a:xfrm>
            <a:off x="4646942" y="2673483"/>
            <a:ext cx="420796" cy="395746"/>
            <a:chOff x="-4211975" y="2783850"/>
            <a:chExt cx="291450" cy="274100"/>
          </a:xfrm>
        </p:grpSpPr>
        <p:sp>
          <p:nvSpPr>
            <p:cNvPr id="11361" name="Google Shape;11361;p86"/>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2" name="Google Shape;11362;p86"/>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3" name="Google Shape;11363;p86"/>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364" name="Google Shape;11364;p86"/>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65" name="Google Shape;11365;p86"/>
          <p:cNvGrpSpPr/>
          <p:nvPr/>
        </p:nvGrpSpPr>
        <p:grpSpPr>
          <a:xfrm>
            <a:off x="7351871" y="2140413"/>
            <a:ext cx="420796" cy="420796"/>
            <a:chOff x="-2419325" y="2408150"/>
            <a:chExt cx="291450" cy="291450"/>
          </a:xfrm>
        </p:grpSpPr>
        <p:sp>
          <p:nvSpPr>
            <p:cNvPr id="11366" name="Google Shape;11366;p86"/>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7" name="Google Shape;11367;p86"/>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8" name="Google Shape;11368;p86"/>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9" name="Google Shape;11369;p86"/>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0" name="Google Shape;11370;p86"/>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1" name="Google Shape;11371;p86"/>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2" name="Google Shape;11372;p86"/>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373" name="Google Shape;11373;p86"/>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74" name="Google Shape;11374;p86"/>
          <p:cNvGrpSpPr/>
          <p:nvPr/>
        </p:nvGrpSpPr>
        <p:grpSpPr>
          <a:xfrm>
            <a:off x="4673396" y="3231514"/>
            <a:ext cx="420796" cy="421914"/>
            <a:chOff x="-1333200" y="2770450"/>
            <a:chExt cx="291450" cy="292225"/>
          </a:xfrm>
        </p:grpSpPr>
        <p:sp>
          <p:nvSpPr>
            <p:cNvPr id="11375" name="Google Shape;11375;p86"/>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6" name="Google Shape;11376;p86"/>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77" name="Google Shape;11377;p86"/>
          <p:cNvGrpSpPr/>
          <p:nvPr/>
        </p:nvGrpSpPr>
        <p:grpSpPr>
          <a:xfrm>
            <a:off x="2470009" y="1631256"/>
            <a:ext cx="423069" cy="420796"/>
            <a:chOff x="-5635200" y="2037975"/>
            <a:chExt cx="293025" cy="291450"/>
          </a:xfrm>
        </p:grpSpPr>
        <p:sp>
          <p:nvSpPr>
            <p:cNvPr id="11378" name="Google Shape;11378;p86"/>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79" name="Google Shape;11379;p86"/>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80" name="Google Shape;11380;p86"/>
          <p:cNvGrpSpPr/>
          <p:nvPr/>
        </p:nvGrpSpPr>
        <p:grpSpPr>
          <a:xfrm>
            <a:off x="2468295" y="2140412"/>
            <a:ext cx="426499" cy="420796"/>
            <a:chOff x="-5637575" y="2397900"/>
            <a:chExt cx="295400" cy="291450"/>
          </a:xfrm>
        </p:grpSpPr>
        <p:sp>
          <p:nvSpPr>
            <p:cNvPr id="11381" name="Google Shape;11381;p86"/>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2" name="Google Shape;11382;p86"/>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3" name="Google Shape;11383;p86"/>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4" name="Google Shape;11384;p86"/>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85" name="Google Shape;11385;p86"/>
          <p:cNvGrpSpPr/>
          <p:nvPr/>
        </p:nvGrpSpPr>
        <p:grpSpPr>
          <a:xfrm>
            <a:off x="2481958" y="2660397"/>
            <a:ext cx="423033" cy="421914"/>
            <a:chOff x="-5635975" y="2757075"/>
            <a:chExt cx="293000" cy="292225"/>
          </a:xfrm>
        </p:grpSpPr>
        <p:sp>
          <p:nvSpPr>
            <p:cNvPr id="11386" name="Google Shape;11386;p86"/>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87" name="Google Shape;11387;p86"/>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88" name="Google Shape;11388;p86"/>
          <p:cNvGrpSpPr/>
          <p:nvPr/>
        </p:nvGrpSpPr>
        <p:grpSpPr>
          <a:xfrm>
            <a:off x="5165893" y="1631256"/>
            <a:ext cx="423069" cy="420796"/>
            <a:chOff x="-3854375" y="2046625"/>
            <a:chExt cx="293025" cy="291450"/>
          </a:xfrm>
        </p:grpSpPr>
        <p:sp>
          <p:nvSpPr>
            <p:cNvPr id="11389" name="Google Shape;11389;p86"/>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0" name="Google Shape;11390;p86"/>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91" name="Google Shape;11391;p86"/>
          <p:cNvGrpSpPr/>
          <p:nvPr/>
        </p:nvGrpSpPr>
        <p:grpSpPr>
          <a:xfrm>
            <a:off x="5164756" y="2138717"/>
            <a:ext cx="425343" cy="424188"/>
            <a:chOff x="-3854375" y="2405000"/>
            <a:chExt cx="294600" cy="293800"/>
          </a:xfrm>
        </p:grpSpPr>
        <p:sp>
          <p:nvSpPr>
            <p:cNvPr id="11392" name="Google Shape;11392;p86"/>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3" name="Google Shape;11393;p86"/>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394" name="Google Shape;11394;p86"/>
          <p:cNvGrpSpPr/>
          <p:nvPr/>
        </p:nvGrpSpPr>
        <p:grpSpPr>
          <a:xfrm>
            <a:off x="5178961" y="2659838"/>
            <a:ext cx="420796" cy="423033"/>
            <a:chOff x="-3852025" y="2764950"/>
            <a:chExt cx="291450" cy="293000"/>
          </a:xfrm>
        </p:grpSpPr>
        <p:sp>
          <p:nvSpPr>
            <p:cNvPr id="11395" name="Google Shape;11395;p86"/>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6" name="Google Shape;11396;p86"/>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397" name="Google Shape;11397;p86"/>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98" name="Google Shape;11398;p86"/>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99" name="Google Shape;11399;p86"/>
          <p:cNvGrpSpPr/>
          <p:nvPr/>
        </p:nvGrpSpPr>
        <p:grpSpPr>
          <a:xfrm>
            <a:off x="7901550" y="2660398"/>
            <a:ext cx="420796" cy="421914"/>
            <a:chOff x="-2060175" y="2768875"/>
            <a:chExt cx="291450" cy="292225"/>
          </a:xfrm>
        </p:grpSpPr>
        <p:sp>
          <p:nvSpPr>
            <p:cNvPr id="11400" name="Google Shape;11400;p86"/>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1" name="Google Shape;11401;p86"/>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02" name="Google Shape;11402;p86"/>
          <p:cNvGrpSpPr/>
          <p:nvPr/>
        </p:nvGrpSpPr>
        <p:grpSpPr>
          <a:xfrm>
            <a:off x="1915160" y="3232071"/>
            <a:ext cx="421914" cy="420796"/>
            <a:chOff x="-937025" y="2064750"/>
            <a:chExt cx="292225" cy="291450"/>
          </a:xfrm>
        </p:grpSpPr>
        <p:sp>
          <p:nvSpPr>
            <p:cNvPr id="11403" name="Google Shape;11403;p86"/>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4" name="Google Shape;11404;p86"/>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5" name="Google Shape;11405;p86"/>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06" name="Google Shape;11406;p86"/>
          <p:cNvGrpSpPr/>
          <p:nvPr/>
        </p:nvGrpSpPr>
        <p:grpSpPr>
          <a:xfrm>
            <a:off x="3018323" y="1630697"/>
            <a:ext cx="421951" cy="421914"/>
            <a:chOff x="-5276050" y="2037975"/>
            <a:chExt cx="292250" cy="292225"/>
          </a:xfrm>
        </p:grpSpPr>
        <p:sp>
          <p:nvSpPr>
            <p:cNvPr id="11407" name="Google Shape;11407;p86"/>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8" name="Google Shape;11408;p86"/>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09" name="Google Shape;11409;p86"/>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10" name="Google Shape;11410;p86"/>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1" name="Google Shape;11411;p86"/>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12" name="Google Shape;11412;p86"/>
          <p:cNvGrpSpPr/>
          <p:nvPr/>
        </p:nvGrpSpPr>
        <p:grpSpPr>
          <a:xfrm>
            <a:off x="5777136" y="1631256"/>
            <a:ext cx="324133" cy="420796"/>
            <a:chOff x="-3462150" y="2046625"/>
            <a:chExt cx="224500" cy="291450"/>
          </a:xfrm>
        </p:grpSpPr>
        <p:sp>
          <p:nvSpPr>
            <p:cNvPr id="11413" name="Google Shape;11413;p86"/>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4" name="Google Shape;11414;p86"/>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5" name="Google Shape;11415;p86"/>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6" name="Google Shape;11416;p86"/>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7" name="Google Shape;11417;p86"/>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8" name="Google Shape;11418;p86"/>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9" name="Google Shape;11419;p86"/>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20" name="Google Shape;11420;p86"/>
          <p:cNvGrpSpPr/>
          <p:nvPr/>
        </p:nvGrpSpPr>
        <p:grpSpPr>
          <a:xfrm>
            <a:off x="5752700" y="2139276"/>
            <a:ext cx="373006" cy="423069"/>
            <a:chOff x="-3478675" y="2405775"/>
            <a:chExt cx="258350" cy="293025"/>
          </a:xfrm>
        </p:grpSpPr>
        <p:sp>
          <p:nvSpPr>
            <p:cNvPr id="11421" name="Google Shape;11421;p86"/>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2" name="Google Shape;11422;p86"/>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3" name="Google Shape;11423;p86"/>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4" name="Google Shape;11424;p86"/>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25" name="Google Shape;11425;p86"/>
          <p:cNvGrpSpPr/>
          <p:nvPr/>
        </p:nvGrpSpPr>
        <p:grpSpPr>
          <a:xfrm>
            <a:off x="5815218" y="2660398"/>
            <a:ext cx="271831" cy="421914"/>
            <a:chOff x="-3443250" y="2765725"/>
            <a:chExt cx="188275" cy="292225"/>
          </a:xfrm>
        </p:grpSpPr>
        <p:sp>
          <p:nvSpPr>
            <p:cNvPr id="11426" name="Google Shape;11426;p86"/>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7" name="Google Shape;11427;p86"/>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8" name="Google Shape;11428;p86"/>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9" name="Google Shape;11429;p86"/>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30" name="Google Shape;11430;p86"/>
          <p:cNvGrpSpPr/>
          <p:nvPr/>
        </p:nvGrpSpPr>
        <p:grpSpPr>
          <a:xfrm>
            <a:off x="844114" y="3230934"/>
            <a:ext cx="371887" cy="423069"/>
            <a:chOff x="-1684475" y="2049000"/>
            <a:chExt cx="257575" cy="293025"/>
          </a:xfrm>
        </p:grpSpPr>
        <p:sp>
          <p:nvSpPr>
            <p:cNvPr id="11431" name="Google Shape;11431;p86"/>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2" name="Google Shape;11432;p86"/>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3" name="Google Shape;11433;p86"/>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4" name="Google Shape;11434;p86"/>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35" name="Google Shape;11435;p86"/>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36" name="Google Shape;11436;p86"/>
          <p:cNvGrpSpPr/>
          <p:nvPr/>
        </p:nvGrpSpPr>
        <p:grpSpPr>
          <a:xfrm>
            <a:off x="4134007" y="3231514"/>
            <a:ext cx="420796" cy="421914"/>
            <a:chOff x="-1700225" y="2768875"/>
            <a:chExt cx="291450" cy="292225"/>
          </a:xfrm>
        </p:grpSpPr>
        <p:sp>
          <p:nvSpPr>
            <p:cNvPr id="11437" name="Google Shape;11437;p86"/>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8" name="Google Shape;11438;p86"/>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9" name="Google Shape;11439;p86"/>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0" name="Google Shape;11440;p86"/>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1" name="Google Shape;11441;p86"/>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2" name="Google Shape;11442;p86"/>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43" name="Google Shape;11443;p86"/>
          <p:cNvGrpSpPr/>
          <p:nvPr/>
        </p:nvGrpSpPr>
        <p:grpSpPr>
          <a:xfrm>
            <a:off x="3602355" y="3230935"/>
            <a:ext cx="371887" cy="423069"/>
            <a:chOff x="-919700" y="2420750"/>
            <a:chExt cx="257575" cy="293025"/>
          </a:xfrm>
        </p:grpSpPr>
        <p:sp>
          <p:nvSpPr>
            <p:cNvPr id="11444" name="Google Shape;11444;p86"/>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5" name="Google Shape;11445;p86"/>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6" name="Google Shape;11446;p86"/>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47" name="Google Shape;11447;p86"/>
          <p:cNvGrpSpPr/>
          <p:nvPr/>
        </p:nvGrpSpPr>
        <p:grpSpPr>
          <a:xfrm>
            <a:off x="1937547" y="1645950"/>
            <a:ext cx="409531" cy="410617"/>
            <a:chOff x="6679825" y="2693700"/>
            <a:chExt cx="257875" cy="258575"/>
          </a:xfrm>
        </p:grpSpPr>
        <p:sp>
          <p:nvSpPr>
            <p:cNvPr id="11448" name="Google Shape;11448;p86"/>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9" name="Google Shape;11449;p86"/>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50" name="Google Shape;11450;p86"/>
          <p:cNvGrpSpPr/>
          <p:nvPr/>
        </p:nvGrpSpPr>
        <p:grpSpPr>
          <a:xfrm>
            <a:off x="1927121" y="2142110"/>
            <a:ext cx="420531" cy="417262"/>
            <a:chOff x="6790450" y="3119050"/>
            <a:chExt cx="262750" cy="260675"/>
          </a:xfrm>
        </p:grpSpPr>
        <p:sp>
          <p:nvSpPr>
            <p:cNvPr id="11451" name="Google Shape;11451;p86"/>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2" name="Google Shape;11452;p86"/>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53" name="Google Shape;11453;p86"/>
          <p:cNvGrpSpPr/>
          <p:nvPr/>
        </p:nvGrpSpPr>
        <p:grpSpPr>
          <a:xfrm>
            <a:off x="6853082" y="3755436"/>
            <a:ext cx="358093" cy="407391"/>
            <a:chOff x="7660859" y="2571753"/>
            <a:chExt cx="366561" cy="417024"/>
          </a:xfrm>
        </p:grpSpPr>
        <p:sp>
          <p:nvSpPr>
            <p:cNvPr id="11454" name="Google Shape;11454;p86"/>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5" name="Google Shape;11455;p86"/>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6" name="Google Shape;11456;p86"/>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57" name="Google Shape;11457;p86"/>
          <p:cNvGrpSpPr/>
          <p:nvPr/>
        </p:nvGrpSpPr>
        <p:grpSpPr>
          <a:xfrm>
            <a:off x="4387763" y="3755436"/>
            <a:ext cx="407391" cy="407391"/>
            <a:chOff x="5566722" y="2571753"/>
            <a:chExt cx="417024" cy="417024"/>
          </a:xfrm>
        </p:grpSpPr>
        <p:sp>
          <p:nvSpPr>
            <p:cNvPr id="11458" name="Google Shape;11458;p86"/>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9" name="Google Shape;11459;p86"/>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60" name="Google Shape;11460;p86"/>
          <p:cNvGrpSpPr/>
          <p:nvPr/>
        </p:nvGrpSpPr>
        <p:grpSpPr>
          <a:xfrm>
            <a:off x="5004096" y="3857692"/>
            <a:ext cx="407381" cy="202880"/>
            <a:chOff x="6090251" y="2676413"/>
            <a:chExt cx="417014" cy="207677"/>
          </a:xfrm>
        </p:grpSpPr>
        <p:sp>
          <p:nvSpPr>
            <p:cNvPr id="11461" name="Google Shape;11461;p86"/>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2" name="Google Shape;11462;p86"/>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3" name="Google Shape;11463;p86"/>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4" name="Google Shape;11464;p86"/>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65" name="Google Shape;11465;p86"/>
          <p:cNvGrpSpPr/>
          <p:nvPr/>
        </p:nvGrpSpPr>
        <p:grpSpPr>
          <a:xfrm>
            <a:off x="6236750" y="3755436"/>
            <a:ext cx="407391" cy="407391"/>
            <a:chOff x="7137330" y="2571753"/>
            <a:chExt cx="417024" cy="417024"/>
          </a:xfrm>
        </p:grpSpPr>
        <p:sp>
          <p:nvSpPr>
            <p:cNvPr id="11466" name="Google Shape;11466;p86"/>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7" name="Google Shape;11467;p86"/>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8" name="Google Shape;11468;p86"/>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69" name="Google Shape;11469;p86"/>
          <p:cNvGrpSpPr/>
          <p:nvPr/>
        </p:nvGrpSpPr>
        <p:grpSpPr>
          <a:xfrm>
            <a:off x="5620418" y="3755436"/>
            <a:ext cx="407391" cy="407391"/>
            <a:chOff x="6613801" y="2571753"/>
            <a:chExt cx="417024" cy="417024"/>
          </a:xfrm>
        </p:grpSpPr>
        <p:sp>
          <p:nvSpPr>
            <p:cNvPr id="11470" name="Google Shape;11470;p86"/>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1" name="Google Shape;11471;p86"/>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2" name="Google Shape;11472;p86"/>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3" name="Google Shape;11473;p86"/>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4" name="Google Shape;11474;p86"/>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75" name="Google Shape;11475;p86"/>
          <p:cNvGrpSpPr/>
          <p:nvPr/>
        </p:nvGrpSpPr>
        <p:grpSpPr>
          <a:xfrm>
            <a:off x="7908242" y="3238780"/>
            <a:ext cx="407411" cy="407411"/>
            <a:chOff x="2964567" y="2571753"/>
            <a:chExt cx="417045" cy="417045"/>
          </a:xfrm>
        </p:grpSpPr>
        <p:sp>
          <p:nvSpPr>
            <p:cNvPr id="11476" name="Google Shape;11476;p86"/>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7" name="Google Shape;11477;p86"/>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78" name="Google Shape;11478;p86"/>
          <p:cNvGrpSpPr/>
          <p:nvPr/>
        </p:nvGrpSpPr>
        <p:grpSpPr>
          <a:xfrm>
            <a:off x="1922414" y="3815897"/>
            <a:ext cx="407391" cy="286470"/>
            <a:chOff x="3476576" y="2633631"/>
            <a:chExt cx="417024" cy="293244"/>
          </a:xfrm>
        </p:grpSpPr>
        <p:sp>
          <p:nvSpPr>
            <p:cNvPr id="11479" name="Google Shape;11479;p86"/>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0" name="Google Shape;11480;p86"/>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81" name="Google Shape;11481;p86"/>
          <p:cNvGrpSpPr/>
          <p:nvPr/>
        </p:nvGrpSpPr>
        <p:grpSpPr>
          <a:xfrm>
            <a:off x="2538746" y="3755508"/>
            <a:ext cx="407411" cy="407248"/>
            <a:chOff x="3988564" y="2571836"/>
            <a:chExt cx="417045" cy="416878"/>
          </a:xfrm>
        </p:grpSpPr>
        <p:sp>
          <p:nvSpPr>
            <p:cNvPr id="11482" name="Google Shape;11482;p86"/>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3" name="Google Shape;11483;p86"/>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84" name="Google Shape;11484;p86"/>
          <p:cNvGrpSpPr/>
          <p:nvPr/>
        </p:nvGrpSpPr>
        <p:grpSpPr>
          <a:xfrm>
            <a:off x="3155099" y="3755436"/>
            <a:ext cx="407391" cy="407391"/>
            <a:chOff x="4500573" y="2571753"/>
            <a:chExt cx="417024" cy="417024"/>
          </a:xfrm>
        </p:grpSpPr>
        <p:sp>
          <p:nvSpPr>
            <p:cNvPr id="11485" name="Google Shape;11485;p86"/>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6" name="Google Shape;11486;p86"/>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87" name="Google Shape;11487;p86"/>
          <p:cNvGrpSpPr/>
          <p:nvPr/>
        </p:nvGrpSpPr>
        <p:grpSpPr>
          <a:xfrm>
            <a:off x="3771431" y="3755436"/>
            <a:ext cx="407391" cy="407391"/>
            <a:chOff x="5012603" y="2571753"/>
            <a:chExt cx="417024" cy="417024"/>
          </a:xfrm>
        </p:grpSpPr>
        <p:sp>
          <p:nvSpPr>
            <p:cNvPr id="11488" name="Google Shape;11488;p86"/>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9" name="Google Shape;11489;p86"/>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490" name="Google Shape;11490;p86"/>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491" name="Google Shape;11491;p86"/>
          <p:cNvGrpSpPr/>
          <p:nvPr/>
        </p:nvGrpSpPr>
        <p:grpSpPr>
          <a:xfrm>
            <a:off x="5733329" y="3238790"/>
            <a:ext cx="407432" cy="407391"/>
            <a:chOff x="812101" y="2571761"/>
            <a:chExt cx="417066" cy="417024"/>
          </a:xfrm>
        </p:grpSpPr>
        <p:sp>
          <p:nvSpPr>
            <p:cNvPr id="11492" name="Google Shape;11492;p86"/>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3" name="Google Shape;11493;p86"/>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4" name="Google Shape;11494;p86"/>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5" name="Google Shape;11495;p86"/>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1496" name="Google Shape;11496;p86"/>
          <p:cNvGrpSpPr/>
          <p:nvPr/>
        </p:nvGrpSpPr>
        <p:grpSpPr>
          <a:xfrm>
            <a:off x="6253923" y="3238790"/>
            <a:ext cx="407391" cy="407391"/>
            <a:chOff x="1323129" y="2571761"/>
            <a:chExt cx="417024" cy="417024"/>
          </a:xfrm>
        </p:grpSpPr>
        <p:sp>
          <p:nvSpPr>
            <p:cNvPr id="11497" name="Google Shape;11497;p86"/>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8" name="Google Shape;11498;p86"/>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9" name="Google Shape;11499;p86"/>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0" name="Google Shape;11500;p86"/>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1501" name="Google Shape;11501;p86"/>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02" name="Google Shape;11502;p86"/>
          <p:cNvGrpSpPr/>
          <p:nvPr/>
        </p:nvGrpSpPr>
        <p:grpSpPr>
          <a:xfrm>
            <a:off x="7390398" y="3238843"/>
            <a:ext cx="408023" cy="407411"/>
            <a:chOff x="2344476" y="2571761"/>
            <a:chExt cx="417671" cy="417045"/>
          </a:xfrm>
        </p:grpSpPr>
        <p:sp>
          <p:nvSpPr>
            <p:cNvPr id="11503" name="Google Shape;11503;p86"/>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4" name="Google Shape;11504;p86"/>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1508" name="Shape 11508"/>
        <p:cNvGrpSpPr/>
        <p:nvPr/>
      </p:nvGrpSpPr>
      <p:grpSpPr>
        <a:xfrm>
          <a:off x="0" y="0"/>
          <a:ext cx="0" cy="0"/>
          <a:chOff x="0" y="0"/>
          <a:chExt cx="0" cy="0"/>
        </a:xfrm>
      </p:grpSpPr>
      <p:pic>
        <p:nvPicPr>
          <p:cNvPr id="11509" name="Google Shape;11509;p87">
            <a:hlinkClick r:id="rId1"/>
          </p:cNvPr>
          <p:cNvPicPr preferRelativeResize="0"/>
          <p:nvPr/>
        </p:nvPicPr>
        <p:blipFill>
          <a:blip r:embed="rId2"/>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453" name="Shape 453"/>
        <p:cNvGrpSpPr/>
        <p:nvPr/>
      </p:nvGrpSpPr>
      <p:grpSpPr>
        <a:xfrm>
          <a:off x="0" y="0"/>
          <a:ext cx="0" cy="0"/>
          <a:chOff x="0" y="0"/>
          <a:chExt cx="0" cy="0"/>
        </a:xfrm>
      </p:grpSpPr>
      <p:sp>
        <p:nvSpPr>
          <p:cNvPr id="457" name="Google Shape;457;p39"/>
          <p:cNvSpPr/>
          <p:nvPr/>
        </p:nvSpPr>
        <p:spPr>
          <a:xfrm rot="-5400000">
            <a:off x="6896354" y="-1182909"/>
            <a:ext cx="2714313" cy="2971927"/>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 name="Google Shape;458;p39"/>
          <p:cNvSpPr/>
          <p:nvPr/>
        </p:nvSpPr>
        <p:spPr>
          <a:xfrm rot="-7585411">
            <a:off x="8422959" y="4334656"/>
            <a:ext cx="387129" cy="408479"/>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8" name="Rectangle 8"/>
          <p:cNvSpPr/>
          <p:nvPr/>
        </p:nvSpPr>
        <p:spPr>
          <a:xfrm>
            <a:off x="1058545" y="648970"/>
            <a:ext cx="7084060" cy="443865"/>
          </a:xfrm>
          <a:prstGeom prst="rect">
            <a:avLst/>
          </a:prstGeom>
          <a:noFill/>
          <a:ln w="9525">
            <a:noFill/>
          </a:ln>
        </p:spPr>
        <p:txBody>
          <a:bodyPr wrap="square" lIns="91429" tIns="45715" rIns="91429" bIns="45715">
            <a:spAutoFit/>
          </a:bodyPr>
          <a:p>
            <a:pPr>
              <a:spcBef>
                <a:spcPct val="20000"/>
              </a:spcBef>
              <a:buClr>
                <a:schemeClr val="hlink"/>
              </a:buClr>
            </a:pPr>
            <a:r>
              <a:rPr lang="en-US" altLang="en-US" sz="2300" b="1" dirty="0">
                <a:solidFill>
                  <a:srgbClr val="0000FF"/>
                </a:solidFill>
                <a:latin typeface="Arial" panose="020B0604020202020204" pitchFamily="34" charset="0"/>
              </a:rPr>
              <a:t>3.</a:t>
            </a:r>
            <a:r>
              <a:rPr lang="en-US" altLang="en-US" sz="2300" b="1" i="1" dirty="0">
                <a:solidFill>
                  <a:srgbClr val="0000FF"/>
                </a:solidFill>
                <a:latin typeface="Arial" panose="020B0604020202020204" pitchFamily="34" charset="0"/>
              </a:rPr>
              <a:t>Tìm những từ em vẫn dùng để xưng hô:</a:t>
            </a:r>
            <a:endParaRPr lang="en-US" altLang="en-US" sz="2300" b="1" i="1" dirty="0">
              <a:solidFill>
                <a:srgbClr val="0000FF"/>
              </a:solidFill>
              <a:latin typeface="Arial" panose="020B0604020202020204" pitchFamily="34" charset="0"/>
            </a:endParaRPr>
          </a:p>
        </p:txBody>
      </p:sp>
      <p:sp>
        <p:nvSpPr>
          <p:cNvPr id="6149" name="Rectangle 8"/>
          <p:cNvSpPr/>
          <p:nvPr/>
        </p:nvSpPr>
        <p:spPr>
          <a:xfrm>
            <a:off x="597535" y="1371600"/>
            <a:ext cx="3633470" cy="2057400"/>
          </a:xfrm>
          <a:prstGeom prst="rect">
            <a:avLst/>
          </a:prstGeom>
          <a:noFill/>
          <a:ln w="9525">
            <a:noFill/>
          </a:ln>
        </p:spPr>
        <p:txBody>
          <a:bodyPr lIns="91429" tIns="45715" rIns="91429" bIns="45715"/>
          <a:p>
            <a:pPr indent="284480" algn="just">
              <a:lnSpc>
                <a:spcPct val="150000"/>
              </a:lnSpc>
            </a:pPr>
            <a:r>
              <a:rPr lang="en-US" altLang="en-US" sz="2400" dirty="0">
                <a:latin typeface="Arial" panose="020B0604020202020204" pitchFamily="34" charset="0"/>
                <a:cs typeface="Arial" panose="020B0604020202020204" pitchFamily="34" charset="0"/>
              </a:rPr>
              <a:t>- Với thầy cô:</a:t>
            </a:r>
            <a:endParaRPr lang="en-US" altLang="en-US" sz="2400" dirty="0">
              <a:latin typeface="Arial" panose="020B0604020202020204" pitchFamily="34" charset="0"/>
              <a:cs typeface="Arial" panose="020B0604020202020204" pitchFamily="34" charset="0"/>
            </a:endParaRPr>
          </a:p>
          <a:p>
            <a:pPr indent="284480" algn="just">
              <a:lnSpc>
                <a:spcPct val="150000"/>
              </a:lnSpc>
            </a:pPr>
            <a:r>
              <a:rPr lang="en-US" altLang="en-US" sz="2400" dirty="0">
                <a:latin typeface="Arial" panose="020B0604020202020204" pitchFamily="34" charset="0"/>
                <a:cs typeface="Arial" panose="020B0604020202020204" pitchFamily="34" charset="0"/>
              </a:rPr>
              <a:t>- Với bố, mẹ:</a:t>
            </a:r>
            <a:endParaRPr lang="en-US" altLang="en-US" sz="2400" dirty="0">
              <a:latin typeface="Arial" panose="020B0604020202020204" pitchFamily="34" charset="0"/>
              <a:cs typeface="Arial" panose="020B0604020202020204" pitchFamily="34" charset="0"/>
            </a:endParaRPr>
          </a:p>
          <a:p>
            <a:pPr indent="284480" algn="just">
              <a:lnSpc>
                <a:spcPct val="150000"/>
              </a:lnSpc>
            </a:pPr>
            <a:r>
              <a:rPr lang="en-US" altLang="en-US" sz="2400" dirty="0">
                <a:latin typeface="Arial" panose="020B0604020202020204" pitchFamily="34" charset="0"/>
                <a:cs typeface="Arial" panose="020B0604020202020204" pitchFamily="34" charset="0"/>
              </a:rPr>
              <a:t>- Với anh, chị, em:</a:t>
            </a:r>
            <a:endParaRPr lang="en-US" altLang="en-US" sz="2400" dirty="0">
              <a:latin typeface="Arial" panose="020B0604020202020204" pitchFamily="34" charset="0"/>
              <a:cs typeface="Arial" panose="020B0604020202020204" pitchFamily="34" charset="0"/>
            </a:endParaRPr>
          </a:p>
          <a:p>
            <a:pPr indent="284480" algn="just">
              <a:lnSpc>
                <a:spcPct val="150000"/>
              </a:lnSpc>
            </a:pPr>
            <a:r>
              <a:rPr lang="en-US" altLang="en-US" sz="2400" dirty="0">
                <a:latin typeface="Arial" panose="020B0604020202020204" pitchFamily="34" charset="0"/>
                <a:cs typeface="Arial" panose="020B0604020202020204" pitchFamily="34" charset="0"/>
              </a:rPr>
              <a:t>- Với bạn bè:</a:t>
            </a:r>
            <a:endParaRPr lang="en-US" altLang="en-US" sz="2400" dirty="0">
              <a:latin typeface="Arial" panose="020B0604020202020204" pitchFamily="34" charset="0"/>
              <a:ea typeface="Arial" panose="020B0604020202020204" pitchFamily="34" charset="0"/>
              <a:cs typeface="Arial" panose="020B0604020202020204" pitchFamily="34" charset="0"/>
            </a:endParaRPr>
          </a:p>
        </p:txBody>
      </p:sp>
      <p:sp>
        <p:nvSpPr>
          <p:cNvPr id="2" name="Text Box 1"/>
          <p:cNvSpPr txBox="1"/>
          <p:nvPr/>
        </p:nvSpPr>
        <p:spPr>
          <a:xfrm>
            <a:off x="2756535" y="1530350"/>
            <a:ext cx="4129405" cy="460375"/>
          </a:xfrm>
          <a:prstGeom prst="rect">
            <a:avLst/>
          </a:prstGeom>
          <a:noFill/>
        </p:spPr>
        <p:txBody>
          <a:bodyPr wrap="square" rtlCol="0">
            <a:spAutoFit/>
          </a:bodyPr>
          <a:p>
            <a:r>
              <a:rPr lang="en-US" sz="2400">
                <a:solidFill>
                  <a:srgbClr val="FF0000"/>
                </a:solidFill>
              </a:rPr>
              <a:t>con, em - cô/thầy</a:t>
            </a:r>
            <a:endParaRPr lang="en-US" sz="2400">
              <a:solidFill>
                <a:srgbClr val="FF0000"/>
              </a:solidFill>
            </a:endParaRPr>
          </a:p>
        </p:txBody>
      </p:sp>
      <p:sp>
        <p:nvSpPr>
          <p:cNvPr id="3" name="Text Box 2"/>
          <p:cNvSpPr txBox="1"/>
          <p:nvPr/>
        </p:nvSpPr>
        <p:spPr>
          <a:xfrm>
            <a:off x="2756535" y="2095500"/>
            <a:ext cx="4011295" cy="460375"/>
          </a:xfrm>
          <a:prstGeom prst="rect">
            <a:avLst/>
          </a:prstGeom>
          <a:noFill/>
        </p:spPr>
        <p:txBody>
          <a:bodyPr wrap="square" rtlCol="0">
            <a:spAutoFit/>
          </a:bodyPr>
          <a:p>
            <a:r>
              <a:rPr lang="en-US" sz="2400">
                <a:solidFill>
                  <a:srgbClr val="FF0000"/>
                </a:solidFill>
              </a:rPr>
              <a:t>con - bố/mẹ, ba/má,...</a:t>
            </a:r>
            <a:endParaRPr lang="en-US" sz="2400">
              <a:solidFill>
                <a:srgbClr val="FF0000"/>
              </a:solidFill>
            </a:endParaRPr>
          </a:p>
        </p:txBody>
      </p:sp>
      <p:sp>
        <p:nvSpPr>
          <p:cNvPr id="4" name="Text Box 3"/>
          <p:cNvSpPr txBox="1"/>
          <p:nvPr/>
        </p:nvSpPr>
        <p:spPr>
          <a:xfrm>
            <a:off x="3511550" y="2660015"/>
            <a:ext cx="4631055" cy="460375"/>
          </a:xfrm>
          <a:prstGeom prst="rect">
            <a:avLst/>
          </a:prstGeom>
          <a:noFill/>
        </p:spPr>
        <p:txBody>
          <a:bodyPr wrap="square" rtlCol="0">
            <a:spAutoFit/>
          </a:bodyPr>
          <a:p>
            <a:r>
              <a:rPr lang="en-US" sz="2400">
                <a:solidFill>
                  <a:srgbClr val="FF0000"/>
                </a:solidFill>
              </a:rPr>
              <a:t>em - anh/chị, anh/chị - em</a:t>
            </a:r>
            <a:endParaRPr lang="en-US" sz="2400">
              <a:solidFill>
                <a:srgbClr val="FF0000"/>
              </a:solidFill>
            </a:endParaRPr>
          </a:p>
        </p:txBody>
      </p:sp>
      <p:sp>
        <p:nvSpPr>
          <p:cNvPr id="5" name="Text Box 4"/>
          <p:cNvSpPr txBox="1"/>
          <p:nvPr/>
        </p:nvSpPr>
        <p:spPr>
          <a:xfrm>
            <a:off x="2756535" y="3192145"/>
            <a:ext cx="5651500" cy="460375"/>
          </a:xfrm>
          <a:prstGeom prst="rect">
            <a:avLst/>
          </a:prstGeom>
          <a:noFill/>
        </p:spPr>
        <p:txBody>
          <a:bodyPr wrap="square" rtlCol="0">
            <a:spAutoFit/>
          </a:bodyPr>
          <a:p>
            <a:r>
              <a:rPr lang="en-US" sz="2400">
                <a:solidFill>
                  <a:srgbClr val="FF0000"/>
                </a:solidFill>
              </a:rPr>
              <a:t>tớ - cậu, mình - bạn, tôi - ông/bà, ...</a:t>
            </a:r>
            <a:endParaRPr lang="en-US" sz="240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linds(horizontal)">
                                      <p:cBhvr>
                                        <p:cTn id="10" dur="500"/>
                                        <p:tgtEl>
                                          <p:spTgt spid="3"/>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linds(horizontal)">
                                      <p:cBhvr>
                                        <p:cTn id="13" dur="500"/>
                                        <p:tgtEl>
                                          <p:spTgt spid="4"/>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blinds(horizontal)">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2" grpId="1"/>
      <p:bldP spid="3" grpId="1"/>
      <p:bldP spid="4" grpId="1"/>
      <p:bldP spid="5"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470" name="Shape 470"/>
        <p:cNvGrpSpPr/>
        <p:nvPr/>
      </p:nvGrpSpPr>
      <p:grpSpPr>
        <a:xfrm>
          <a:off x="0" y="0"/>
          <a:ext cx="0" cy="0"/>
          <a:chOff x="0" y="0"/>
          <a:chExt cx="0" cy="0"/>
        </a:xfrm>
      </p:grpSpPr>
      <p:sp>
        <p:nvSpPr>
          <p:cNvPr id="6" name="Horizontal Scroll 5"/>
          <p:cNvSpPr/>
          <p:nvPr/>
        </p:nvSpPr>
        <p:spPr>
          <a:xfrm>
            <a:off x="107315" y="725805"/>
            <a:ext cx="8876030" cy="4290060"/>
          </a:xfrm>
          <a:prstGeom prst="horizontalScroll">
            <a:avLst>
              <a:gd name="adj" fmla="val 3395"/>
            </a:avLst>
          </a:prstGeom>
          <a:solidFill>
            <a:srgbClr val="CCFFFF"/>
          </a:solidFill>
        </p:spPr>
        <p:style>
          <a:lnRef idx="2">
            <a:schemeClr val="accent1">
              <a:shade val="50000"/>
            </a:schemeClr>
          </a:lnRef>
          <a:fillRef idx="1">
            <a:schemeClr val="accent1"/>
          </a:fillRef>
          <a:effectRef idx="0">
            <a:schemeClr val="accent1"/>
          </a:effectRef>
          <a:fontRef idx="minor">
            <a:schemeClr val="lt1"/>
          </a:fontRef>
        </p:style>
        <p:txBody>
          <a:bodyPr lIns="91429" tIns="45715" rIns="91429" bIns="45715" anchor="ctr"/>
          <a:lstStyle/>
          <a:p>
            <a:pPr marL="0" marR="0" lvl="0" indent="0" algn="just" defTabSz="914400" rtl="0" eaLnBrk="1" fontAlgn="base" latinLnBrk="0" hangingPunct="1">
              <a:lnSpc>
                <a:spcPct val="100000"/>
              </a:lnSpc>
              <a:spcBef>
                <a:spcPct val="20000"/>
              </a:spcBef>
              <a:spcAft>
                <a:spcPct val="20000"/>
              </a:spcAft>
              <a:buClrTx/>
              <a:buSzTx/>
              <a:buFontTx/>
              <a:buNone/>
              <a:defRPr/>
            </a:pPr>
            <a:r>
              <a:rPr kumimoji="0" lang="en-US" altLang="en-US" sz="2400" b="0" i="1" u="none" strike="noStrike" kern="1200" cap="none" spc="0" normalizeH="0" baseline="0" noProof="0" dirty="0">
                <a:ln>
                  <a:noFill/>
                </a:ln>
                <a:solidFill>
                  <a:schemeClr val="lt1"/>
                </a:solidFill>
                <a:effectLst/>
                <a:uLnTx/>
                <a:uFillTx/>
                <a:latin typeface="Arial" panose="020B0604020202020204" pitchFamily="34" charset="0"/>
                <a:ea typeface="+mn-ea"/>
                <a:cs typeface="Arial" panose="020B0604020202020204" pitchFamily="34" charset="0"/>
              </a:rPr>
              <a:t> </a:t>
            </a:r>
            <a:endParaRPr kumimoji="0" lang="en-US" altLang="en-US" sz="2400" b="0" i="1" u="none" strike="noStrike" kern="1200" cap="none" spc="0" normalizeH="0" baseline="0" noProof="0" dirty="0">
              <a:ln>
                <a:noFill/>
              </a:ln>
              <a:solidFill>
                <a:schemeClr val="lt1"/>
              </a:solidFill>
              <a:effectLst/>
              <a:uLnTx/>
              <a:uFillTx/>
              <a:latin typeface="Arial" panose="020B0604020202020204" pitchFamily="34" charset="0"/>
              <a:ea typeface="+mn-ea"/>
              <a:cs typeface="Arial" panose="020B0604020202020204" pitchFamily="34" charset="0"/>
            </a:endParaRPr>
          </a:p>
          <a:p>
            <a:pPr marL="0" marR="0" lvl="0" indent="0" algn="just" defTabSz="914400" rtl="0" eaLnBrk="1" fontAlgn="base" latinLnBrk="0" hangingPunct="1">
              <a:lnSpc>
                <a:spcPct val="100000"/>
              </a:lnSpc>
              <a:spcBef>
                <a:spcPct val="20000"/>
              </a:spcBef>
              <a:spcAft>
                <a:spcPct val="20000"/>
              </a:spcAft>
              <a:buClrTx/>
              <a:buSzTx/>
              <a:buFontTx/>
              <a:buNone/>
              <a:defRPr/>
            </a:pPr>
            <a:endParaRPr kumimoji="0" lang="en-US" altLang="en-US" sz="2400" b="0" i="1" u="none" strike="noStrike" kern="1200" cap="none" spc="0" normalizeH="0" baseline="0" noProof="0" dirty="0">
              <a:ln>
                <a:noFill/>
              </a:ln>
              <a:solidFill>
                <a:schemeClr val="lt1"/>
              </a:solidFill>
              <a:effectLst/>
              <a:uLnTx/>
              <a:uFillTx/>
              <a:latin typeface="Arial" panose="020B0604020202020204" pitchFamily="34" charset="0"/>
              <a:ea typeface="+mn-ea"/>
              <a:cs typeface="Arial" panose="020B0604020202020204" pitchFamily="34" charset="0"/>
            </a:endParaRPr>
          </a:p>
        </p:txBody>
      </p:sp>
      <p:sp>
        <p:nvSpPr>
          <p:cNvPr id="7" name="TextBox 14"/>
          <p:cNvSpPr txBox="1"/>
          <p:nvPr/>
        </p:nvSpPr>
        <p:spPr>
          <a:xfrm>
            <a:off x="353695" y="989330"/>
            <a:ext cx="8414385" cy="1722755"/>
          </a:xfrm>
          <a:prstGeom prst="rect">
            <a:avLst/>
          </a:prstGeom>
          <a:noFill/>
          <a:ln w="9525">
            <a:noFill/>
          </a:ln>
        </p:spPr>
        <p:txBody>
          <a:bodyPr wrap="square" lIns="91429" tIns="45715" rIns="91429" bIns="45715">
            <a:spAutoFit/>
          </a:bodyPr>
          <a:p>
            <a:pPr algn="just">
              <a:spcBef>
                <a:spcPct val="20000"/>
              </a:spcBef>
              <a:spcAft>
                <a:spcPct val="20000"/>
              </a:spcAft>
            </a:pPr>
            <a:r>
              <a:rPr lang="vi-VN" altLang="en-US" sz="2400" dirty="0">
                <a:latin typeface="Arial" panose="020B0604020202020204" pitchFamily="34" charset="0"/>
                <a:cs typeface="Arial" panose="020B0604020202020204" pitchFamily="34" charset="0"/>
              </a:rPr>
              <a:t>1. Đại từ xưng hô l</a:t>
            </a:r>
            <a:r>
              <a:rPr lang="vi-VN" altLang="en-US" sz="2400" dirty="0">
                <a:latin typeface="Arial" panose="020B0604020202020204" pitchFamily="34" charset="0"/>
                <a:ea typeface="Arial" panose="020B0604020202020204" pitchFamily="34" charset="0"/>
              </a:rPr>
              <a:t>à</a:t>
            </a:r>
            <a:r>
              <a:rPr lang="vi-VN" altLang="en-US" sz="2400" dirty="0">
                <a:latin typeface="Arial" panose="020B0604020202020204" pitchFamily="34" charset="0"/>
                <a:cs typeface="Arial" panose="020B0604020202020204" pitchFamily="34" charset="0"/>
              </a:rPr>
              <a:t> từ được người nói dùng để tự chỉ mình hay chỉ người khác khi giao tiếp:</a:t>
            </a:r>
            <a:r>
              <a:rPr lang="en-US" altLang="en-US" sz="2400" dirty="0">
                <a:latin typeface="Arial" panose="020B0604020202020204" pitchFamily="34" charset="0"/>
                <a:cs typeface="Arial" panose="020B0604020202020204" pitchFamily="34" charset="0"/>
              </a:rPr>
              <a:t> </a:t>
            </a:r>
            <a:r>
              <a:rPr lang="vi-VN" altLang="en-US" sz="2400" i="1" dirty="0">
                <a:latin typeface="Arial" panose="020B0604020202020204" pitchFamily="34" charset="0"/>
                <a:cs typeface="Arial" panose="020B0604020202020204" pitchFamily="34" charset="0"/>
              </a:rPr>
              <a:t>tôi, chúng tôi</a:t>
            </a:r>
            <a:r>
              <a:rPr lang="en-US" altLang="en-US" sz="2400" i="1" dirty="0">
                <a:latin typeface="Arial" panose="020B0604020202020204" pitchFamily="34" charset="0"/>
                <a:cs typeface="Arial" panose="020B0604020202020204" pitchFamily="34" charset="0"/>
              </a:rPr>
              <a:t> </a:t>
            </a:r>
            <a:r>
              <a:rPr lang="vi-VN" altLang="en-US" sz="2400" i="1" dirty="0">
                <a:latin typeface="Arial" panose="020B0604020202020204" pitchFamily="34" charset="0"/>
                <a:cs typeface="Arial" panose="020B0604020202020204" pitchFamily="34" charset="0"/>
              </a:rPr>
              <a:t>; m</a:t>
            </a:r>
            <a:r>
              <a:rPr lang="vi-VN" altLang="en-US" sz="2400" i="1" dirty="0">
                <a:latin typeface="Arial" panose="020B0604020202020204" pitchFamily="34" charset="0"/>
                <a:ea typeface="Arial" panose="020B0604020202020204" pitchFamily="34" charset="0"/>
              </a:rPr>
              <a:t>à</a:t>
            </a:r>
            <a:r>
              <a:rPr lang="vi-VN" altLang="en-US" sz="2400" i="1" dirty="0">
                <a:latin typeface="Arial" panose="020B0604020202020204" pitchFamily="34" charset="0"/>
                <a:cs typeface="Arial" panose="020B0604020202020204" pitchFamily="34" charset="0"/>
              </a:rPr>
              <a:t>y, chúng m</a:t>
            </a:r>
            <a:r>
              <a:rPr lang="vi-VN" altLang="en-US" sz="2400" i="1" dirty="0">
                <a:latin typeface="Arial" panose="020B0604020202020204" pitchFamily="34" charset="0"/>
                <a:ea typeface="Arial" panose="020B0604020202020204" pitchFamily="34" charset="0"/>
              </a:rPr>
              <a:t>à</a:t>
            </a:r>
            <a:r>
              <a:rPr lang="vi-VN" altLang="en-US" sz="2400" i="1" dirty="0">
                <a:latin typeface="Arial" panose="020B0604020202020204" pitchFamily="34" charset="0"/>
                <a:cs typeface="Arial" panose="020B0604020202020204" pitchFamily="34" charset="0"/>
              </a:rPr>
              <a:t>y</a:t>
            </a:r>
            <a:r>
              <a:rPr lang="en-US" altLang="en-US" sz="2400" i="1" dirty="0">
                <a:latin typeface="Arial" panose="020B0604020202020204" pitchFamily="34" charset="0"/>
                <a:cs typeface="Arial" panose="020B0604020202020204" pitchFamily="34" charset="0"/>
              </a:rPr>
              <a:t> </a:t>
            </a:r>
            <a:r>
              <a:rPr lang="vi-VN" altLang="en-US" sz="2400" i="1" dirty="0">
                <a:latin typeface="Arial" panose="020B0604020202020204" pitchFamily="34" charset="0"/>
                <a:cs typeface="Arial" panose="020B0604020202020204" pitchFamily="34" charset="0"/>
              </a:rPr>
              <a:t>; nó, chúng nó, ...</a:t>
            </a:r>
            <a:endParaRPr lang="vi-VN" altLang="en-US" sz="2400" i="1" dirty="0">
              <a:latin typeface="Arial" panose="020B0604020202020204" pitchFamily="34" charset="0"/>
              <a:cs typeface="Arial" panose="020B0604020202020204" pitchFamily="34" charset="0"/>
            </a:endParaRPr>
          </a:p>
          <a:p>
            <a:pPr algn="just">
              <a:spcBef>
                <a:spcPct val="20000"/>
              </a:spcBef>
              <a:spcAft>
                <a:spcPct val="20000"/>
              </a:spcAft>
            </a:pPr>
            <a:endParaRPr lang="vi-VN" altLang="en-US" sz="2400" i="1" dirty="0">
              <a:latin typeface="Arial" panose="020B0604020202020204" pitchFamily="34" charset="0"/>
              <a:ea typeface="Arial" panose="020B0604020202020204" pitchFamily="34" charset="0"/>
            </a:endParaRPr>
          </a:p>
        </p:txBody>
      </p:sp>
      <p:sp>
        <p:nvSpPr>
          <p:cNvPr id="9" name="TextBox 17"/>
          <p:cNvSpPr txBox="1"/>
          <p:nvPr/>
        </p:nvSpPr>
        <p:spPr>
          <a:xfrm>
            <a:off x="384810" y="2219325"/>
            <a:ext cx="8526780" cy="2247900"/>
          </a:xfrm>
          <a:prstGeom prst="rect">
            <a:avLst/>
          </a:prstGeom>
          <a:noFill/>
          <a:ln w="9525">
            <a:noFill/>
          </a:ln>
        </p:spPr>
        <p:txBody>
          <a:bodyPr wrap="square" lIns="91429" tIns="45715" rIns="91429" bIns="45715">
            <a:spAutoFit/>
          </a:bodyPr>
          <a:p>
            <a:pPr algn="just">
              <a:spcBef>
                <a:spcPct val="20000"/>
              </a:spcBef>
              <a:spcAft>
                <a:spcPct val="20000"/>
              </a:spcAft>
            </a:pPr>
            <a:r>
              <a:rPr lang="en-US" altLang="en-US" sz="2400" dirty="0">
                <a:latin typeface="Arial" panose="020B0604020202020204" pitchFamily="34" charset="0"/>
                <a:cs typeface="Arial" panose="020B0604020202020204" pitchFamily="34" charset="0"/>
              </a:rPr>
              <a:t>2</a:t>
            </a:r>
            <a:r>
              <a:rPr lang="vi-VN" altLang="en-US" sz="2400" dirty="0">
                <a:latin typeface="Arial" panose="020B0604020202020204" pitchFamily="34" charset="0"/>
                <a:cs typeface="Arial" panose="020B0604020202020204" pitchFamily="34" charset="0"/>
              </a:rPr>
              <a:t>. </a:t>
            </a:r>
            <a:r>
              <a:rPr lang="en-US" altLang="en-US" sz="2400" dirty="0">
                <a:latin typeface="Arial" panose="020B0604020202020204" pitchFamily="34" charset="0"/>
                <a:cs typeface="Arial" panose="020B0604020202020204" pitchFamily="34" charset="0"/>
              </a:rPr>
              <a:t>Bên cạnh các từ trên, người Việt Nam còn dùng nhiều danh từ chỉ người làm đại từ xưng hô để thể hiện rõ thứ bậc, tuổi tác, giới tính </a:t>
            </a:r>
            <a:r>
              <a:rPr lang="vi-VN" altLang="en-US" sz="2400" dirty="0">
                <a:latin typeface="Arial" panose="020B0604020202020204" pitchFamily="34" charset="0"/>
                <a:cs typeface="Arial" panose="020B0604020202020204" pitchFamily="34" charset="0"/>
              </a:rPr>
              <a:t>:</a:t>
            </a:r>
            <a:r>
              <a:rPr lang="en-US" altLang="en-US" sz="2400" i="1" dirty="0">
                <a:latin typeface="Arial" panose="020B0604020202020204" pitchFamily="34" charset="0"/>
                <a:cs typeface="Arial" panose="020B0604020202020204" pitchFamily="34" charset="0"/>
              </a:rPr>
              <a:t>ông, b</a:t>
            </a:r>
            <a:r>
              <a:rPr lang="en-US" altLang="en-US" sz="2400" i="1" dirty="0">
                <a:latin typeface="Arial" panose="020B0604020202020204" pitchFamily="34" charset="0"/>
                <a:ea typeface="Arial" panose="020B0604020202020204" pitchFamily="34" charset="0"/>
              </a:rPr>
              <a:t>à</a:t>
            </a:r>
            <a:r>
              <a:rPr lang="en-US" altLang="en-US" sz="2400" i="1" dirty="0">
                <a:latin typeface="Arial" panose="020B0604020202020204" pitchFamily="34" charset="0"/>
                <a:cs typeface="Arial" panose="020B0604020202020204" pitchFamily="34" charset="0"/>
              </a:rPr>
              <a:t>, anh, chị, em, cháu, thầy, bạn,</a:t>
            </a:r>
            <a:r>
              <a:rPr lang="vi-VN" altLang="en-US" sz="2400" i="1" dirty="0">
                <a:latin typeface="Arial" panose="020B0604020202020204" pitchFamily="34" charset="0"/>
                <a:cs typeface="Arial" panose="020B0604020202020204" pitchFamily="34" charset="0"/>
              </a:rPr>
              <a:t> ...</a:t>
            </a:r>
            <a:endParaRPr lang="vi-VN" altLang="en-US" sz="2400" i="1" dirty="0">
              <a:latin typeface="Arial" panose="020B0604020202020204" pitchFamily="34" charset="0"/>
              <a:cs typeface="Arial" panose="020B0604020202020204" pitchFamily="34" charset="0"/>
            </a:endParaRPr>
          </a:p>
          <a:p>
            <a:pPr algn="just">
              <a:spcBef>
                <a:spcPct val="20000"/>
              </a:spcBef>
              <a:spcAft>
                <a:spcPct val="20000"/>
              </a:spcAft>
            </a:pPr>
            <a:r>
              <a:rPr lang="en-US" altLang="en-US" sz="2400" i="1" dirty="0">
                <a:latin typeface="Arial" panose="020B0604020202020204" pitchFamily="34" charset="0"/>
                <a:cs typeface="Arial" panose="020B0604020202020204" pitchFamily="34" charset="0"/>
              </a:rPr>
              <a:t>           </a:t>
            </a:r>
            <a:endParaRPr lang="en-US" altLang="en-US" sz="2400" i="1" dirty="0">
              <a:latin typeface="Arial" panose="020B0604020202020204" pitchFamily="34" charset="0"/>
              <a:cs typeface="Arial" panose="020B0604020202020204" pitchFamily="34" charset="0"/>
            </a:endParaRPr>
          </a:p>
          <a:p>
            <a:pPr algn="just">
              <a:spcBef>
                <a:spcPct val="20000"/>
              </a:spcBef>
              <a:spcAft>
                <a:spcPct val="20000"/>
              </a:spcAft>
            </a:pPr>
            <a:endParaRPr lang="vi-VN" altLang="en-US" sz="2400" i="1" dirty="0">
              <a:latin typeface="Arial" panose="020B0604020202020204" pitchFamily="34" charset="0"/>
              <a:ea typeface="Arial" panose="020B0604020202020204" pitchFamily="34" charset="0"/>
            </a:endParaRPr>
          </a:p>
        </p:txBody>
      </p:sp>
      <p:sp>
        <p:nvSpPr>
          <p:cNvPr id="10" name="TextBox 19"/>
          <p:cNvSpPr txBox="1"/>
          <p:nvPr/>
        </p:nvSpPr>
        <p:spPr>
          <a:xfrm>
            <a:off x="457835" y="3541395"/>
            <a:ext cx="8310245" cy="1197610"/>
          </a:xfrm>
          <a:prstGeom prst="rect">
            <a:avLst/>
          </a:prstGeom>
          <a:noFill/>
          <a:ln w="9525">
            <a:noFill/>
          </a:ln>
        </p:spPr>
        <p:txBody>
          <a:bodyPr wrap="square" lIns="91429" tIns="45715" rIns="91429" bIns="45715">
            <a:spAutoFit/>
          </a:bodyPr>
          <a:p>
            <a:pPr algn="just">
              <a:spcBef>
                <a:spcPct val="20000"/>
              </a:spcBef>
              <a:spcAft>
                <a:spcPct val="20000"/>
              </a:spcAft>
            </a:pPr>
            <a:r>
              <a:rPr lang="en-US" altLang="en-US" sz="2400" dirty="0">
                <a:latin typeface="Arial" panose="020B0604020202020204" pitchFamily="34" charset="0"/>
                <a:cs typeface="Arial" panose="020B0604020202020204" pitchFamily="34" charset="0"/>
              </a:rPr>
              <a:t>3</a:t>
            </a:r>
            <a:r>
              <a:rPr lang="vi-VN" altLang="en-US" sz="2400" dirty="0">
                <a:latin typeface="Arial" panose="020B0604020202020204" pitchFamily="34" charset="0"/>
                <a:cs typeface="Arial" panose="020B0604020202020204" pitchFamily="34" charset="0"/>
              </a:rPr>
              <a:t>. </a:t>
            </a:r>
            <a:r>
              <a:rPr lang="en-US" altLang="en-US" sz="2400" dirty="0">
                <a:latin typeface="Arial" panose="020B0604020202020204" pitchFamily="34" charset="0"/>
                <a:cs typeface="Arial" panose="020B0604020202020204" pitchFamily="34" charset="0"/>
              </a:rPr>
              <a:t>Khi xưng hô, cần chú ý chọn từ cho lịch sự, thể hiện đúng mối quan hệ giữa mình với người nghe và người được nhắc tới.</a:t>
            </a:r>
            <a:endParaRPr lang="vi-VN" altLang="en-US" sz="2400" i="1" dirty="0">
              <a:latin typeface="Arial" panose="020B0604020202020204" pitchFamily="34" charset="0"/>
              <a:ea typeface="Arial" panose="020B0604020202020204" pitchFamily="34" charset="0"/>
            </a:endParaRPr>
          </a:p>
        </p:txBody>
      </p:sp>
      <p:sp>
        <p:nvSpPr>
          <p:cNvPr id="4101" name="Text Box 5"/>
          <p:cNvSpPr txBox="1">
            <a:spLocks noChangeArrowheads="1"/>
          </p:cNvSpPr>
          <p:nvPr/>
        </p:nvSpPr>
        <p:spPr bwMode="auto">
          <a:xfrm>
            <a:off x="3496945" y="217170"/>
            <a:ext cx="2096135" cy="508777"/>
          </a:xfrm>
          <a:prstGeom prst="roundRect">
            <a:avLst/>
          </a:prstGeom>
          <a:solidFill>
            <a:schemeClr val="accent4">
              <a:lumMod val="40000"/>
              <a:lumOff val="60000"/>
            </a:schemeClr>
          </a:solid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4"/>
          </a:lnRef>
          <a:fillRef idx="1">
            <a:schemeClr val="lt1"/>
          </a:fillRef>
          <a:effectRef idx="0">
            <a:schemeClr val="accent4"/>
          </a:effectRef>
          <a:fontRef idx="minor">
            <a:schemeClr val="dk1"/>
          </a:fontRef>
        </p:style>
        <p:txBody>
          <a:bodyPr wrap="square" lIns="91429" tIns="45715" rIns="91429" bIns="45715">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en-US" sz="2400" b="1" i="0" u="none" strike="noStrike" kern="1200" cap="none" spc="0" normalizeH="0" baseline="0" noProof="0" dirty="0">
                <a:ln>
                  <a:noFill/>
                </a:ln>
                <a:solidFill>
                  <a:schemeClr val="accent1">
                    <a:lumMod val="50000"/>
                  </a:schemeClr>
                </a:solidFill>
                <a:effectLst/>
                <a:uLnTx/>
                <a:uFillTx/>
                <a:latin typeface="+mj-lt"/>
                <a:ea typeface="+mn-ea"/>
                <a:cs typeface="Times New Roman" panose="02020603050405020304" pitchFamily="18" charset="0"/>
              </a:rPr>
              <a:t>II. Ghi nhớ</a:t>
            </a:r>
            <a:endParaRPr kumimoji="0" lang="en-US" sz="2400" b="1" i="0" u="none" strike="noStrike" kern="1200" cap="none" spc="0" normalizeH="0" baseline="0" noProof="0" dirty="0" err="1">
              <a:ln>
                <a:noFill/>
              </a:ln>
              <a:solidFill>
                <a:schemeClr val="accent1">
                  <a:lumMod val="50000"/>
                </a:schemeClr>
              </a:solidFill>
              <a:effectLst/>
              <a:uLnTx/>
              <a:uFillTx/>
              <a:latin typeface="Arial" panose="020B0604020202020204" pitchFamily="34" charset="0"/>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000000"/>
                                          </p:val>
                                        </p:tav>
                                        <p:tav tm="100000">
                                          <p:val>
                                            <p:strVal val="#ppt_w"/>
                                          </p:val>
                                        </p:tav>
                                      </p:tavLst>
                                    </p:anim>
                                    <p:anim calcmode="lin" valueType="num">
                                      <p:cBhvr>
                                        <p:cTn id="8" dur="500" fill="hold"/>
                                        <p:tgtEl>
                                          <p:spTgt spid="7"/>
                                        </p:tgtEl>
                                        <p:attrNameLst>
                                          <p:attrName>ppt_h</p:attrName>
                                        </p:attrNameLst>
                                      </p:cBhvr>
                                      <p:tavLst>
                                        <p:tav tm="0">
                                          <p:val>
                                            <p:fltVal val="0.00000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000000"/>
                                          </p:val>
                                        </p:tav>
                                        <p:tav tm="100000">
                                          <p:val>
                                            <p:strVal val="#ppt_w"/>
                                          </p:val>
                                        </p:tav>
                                      </p:tavLst>
                                    </p:anim>
                                    <p:anim calcmode="lin" valueType="num">
                                      <p:cBhvr>
                                        <p:cTn id="14" dur="500" fill="hold"/>
                                        <p:tgtEl>
                                          <p:spTgt spid="9"/>
                                        </p:tgtEl>
                                        <p:attrNameLst>
                                          <p:attrName>ppt_h</p:attrName>
                                        </p:attrNameLst>
                                      </p:cBhvr>
                                      <p:tavLst>
                                        <p:tav tm="0">
                                          <p:val>
                                            <p:fltVal val="0.00000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000000"/>
                                          </p:val>
                                        </p:tav>
                                        <p:tav tm="100000">
                                          <p:val>
                                            <p:strVal val="#ppt_w"/>
                                          </p:val>
                                        </p:tav>
                                      </p:tavLst>
                                    </p:anim>
                                    <p:anim calcmode="lin" valueType="num">
                                      <p:cBhvr>
                                        <p:cTn id="20" dur="500" fill="hold"/>
                                        <p:tgtEl>
                                          <p:spTgt spid="10"/>
                                        </p:tgtEl>
                                        <p:attrNameLst>
                                          <p:attrName>ppt_h</p:attrName>
                                        </p:attrNameLst>
                                      </p:cBhvr>
                                      <p:tavLst>
                                        <p:tav tm="0">
                                          <p:val>
                                            <p:fltVal val="0.000000"/>
                                          </p:val>
                                        </p:tav>
                                        <p:tav tm="100000">
                                          <p:val>
                                            <p:strVal val="#ppt_h"/>
                                          </p:val>
                                        </p:tav>
                                      </p:tavLst>
                                    </p:anim>
                                  </p:childTnLst>
                                </p:cTn>
                              </p:par>
                            </p:childTnLst>
                          </p:cTn>
                        </p:par>
                        <p:par>
                          <p:cTn id="21" fill="hold">
                            <p:stCondLst>
                              <p:cond delay="500"/>
                            </p:stCondLst>
                            <p:childTnLst>
                              <p:par>
                                <p:cTn id="22" presetID="12" presetClass="entr" presetSubtype="8"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p:tgtEl>
                                          <p:spTgt spid="6"/>
                                        </p:tgtEl>
                                        <p:attrNameLst>
                                          <p:attrName>ppt_x</p:attrName>
                                        </p:attrNameLst>
                                      </p:cBhvr>
                                      <p:tavLst>
                                        <p:tav tm="0">
                                          <p:val>
                                            <p:strVal val="#ppt_x-#ppt_w*1.125000"/>
                                          </p:val>
                                        </p:tav>
                                        <p:tav tm="100000">
                                          <p:val>
                                            <p:strVal val="#ppt_x"/>
                                          </p:val>
                                        </p:tav>
                                      </p:tavLst>
                                    </p:anim>
                                    <p:animEffect transition="in" filter="wipe(right)">
                                      <p:cBhvr>
                                        <p:cTn id="25" dur="500"/>
                                        <p:tgtEl>
                                          <p:spTgt spid="6"/>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4101"/>
                                        </p:tgtEl>
                                        <p:attrNameLst>
                                          <p:attrName>style.visibility</p:attrName>
                                        </p:attrNameLst>
                                      </p:cBhvr>
                                      <p:to>
                                        <p:strVal val="visible"/>
                                      </p:to>
                                    </p:set>
                                    <p:animEffect transition="in" filter="blinds(horizontal)">
                                      <p:cBhvr>
                                        <p:cTn id="28" dur="500"/>
                                        <p:tgtEl>
                                          <p:spTgt spid="4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7" grpId="0"/>
      <p:bldP spid="9" grpId="0"/>
      <p:bldP spid="10" grpId="0"/>
      <p:bldP spid="4101" grpId="0" bldLvl="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483" name="Shape 483"/>
        <p:cNvGrpSpPr/>
        <p:nvPr/>
      </p:nvGrpSpPr>
      <p:grpSpPr>
        <a:xfrm>
          <a:off x="0" y="0"/>
          <a:ext cx="0" cy="0"/>
          <a:chOff x="0" y="0"/>
          <a:chExt cx="0" cy="0"/>
        </a:xfrm>
      </p:grpSpPr>
      <p:sp>
        <p:nvSpPr>
          <p:cNvPr id="493" name="Google Shape;493;p42"/>
          <p:cNvSpPr/>
          <p:nvPr/>
        </p:nvSpPr>
        <p:spPr>
          <a:xfrm rot="-5400000">
            <a:off x="6896354" y="-1154334"/>
            <a:ext cx="2714313" cy="2971927"/>
          </a:xfrm>
          <a:custGeom>
            <a:avLst/>
            <a:gdLst/>
            <a:ahLst/>
            <a:cxnLst/>
            <a:rect l="l" t="t" r="r" b="b"/>
            <a:pathLst>
              <a:path w="87060" h="88900" extrusionOk="0">
                <a:moveTo>
                  <a:pt x="82710" y="0"/>
                </a:moveTo>
                <a:cubicBezTo>
                  <a:pt x="82332" y="0"/>
                  <a:pt x="81952" y="15"/>
                  <a:pt x="81571" y="44"/>
                </a:cubicBezTo>
                <a:cubicBezTo>
                  <a:pt x="59294" y="1758"/>
                  <a:pt x="40434" y="2615"/>
                  <a:pt x="39589" y="24035"/>
                </a:cubicBezTo>
                <a:cubicBezTo>
                  <a:pt x="38732" y="45454"/>
                  <a:pt x="25016" y="50598"/>
                  <a:pt x="9597" y="58313"/>
                </a:cubicBezTo>
                <a:cubicBezTo>
                  <a:pt x="1" y="63111"/>
                  <a:pt x="2013" y="78196"/>
                  <a:pt x="4906" y="88900"/>
                </a:cubicBezTo>
                <a:lnTo>
                  <a:pt x="87059" y="88900"/>
                </a:lnTo>
                <a:lnTo>
                  <a:pt x="87059" y="615"/>
                </a:lnTo>
                <a:cubicBezTo>
                  <a:pt x="85629" y="217"/>
                  <a:pt x="84183" y="0"/>
                  <a:pt x="827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 name="Google Shape;494;p42"/>
          <p:cNvSpPr/>
          <p:nvPr/>
        </p:nvSpPr>
        <p:spPr>
          <a:xfrm rot="10800000">
            <a:off x="-1610473" y="3039111"/>
            <a:ext cx="2876184" cy="2533567"/>
          </a:xfrm>
          <a:custGeom>
            <a:avLst/>
            <a:gdLst/>
            <a:ahLst/>
            <a:cxnLst/>
            <a:rect l="l" t="t" r="r" b="b"/>
            <a:pathLst>
              <a:path w="67354" h="60757" extrusionOk="0">
                <a:moveTo>
                  <a:pt x="5668" y="1"/>
                </a:moveTo>
                <a:cubicBezTo>
                  <a:pt x="1453" y="6704"/>
                  <a:pt x="0" y="15550"/>
                  <a:pt x="8263" y="25790"/>
                </a:cubicBezTo>
                <a:cubicBezTo>
                  <a:pt x="24565" y="45973"/>
                  <a:pt x="41541" y="60757"/>
                  <a:pt x="53913" y="60757"/>
                </a:cubicBezTo>
                <a:cubicBezTo>
                  <a:pt x="55773" y="60757"/>
                  <a:pt x="57529" y="60423"/>
                  <a:pt x="59163" y="59723"/>
                </a:cubicBezTo>
                <a:cubicBezTo>
                  <a:pt x="61758" y="58615"/>
                  <a:pt x="64532" y="57234"/>
                  <a:pt x="67354" y="55508"/>
                </a:cubicBezTo>
                <a:lnTo>
                  <a:pt x="67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 name="Google Shape;495;p42"/>
          <p:cNvSpPr/>
          <p:nvPr/>
        </p:nvSpPr>
        <p:spPr>
          <a:xfrm>
            <a:off x="8456375" y="862025"/>
            <a:ext cx="261350" cy="275775"/>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 name="Google Shape;496;p42"/>
          <p:cNvSpPr/>
          <p:nvPr/>
        </p:nvSpPr>
        <p:spPr>
          <a:xfrm>
            <a:off x="8797038" y="1174350"/>
            <a:ext cx="124425" cy="130675"/>
          </a:xfrm>
          <a:custGeom>
            <a:avLst/>
            <a:gdLst/>
            <a:ahLst/>
            <a:cxnLst/>
            <a:rect l="l" t="t" r="r" b="b"/>
            <a:pathLst>
              <a:path w="4977" h="5227" extrusionOk="0">
                <a:moveTo>
                  <a:pt x="2637" y="0"/>
                </a:moveTo>
                <a:cubicBezTo>
                  <a:pt x="1479" y="0"/>
                  <a:pt x="323" y="1367"/>
                  <a:pt x="60" y="2400"/>
                </a:cubicBezTo>
                <a:cubicBezTo>
                  <a:pt x="12" y="2578"/>
                  <a:pt x="0" y="2757"/>
                  <a:pt x="12" y="2935"/>
                </a:cubicBezTo>
                <a:cubicBezTo>
                  <a:pt x="95" y="3709"/>
                  <a:pt x="703" y="4412"/>
                  <a:pt x="1286" y="4852"/>
                </a:cubicBezTo>
                <a:cubicBezTo>
                  <a:pt x="1601" y="5114"/>
                  <a:pt x="1956" y="5227"/>
                  <a:pt x="2313" y="5227"/>
                </a:cubicBezTo>
                <a:cubicBezTo>
                  <a:pt x="3078" y="5227"/>
                  <a:pt x="3849" y="4709"/>
                  <a:pt x="4239" y="4019"/>
                </a:cubicBezTo>
                <a:cubicBezTo>
                  <a:pt x="4977" y="2769"/>
                  <a:pt x="4572" y="387"/>
                  <a:pt x="2929" y="30"/>
                </a:cubicBezTo>
                <a:cubicBezTo>
                  <a:pt x="2832" y="10"/>
                  <a:pt x="2735" y="0"/>
                  <a:pt x="2637"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 name="Google Shape;497;p42"/>
          <p:cNvSpPr/>
          <p:nvPr/>
        </p:nvSpPr>
        <p:spPr>
          <a:xfrm rot="-4711628">
            <a:off x="646361" y="4708544"/>
            <a:ext cx="261345" cy="275770"/>
          </a:xfrm>
          <a:custGeom>
            <a:avLst/>
            <a:gdLst/>
            <a:ahLst/>
            <a:cxnLst/>
            <a:rect l="l" t="t" r="r" b="b"/>
            <a:pathLst>
              <a:path w="10454" h="11031" extrusionOk="0">
                <a:moveTo>
                  <a:pt x="5522" y="0"/>
                </a:moveTo>
                <a:cubicBezTo>
                  <a:pt x="3080" y="0"/>
                  <a:pt x="644" y="2880"/>
                  <a:pt x="119" y="5047"/>
                </a:cubicBezTo>
                <a:cubicBezTo>
                  <a:pt x="12" y="5428"/>
                  <a:pt x="0" y="5809"/>
                  <a:pt x="24" y="6178"/>
                </a:cubicBezTo>
                <a:cubicBezTo>
                  <a:pt x="179" y="7797"/>
                  <a:pt x="1453" y="9261"/>
                  <a:pt x="2691" y="10250"/>
                </a:cubicBezTo>
                <a:cubicBezTo>
                  <a:pt x="3360" y="10794"/>
                  <a:pt x="4111" y="11030"/>
                  <a:pt x="4864" y="11030"/>
                </a:cubicBezTo>
                <a:cubicBezTo>
                  <a:pt x="6481" y="11030"/>
                  <a:pt x="8105" y="9942"/>
                  <a:pt x="8942" y="8488"/>
                </a:cubicBezTo>
                <a:cubicBezTo>
                  <a:pt x="10454" y="5832"/>
                  <a:pt x="9608" y="832"/>
                  <a:pt x="6167" y="70"/>
                </a:cubicBezTo>
                <a:cubicBezTo>
                  <a:pt x="5953" y="23"/>
                  <a:pt x="5738" y="0"/>
                  <a:pt x="5522" y="0"/>
                </a:cubicBezTo>
                <a:close/>
              </a:path>
            </a:pathLst>
          </a:custGeom>
          <a:solidFill>
            <a:srgbClr val="FE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9" name="Google Shape;499;p42"/>
          <p:cNvGrpSpPr/>
          <p:nvPr/>
        </p:nvGrpSpPr>
        <p:grpSpPr>
          <a:xfrm rot="1716161">
            <a:off x="8051900" y="4295887"/>
            <a:ext cx="1367782" cy="809571"/>
            <a:chOff x="3293925" y="2011925"/>
            <a:chExt cx="541025" cy="484350"/>
          </a:xfrm>
        </p:grpSpPr>
        <p:sp>
          <p:nvSpPr>
            <p:cNvPr id="500" name="Google Shape;500;p42"/>
            <p:cNvSpPr/>
            <p:nvPr/>
          </p:nvSpPr>
          <p:spPr>
            <a:xfrm>
              <a:off x="3743650" y="2103225"/>
              <a:ext cx="91300" cy="64275"/>
            </a:xfrm>
            <a:custGeom>
              <a:avLst/>
              <a:gdLst/>
              <a:ahLst/>
              <a:cxnLst/>
              <a:rect l="l" t="t" r="r" b="b"/>
              <a:pathLst>
                <a:path w="3652" h="2571" extrusionOk="0">
                  <a:moveTo>
                    <a:pt x="3240" y="1"/>
                  </a:moveTo>
                  <a:cubicBezTo>
                    <a:pt x="3188" y="1"/>
                    <a:pt x="3135" y="17"/>
                    <a:pt x="3083" y="54"/>
                  </a:cubicBezTo>
                  <a:cubicBezTo>
                    <a:pt x="2154" y="768"/>
                    <a:pt x="1154" y="1351"/>
                    <a:pt x="225" y="2066"/>
                  </a:cubicBezTo>
                  <a:cubicBezTo>
                    <a:pt x="0" y="2242"/>
                    <a:pt x="185" y="2570"/>
                    <a:pt x="416" y="2570"/>
                  </a:cubicBezTo>
                  <a:cubicBezTo>
                    <a:pt x="467" y="2570"/>
                    <a:pt x="519" y="2555"/>
                    <a:pt x="570" y="2518"/>
                  </a:cubicBezTo>
                  <a:cubicBezTo>
                    <a:pt x="1499" y="1804"/>
                    <a:pt x="2511" y="1221"/>
                    <a:pt x="3428" y="506"/>
                  </a:cubicBezTo>
                  <a:cubicBezTo>
                    <a:pt x="3652" y="321"/>
                    <a:pt x="3470" y="1"/>
                    <a:pt x="32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 name="Google Shape;501;p42"/>
            <p:cNvSpPr/>
            <p:nvPr/>
          </p:nvSpPr>
          <p:spPr>
            <a:xfrm>
              <a:off x="3699525" y="2028700"/>
              <a:ext cx="124975" cy="102900"/>
            </a:xfrm>
            <a:custGeom>
              <a:avLst/>
              <a:gdLst/>
              <a:ahLst/>
              <a:cxnLst/>
              <a:rect l="l" t="t" r="r" b="b"/>
              <a:pathLst>
                <a:path w="4999" h="4116" extrusionOk="0">
                  <a:moveTo>
                    <a:pt x="4592" y="1"/>
                  </a:moveTo>
                  <a:cubicBezTo>
                    <a:pt x="4539" y="1"/>
                    <a:pt x="4484" y="18"/>
                    <a:pt x="4431" y="58"/>
                  </a:cubicBezTo>
                  <a:cubicBezTo>
                    <a:pt x="3002" y="1225"/>
                    <a:pt x="1657" y="2475"/>
                    <a:pt x="228" y="3618"/>
                  </a:cubicBezTo>
                  <a:cubicBezTo>
                    <a:pt x="0" y="3799"/>
                    <a:pt x="174" y="4115"/>
                    <a:pt x="392" y="4115"/>
                  </a:cubicBezTo>
                  <a:cubicBezTo>
                    <a:pt x="448" y="4115"/>
                    <a:pt x="506" y="4095"/>
                    <a:pt x="561" y="4047"/>
                  </a:cubicBezTo>
                  <a:cubicBezTo>
                    <a:pt x="1990" y="2904"/>
                    <a:pt x="3347" y="1654"/>
                    <a:pt x="4776" y="511"/>
                  </a:cubicBezTo>
                  <a:cubicBezTo>
                    <a:pt x="4999" y="327"/>
                    <a:pt x="4820" y="1"/>
                    <a:pt x="4592"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 name="Google Shape;502;p42"/>
            <p:cNvSpPr/>
            <p:nvPr/>
          </p:nvSpPr>
          <p:spPr>
            <a:xfrm>
              <a:off x="3613625" y="2163150"/>
              <a:ext cx="70700" cy="82525"/>
            </a:xfrm>
            <a:custGeom>
              <a:avLst/>
              <a:gdLst/>
              <a:ahLst/>
              <a:cxnLst/>
              <a:rect l="l" t="t" r="r" b="b"/>
              <a:pathLst>
                <a:path w="2828" h="3301" extrusionOk="0">
                  <a:moveTo>
                    <a:pt x="2424" y="0"/>
                  </a:moveTo>
                  <a:cubicBezTo>
                    <a:pt x="2350" y="0"/>
                    <a:pt x="2274" y="29"/>
                    <a:pt x="2211" y="97"/>
                  </a:cubicBezTo>
                  <a:cubicBezTo>
                    <a:pt x="1461" y="967"/>
                    <a:pt x="937" y="2002"/>
                    <a:pt x="175" y="2872"/>
                  </a:cubicBezTo>
                  <a:cubicBezTo>
                    <a:pt x="1" y="3064"/>
                    <a:pt x="198" y="3301"/>
                    <a:pt x="399" y="3301"/>
                  </a:cubicBezTo>
                  <a:cubicBezTo>
                    <a:pt x="473" y="3301"/>
                    <a:pt x="547" y="3269"/>
                    <a:pt x="604" y="3193"/>
                  </a:cubicBezTo>
                  <a:cubicBezTo>
                    <a:pt x="1366" y="2336"/>
                    <a:pt x="1890" y="1288"/>
                    <a:pt x="2652" y="431"/>
                  </a:cubicBezTo>
                  <a:cubicBezTo>
                    <a:pt x="2828" y="229"/>
                    <a:pt x="2634" y="0"/>
                    <a:pt x="2424"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 name="Google Shape;503;p42"/>
            <p:cNvSpPr/>
            <p:nvPr/>
          </p:nvSpPr>
          <p:spPr>
            <a:xfrm>
              <a:off x="3656525" y="2239625"/>
              <a:ext cx="56700" cy="55200"/>
            </a:xfrm>
            <a:custGeom>
              <a:avLst/>
              <a:gdLst/>
              <a:ahLst/>
              <a:cxnLst/>
              <a:rect l="l" t="t" r="r" b="b"/>
              <a:pathLst>
                <a:path w="2268" h="2208" extrusionOk="0">
                  <a:moveTo>
                    <a:pt x="1886" y="1"/>
                  </a:moveTo>
                  <a:cubicBezTo>
                    <a:pt x="1812" y="1"/>
                    <a:pt x="1735" y="33"/>
                    <a:pt x="1674" y="110"/>
                  </a:cubicBezTo>
                  <a:cubicBezTo>
                    <a:pt x="1234" y="670"/>
                    <a:pt x="781" y="1241"/>
                    <a:pt x="222" y="1706"/>
                  </a:cubicBezTo>
                  <a:cubicBezTo>
                    <a:pt x="0" y="1879"/>
                    <a:pt x="176" y="2208"/>
                    <a:pt x="390" y="2208"/>
                  </a:cubicBezTo>
                  <a:cubicBezTo>
                    <a:pt x="440" y="2208"/>
                    <a:pt x="493" y="2190"/>
                    <a:pt x="543" y="2146"/>
                  </a:cubicBezTo>
                  <a:cubicBezTo>
                    <a:pt x="1150" y="1658"/>
                    <a:pt x="1627" y="1051"/>
                    <a:pt x="2103" y="432"/>
                  </a:cubicBezTo>
                  <a:cubicBezTo>
                    <a:pt x="2268" y="232"/>
                    <a:pt x="2085" y="1"/>
                    <a:pt x="1886"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 name="Google Shape;504;p42"/>
            <p:cNvSpPr/>
            <p:nvPr/>
          </p:nvSpPr>
          <p:spPr>
            <a:xfrm>
              <a:off x="3594500" y="2349475"/>
              <a:ext cx="53525" cy="52475"/>
            </a:xfrm>
            <a:custGeom>
              <a:avLst/>
              <a:gdLst/>
              <a:ahLst/>
              <a:cxnLst/>
              <a:rect l="l" t="t" r="r" b="b"/>
              <a:pathLst>
                <a:path w="2141" h="2099" extrusionOk="0">
                  <a:moveTo>
                    <a:pt x="1747" y="0"/>
                  </a:moveTo>
                  <a:cubicBezTo>
                    <a:pt x="1694" y="0"/>
                    <a:pt x="1638" y="19"/>
                    <a:pt x="1583" y="62"/>
                  </a:cubicBezTo>
                  <a:cubicBezTo>
                    <a:pt x="1012" y="503"/>
                    <a:pt x="595" y="1086"/>
                    <a:pt x="167" y="1657"/>
                  </a:cubicBezTo>
                  <a:cubicBezTo>
                    <a:pt x="0" y="1859"/>
                    <a:pt x="200" y="2098"/>
                    <a:pt x="408" y="2098"/>
                  </a:cubicBezTo>
                  <a:cubicBezTo>
                    <a:pt x="483" y="2098"/>
                    <a:pt x="559" y="2067"/>
                    <a:pt x="619" y="1991"/>
                  </a:cubicBezTo>
                  <a:cubicBezTo>
                    <a:pt x="1012" y="1455"/>
                    <a:pt x="1405" y="919"/>
                    <a:pt x="1929" y="503"/>
                  </a:cubicBezTo>
                  <a:cubicBezTo>
                    <a:pt x="2140" y="329"/>
                    <a:pt x="1971" y="0"/>
                    <a:pt x="1747"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 name="Google Shape;505;p42"/>
            <p:cNvSpPr/>
            <p:nvPr/>
          </p:nvSpPr>
          <p:spPr>
            <a:xfrm>
              <a:off x="3566850" y="2332625"/>
              <a:ext cx="49950" cy="62075"/>
            </a:xfrm>
            <a:custGeom>
              <a:avLst/>
              <a:gdLst/>
              <a:ahLst/>
              <a:cxnLst/>
              <a:rect l="l" t="t" r="r" b="b"/>
              <a:pathLst>
                <a:path w="1998" h="2483" extrusionOk="0">
                  <a:moveTo>
                    <a:pt x="1613" y="1"/>
                  </a:moveTo>
                  <a:cubicBezTo>
                    <a:pt x="1539" y="1"/>
                    <a:pt x="1464" y="32"/>
                    <a:pt x="1404" y="105"/>
                  </a:cubicBezTo>
                  <a:cubicBezTo>
                    <a:pt x="915" y="748"/>
                    <a:pt x="451" y="1391"/>
                    <a:pt x="94" y="2117"/>
                  </a:cubicBezTo>
                  <a:cubicBezTo>
                    <a:pt x="0" y="2320"/>
                    <a:pt x="183" y="2482"/>
                    <a:pt x="357" y="2482"/>
                  </a:cubicBezTo>
                  <a:cubicBezTo>
                    <a:pt x="448" y="2482"/>
                    <a:pt x="537" y="2438"/>
                    <a:pt x="582" y="2331"/>
                  </a:cubicBezTo>
                  <a:cubicBezTo>
                    <a:pt x="927" y="1641"/>
                    <a:pt x="1380" y="1034"/>
                    <a:pt x="1832" y="438"/>
                  </a:cubicBezTo>
                  <a:cubicBezTo>
                    <a:pt x="1998" y="229"/>
                    <a:pt x="1813" y="1"/>
                    <a:pt x="161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 name="Google Shape;506;p42"/>
            <p:cNvSpPr/>
            <p:nvPr/>
          </p:nvSpPr>
          <p:spPr>
            <a:xfrm>
              <a:off x="3484300" y="2388000"/>
              <a:ext cx="28050" cy="108275"/>
            </a:xfrm>
            <a:custGeom>
              <a:avLst/>
              <a:gdLst/>
              <a:ahLst/>
              <a:cxnLst/>
              <a:rect l="l" t="t" r="r" b="b"/>
              <a:pathLst>
                <a:path w="1122" h="4331" extrusionOk="0">
                  <a:moveTo>
                    <a:pt x="623" y="1"/>
                  </a:moveTo>
                  <a:cubicBezTo>
                    <a:pt x="474" y="1"/>
                    <a:pt x="327" y="111"/>
                    <a:pt x="360" y="307"/>
                  </a:cubicBezTo>
                  <a:cubicBezTo>
                    <a:pt x="574" y="1557"/>
                    <a:pt x="181" y="2795"/>
                    <a:pt x="26" y="4022"/>
                  </a:cubicBezTo>
                  <a:cubicBezTo>
                    <a:pt x="0" y="4217"/>
                    <a:pt x="149" y="4331"/>
                    <a:pt x="297" y="4331"/>
                  </a:cubicBezTo>
                  <a:cubicBezTo>
                    <a:pt x="419" y="4331"/>
                    <a:pt x="541" y="4254"/>
                    <a:pt x="562" y="4081"/>
                  </a:cubicBezTo>
                  <a:cubicBezTo>
                    <a:pt x="741" y="2807"/>
                    <a:pt x="1122" y="1521"/>
                    <a:pt x="896" y="236"/>
                  </a:cubicBezTo>
                  <a:cubicBezTo>
                    <a:pt x="869" y="75"/>
                    <a:pt x="745" y="1"/>
                    <a:pt x="623"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 name="Google Shape;507;p42"/>
            <p:cNvSpPr/>
            <p:nvPr/>
          </p:nvSpPr>
          <p:spPr>
            <a:xfrm>
              <a:off x="3419975" y="2303650"/>
              <a:ext cx="47250" cy="66000"/>
            </a:xfrm>
            <a:custGeom>
              <a:avLst/>
              <a:gdLst/>
              <a:ahLst/>
              <a:cxnLst/>
              <a:rect l="l" t="t" r="r" b="b"/>
              <a:pathLst>
                <a:path w="1890" h="2640" extrusionOk="0">
                  <a:moveTo>
                    <a:pt x="1535" y="1"/>
                  </a:moveTo>
                  <a:cubicBezTo>
                    <a:pt x="1438" y="1"/>
                    <a:pt x="1340" y="50"/>
                    <a:pt x="1290" y="169"/>
                  </a:cubicBezTo>
                  <a:cubicBezTo>
                    <a:pt x="956" y="871"/>
                    <a:pt x="611" y="1562"/>
                    <a:pt x="159" y="2193"/>
                  </a:cubicBezTo>
                  <a:cubicBezTo>
                    <a:pt x="1" y="2403"/>
                    <a:pt x="192" y="2640"/>
                    <a:pt x="389" y="2640"/>
                  </a:cubicBezTo>
                  <a:cubicBezTo>
                    <a:pt x="460" y="2640"/>
                    <a:pt x="531" y="2610"/>
                    <a:pt x="587" y="2538"/>
                  </a:cubicBezTo>
                  <a:cubicBezTo>
                    <a:pt x="1075" y="1859"/>
                    <a:pt x="1433" y="1121"/>
                    <a:pt x="1790" y="371"/>
                  </a:cubicBezTo>
                  <a:cubicBezTo>
                    <a:pt x="1890" y="164"/>
                    <a:pt x="1712" y="1"/>
                    <a:pt x="1535"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 name="Google Shape;508;p42"/>
            <p:cNvSpPr/>
            <p:nvPr/>
          </p:nvSpPr>
          <p:spPr>
            <a:xfrm>
              <a:off x="3516525" y="2211800"/>
              <a:ext cx="60275" cy="65000"/>
            </a:xfrm>
            <a:custGeom>
              <a:avLst/>
              <a:gdLst/>
              <a:ahLst/>
              <a:cxnLst/>
              <a:rect l="l" t="t" r="r" b="b"/>
              <a:pathLst>
                <a:path w="2411" h="2600" extrusionOk="0">
                  <a:moveTo>
                    <a:pt x="2050" y="0"/>
                  </a:moveTo>
                  <a:cubicBezTo>
                    <a:pt x="2013" y="0"/>
                    <a:pt x="1971" y="10"/>
                    <a:pt x="1928" y="33"/>
                  </a:cubicBezTo>
                  <a:cubicBezTo>
                    <a:pt x="1071" y="461"/>
                    <a:pt x="595" y="1342"/>
                    <a:pt x="130" y="2140"/>
                  </a:cubicBezTo>
                  <a:cubicBezTo>
                    <a:pt x="0" y="2357"/>
                    <a:pt x="205" y="2599"/>
                    <a:pt x="395" y="2599"/>
                  </a:cubicBezTo>
                  <a:cubicBezTo>
                    <a:pt x="466" y="2599"/>
                    <a:pt x="534" y="2566"/>
                    <a:pt x="583" y="2485"/>
                  </a:cubicBezTo>
                  <a:cubicBezTo>
                    <a:pt x="976" y="1783"/>
                    <a:pt x="1392" y="926"/>
                    <a:pt x="2143" y="557"/>
                  </a:cubicBezTo>
                  <a:cubicBezTo>
                    <a:pt x="2411" y="412"/>
                    <a:pt x="2295" y="0"/>
                    <a:pt x="2050"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 name="Google Shape;509;p42"/>
            <p:cNvSpPr/>
            <p:nvPr/>
          </p:nvSpPr>
          <p:spPr>
            <a:xfrm>
              <a:off x="3339150" y="2416575"/>
              <a:ext cx="35225" cy="58050"/>
            </a:xfrm>
            <a:custGeom>
              <a:avLst/>
              <a:gdLst/>
              <a:ahLst/>
              <a:cxnLst/>
              <a:rect l="l" t="t" r="r" b="b"/>
              <a:pathLst>
                <a:path w="1409" h="2322" extrusionOk="0">
                  <a:moveTo>
                    <a:pt x="1061" y="0"/>
                  </a:moveTo>
                  <a:cubicBezTo>
                    <a:pt x="967" y="0"/>
                    <a:pt x="875" y="52"/>
                    <a:pt x="832" y="176"/>
                  </a:cubicBezTo>
                  <a:cubicBezTo>
                    <a:pt x="629" y="759"/>
                    <a:pt x="451" y="1355"/>
                    <a:pt x="129" y="1867"/>
                  </a:cubicBezTo>
                  <a:cubicBezTo>
                    <a:pt x="0" y="2082"/>
                    <a:pt x="188" y="2322"/>
                    <a:pt x="370" y="2322"/>
                  </a:cubicBezTo>
                  <a:cubicBezTo>
                    <a:pt x="439" y="2322"/>
                    <a:pt x="508" y="2286"/>
                    <a:pt x="558" y="2200"/>
                  </a:cubicBezTo>
                  <a:cubicBezTo>
                    <a:pt x="915" y="1629"/>
                    <a:pt x="1129" y="1009"/>
                    <a:pt x="1332" y="378"/>
                  </a:cubicBezTo>
                  <a:cubicBezTo>
                    <a:pt x="1408" y="165"/>
                    <a:pt x="1230" y="0"/>
                    <a:pt x="1061"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 name="Google Shape;510;p42"/>
            <p:cNvSpPr/>
            <p:nvPr/>
          </p:nvSpPr>
          <p:spPr>
            <a:xfrm>
              <a:off x="3293925" y="2363575"/>
              <a:ext cx="53150" cy="65100"/>
            </a:xfrm>
            <a:custGeom>
              <a:avLst/>
              <a:gdLst/>
              <a:ahLst/>
              <a:cxnLst/>
              <a:rect l="l" t="t" r="r" b="b"/>
              <a:pathLst>
                <a:path w="2126" h="2604" extrusionOk="0">
                  <a:moveTo>
                    <a:pt x="1725" y="0"/>
                  </a:moveTo>
                  <a:cubicBezTo>
                    <a:pt x="1674" y="0"/>
                    <a:pt x="1621" y="17"/>
                    <a:pt x="1569" y="58"/>
                  </a:cubicBezTo>
                  <a:cubicBezTo>
                    <a:pt x="831" y="641"/>
                    <a:pt x="176" y="1355"/>
                    <a:pt x="33" y="2308"/>
                  </a:cubicBezTo>
                  <a:cubicBezTo>
                    <a:pt x="1" y="2497"/>
                    <a:pt x="149" y="2603"/>
                    <a:pt x="301" y="2603"/>
                  </a:cubicBezTo>
                  <a:cubicBezTo>
                    <a:pt x="426" y="2603"/>
                    <a:pt x="554" y="2530"/>
                    <a:pt x="581" y="2367"/>
                  </a:cubicBezTo>
                  <a:cubicBezTo>
                    <a:pt x="712" y="1558"/>
                    <a:pt x="1307" y="963"/>
                    <a:pt x="1903" y="486"/>
                  </a:cubicBezTo>
                  <a:cubicBezTo>
                    <a:pt x="2125" y="322"/>
                    <a:pt x="1947" y="0"/>
                    <a:pt x="1725"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 name="Google Shape;511;p42"/>
            <p:cNvSpPr/>
            <p:nvPr/>
          </p:nvSpPr>
          <p:spPr>
            <a:xfrm>
              <a:off x="3368175" y="2276025"/>
              <a:ext cx="37450" cy="40725"/>
            </a:xfrm>
            <a:custGeom>
              <a:avLst/>
              <a:gdLst/>
              <a:ahLst/>
              <a:cxnLst/>
              <a:rect l="l" t="t" r="r" b="b"/>
              <a:pathLst>
                <a:path w="1498" h="1629" extrusionOk="0">
                  <a:moveTo>
                    <a:pt x="1140" y="1"/>
                  </a:moveTo>
                  <a:cubicBezTo>
                    <a:pt x="1042" y="1"/>
                    <a:pt x="943" y="46"/>
                    <a:pt x="885" y="154"/>
                  </a:cubicBezTo>
                  <a:cubicBezTo>
                    <a:pt x="707" y="524"/>
                    <a:pt x="385" y="845"/>
                    <a:pt x="147" y="1178"/>
                  </a:cubicBezTo>
                  <a:cubicBezTo>
                    <a:pt x="0" y="1394"/>
                    <a:pt x="191" y="1628"/>
                    <a:pt x="379" y="1628"/>
                  </a:cubicBezTo>
                  <a:cubicBezTo>
                    <a:pt x="451" y="1628"/>
                    <a:pt x="523" y="1594"/>
                    <a:pt x="576" y="1512"/>
                  </a:cubicBezTo>
                  <a:cubicBezTo>
                    <a:pt x="838" y="1119"/>
                    <a:pt x="1183" y="797"/>
                    <a:pt x="1397" y="369"/>
                  </a:cubicBezTo>
                  <a:cubicBezTo>
                    <a:pt x="1498" y="160"/>
                    <a:pt x="1321" y="1"/>
                    <a:pt x="1140"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 name="Google Shape;512;p42"/>
            <p:cNvSpPr/>
            <p:nvPr/>
          </p:nvSpPr>
          <p:spPr>
            <a:xfrm>
              <a:off x="3490800" y="2168725"/>
              <a:ext cx="58950" cy="51525"/>
            </a:xfrm>
            <a:custGeom>
              <a:avLst/>
              <a:gdLst/>
              <a:ahLst/>
              <a:cxnLst/>
              <a:rect l="l" t="t" r="r" b="b"/>
              <a:pathLst>
                <a:path w="2358" h="2061" extrusionOk="0">
                  <a:moveTo>
                    <a:pt x="1988" y="0"/>
                  </a:moveTo>
                  <a:cubicBezTo>
                    <a:pt x="1952" y="0"/>
                    <a:pt x="1914" y="9"/>
                    <a:pt x="1874" y="29"/>
                  </a:cubicBezTo>
                  <a:cubicBezTo>
                    <a:pt x="1159" y="375"/>
                    <a:pt x="600" y="970"/>
                    <a:pt x="147" y="1625"/>
                  </a:cubicBezTo>
                  <a:cubicBezTo>
                    <a:pt x="0" y="1824"/>
                    <a:pt x="193" y="2061"/>
                    <a:pt x="382" y="2061"/>
                  </a:cubicBezTo>
                  <a:cubicBezTo>
                    <a:pt x="453" y="2061"/>
                    <a:pt x="524" y="2027"/>
                    <a:pt x="576" y="1946"/>
                  </a:cubicBezTo>
                  <a:cubicBezTo>
                    <a:pt x="969" y="1387"/>
                    <a:pt x="1457" y="851"/>
                    <a:pt x="2088" y="529"/>
                  </a:cubicBezTo>
                  <a:cubicBezTo>
                    <a:pt x="2358" y="405"/>
                    <a:pt x="2230" y="0"/>
                    <a:pt x="1988"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 name="Google Shape;513;p42"/>
            <p:cNvSpPr/>
            <p:nvPr/>
          </p:nvSpPr>
          <p:spPr>
            <a:xfrm>
              <a:off x="3547975" y="2116525"/>
              <a:ext cx="83350" cy="62250"/>
            </a:xfrm>
            <a:custGeom>
              <a:avLst/>
              <a:gdLst/>
              <a:ahLst/>
              <a:cxnLst/>
              <a:rect l="l" t="t" r="r" b="b"/>
              <a:pathLst>
                <a:path w="3334" h="2490" extrusionOk="0">
                  <a:moveTo>
                    <a:pt x="2933" y="0"/>
                  </a:moveTo>
                  <a:cubicBezTo>
                    <a:pt x="2882" y="0"/>
                    <a:pt x="2829" y="17"/>
                    <a:pt x="2778" y="57"/>
                  </a:cubicBezTo>
                  <a:lnTo>
                    <a:pt x="1051" y="1415"/>
                  </a:lnTo>
                  <a:cubicBezTo>
                    <a:pt x="218" y="2072"/>
                    <a:pt x="0" y="2490"/>
                    <a:pt x="252" y="2490"/>
                  </a:cubicBezTo>
                  <a:cubicBezTo>
                    <a:pt x="425" y="2490"/>
                    <a:pt x="818" y="2294"/>
                    <a:pt x="1385" y="1843"/>
                  </a:cubicBezTo>
                  <a:lnTo>
                    <a:pt x="3111" y="498"/>
                  </a:lnTo>
                  <a:cubicBezTo>
                    <a:pt x="3334" y="324"/>
                    <a:pt x="3155" y="0"/>
                    <a:pt x="2933" y="0"/>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 name="Google Shape;514;p42"/>
            <p:cNvSpPr/>
            <p:nvPr/>
          </p:nvSpPr>
          <p:spPr>
            <a:xfrm>
              <a:off x="3668150" y="2011925"/>
              <a:ext cx="73650" cy="56575"/>
            </a:xfrm>
            <a:custGeom>
              <a:avLst/>
              <a:gdLst/>
              <a:ahLst/>
              <a:cxnLst/>
              <a:rect l="l" t="t" r="r" b="b"/>
              <a:pathLst>
                <a:path w="2946" h="2263" extrusionOk="0">
                  <a:moveTo>
                    <a:pt x="2551" y="1"/>
                  </a:moveTo>
                  <a:cubicBezTo>
                    <a:pt x="2498" y="1"/>
                    <a:pt x="2442" y="19"/>
                    <a:pt x="2388" y="62"/>
                  </a:cubicBezTo>
                  <a:lnTo>
                    <a:pt x="233" y="1765"/>
                  </a:lnTo>
                  <a:cubicBezTo>
                    <a:pt x="1" y="1939"/>
                    <a:pt x="185" y="2263"/>
                    <a:pt x="410" y="2263"/>
                  </a:cubicBezTo>
                  <a:cubicBezTo>
                    <a:pt x="461" y="2263"/>
                    <a:pt x="515" y="2246"/>
                    <a:pt x="566" y="2206"/>
                  </a:cubicBezTo>
                  <a:lnTo>
                    <a:pt x="2733" y="515"/>
                  </a:lnTo>
                  <a:cubicBezTo>
                    <a:pt x="2945" y="332"/>
                    <a:pt x="2775" y="1"/>
                    <a:pt x="2551" y="1"/>
                  </a:cubicBezTo>
                  <a:close/>
                </a:path>
              </a:pathLst>
            </a:custGeom>
            <a:solidFill>
              <a:srgbClr val="025D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 name="TextBox 5"/>
          <p:cNvSpPr txBox="1"/>
          <p:nvPr/>
        </p:nvSpPr>
        <p:spPr>
          <a:xfrm>
            <a:off x="165100" y="725805"/>
            <a:ext cx="8553450" cy="1169035"/>
          </a:xfrm>
          <a:prstGeom prst="rect">
            <a:avLst/>
          </a:prstGeom>
          <a:noFill/>
          <a:ln w="9525">
            <a:noFill/>
          </a:ln>
        </p:spPr>
        <p:txBody>
          <a:bodyPr wrap="square" lIns="91429" tIns="45715" rIns="91429" bIns="45715">
            <a:spAutoFit/>
          </a:bodyPr>
          <a:p>
            <a:pPr algn="just">
              <a:lnSpc>
                <a:spcPct val="90000"/>
              </a:lnSpc>
            </a:pPr>
            <a:r>
              <a:rPr lang="vi-VN" altLang="en-US" sz="2600" b="1" i="1" dirty="0">
                <a:solidFill>
                  <a:srgbClr val="0000FF"/>
                </a:solidFill>
                <a:latin typeface="Arial" panose="020B0604020202020204" pitchFamily="34" charset="0"/>
                <a:cs typeface="Arial" panose="020B0604020202020204" pitchFamily="34" charset="0"/>
              </a:rPr>
              <a:t>1. </a:t>
            </a:r>
            <a:r>
              <a:rPr lang="en-US" altLang="en-US" sz="2600" b="1" i="1" dirty="0">
                <a:solidFill>
                  <a:srgbClr val="0000FF"/>
                </a:solidFill>
                <a:latin typeface="Arial" panose="020B0604020202020204" pitchFamily="34" charset="0"/>
                <a:cs typeface="Arial" panose="020B0604020202020204" pitchFamily="34" charset="0"/>
              </a:rPr>
              <a:t>Tìm các đại từ xưng hô và nhận xét về thái độ, tình cảm của nhân vật khi dùng mỗi đ</a:t>
            </a:r>
            <a:r>
              <a:rPr lang="vi-VN" altLang="en-US" sz="2600" b="1" i="1" dirty="0">
                <a:solidFill>
                  <a:srgbClr val="0000FF"/>
                </a:solidFill>
                <a:latin typeface="Arial" panose="020B0604020202020204" pitchFamily="34" charset="0"/>
                <a:cs typeface="Arial" panose="020B0604020202020204" pitchFamily="34" charset="0"/>
              </a:rPr>
              <a:t>ại từ </a:t>
            </a:r>
            <a:r>
              <a:rPr lang="en-US" altLang="en-US" sz="2600" b="1" i="1" dirty="0">
                <a:solidFill>
                  <a:srgbClr val="0000FF"/>
                </a:solidFill>
                <a:latin typeface="Arial" panose="020B0604020202020204" pitchFamily="34" charset="0"/>
                <a:cs typeface="Arial" panose="020B0604020202020204" pitchFamily="34" charset="0"/>
              </a:rPr>
              <a:t>trong đoạn văn sau :</a:t>
            </a:r>
            <a:endParaRPr lang="vi-VN" altLang="en-US" sz="2600" b="1" i="1" dirty="0">
              <a:solidFill>
                <a:srgbClr val="0000FF"/>
              </a:solidFill>
              <a:latin typeface="Arial" panose="020B0604020202020204" pitchFamily="34" charset="0"/>
              <a:ea typeface="Arial" panose="020B0604020202020204" pitchFamily="34" charset="0"/>
            </a:endParaRPr>
          </a:p>
        </p:txBody>
      </p:sp>
      <p:sp>
        <p:nvSpPr>
          <p:cNvPr id="9" name="TextBox 8"/>
          <p:cNvSpPr txBox="1"/>
          <p:nvPr/>
        </p:nvSpPr>
        <p:spPr>
          <a:xfrm>
            <a:off x="165100" y="1851025"/>
            <a:ext cx="8829675" cy="3050288"/>
          </a:xfrm>
          <a:prstGeom prst="roundRect">
            <a:avLst/>
          </a:prstGeom>
        </p:spPr>
        <p:style>
          <a:lnRef idx="2">
            <a:schemeClr val="accent2"/>
          </a:lnRef>
          <a:fillRef idx="1">
            <a:schemeClr val="lt1"/>
          </a:fillRef>
          <a:effectRef idx="0">
            <a:schemeClr val="accent2"/>
          </a:effectRef>
          <a:fontRef idx="minor">
            <a:schemeClr val="dk1"/>
          </a:fontRef>
        </p:style>
        <p:txBody>
          <a:bodyPr wrap="square" lIns="91429" tIns="45715" rIns="91429" bIns="45715">
            <a:spAutoFit/>
          </a:bodyPr>
          <a:p>
            <a:pPr indent="344805" algn="just" eaLnBrk="0" hangingPunct="0">
              <a:lnSpc>
                <a:spcPct val="90000"/>
              </a:lnSpc>
            </a:pPr>
            <a:r>
              <a:rPr lang="en-US" altLang="en-US" sz="2400" dirty="0">
                <a:latin typeface="Arial" panose="020B0604020202020204" pitchFamily="34" charset="0"/>
                <a:cs typeface="Arial" panose="020B0604020202020204" pitchFamily="34" charset="0"/>
              </a:rPr>
              <a:t>Trời mùa thu mát mẻ. Trên bờ sông, một con rùa đang cố sức tập chạy. Một con thỏ thấy thế liền mỉa mai:</a:t>
            </a:r>
            <a:endParaRPr lang="en-US" altLang="en-US" sz="2400" dirty="0">
              <a:latin typeface="Arial" panose="020B0604020202020204" pitchFamily="34" charset="0"/>
              <a:cs typeface="Arial" panose="020B0604020202020204" pitchFamily="34" charset="0"/>
            </a:endParaRPr>
          </a:p>
          <a:p>
            <a:pPr indent="344805" eaLnBrk="0" hangingPunct="0">
              <a:lnSpc>
                <a:spcPct val="90000"/>
              </a:lnSpc>
            </a:pPr>
            <a:r>
              <a:rPr lang="en-US" altLang="en-US" sz="2400" dirty="0">
                <a:latin typeface="Arial" panose="020B0604020202020204" pitchFamily="34" charset="0"/>
                <a:cs typeface="Arial" panose="020B0604020202020204" pitchFamily="34" charset="0"/>
              </a:rPr>
              <a:t>- Đã gọi l</a:t>
            </a:r>
            <a:r>
              <a:rPr lang="en-US" altLang="en-US" sz="2400" dirty="0">
                <a:latin typeface="Arial" panose="020B0604020202020204" pitchFamily="34" charset="0"/>
                <a:ea typeface="Arial" panose="020B0604020202020204" pitchFamily="34" charset="0"/>
              </a:rPr>
              <a:t>à</a:t>
            </a:r>
            <a:r>
              <a:rPr lang="en-US" altLang="en-US" sz="2400" dirty="0">
                <a:latin typeface="Arial" panose="020B0604020202020204" pitchFamily="34" charset="0"/>
                <a:cs typeface="Arial" panose="020B0604020202020204" pitchFamily="34" charset="0"/>
              </a:rPr>
              <a:t> chậm như rùa m</a:t>
            </a:r>
            <a:r>
              <a:rPr lang="en-US" altLang="en-US" sz="2400" dirty="0">
                <a:latin typeface="Arial" panose="020B0604020202020204" pitchFamily="34" charset="0"/>
                <a:ea typeface="Arial" panose="020B0604020202020204" pitchFamily="34" charset="0"/>
              </a:rPr>
              <a:t>à</a:t>
            </a:r>
            <a:r>
              <a:rPr lang="en-US" altLang="en-US" sz="2400" dirty="0">
                <a:latin typeface="Arial" panose="020B0604020202020204" pitchFamily="34" charset="0"/>
                <a:cs typeface="Arial" panose="020B0604020202020204" pitchFamily="34" charset="0"/>
              </a:rPr>
              <a:t> cũng đòi tập chạy à !</a:t>
            </a:r>
            <a:endParaRPr lang="en-US" altLang="en-US" sz="2400" dirty="0">
              <a:latin typeface="Arial" panose="020B0604020202020204" pitchFamily="34" charset="0"/>
              <a:cs typeface="Arial" panose="020B0604020202020204" pitchFamily="34" charset="0"/>
            </a:endParaRPr>
          </a:p>
          <a:p>
            <a:pPr indent="344805" eaLnBrk="0" hangingPunct="0">
              <a:lnSpc>
                <a:spcPct val="90000"/>
              </a:lnSpc>
            </a:pPr>
            <a:r>
              <a:rPr lang="en-US" altLang="en-US" sz="2400" dirty="0">
                <a:latin typeface="Arial" panose="020B0604020202020204" pitchFamily="34" charset="0"/>
                <a:cs typeface="Arial" panose="020B0604020202020204" pitchFamily="34" charset="0"/>
              </a:rPr>
              <a:t>Rùa đáp :</a:t>
            </a:r>
            <a:endParaRPr lang="en-US" altLang="en-US" sz="2400" dirty="0">
              <a:latin typeface="Arial" panose="020B0604020202020204" pitchFamily="34" charset="0"/>
              <a:cs typeface="Arial" panose="020B0604020202020204" pitchFamily="34" charset="0"/>
            </a:endParaRPr>
          </a:p>
          <a:p>
            <a:pPr indent="344805" eaLnBrk="0" hangingPunct="0">
              <a:lnSpc>
                <a:spcPct val="90000"/>
              </a:lnSpc>
            </a:pPr>
            <a:r>
              <a:rPr lang="en-US" altLang="en-US" sz="2400" dirty="0">
                <a:latin typeface="Arial" panose="020B0604020202020204" pitchFamily="34" charset="0"/>
                <a:cs typeface="Arial" panose="020B0604020202020204" pitchFamily="34" charset="0"/>
              </a:rPr>
              <a:t>- Anh đừng giễu tôi ! Anh với tôi thử chạy thi coi ai hơn !</a:t>
            </a:r>
            <a:endParaRPr lang="en-US" altLang="en-US" sz="2400" dirty="0">
              <a:latin typeface="Arial" panose="020B0604020202020204" pitchFamily="34" charset="0"/>
              <a:cs typeface="Arial" panose="020B0604020202020204" pitchFamily="34" charset="0"/>
            </a:endParaRPr>
          </a:p>
          <a:p>
            <a:pPr indent="344805" eaLnBrk="0" hangingPunct="0">
              <a:lnSpc>
                <a:spcPct val="90000"/>
              </a:lnSpc>
            </a:pPr>
            <a:r>
              <a:rPr lang="en-US" altLang="en-US" sz="2400" dirty="0">
                <a:latin typeface="Arial" panose="020B0604020202020204" pitchFamily="34" charset="0"/>
                <a:cs typeface="Arial" panose="020B0604020202020204" pitchFamily="34" charset="0"/>
              </a:rPr>
              <a:t>Thỏ ngạc nhiên :</a:t>
            </a:r>
            <a:endParaRPr lang="en-US" altLang="en-US" sz="2400" dirty="0">
              <a:latin typeface="Arial" panose="020B0604020202020204" pitchFamily="34" charset="0"/>
              <a:cs typeface="Arial" panose="020B0604020202020204" pitchFamily="34" charset="0"/>
            </a:endParaRPr>
          </a:p>
          <a:p>
            <a:pPr indent="344805" algn="just" eaLnBrk="0" hangingPunct="0">
              <a:lnSpc>
                <a:spcPct val="90000"/>
              </a:lnSpc>
            </a:pPr>
            <a:r>
              <a:rPr lang="en-US" altLang="en-US" sz="2400" dirty="0">
                <a:latin typeface="Arial" panose="020B0604020202020204" pitchFamily="34" charset="0"/>
                <a:cs typeface="Arial" panose="020B0604020202020204" pitchFamily="34" charset="0"/>
              </a:rPr>
              <a:t>- Rùa m</a:t>
            </a:r>
            <a:r>
              <a:rPr lang="en-US" altLang="en-US" sz="2400" dirty="0">
                <a:latin typeface="Arial" panose="020B0604020202020204" pitchFamily="34" charset="0"/>
                <a:ea typeface="Arial" panose="020B0604020202020204" pitchFamily="34" charset="0"/>
              </a:rPr>
              <a:t>à</a:t>
            </a:r>
            <a:r>
              <a:rPr lang="en-US" altLang="en-US" sz="2400" dirty="0">
                <a:latin typeface="Arial" panose="020B0604020202020204" pitchFamily="34" charset="0"/>
                <a:cs typeface="Arial" panose="020B0604020202020204" pitchFamily="34" charset="0"/>
              </a:rPr>
              <a:t> dám chạy thi với thỏ sao? Ta chấp chú em một nửa đường đó.</a:t>
            </a:r>
            <a:endParaRPr lang="en-US" altLang="en-US" sz="2400" dirty="0">
              <a:latin typeface="Arial" panose="020B0604020202020204" pitchFamily="34" charset="0"/>
              <a:ea typeface="Arial" panose="020B0604020202020204" pitchFamily="34" charset="0"/>
            </a:endParaRPr>
          </a:p>
        </p:txBody>
      </p:sp>
      <p:sp>
        <p:nvSpPr>
          <p:cNvPr id="17" name="Text Box 25"/>
          <p:cNvSpPr txBox="1"/>
          <p:nvPr/>
        </p:nvSpPr>
        <p:spPr>
          <a:xfrm>
            <a:off x="5532120" y="4550410"/>
            <a:ext cx="3319780" cy="367030"/>
          </a:xfrm>
          <a:prstGeom prst="rect">
            <a:avLst/>
          </a:prstGeom>
          <a:noFill/>
          <a:ln w="9525">
            <a:noFill/>
          </a:ln>
        </p:spPr>
        <p:txBody>
          <a:bodyPr wrap="square" lIns="91429" tIns="45715" rIns="91429" bIns="45715">
            <a:spAutoFit/>
          </a:bodyPr>
          <a:p>
            <a:pPr algn="ctr" defTabSz="914400" eaLnBrk="0" hangingPunct="0">
              <a:tabLst>
                <a:tab pos="363855" algn="l"/>
              </a:tabLst>
            </a:pPr>
            <a:r>
              <a:rPr lang="en-US" altLang="en-US" sz="1800" i="1" dirty="0">
                <a:latin typeface="Times New Roman" panose="02020603050405020304" pitchFamily="18" charset="0"/>
              </a:rPr>
              <a:t>Theo</a:t>
            </a:r>
            <a:r>
              <a:rPr lang="en-US" altLang="en-US" sz="1800" dirty="0">
                <a:latin typeface="Times New Roman" panose="02020603050405020304" pitchFamily="18" charset="0"/>
              </a:rPr>
              <a:t> </a:t>
            </a:r>
            <a:r>
              <a:rPr lang="en-US" altLang="en-US" sz="1800" b="1" dirty="0">
                <a:latin typeface="Times New Roman" panose="02020603050405020304" pitchFamily="18" charset="0"/>
              </a:rPr>
              <a:t>LA PHÔNG-TEN</a:t>
            </a:r>
            <a:endParaRPr lang="en-US" altLang="en-US" sz="1800" b="1" dirty="0">
              <a:latin typeface="Times New Roman" panose="02020603050405020304" pitchFamily="18" charset="0"/>
            </a:endParaRPr>
          </a:p>
        </p:txBody>
      </p:sp>
      <p:sp>
        <p:nvSpPr>
          <p:cNvPr id="46" name="Line 11"/>
          <p:cNvSpPr/>
          <p:nvPr/>
        </p:nvSpPr>
        <p:spPr>
          <a:xfrm>
            <a:off x="1997710" y="1137920"/>
            <a:ext cx="2220595" cy="635"/>
          </a:xfrm>
          <a:prstGeom prst="line">
            <a:avLst/>
          </a:prstGeom>
          <a:ln w="28575" cap="flat" cmpd="sng">
            <a:solidFill>
              <a:srgbClr val="FF00FF"/>
            </a:solidFill>
            <a:prstDash val="solid"/>
            <a:headEnd type="none" w="med" len="med"/>
            <a:tailEnd type="none" w="med" len="med"/>
          </a:ln>
        </p:spPr>
      </p:sp>
      <p:sp>
        <p:nvSpPr>
          <p:cNvPr id="4101" name="Text Box 5"/>
          <p:cNvSpPr txBox="1">
            <a:spLocks noChangeArrowheads="1"/>
          </p:cNvSpPr>
          <p:nvPr/>
        </p:nvSpPr>
        <p:spPr bwMode="auto">
          <a:xfrm>
            <a:off x="3496945" y="217170"/>
            <a:ext cx="2096135" cy="508777"/>
          </a:xfrm>
          <a:prstGeom prst="roundRect">
            <a:avLst/>
          </a:prstGeom>
          <a:solidFill>
            <a:schemeClr val="accent4">
              <a:lumMod val="40000"/>
              <a:lumOff val="60000"/>
            </a:schemeClr>
          </a:solid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style>
          <a:lnRef idx="2">
            <a:schemeClr val="accent4"/>
          </a:lnRef>
          <a:fillRef idx="1">
            <a:schemeClr val="lt1"/>
          </a:fillRef>
          <a:effectRef idx="0">
            <a:schemeClr val="accent4"/>
          </a:effectRef>
          <a:fontRef idx="minor">
            <a:schemeClr val="dk1"/>
          </a:fontRef>
        </p:style>
        <p:txBody>
          <a:bodyPr wrap="square" lIns="91429" tIns="45715" rIns="91429" bIns="45715">
            <a:spAutoFit/>
          </a:bodyPr>
          <a:lstStyle>
            <a:lvl1pPr eaLnBrk="0" hangingPunct="0">
              <a:defRPr sz="2800">
                <a:solidFill>
                  <a:schemeClr val="tx1"/>
                </a:solidFill>
                <a:latin typeface="Times New Roman" panose="02020603050405020304" pitchFamily="18" charset="0"/>
              </a:defRPr>
            </a:lvl1pPr>
            <a:lvl2pPr marL="742950" indent="-285750" eaLnBrk="0" hangingPunct="0">
              <a:defRPr sz="2800">
                <a:solidFill>
                  <a:schemeClr val="tx1"/>
                </a:solidFill>
                <a:latin typeface="Times New Roman" panose="02020603050405020304" pitchFamily="18" charset="0"/>
              </a:defRPr>
            </a:lvl2pPr>
            <a:lvl3pPr marL="1143000" indent="-228600" eaLnBrk="0" hangingPunct="0">
              <a:defRPr sz="2800">
                <a:solidFill>
                  <a:schemeClr val="tx1"/>
                </a:solidFill>
                <a:latin typeface="Times New Roman" panose="02020603050405020304" pitchFamily="18" charset="0"/>
              </a:defRPr>
            </a:lvl3pPr>
            <a:lvl4pPr marL="1600200" indent="-228600" eaLnBrk="0" hangingPunct="0">
              <a:defRPr sz="2800">
                <a:solidFill>
                  <a:schemeClr val="tx1"/>
                </a:solidFill>
                <a:latin typeface="Times New Roman" panose="02020603050405020304" pitchFamily="18" charset="0"/>
              </a:defRPr>
            </a:lvl4pPr>
            <a:lvl5pPr marL="2057400" indent="-228600" eaLnBrk="0" hangingPunct="0">
              <a:defRPr sz="28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8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8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8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800">
                <a:solidFill>
                  <a:schemeClr val="tx1"/>
                </a:solidFill>
                <a:latin typeface="Times New Roman" panose="02020603050405020304"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defRPr/>
            </a:pPr>
            <a:r>
              <a:rPr kumimoji="0" lang="en-US" sz="2400" b="1" i="0" u="none" strike="noStrike" kern="1200" cap="none" spc="0" normalizeH="0" baseline="0" noProof="0" dirty="0">
                <a:ln>
                  <a:noFill/>
                </a:ln>
                <a:solidFill>
                  <a:schemeClr val="accent1">
                    <a:lumMod val="50000"/>
                  </a:schemeClr>
                </a:solidFill>
                <a:effectLst/>
                <a:uLnTx/>
                <a:uFillTx/>
                <a:latin typeface="+mj-lt"/>
                <a:ea typeface="+mn-ea"/>
                <a:cs typeface="Times New Roman" panose="02020603050405020304" pitchFamily="18" charset="0"/>
              </a:rPr>
              <a:t>III. Luyện tập</a:t>
            </a:r>
            <a:endParaRPr kumimoji="0" lang="en-US" sz="2400" b="1" i="0" u="none" strike="noStrike" kern="1200" cap="none" spc="0" normalizeH="0" baseline="0" noProof="0" dirty="0" err="1">
              <a:ln>
                <a:noFill/>
              </a:ln>
              <a:solidFill>
                <a:schemeClr val="accent1">
                  <a:lumMod val="50000"/>
                </a:schemeClr>
              </a:solidFill>
              <a:effectLst/>
              <a:uLnTx/>
              <a:uFillTx/>
              <a:latin typeface="Arial" panose="020B0604020202020204" pitchFamily="34" charset="0"/>
              <a:ea typeface="+mn-ea"/>
              <a:cs typeface="+mn-cs"/>
            </a:endParaRPr>
          </a:p>
        </p:txBody>
      </p:sp>
      <p:sp>
        <p:nvSpPr>
          <p:cNvPr id="2" name="Line 11"/>
          <p:cNvSpPr/>
          <p:nvPr/>
        </p:nvSpPr>
        <p:spPr>
          <a:xfrm>
            <a:off x="4873625" y="1137285"/>
            <a:ext cx="3582035" cy="635"/>
          </a:xfrm>
          <a:prstGeom prst="line">
            <a:avLst/>
          </a:prstGeom>
          <a:ln w="28575" cap="flat" cmpd="sng">
            <a:solidFill>
              <a:srgbClr val="FF00FF"/>
            </a:solidFill>
            <a:prstDash val="solid"/>
            <a:headEnd type="none" w="med" len="med"/>
            <a:tailEnd type="none" w="med" len="med"/>
          </a:ln>
        </p:spPr>
      </p:sp>
      <p:sp>
        <p:nvSpPr>
          <p:cNvPr id="3" name="Line 11"/>
          <p:cNvSpPr/>
          <p:nvPr/>
        </p:nvSpPr>
        <p:spPr>
          <a:xfrm>
            <a:off x="306070" y="1494790"/>
            <a:ext cx="2847340" cy="635"/>
          </a:xfrm>
          <a:prstGeom prst="line">
            <a:avLst/>
          </a:prstGeom>
          <a:ln w="28575" cap="flat" cmpd="sng">
            <a:solidFill>
              <a:srgbClr val="FF00FF"/>
            </a:solidFill>
            <a:prstDash val="solid"/>
            <a:headEnd type="none" w="med" len="med"/>
            <a:tailEnd type="none" w="med" len="med"/>
          </a:ln>
        </p:spPr>
      </p:sp>
      <p:sp>
        <p:nvSpPr>
          <p:cNvPr id="40" name="TextBox 39"/>
          <p:cNvSpPr txBox="1"/>
          <p:nvPr/>
        </p:nvSpPr>
        <p:spPr>
          <a:xfrm>
            <a:off x="866140" y="3323590"/>
            <a:ext cx="671830" cy="368935"/>
          </a:xfrm>
          <a:prstGeom prst="rect">
            <a:avLst/>
          </a:prstGeom>
          <a:solidFill>
            <a:schemeClr val="bg1"/>
          </a:solidFill>
          <a:ln w="9525">
            <a:noFill/>
          </a:ln>
        </p:spPr>
        <p:txBody>
          <a:bodyPr wrap="square" lIns="0" tIns="0" rIns="0" bIns="0">
            <a:spAutoFit/>
          </a:bodyPr>
          <a:p>
            <a:r>
              <a:rPr lang="en-US" altLang="en-US" sz="2400" b="1" dirty="0">
                <a:solidFill>
                  <a:srgbClr val="FF0000"/>
                </a:solidFill>
                <a:latin typeface="Arial" panose="020B0604020202020204" pitchFamily="34" charset="0"/>
                <a:cs typeface="Arial" panose="020B0604020202020204" pitchFamily="34" charset="0"/>
              </a:rPr>
              <a:t>Anh</a:t>
            </a:r>
            <a:endParaRPr lang="en-US" altLang="en-US" sz="2400" b="1" dirty="0">
              <a:solidFill>
                <a:srgbClr val="FF0000"/>
              </a:solidFill>
              <a:latin typeface="Arial" panose="020B0604020202020204" pitchFamily="34" charset="0"/>
              <a:ea typeface="Arial" panose="020B0604020202020204" pitchFamily="34" charset="0"/>
              <a:cs typeface="Arial" panose="020B0604020202020204" pitchFamily="34" charset="0"/>
            </a:endParaRPr>
          </a:p>
        </p:txBody>
      </p:sp>
      <p:sp>
        <p:nvSpPr>
          <p:cNvPr id="41" name="TextBox 40"/>
          <p:cNvSpPr txBox="1"/>
          <p:nvPr/>
        </p:nvSpPr>
        <p:spPr>
          <a:xfrm>
            <a:off x="3598545" y="3331845"/>
            <a:ext cx="619760" cy="368935"/>
          </a:xfrm>
          <a:prstGeom prst="rect">
            <a:avLst/>
          </a:prstGeom>
          <a:solidFill>
            <a:schemeClr val="bg1"/>
          </a:solidFill>
          <a:ln w="9525">
            <a:noFill/>
          </a:ln>
        </p:spPr>
        <p:txBody>
          <a:bodyPr wrap="square" lIns="0" tIns="0" rIns="0" bIns="0">
            <a:spAutoFit/>
          </a:bodyPr>
          <a:p>
            <a:r>
              <a:rPr lang="en-US" altLang="en-US" sz="2400" b="1" dirty="0">
                <a:solidFill>
                  <a:srgbClr val="FF0000"/>
                </a:solidFill>
                <a:latin typeface="Arial" panose="020B0604020202020204" pitchFamily="34" charset="0"/>
                <a:cs typeface="Arial" panose="020B0604020202020204" pitchFamily="34" charset="0"/>
              </a:rPr>
              <a:t>Anh</a:t>
            </a:r>
            <a:endParaRPr lang="en-US" altLang="en-US" sz="2400" b="1" dirty="0">
              <a:solidFill>
                <a:srgbClr val="FF0000"/>
              </a:solidFill>
              <a:latin typeface="Arial" panose="020B0604020202020204" pitchFamily="34" charset="0"/>
              <a:ea typeface="Arial" panose="020B0604020202020204" pitchFamily="34" charset="0"/>
              <a:cs typeface="Arial" panose="020B0604020202020204" pitchFamily="34" charset="0"/>
            </a:endParaRPr>
          </a:p>
        </p:txBody>
      </p:sp>
      <p:sp>
        <p:nvSpPr>
          <p:cNvPr id="42" name="TextBox 41"/>
          <p:cNvSpPr txBox="1"/>
          <p:nvPr/>
        </p:nvSpPr>
        <p:spPr>
          <a:xfrm>
            <a:off x="3019425" y="3331845"/>
            <a:ext cx="405765" cy="368935"/>
          </a:xfrm>
          <a:prstGeom prst="rect">
            <a:avLst/>
          </a:prstGeom>
          <a:solidFill>
            <a:schemeClr val="bg1"/>
          </a:solidFill>
          <a:ln w="9525">
            <a:noFill/>
          </a:ln>
        </p:spPr>
        <p:txBody>
          <a:bodyPr wrap="square" lIns="0" tIns="0" rIns="0" bIns="0">
            <a:spAutoFit/>
          </a:bodyPr>
          <a:p>
            <a:r>
              <a:rPr lang="en-US" altLang="en-US" sz="2400" b="1" dirty="0">
                <a:solidFill>
                  <a:srgbClr val="FF0000"/>
                </a:solidFill>
                <a:latin typeface="Arial" panose="020B0604020202020204" pitchFamily="34" charset="0"/>
                <a:cs typeface="Arial" panose="020B0604020202020204" pitchFamily="34" charset="0"/>
              </a:rPr>
              <a:t>tôi</a:t>
            </a:r>
            <a:endParaRPr lang="en-US" altLang="en-US" sz="2400" b="1" dirty="0">
              <a:solidFill>
                <a:srgbClr val="FF0000"/>
              </a:solidFill>
              <a:latin typeface="Arial" panose="020B0604020202020204" pitchFamily="34" charset="0"/>
              <a:ea typeface="Arial" panose="020B0604020202020204" pitchFamily="34" charset="0"/>
              <a:cs typeface="Arial" panose="020B0604020202020204" pitchFamily="34" charset="0"/>
            </a:endParaRPr>
          </a:p>
        </p:txBody>
      </p:sp>
      <p:sp>
        <p:nvSpPr>
          <p:cNvPr id="43" name="TextBox 42"/>
          <p:cNvSpPr txBox="1"/>
          <p:nvPr/>
        </p:nvSpPr>
        <p:spPr>
          <a:xfrm>
            <a:off x="4730115" y="3331845"/>
            <a:ext cx="431165" cy="368935"/>
          </a:xfrm>
          <a:prstGeom prst="rect">
            <a:avLst/>
          </a:prstGeom>
          <a:solidFill>
            <a:schemeClr val="bg1"/>
          </a:solidFill>
          <a:ln w="9525">
            <a:noFill/>
          </a:ln>
        </p:spPr>
        <p:txBody>
          <a:bodyPr wrap="square" lIns="0" tIns="0" rIns="0" bIns="0">
            <a:spAutoFit/>
          </a:bodyPr>
          <a:p>
            <a:r>
              <a:rPr lang="en-US" altLang="en-US" sz="2400" b="1" dirty="0">
                <a:solidFill>
                  <a:srgbClr val="FF0000"/>
                </a:solidFill>
                <a:latin typeface="Arial" panose="020B0604020202020204" pitchFamily="34" charset="0"/>
                <a:cs typeface="Arial" panose="020B0604020202020204" pitchFamily="34" charset="0"/>
              </a:rPr>
              <a:t>tôi</a:t>
            </a:r>
            <a:endParaRPr lang="en-US" altLang="en-US" sz="2400" b="1" dirty="0">
              <a:solidFill>
                <a:srgbClr val="FF0000"/>
              </a:solidFill>
              <a:latin typeface="Arial" panose="020B0604020202020204" pitchFamily="34" charset="0"/>
              <a:ea typeface="Arial" panose="020B0604020202020204" pitchFamily="34" charset="0"/>
              <a:cs typeface="Arial" panose="020B0604020202020204" pitchFamily="34" charset="0"/>
            </a:endParaRPr>
          </a:p>
        </p:txBody>
      </p:sp>
      <p:sp>
        <p:nvSpPr>
          <p:cNvPr id="44" name="TextBox 43"/>
          <p:cNvSpPr txBox="1"/>
          <p:nvPr/>
        </p:nvSpPr>
        <p:spPr>
          <a:xfrm>
            <a:off x="5803900" y="3971290"/>
            <a:ext cx="399415" cy="368935"/>
          </a:xfrm>
          <a:prstGeom prst="rect">
            <a:avLst/>
          </a:prstGeom>
          <a:solidFill>
            <a:schemeClr val="bg1"/>
          </a:solidFill>
          <a:ln w="9525">
            <a:noFill/>
          </a:ln>
        </p:spPr>
        <p:txBody>
          <a:bodyPr wrap="square" lIns="0" tIns="0" rIns="0" bIns="0">
            <a:spAutoFit/>
          </a:bodyPr>
          <a:p>
            <a:r>
              <a:rPr lang="en-US" altLang="en-US" sz="2400" b="1" dirty="0">
                <a:solidFill>
                  <a:srgbClr val="FF0000"/>
                </a:solidFill>
                <a:latin typeface="Arial" panose="020B0604020202020204" pitchFamily="34" charset="0"/>
                <a:cs typeface="Arial" panose="020B0604020202020204" pitchFamily="34" charset="0"/>
              </a:rPr>
              <a:t>Ta</a:t>
            </a:r>
            <a:endParaRPr lang="en-US" altLang="en-US" sz="2400" b="1" dirty="0">
              <a:solidFill>
                <a:srgbClr val="FF0000"/>
              </a:solidFill>
              <a:latin typeface="Arial" panose="020B0604020202020204" pitchFamily="34" charset="0"/>
              <a:ea typeface="Arial" panose="020B0604020202020204" pitchFamily="34" charset="0"/>
              <a:cs typeface="Arial" panose="020B0604020202020204" pitchFamily="34" charset="0"/>
            </a:endParaRPr>
          </a:p>
        </p:txBody>
      </p:sp>
      <p:sp>
        <p:nvSpPr>
          <p:cNvPr id="45" name="TextBox 44"/>
          <p:cNvSpPr txBox="1"/>
          <p:nvPr/>
        </p:nvSpPr>
        <p:spPr>
          <a:xfrm>
            <a:off x="7002145" y="3971290"/>
            <a:ext cx="1109980" cy="368935"/>
          </a:xfrm>
          <a:prstGeom prst="rect">
            <a:avLst/>
          </a:prstGeom>
          <a:solidFill>
            <a:schemeClr val="bg1"/>
          </a:solidFill>
          <a:ln w="9525">
            <a:noFill/>
          </a:ln>
        </p:spPr>
        <p:txBody>
          <a:bodyPr wrap="square" lIns="0" tIns="0" rIns="0" bIns="0">
            <a:spAutoFit/>
          </a:bodyPr>
          <a:p>
            <a:r>
              <a:rPr lang="en-US" altLang="en-US" sz="2400" b="1" dirty="0">
                <a:solidFill>
                  <a:srgbClr val="FF0000"/>
                </a:solidFill>
                <a:latin typeface="Arial" panose="020B0604020202020204" pitchFamily="34" charset="0"/>
                <a:cs typeface="Arial" panose="020B0604020202020204" pitchFamily="34" charset="0"/>
              </a:rPr>
              <a:t>chú em</a:t>
            </a:r>
            <a:endParaRPr lang="en-US" altLang="en-US" sz="2400" b="1" dirty="0">
              <a:solidFill>
                <a:srgbClr val="FF0000"/>
              </a:solidFill>
              <a:latin typeface="Arial" panose="020B0604020202020204" pitchFamily="34" charset="0"/>
              <a:ea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000000"/>
                                          </p:val>
                                        </p:tav>
                                        <p:tav tm="100000">
                                          <p:val>
                                            <p:strVal val="#ppt_w"/>
                                          </p:val>
                                        </p:tav>
                                      </p:tavLst>
                                    </p:anim>
                                    <p:anim calcmode="lin" valueType="num">
                                      <p:cBhvr>
                                        <p:cTn id="8" dur="500" fill="hold"/>
                                        <p:tgtEl>
                                          <p:spTgt spid="6"/>
                                        </p:tgtEl>
                                        <p:attrNameLst>
                                          <p:attrName>ppt_h</p:attrName>
                                        </p:attrNameLst>
                                      </p:cBhvr>
                                      <p:tavLst>
                                        <p:tav tm="0">
                                          <p:val>
                                            <p:fltVal val="0.00000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000000"/>
                                          </p:val>
                                        </p:tav>
                                        <p:tav tm="100000">
                                          <p:val>
                                            <p:strVal val="#ppt_w"/>
                                          </p:val>
                                        </p:tav>
                                      </p:tavLst>
                                    </p:anim>
                                    <p:anim calcmode="lin" valueType="num">
                                      <p:cBhvr>
                                        <p:cTn id="13" dur="500" fill="hold"/>
                                        <p:tgtEl>
                                          <p:spTgt spid="9"/>
                                        </p:tgtEl>
                                        <p:attrNameLst>
                                          <p:attrName>ppt_h</p:attrName>
                                        </p:attrNameLst>
                                      </p:cBhvr>
                                      <p:tavLst>
                                        <p:tav tm="0">
                                          <p:val>
                                            <p:fltVal val="0.000000"/>
                                          </p:val>
                                        </p:tav>
                                        <p:tav tm="100000">
                                          <p:val>
                                            <p:strVal val="#ppt_h"/>
                                          </p:val>
                                        </p:tav>
                                      </p:tavLst>
                                    </p:anim>
                                  </p:childTnLst>
                                </p:cTn>
                              </p:par>
                            </p:childTnLst>
                          </p:cTn>
                        </p:par>
                        <p:par>
                          <p:cTn id="14" fill="hold">
                            <p:stCondLst>
                              <p:cond delay="1000"/>
                            </p:stCondLst>
                            <p:childTnLst>
                              <p:par>
                                <p:cTn id="15" presetID="3" presetClass="entr" presetSubtype="10"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linds(horizontal)">
                                      <p:cBhvr>
                                        <p:cTn id="17" dur="500"/>
                                        <p:tgtEl>
                                          <p:spTgt spid="17"/>
                                        </p:tgtEl>
                                      </p:cBhvr>
                                    </p:animEffect>
                                  </p:childTnLst>
                                </p:cTn>
                              </p:par>
                              <p:par>
                                <p:cTn id="18" presetID="3" presetClass="entr" presetSubtype="10" fill="hold" nodeType="withEffect">
                                  <p:stCondLst>
                                    <p:cond delay="0"/>
                                  </p:stCondLst>
                                  <p:childTnLst>
                                    <p:set>
                                      <p:cBhvr>
                                        <p:cTn id="19" dur="1" fill="hold">
                                          <p:stCondLst>
                                            <p:cond delay="0"/>
                                          </p:stCondLst>
                                        </p:cTn>
                                        <p:tgtEl>
                                          <p:spTgt spid="46"/>
                                        </p:tgtEl>
                                        <p:attrNameLst>
                                          <p:attrName>style.visibility</p:attrName>
                                        </p:attrNameLst>
                                      </p:cBhvr>
                                      <p:to>
                                        <p:strVal val="visible"/>
                                      </p:to>
                                    </p:set>
                                    <p:animEffect transition="in" filter="blinds(horizontal)">
                                      <p:cBhvr>
                                        <p:cTn id="20" dur="250"/>
                                        <p:tgtEl>
                                          <p:spTgt spid="46"/>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4101"/>
                                        </p:tgtEl>
                                        <p:attrNameLst>
                                          <p:attrName>style.visibility</p:attrName>
                                        </p:attrNameLst>
                                      </p:cBhvr>
                                      <p:to>
                                        <p:strVal val="visible"/>
                                      </p:to>
                                    </p:set>
                                    <p:animEffect transition="in" filter="blinds(horizontal)">
                                      <p:cBhvr>
                                        <p:cTn id="23" dur="500"/>
                                        <p:tgtEl>
                                          <p:spTgt spid="4101"/>
                                        </p:tgtEl>
                                      </p:cBhvr>
                                    </p:animEffect>
                                  </p:childTnLst>
                                </p:cTn>
                              </p:par>
                              <p:par>
                                <p:cTn id="24" presetID="3" presetClass="entr" presetSubtype="10" fill="hold" nodeType="with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blinds(horizontal)">
                                      <p:cBhvr>
                                        <p:cTn id="26" dur="250"/>
                                        <p:tgtEl>
                                          <p:spTgt spid="2"/>
                                        </p:tgtEl>
                                      </p:cBhvr>
                                    </p:animEffect>
                                  </p:childTnLst>
                                </p:cTn>
                              </p:par>
                              <p:par>
                                <p:cTn id="27" presetID="3" presetClass="entr" presetSubtype="1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blinds(horizontal)">
                                      <p:cBhvr>
                                        <p:cTn id="29" dur="25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23" presetClass="entr" presetSubtype="16" fill="hold" grpId="0" nodeType="click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childTnLst>
                                </p:cTn>
                              </p:par>
                              <p:par>
                                <p:cTn id="36" presetID="23" presetClass="entr" presetSubtype="16" fill="hold" grpId="0"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41"/>
                                        </p:tgtEl>
                                        <p:attrNameLst>
                                          <p:attrName>style.visibility</p:attrName>
                                        </p:attrNameLst>
                                      </p:cBhvr>
                                      <p:to>
                                        <p:strVal val="visible"/>
                                      </p:to>
                                    </p:set>
                                    <p:anim calcmode="lin" valueType="num">
                                      <p:cBhvr>
                                        <p:cTn id="42" dur="500" fill="hold"/>
                                        <p:tgtEl>
                                          <p:spTgt spid="41"/>
                                        </p:tgtEl>
                                        <p:attrNameLst>
                                          <p:attrName>ppt_w</p:attrName>
                                        </p:attrNameLst>
                                      </p:cBhvr>
                                      <p:tavLst>
                                        <p:tav tm="0">
                                          <p:val>
                                            <p:fltVal val="0"/>
                                          </p:val>
                                        </p:tav>
                                        <p:tav tm="100000">
                                          <p:val>
                                            <p:strVal val="#ppt_w"/>
                                          </p:val>
                                        </p:tav>
                                      </p:tavLst>
                                    </p:anim>
                                    <p:anim calcmode="lin" valueType="num">
                                      <p:cBhvr>
                                        <p:cTn id="43" dur="500" fill="hold"/>
                                        <p:tgtEl>
                                          <p:spTgt spid="41"/>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 calcmode="lin" valueType="num">
                                      <p:cBhvr>
                                        <p:cTn id="46" dur="500" fill="hold"/>
                                        <p:tgtEl>
                                          <p:spTgt spid="43"/>
                                        </p:tgtEl>
                                        <p:attrNameLst>
                                          <p:attrName>ppt_w</p:attrName>
                                        </p:attrNameLst>
                                      </p:cBhvr>
                                      <p:tavLst>
                                        <p:tav tm="0">
                                          <p:val>
                                            <p:fltVal val="0"/>
                                          </p:val>
                                        </p:tav>
                                        <p:tav tm="100000">
                                          <p:val>
                                            <p:strVal val="#ppt_w"/>
                                          </p:val>
                                        </p:tav>
                                      </p:tavLst>
                                    </p:anim>
                                    <p:anim calcmode="lin" valueType="num">
                                      <p:cBhvr>
                                        <p:cTn id="47" dur="500" fill="hold"/>
                                        <p:tgtEl>
                                          <p:spTgt spid="43"/>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 calcmode="lin" valueType="num">
                                      <p:cBhvr>
                                        <p:cTn id="50" dur="500" fill="hold"/>
                                        <p:tgtEl>
                                          <p:spTgt spid="44"/>
                                        </p:tgtEl>
                                        <p:attrNameLst>
                                          <p:attrName>ppt_w</p:attrName>
                                        </p:attrNameLst>
                                      </p:cBhvr>
                                      <p:tavLst>
                                        <p:tav tm="0">
                                          <p:val>
                                            <p:fltVal val="0"/>
                                          </p:val>
                                        </p:tav>
                                        <p:tav tm="100000">
                                          <p:val>
                                            <p:strVal val="#ppt_w"/>
                                          </p:val>
                                        </p:tav>
                                      </p:tavLst>
                                    </p:anim>
                                    <p:anim calcmode="lin" valueType="num">
                                      <p:cBhvr>
                                        <p:cTn id="51" dur="500" fill="hold"/>
                                        <p:tgtEl>
                                          <p:spTgt spid="44"/>
                                        </p:tgtEl>
                                        <p:attrNameLst>
                                          <p:attrName>ppt_h</p:attrName>
                                        </p:attrNameLst>
                                      </p:cBhvr>
                                      <p:tavLst>
                                        <p:tav tm="0">
                                          <p:val>
                                            <p:fltVal val="0"/>
                                          </p:val>
                                        </p:tav>
                                        <p:tav tm="100000">
                                          <p:val>
                                            <p:strVal val="#ppt_h"/>
                                          </p:val>
                                        </p:tav>
                                      </p:tavLst>
                                    </p:anim>
                                  </p:childTnLst>
                                </p:cTn>
                              </p:par>
                              <p:par>
                                <p:cTn id="52" presetID="23" presetClass="entr" presetSubtype="16" fill="hold" grpId="0" nodeType="with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9" grpId="0" bldLvl="0" animBg="1"/>
      <p:bldP spid="17" grpId="0"/>
      <p:bldP spid="4101" grpId="0" bldLvl="0" animBg="1"/>
      <p:bldP spid="40" grpId="0" animBg="1"/>
      <p:bldP spid="42" grpId="0" animBg="1"/>
      <p:bldP spid="41" grpId="0" animBg="1"/>
      <p:bldP spid="43" grpId="0" animBg="1"/>
      <p:bldP spid="44" grpId="0" animBg="1"/>
      <p:bldP spid="45" grpId="0" animBg="1"/>
      <p:bldP spid="40" grpId="1" animBg="1"/>
      <p:bldP spid="42" grpId="1" animBg="1"/>
      <p:bldP spid="41" grpId="1" animBg="1"/>
      <p:bldP spid="43" grpId="1" animBg="1"/>
      <p:bldP spid="44" grpId="1" animBg="1"/>
      <p:bldP spid="45"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444" name="Shape 444"/>
        <p:cNvGrpSpPr/>
        <p:nvPr/>
      </p:nvGrpSpPr>
      <p:grpSpPr>
        <a:xfrm>
          <a:off x="0" y="0"/>
          <a:ext cx="0" cy="0"/>
          <a:chOff x="0" y="0"/>
          <a:chExt cx="0" cy="0"/>
        </a:xfrm>
      </p:grpSpPr>
      <p:sp>
        <p:nvSpPr>
          <p:cNvPr id="445" name="Google Shape;445;p38"/>
          <p:cNvSpPr txBox="1"/>
          <p:nvPr>
            <p:ph type="title"/>
          </p:nvPr>
        </p:nvSpPr>
        <p:spPr>
          <a:xfrm>
            <a:off x="621750" y="372983"/>
            <a:ext cx="7492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a:t>To-Do List</a:t>
            </a:r>
            <a:endParaRPr lang="en-GB"/>
          </a:p>
        </p:txBody>
      </p:sp>
      <p:sp>
        <p:nvSpPr>
          <p:cNvPr id="446" name="Google Shape;446;p38"/>
          <p:cNvSpPr txBox="1"/>
          <p:nvPr>
            <p:ph type="subTitle" idx="2"/>
          </p:nvPr>
        </p:nvSpPr>
        <p:spPr>
          <a:xfrm>
            <a:off x="793925" y="2459050"/>
            <a:ext cx="3530700" cy="1812600"/>
          </a:xfrm>
          <a:prstGeom prst="rect">
            <a:avLst/>
          </a:prstGeom>
        </p:spPr>
        <p:txBody>
          <a:bodyPr spcFirstLastPara="1" wrap="square" lIns="91425" tIns="91425" rIns="91425" bIns="91425" anchor="ctr" anchorCtr="0">
            <a:noAutofit/>
          </a:bodyPr>
          <a:lstStyle/>
          <a:p>
            <a:pPr marL="457200" lvl="0" indent="-336550" algn="ctr" rtl="0">
              <a:spcBef>
                <a:spcPts val="0"/>
              </a:spcBef>
              <a:spcAft>
                <a:spcPts val="0"/>
              </a:spcAft>
              <a:buClr>
                <a:schemeClr val="accent1"/>
              </a:buClr>
              <a:buSzPts val="1700"/>
              <a:buChar char="●"/>
            </a:pPr>
            <a:r>
              <a:rPr lang="en-GB">
                <a:solidFill>
                  <a:schemeClr val="accent1"/>
                </a:solidFill>
              </a:rPr>
              <a:t>Write a pending task here</a:t>
            </a:r>
            <a:endParaRPr>
              <a:solidFill>
                <a:schemeClr val="accent1"/>
              </a:solidFill>
            </a:endParaRPr>
          </a:p>
          <a:p>
            <a:pPr marL="457200" lvl="0" indent="-336550" algn="ctr" rtl="0">
              <a:spcBef>
                <a:spcPts val="0"/>
              </a:spcBef>
              <a:spcAft>
                <a:spcPts val="0"/>
              </a:spcAft>
              <a:buClr>
                <a:schemeClr val="accent1"/>
              </a:buClr>
              <a:buSzPts val="1700"/>
              <a:buChar char="●"/>
            </a:pPr>
            <a:r>
              <a:rPr lang="en-GB">
                <a:solidFill>
                  <a:schemeClr val="accent1"/>
                </a:solidFill>
              </a:rPr>
              <a:t>Write a pending task here</a:t>
            </a:r>
            <a:endParaRPr>
              <a:solidFill>
                <a:schemeClr val="accent1"/>
              </a:solidFill>
            </a:endParaRPr>
          </a:p>
          <a:p>
            <a:pPr marL="457200" lvl="0" indent="-336550" algn="ctr" rtl="0">
              <a:spcBef>
                <a:spcPts val="0"/>
              </a:spcBef>
              <a:spcAft>
                <a:spcPts val="0"/>
              </a:spcAft>
              <a:buClr>
                <a:schemeClr val="accent1"/>
              </a:buClr>
              <a:buSzPts val="1700"/>
              <a:buChar char="●"/>
            </a:pPr>
            <a:r>
              <a:rPr lang="en-GB">
                <a:solidFill>
                  <a:schemeClr val="accent1"/>
                </a:solidFill>
              </a:rPr>
              <a:t>Write a pending task here</a:t>
            </a:r>
            <a:endParaRPr>
              <a:solidFill>
                <a:schemeClr val="accent1"/>
              </a:solidFill>
            </a:endParaRPr>
          </a:p>
          <a:p>
            <a:pPr marL="457200" lvl="0" indent="-336550" algn="ctr" rtl="0">
              <a:spcBef>
                <a:spcPts val="0"/>
              </a:spcBef>
              <a:spcAft>
                <a:spcPts val="0"/>
              </a:spcAft>
              <a:buClr>
                <a:schemeClr val="accent1"/>
              </a:buClr>
              <a:buSzPts val="1700"/>
              <a:buChar char="●"/>
            </a:pPr>
            <a:r>
              <a:rPr lang="en-GB">
                <a:solidFill>
                  <a:schemeClr val="accent1"/>
                </a:solidFill>
              </a:rPr>
              <a:t>Write a pending task here</a:t>
            </a:r>
            <a:endParaRPr>
              <a:solidFill>
                <a:schemeClr val="accent1"/>
              </a:solidFill>
            </a:endParaRPr>
          </a:p>
        </p:txBody>
      </p:sp>
      <p:sp>
        <p:nvSpPr>
          <p:cNvPr id="447" name="Google Shape;447;p38"/>
          <p:cNvSpPr txBox="1"/>
          <p:nvPr>
            <p:ph type="subTitle" idx="4"/>
          </p:nvPr>
        </p:nvSpPr>
        <p:spPr>
          <a:xfrm>
            <a:off x="4858125" y="2459050"/>
            <a:ext cx="3486600" cy="1812600"/>
          </a:xfrm>
          <a:prstGeom prst="rect">
            <a:avLst/>
          </a:prstGeom>
        </p:spPr>
        <p:txBody>
          <a:bodyPr spcFirstLastPara="1" wrap="square" lIns="91425" tIns="91425" rIns="91425" bIns="91425" anchor="ctr" anchorCtr="0">
            <a:noAutofit/>
          </a:bodyPr>
          <a:lstStyle/>
          <a:p>
            <a:pPr marL="457200" lvl="0" indent="-336550" algn="ctr" rtl="0">
              <a:spcBef>
                <a:spcPts val="0"/>
              </a:spcBef>
              <a:spcAft>
                <a:spcPts val="0"/>
              </a:spcAft>
              <a:buClr>
                <a:schemeClr val="accent1"/>
              </a:buClr>
              <a:buSzPts val="1700"/>
              <a:buChar char="●"/>
            </a:pPr>
            <a:r>
              <a:rPr lang="en-GB">
                <a:solidFill>
                  <a:schemeClr val="accent1"/>
                </a:solidFill>
              </a:rPr>
              <a:t>Write a pending task here</a:t>
            </a:r>
            <a:endParaRPr>
              <a:solidFill>
                <a:schemeClr val="accent1"/>
              </a:solidFill>
            </a:endParaRPr>
          </a:p>
          <a:p>
            <a:pPr marL="457200" lvl="0" indent="-336550" algn="ctr" rtl="0">
              <a:spcBef>
                <a:spcPts val="0"/>
              </a:spcBef>
              <a:spcAft>
                <a:spcPts val="0"/>
              </a:spcAft>
              <a:buClr>
                <a:schemeClr val="accent1"/>
              </a:buClr>
              <a:buSzPts val="1700"/>
              <a:buChar char="●"/>
            </a:pPr>
            <a:r>
              <a:rPr lang="en-GB">
                <a:solidFill>
                  <a:schemeClr val="accent1"/>
                </a:solidFill>
              </a:rPr>
              <a:t>Write a pending task here</a:t>
            </a:r>
            <a:endParaRPr>
              <a:solidFill>
                <a:schemeClr val="accent1"/>
              </a:solidFill>
            </a:endParaRPr>
          </a:p>
          <a:p>
            <a:pPr marL="457200" lvl="0" indent="-336550" algn="ctr" rtl="0">
              <a:spcBef>
                <a:spcPts val="0"/>
              </a:spcBef>
              <a:spcAft>
                <a:spcPts val="0"/>
              </a:spcAft>
              <a:buClr>
                <a:schemeClr val="accent1"/>
              </a:buClr>
              <a:buSzPts val="1700"/>
              <a:buChar char="●"/>
            </a:pPr>
            <a:r>
              <a:rPr lang="en-GB">
                <a:solidFill>
                  <a:schemeClr val="accent1"/>
                </a:solidFill>
              </a:rPr>
              <a:t>Write a pending task here</a:t>
            </a:r>
            <a:endParaRPr>
              <a:solidFill>
                <a:schemeClr val="accent1"/>
              </a:solidFill>
            </a:endParaRPr>
          </a:p>
          <a:p>
            <a:pPr marL="457200" lvl="0" indent="-336550" algn="ctr" rtl="0">
              <a:spcBef>
                <a:spcPts val="0"/>
              </a:spcBef>
              <a:spcAft>
                <a:spcPts val="0"/>
              </a:spcAft>
              <a:buClr>
                <a:schemeClr val="accent1"/>
              </a:buClr>
              <a:buSzPts val="1700"/>
              <a:buChar char="●"/>
            </a:pPr>
            <a:r>
              <a:rPr lang="en-GB">
                <a:solidFill>
                  <a:schemeClr val="accent1"/>
                </a:solidFill>
              </a:rPr>
              <a:t>Write a pending task here</a:t>
            </a:r>
            <a:endParaRPr>
              <a:solidFill>
                <a:schemeClr val="accent1"/>
              </a:solidFill>
            </a:endParaRPr>
          </a:p>
        </p:txBody>
      </p:sp>
      <p:sp>
        <p:nvSpPr>
          <p:cNvPr id="448" name="Google Shape;448;p38"/>
          <p:cNvSpPr txBox="1"/>
          <p:nvPr>
            <p:ph type="subTitle" idx="1"/>
          </p:nvPr>
        </p:nvSpPr>
        <p:spPr>
          <a:xfrm>
            <a:off x="1919237" y="1713056"/>
            <a:ext cx="1280100" cy="441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To Do </a:t>
            </a:r>
            <a:endParaRPr lang="en-GB"/>
          </a:p>
        </p:txBody>
      </p:sp>
      <p:sp>
        <p:nvSpPr>
          <p:cNvPr id="449" name="Google Shape;449;p38"/>
          <p:cNvSpPr txBox="1"/>
          <p:nvPr>
            <p:ph type="subTitle" idx="3"/>
          </p:nvPr>
        </p:nvSpPr>
        <p:spPr>
          <a:xfrm>
            <a:off x="5956951" y="1713050"/>
            <a:ext cx="1277700" cy="441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a:t>Tasks</a:t>
            </a:r>
            <a:endParaRPr lang="en-GB"/>
          </a:p>
        </p:txBody>
      </p:sp>
    </p:spTree>
  </p:cSld>
  <p:clrMapOvr>
    <a:masterClrMapping/>
  </p:clrMapOvr>
</p:sld>
</file>

<file path=ppt/theme/theme1.xml><?xml version="1.0" encoding="utf-8"?>
<a:theme xmlns:a="http://schemas.openxmlformats.org/drawingml/2006/main" name="Monthly Organizer for Teachers by Slidesgo">
  <a:themeElements>
    <a:clrScheme name="Simple Light">
      <a:dk1>
        <a:srgbClr val="025D5A"/>
      </a:dk1>
      <a:lt1>
        <a:srgbClr val="FFFFFF"/>
      </a:lt1>
      <a:dk2>
        <a:srgbClr val="025D5A"/>
      </a:dk2>
      <a:lt2>
        <a:srgbClr val="F9B651"/>
      </a:lt2>
      <a:accent1>
        <a:srgbClr val="E07C4A"/>
      </a:accent1>
      <a:accent2>
        <a:srgbClr val="025D5A"/>
      </a:accent2>
      <a:accent3>
        <a:srgbClr val="FEE8DD"/>
      </a:accent3>
      <a:accent4>
        <a:srgbClr val="F9B651"/>
      </a:accent4>
      <a:accent5>
        <a:srgbClr val="025D5A"/>
      </a:accent5>
      <a:accent6>
        <a:srgbClr val="F9B651"/>
      </a:accent6>
      <a:hlink>
        <a:srgbClr val="025D5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8956</Words>
  <Application>WPS Presentation</Application>
  <PresentationFormat/>
  <Paragraphs>560</Paragraphs>
  <Slides>53</Slides>
  <Notes>0</Notes>
  <HiddenSlides>0</HiddenSlides>
  <MMClips>0</MMClips>
  <ScaleCrop>false</ScaleCrop>
  <HeadingPairs>
    <vt:vector size="6" baseType="variant">
      <vt:variant>
        <vt:lpstr>已用的字体</vt:lpstr>
      </vt:variant>
      <vt:variant>
        <vt:i4>15</vt:i4>
      </vt:variant>
      <vt:variant>
        <vt:lpstr>主题</vt:lpstr>
      </vt:variant>
      <vt:variant>
        <vt:i4>2</vt:i4>
      </vt:variant>
      <vt:variant>
        <vt:lpstr>幻灯片标题</vt:lpstr>
      </vt:variant>
      <vt:variant>
        <vt:i4>53</vt:i4>
      </vt:variant>
    </vt:vector>
  </HeadingPairs>
  <TitlesOfParts>
    <vt:vector size="70" baseType="lpstr">
      <vt:lpstr>Arial</vt:lpstr>
      <vt:lpstr>SimSun</vt:lpstr>
      <vt:lpstr>Wingdings</vt:lpstr>
      <vt:lpstr>Arial</vt:lpstr>
      <vt:lpstr>Calistoga</vt:lpstr>
      <vt:lpstr>Varela Round</vt:lpstr>
      <vt:lpstr>Proxima Nova Semibold</vt:lpstr>
      <vt:lpstr>Proxima Nova</vt:lpstr>
      <vt:lpstr>Times New Roman</vt:lpstr>
      <vt:lpstr>Microsoft YaHei</vt:lpstr>
      <vt:lpstr>Arial Unicode MS</vt:lpstr>
      <vt:lpstr>Calibri</vt:lpstr>
      <vt:lpstr>Amatic SC</vt:lpstr>
      <vt:lpstr>Roboto Medium</vt:lpstr>
      <vt:lpstr>Segoe Print</vt:lpstr>
      <vt:lpstr>Monthly Organizer for Teachers by Slidesgo</vt:lpstr>
      <vt:lpstr>Slidesgo Final Pages</vt:lpstr>
      <vt:lpstr>PowerPoint 演示文稿</vt:lpstr>
      <vt:lpstr>Luyện từ và câu Đại từ xưng hô</vt:lpstr>
      <vt:lpstr>PowerPoint 演示文稿</vt:lpstr>
      <vt:lpstr>PowerPoint 演示文稿</vt:lpstr>
      <vt:lpstr>PowerPoint 演示文稿</vt:lpstr>
      <vt:lpstr>PowerPoint 演示文稿</vt:lpstr>
      <vt:lpstr>PowerPoint 演示文稿</vt:lpstr>
      <vt:lpstr>PowerPoint 演示文稿</vt:lpstr>
      <vt:lpstr>To-Do List</vt:lpstr>
      <vt:lpstr>PowerPoint 演示文稿</vt:lpstr>
      <vt:lpstr>First Week</vt:lpstr>
      <vt:lpstr>Previous Knowledge </vt:lpstr>
      <vt:lpstr>A Picture Always Reinforces the Concept</vt:lpstr>
      <vt:lpstr>Concept Map</vt:lpstr>
      <vt:lpstr>This Is a Graph</vt:lpstr>
      <vt:lpstr>Infographics Make Your Idea Understandable</vt:lpstr>
      <vt:lpstr>Easy to Remember</vt:lpstr>
      <vt:lpstr>Lesson Contents</vt:lpstr>
      <vt:lpstr>343,110.00</vt:lpstr>
      <vt:lpstr>Sat</vt:lpstr>
      <vt:lpstr>Awesome Words</vt:lpstr>
      <vt:lpstr>Map</vt:lpstr>
      <vt:lpstr>Fourth Week</vt:lpstr>
      <vt:lpstr>85%</vt:lpstr>
      <vt:lpstr>This Is a Flowchart</vt:lpstr>
      <vt:lpstr>Lesson Resources</vt:lpstr>
      <vt:lpstr>98,300</vt:lpstr>
      <vt:lpstr>Project Schedule</vt:lpstr>
      <vt:lpstr>Review of Concepts</vt:lpstr>
      <vt:lpstr>Our Teachers</vt:lpstr>
      <vt:lpstr>Social Media</vt:lpstr>
      <vt:lpstr>Social Media</vt:lpstr>
      <vt:lpstr>Social Media</vt:lpstr>
      <vt:lpstr>Thanks</vt:lpstr>
      <vt:lpstr>Alternative Resources</vt:lpstr>
      <vt:lpstr>Resources</vt:lpstr>
      <vt:lpstr>Instructions for use</vt:lpstr>
      <vt:lpstr>Fonts &amp; colors used</vt:lpstr>
      <vt:lpstr>Stories by Freepik</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Medical Icons</vt:lpstr>
      <vt:lpstr>Teamwork Icons</vt:lpstr>
      <vt:lpstr>Avatar Icons</vt:lpstr>
      <vt:lpstr>Performing Arts Icons</vt:lpstr>
      <vt:lpstr>PowerPoint 演示文稿</vt:lpstr>
      <vt:lpstr>SEO &amp; Marketing Icons</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Admin</cp:lastModifiedBy>
  <cp:revision>3</cp:revision>
  <dcterms:created xsi:type="dcterms:W3CDTF">2020-11-16T16:08:00Z</dcterms:created>
  <dcterms:modified xsi:type="dcterms:W3CDTF">2020-11-17T02:29:01Z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1033-11.2.0.9739</vt:lpwstr>
  </property>
</Properties>
</file>