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2"/>
    <p:sldId id="257" r:id="rId3"/>
    <p:sldId id="258" r:id="rId4"/>
    <p:sldId id="263" r:id="rId5"/>
    <p:sldId id="267" r:id="rId6"/>
    <p:sldId id="268" r:id="rId7"/>
    <p:sldId id="259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30" y="66"/>
      </p:cViewPr>
      <p:guideLst>
        <p:guide orient="horz" pos="2160"/>
        <p:guide pos="2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39249863-6B61-48BD-8CDA-0322F1C3346D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510B393-9385-440C-8D95-E66F9A4AE4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-1295400" y="1790700"/>
            <a:ext cx="11480800" cy="32766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alt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altLang="en-US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Nghe -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4000" b="1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altLang="en-US" sz="4000" b="1" dirty="0">
              <a:ln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-558165" y="896938"/>
            <a:ext cx="1016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TRƯỜNG TIỂU HỌC ĐOÀN KẾT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506FE7-AC58-424B-A0E9-04CA261919E2}"/>
              </a:ext>
            </a:extLst>
          </p:cNvPr>
          <p:cNvSpPr/>
          <p:nvPr/>
        </p:nvSpPr>
        <p:spPr>
          <a:xfrm>
            <a:off x="1613501" y="2967335"/>
            <a:ext cx="5917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Củng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cố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Dặn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dò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375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F5E54E-EEB6-41FC-8957-363AA6E1AAEC}"/>
              </a:ext>
            </a:extLst>
          </p:cNvPr>
          <p:cNvSpPr/>
          <p:nvPr/>
        </p:nvSpPr>
        <p:spPr>
          <a:xfrm>
            <a:off x="540291" y="2967335"/>
            <a:ext cx="8063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Xin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chân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thành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cảm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ơn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5971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0"/>
            <a:ext cx="5623106" cy="68591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609600" y="151179"/>
            <a:ext cx="9144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Nghe –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lả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BD0327-21E3-4666-ADB4-E5A291B96F4D}"/>
              </a:ext>
            </a:extLst>
          </p:cNvPr>
          <p:cNvSpPr txBox="1"/>
          <p:nvPr/>
        </p:nvSpPr>
        <p:spPr>
          <a:xfrm>
            <a:off x="685800" y="253352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DA8476-F0CD-4F03-B807-2C54641D141B}"/>
              </a:ext>
            </a:extLst>
          </p:cNvPr>
          <p:cNvSpPr txBox="1"/>
          <p:nvPr/>
        </p:nvSpPr>
        <p:spPr>
          <a:xfrm>
            <a:off x="76200" y="2286000"/>
            <a:ext cx="3505200" cy="3004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pPr marL="285750" indent="-285750">
              <a:lnSpc>
                <a:spcPct val="114000"/>
              </a:lnSpc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BDEA8-0CB4-4DEF-9458-F2F27FBF5BAB}"/>
              </a:ext>
            </a:extLst>
          </p:cNvPr>
          <p:cNvSpPr txBox="1"/>
          <p:nvPr/>
        </p:nvSpPr>
        <p:spPr>
          <a:xfrm>
            <a:off x="3554437" y="1115038"/>
            <a:ext cx="5443025" cy="53461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6821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BD0327-21E3-4666-ADB4-E5A291B96F4D}"/>
              </a:ext>
            </a:extLst>
          </p:cNvPr>
          <p:cNvSpPr txBox="1"/>
          <p:nvPr/>
        </p:nvSpPr>
        <p:spPr>
          <a:xfrm>
            <a:off x="685800" y="253352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DA8476-F0CD-4F03-B807-2C54641D141B}"/>
              </a:ext>
            </a:extLst>
          </p:cNvPr>
          <p:cNvSpPr txBox="1"/>
          <p:nvPr/>
        </p:nvSpPr>
        <p:spPr>
          <a:xfrm>
            <a:off x="76200" y="2286000"/>
            <a:ext cx="3505200" cy="2164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FontTx/>
              <a:buChar char="-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14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BDEA8-0CB4-4DEF-9458-F2F27FBF5BAB}"/>
              </a:ext>
            </a:extLst>
          </p:cNvPr>
          <p:cNvSpPr txBox="1"/>
          <p:nvPr/>
        </p:nvSpPr>
        <p:spPr>
          <a:xfrm>
            <a:off x="3554437" y="1115038"/>
            <a:ext cx="5443025" cy="53461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endParaRPr lang="en-US" sz="2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dờn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5815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BD0327-21E3-4666-ADB4-E5A291B96F4D}"/>
              </a:ext>
            </a:extLst>
          </p:cNvPr>
          <p:cNvSpPr txBox="1"/>
          <p:nvPr/>
        </p:nvSpPr>
        <p:spPr>
          <a:xfrm>
            <a:off x="685800" y="2901017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00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0"/>
            <a:ext cx="89916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: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endParaRPr lang="en-US" sz="2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: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endParaRPr lang="en-US" sz="22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: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2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1945 –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(1)........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(2)......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(1)..........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(1)..........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(1)..........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(2)........ ,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(1)........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(3).......</a:t>
            </a:r>
          </a:p>
          <a:p>
            <a:pPr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rang;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sấm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- Co…o…ó!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7705" y="1977122"/>
            <a:ext cx="8575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1977122"/>
            <a:ext cx="670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6722" y="2312700"/>
            <a:ext cx="6703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0" y="2286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05352" y="2590800"/>
            <a:ext cx="7131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8689" y="29718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3178" y="3276600"/>
            <a:ext cx="10775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65022" y="3276600"/>
            <a:ext cx="11483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0535" y="645195"/>
            <a:ext cx="881106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(3)..........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(3)..........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(3)............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mệnh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(3)..........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1295400"/>
            <a:ext cx="680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16764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3531513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79F434-6DC5-465B-AB10-772138C855BF}"/>
              </a:ext>
            </a:extLst>
          </p:cNvPr>
          <p:cNvSpPr txBox="1"/>
          <p:nvPr/>
        </p:nvSpPr>
        <p:spPr>
          <a:xfrm>
            <a:off x="4531222" y="1676399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156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113105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953754"/>
              </p:ext>
            </p:extLst>
          </p:nvPr>
        </p:nvGraphicFramePr>
        <p:xfrm>
          <a:off x="1104900" y="2179320"/>
          <a:ext cx="693420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đầu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i,e,ê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trước các âm còn lại 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“cờ”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là.....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là......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“gờ”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là.....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là.....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“ngờ”</a:t>
                      </a:r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31666" y="2963681"/>
            <a:ext cx="10668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28735" y="3440935"/>
            <a:ext cx="7620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29321" y="3970775"/>
            <a:ext cx="11430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94806" y="2969377"/>
            <a:ext cx="9906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53421" y="3440934"/>
            <a:ext cx="5334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26458" y="3970775"/>
            <a:ext cx="762000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273</TotalTime>
  <Words>885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Times New Roman</vt:lpstr>
      <vt:lpstr>Blue Waves</vt:lpstr>
      <vt:lpstr>Môn: Chính tả   Nghe - viết: Việt Nam thân yêu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23</cp:revision>
  <dcterms:created xsi:type="dcterms:W3CDTF">2016-09-25T07:09:00Z</dcterms:created>
  <dcterms:modified xsi:type="dcterms:W3CDTF">2021-02-25T10:11:46Z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