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36"/>
  </p:notesMasterIdLst>
  <p:handoutMasterIdLst>
    <p:handoutMasterId r:id="rId37"/>
  </p:handoutMasterIdLst>
  <p:sldIdLst>
    <p:sldId id="376" r:id="rId2"/>
    <p:sldId id="394" r:id="rId3"/>
    <p:sldId id="395" r:id="rId4"/>
    <p:sldId id="396" r:id="rId5"/>
    <p:sldId id="402" r:id="rId6"/>
    <p:sldId id="403" r:id="rId7"/>
    <p:sldId id="366" r:id="rId8"/>
    <p:sldId id="397" r:id="rId9"/>
    <p:sldId id="404" r:id="rId10"/>
    <p:sldId id="356" r:id="rId11"/>
    <p:sldId id="405" r:id="rId12"/>
    <p:sldId id="415" r:id="rId13"/>
    <p:sldId id="360" r:id="rId14"/>
    <p:sldId id="362" r:id="rId15"/>
    <p:sldId id="414" r:id="rId16"/>
    <p:sldId id="400" r:id="rId17"/>
    <p:sldId id="369" r:id="rId18"/>
    <p:sldId id="417" r:id="rId19"/>
    <p:sldId id="416" r:id="rId20"/>
    <p:sldId id="418" r:id="rId21"/>
    <p:sldId id="389" r:id="rId22"/>
    <p:sldId id="407" r:id="rId23"/>
    <p:sldId id="419" r:id="rId24"/>
    <p:sldId id="390" r:id="rId25"/>
    <p:sldId id="372" r:id="rId26"/>
    <p:sldId id="408" r:id="rId27"/>
    <p:sldId id="374" r:id="rId28"/>
    <p:sldId id="420" r:id="rId29"/>
    <p:sldId id="421" r:id="rId30"/>
    <p:sldId id="363" r:id="rId31"/>
    <p:sldId id="410" r:id="rId32"/>
    <p:sldId id="422" r:id="rId33"/>
    <p:sldId id="423" r:id="rId34"/>
    <p:sldId id="391" r:id="rId35"/>
  </p:sldIdLst>
  <p:sldSz cx="9144000" cy="6858000" type="screen4x3"/>
  <p:notesSz cx="7023100" cy="9309100"/>
  <p:embeddedFontLst>
    <p:embeddedFont>
      <p:font typeface=".VnTime" pitchFamily="34" charset="0"/>
      <p:regular r:id="rId38"/>
      <p:bold r:id="rId39"/>
      <p:italic r:id="rId40"/>
      <p:boldItalic r:id="rId41"/>
    </p:embeddedFont>
    <p:embeddedFont>
      <p:font typeface="VNI-Auchon"/>
      <p:bold r:id="rId42"/>
    </p:embeddedFont>
  </p:embeddedFontLst>
  <p:custDataLst>
    <p:tags r:id="rId4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A3FBB2"/>
    <a:srgbClr val="0000CC"/>
    <a:srgbClr val="CC3300"/>
    <a:srgbClr val="CC00FF"/>
    <a:srgbClr val="800080"/>
    <a:srgbClr val="CC66FF"/>
    <a:srgbClr val="00330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82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atin typeface="Times New Roman" pitchFamily="18" charset="0"/>
              </a:defRPr>
            </a:lvl1pPr>
          </a:lstStyle>
          <a:p>
            <a:endParaRPr lang="en-US"/>
          </a:p>
        </p:txBody>
      </p:sp>
      <p:sp>
        <p:nvSpPr>
          <p:cNvPr id="2051" name="Rectangle 3"/>
          <p:cNvSpPr>
            <a:spLocks noGrp="1" noChangeArrowheads="1"/>
          </p:cNvSpPr>
          <p:nvPr>
            <p:ph type="dt" sz="quarter" idx="1"/>
          </p:nvPr>
        </p:nvSpPr>
        <p:spPr bwMode="auto">
          <a:xfrm>
            <a:off x="3979863"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atin typeface="Times New Roman" pitchFamily="18" charset="0"/>
              </a:defRPr>
            </a:lvl1pPr>
          </a:lstStyle>
          <a:p>
            <a:endParaRPr lang="en-US"/>
          </a:p>
        </p:txBody>
      </p:sp>
      <p:sp>
        <p:nvSpPr>
          <p:cNvPr id="2052" name="Rectangle 4"/>
          <p:cNvSpPr>
            <a:spLocks noGrp="1" noChangeArrowheads="1"/>
          </p:cNvSpPr>
          <p:nvPr>
            <p:ph type="ftr" sz="quarter" idx="2"/>
          </p:nvPr>
        </p:nvSpPr>
        <p:spPr bwMode="auto">
          <a:xfrm>
            <a:off x="0" y="8843963"/>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atin typeface="Times New Roman" pitchFamily="18" charset="0"/>
              </a:defRPr>
            </a:lvl1pPr>
          </a:lstStyle>
          <a:p>
            <a:endParaRPr lang="en-US"/>
          </a:p>
        </p:txBody>
      </p:sp>
      <p:sp>
        <p:nvSpPr>
          <p:cNvPr id="2053" name="Rectangle 5"/>
          <p:cNvSpPr>
            <a:spLocks noGrp="1" noChangeArrowheads="1"/>
          </p:cNvSpPr>
          <p:nvPr>
            <p:ph type="sldNum" sz="quarter" idx="3"/>
          </p:nvPr>
        </p:nvSpPr>
        <p:spPr bwMode="auto">
          <a:xfrm>
            <a:off x="3979863" y="8843963"/>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atin typeface="Times New Roman" pitchFamily="18" charset="0"/>
              </a:defRPr>
            </a:lvl1pPr>
          </a:lstStyle>
          <a:p>
            <a:fld id="{46368581-32A2-4026-974C-5B2CA5F97F53}" type="slidenum">
              <a:rPr lang="en-US"/>
              <a:pPr/>
              <a:t>‹#›</a:t>
            </a:fld>
            <a:endParaRPr lang="en-US"/>
          </a:p>
        </p:txBody>
      </p:sp>
    </p:spTree>
    <p:extLst>
      <p:ext uri="{BB962C8B-B14F-4D97-AF65-F5344CB8AC3E}">
        <p14:creationId xmlns:p14="http://schemas.microsoft.com/office/powerpoint/2010/main" val="2564605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979863"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6625" y="4421188"/>
            <a:ext cx="5149850"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43963"/>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979863" y="8843963"/>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atin typeface="Times New Roman" pitchFamily="18" charset="0"/>
              </a:defRPr>
            </a:lvl1pPr>
          </a:lstStyle>
          <a:p>
            <a:fld id="{13D6933E-E1C8-4826-BA5D-EE047008E1C5}" type="slidenum">
              <a:rPr lang="en-US"/>
              <a:pPr/>
              <a:t>‹#›</a:t>
            </a:fld>
            <a:endParaRPr lang="en-US"/>
          </a:p>
        </p:txBody>
      </p:sp>
    </p:spTree>
    <p:extLst>
      <p:ext uri="{BB962C8B-B14F-4D97-AF65-F5344CB8AC3E}">
        <p14:creationId xmlns:p14="http://schemas.microsoft.com/office/powerpoint/2010/main" val="1037153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1200">
                <a:solidFill>
                  <a:schemeClr val="tx1"/>
                </a:solidFill>
                <a:latin typeface="Arial" charset="0"/>
              </a:defRPr>
            </a:lvl1pPr>
            <a:lvl2pPr marL="758255" indent="-291636">
              <a:defRPr sz="1200">
                <a:solidFill>
                  <a:schemeClr val="tx1"/>
                </a:solidFill>
                <a:latin typeface="Arial" charset="0"/>
              </a:defRPr>
            </a:lvl2pPr>
            <a:lvl3pPr marL="1166546" indent="-233309">
              <a:defRPr sz="1200">
                <a:solidFill>
                  <a:schemeClr val="tx1"/>
                </a:solidFill>
                <a:latin typeface="Arial" charset="0"/>
              </a:defRPr>
            </a:lvl3pPr>
            <a:lvl4pPr marL="1633164" indent="-233309">
              <a:defRPr sz="1200">
                <a:solidFill>
                  <a:schemeClr val="tx1"/>
                </a:solidFill>
                <a:latin typeface="Arial" charset="0"/>
              </a:defRPr>
            </a:lvl4pPr>
            <a:lvl5pPr marL="2099782" indent="-233309">
              <a:defRPr sz="1200">
                <a:solidFill>
                  <a:schemeClr val="tx1"/>
                </a:solidFill>
                <a:latin typeface="Arial" charset="0"/>
              </a:defRPr>
            </a:lvl5pPr>
            <a:lvl6pPr marL="2566401" indent="-233309" eaLnBrk="0" fontAlgn="base" hangingPunct="0">
              <a:spcBef>
                <a:spcPct val="30000"/>
              </a:spcBef>
              <a:spcAft>
                <a:spcPct val="0"/>
              </a:spcAft>
              <a:defRPr sz="1200">
                <a:solidFill>
                  <a:schemeClr val="tx1"/>
                </a:solidFill>
                <a:latin typeface="Arial" charset="0"/>
              </a:defRPr>
            </a:lvl6pPr>
            <a:lvl7pPr marL="3033019" indent="-233309" eaLnBrk="0" fontAlgn="base" hangingPunct="0">
              <a:spcBef>
                <a:spcPct val="30000"/>
              </a:spcBef>
              <a:spcAft>
                <a:spcPct val="0"/>
              </a:spcAft>
              <a:defRPr sz="1200">
                <a:solidFill>
                  <a:schemeClr val="tx1"/>
                </a:solidFill>
                <a:latin typeface="Arial" charset="0"/>
              </a:defRPr>
            </a:lvl7pPr>
            <a:lvl8pPr marL="3499637" indent="-233309" eaLnBrk="0" fontAlgn="base" hangingPunct="0">
              <a:spcBef>
                <a:spcPct val="30000"/>
              </a:spcBef>
              <a:spcAft>
                <a:spcPct val="0"/>
              </a:spcAft>
              <a:defRPr sz="1200">
                <a:solidFill>
                  <a:schemeClr val="tx1"/>
                </a:solidFill>
                <a:latin typeface="Arial" charset="0"/>
              </a:defRPr>
            </a:lvl8pPr>
            <a:lvl9pPr marL="3966256" indent="-233309" eaLnBrk="0" fontAlgn="base" hangingPunct="0">
              <a:spcBef>
                <a:spcPct val="30000"/>
              </a:spcBef>
              <a:spcAft>
                <a:spcPct val="0"/>
              </a:spcAft>
              <a:defRPr sz="1200">
                <a:solidFill>
                  <a:schemeClr val="tx1"/>
                </a:solidFill>
                <a:latin typeface="Arial" charset="0"/>
              </a:defRPr>
            </a:lvl9pPr>
          </a:lstStyle>
          <a:p>
            <a:fld id="{2BA8978D-89C6-44E7-AEF6-2CE6AE7B0E8B}" type="slidenum">
              <a:rPr lang="en-US" altLang="vi-VN" smtClean="0"/>
              <a:pPr/>
              <a:t>16</a:t>
            </a:fld>
            <a:endParaRPr lang="en-US" altLang="vi-VN"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DCEBA5-6444-4E4A-A686-1EE20F58302F}" type="slidenum">
              <a:rPr lang="en-US"/>
              <a:pPr/>
              <a:t>‹#›</a:t>
            </a:fld>
            <a:endParaRPr lang="en-US"/>
          </a:p>
        </p:txBody>
      </p:sp>
    </p:spTree>
    <p:extLst>
      <p:ext uri="{BB962C8B-B14F-4D97-AF65-F5344CB8AC3E}">
        <p14:creationId xmlns:p14="http://schemas.microsoft.com/office/powerpoint/2010/main" val="3688982738"/>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0E4716-31A9-42CC-975A-96FE396A889D}" type="slidenum">
              <a:rPr lang="en-US"/>
              <a:pPr/>
              <a:t>‹#›</a:t>
            </a:fld>
            <a:endParaRPr lang="en-US"/>
          </a:p>
        </p:txBody>
      </p:sp>
    </p:spTree>
    <p:extLst>
      <p:ext uri="{BB962C8B-B14F-4D97-AF65-F5344CB8AC3E}">
        <p14:creationId xmlns:p14="http://schemas.microsoft.com/office/powerpoint/2010/main" val="383084730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EA64FF-C8EA-4084-B841-50CE5561A64B}" type="slidenum">
              <a:rPr lang="en-US"/>
              <a:pPr/>
              <a:t>‹#›</a:t>
            </a:fld>
            <a:endParaRPr lang="en-US"/>
          </a:p>
        </p:txBody>
      </p:sp>
    </p:spTree>
    <p:extLst>
      <p:ext uri="{BB962C8B-B14F-4D97-AF65-F5344CB8AC3E}">
        <p14:creationId xmlns:p14="http://schemas.microsoft.com/office/powerpoint/2010/main" val="151398345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5490-919A-4D5E-9567-FA0C5EC38A83}" type="slidenum">
              <a:rPr lang="en-US"/>
              <a:pPr/>
              <a:t>‹#›</a:t>
            </a:fld>
            <a:endParaRPr lang="en-US"/>
          </a:p>
        </p:txBody>
      </p:sp>
    </p:spTree>
    <p:extLst>
      <p:ext uri="{BB962C8B-B14F-4D97-AF65-F5344CB8AC3E}">
        <p14:creationId xmlns:p14="http://schemas.microsoft.com/office/powerpoint/2010/main" val="301553908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6CE18B-02AA-470F-BB42-2DC0C4BBB2B6}" type="slidenum">
              <a:rPr lang="en-US"/>
              <a:pPr/>
              <a:t>‹#›</a:t>
            </a:fld>
            <a:endParaRPr lang="en-US"/>
          </a:p>
        </p:txBody>
      </p:sp>
    </p:spTree>
    <p:extLst>
      <p:ext uri="{BB962C8B-B14F-4D97-AF65-F5344CB8AC3E}">
        <p14:creationId xmlns:p14="http://schemas.microsoft.com/office/powerpoint/2010/main" val="265954281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5ABFFF-4D85-44D9-8CA4-018CFB2A7266}" type="slidenum">
              <a:rPr lang="en-US"/>
              <a:pPr/>
              <a:t>‹#›</a:t>
            </a:fld>
            <a:endParaRPr lang="en-US"/>
          </a:p>
        </p:txBody>
      </p:sp>
    </p:spTree>
    <p:extLst>
      <p:ext uri="{BB962C8B-B14F-4D97-AF65-F5344CB8AC3E}">
        <p14:creationId xmlns:p14="http://schemas.microsoft.com/office/powerpoint/2010/main" val="235867697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995BADA-9E30-47B4-94BE-49BBDC0B3D3C}" type="slidenum">
              <a:rPr lang="en-US"/>
              <a:pPr/>
              <a:t>‹#›</a:t>
            </a:fld>
            <a:endParaRPr lang="en-US"/>
          </a:p>
        </p:txBody>
      </p:sp>
    </p:spTree>
    <p:extLst>
      <p:ext uri="{BB962C8B-B14F-4D97-AF65-F5344CB8AC3E}">
        <p14:creationId xmlns:p14="http://schemas.microsoft.com/office/powerpoint/2010/main" val="38238997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FF5310-DE85-4E9C-8CB9-3C0599BAE9E3}" type="slidenum">
              <a:rPr lang="en-US"/>
              <a:pPr/>
              <a:t>‹#›</a:t>
            </a:fld>
            <a:endParaRPr lang="en-US"/>
          </a:p>
        </p:txBody>
      </p:sp>
    </p:spTree>
    <p:extLst>
      <p:ext uri="{BB962C8B-B14F-4D97-AF65-F5344CB8AC3E}">
        <p14:creationId xmlns:p14="http://schemas.microsoft.com/office/powerpoint/2010/main" val="237613129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90C2ED4-08F7-47CA-96B5-8D8FD60304E7}" type="slidenum">
              <a:rPr lang="en-US"/>
              <a:pPr/>
              <a:t>‹#›</a:t>
            </a:fld>
            <a:endParaRPr lang="en-US"/>
          </a:p>
        </p:txBody>
      </p:sp>
    </p:spTree>
    <p:extLst>
      <p:ext uri="{BB962C8B-B14F-4D97-AF65-F5344CB8AC3E}">
        <p14:creationId xmlns:p14="http://schemas.microsoft.com/office/powerpoint/2010/main" val="3570805662"/>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B3B3D6-7DDB-4AA9-922B-FB8D65FF1DCA}" type="slidenum">
              <a:rPr lang="en-US"/>
              <a:pPr/>
              <a:t>‹#›</a:t>
            </a:fld>
            <a:endParaRPr lang="en-US"/>
          </a:p>
        </p:txBody>
      </p:sp>
    </p:spTree>
    <p:extLst>
      <p:ext uri="{BB962C8B-B14F-4D97-AF65-F5344CB8AC3E}">
        <p14:creationId xmlns:p14="http://schemas.microsoft.com/office/powerpoint/2010/main" val="169253423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9F3C92-5AA1-4977-83EB-6C7CADEBA56D}" type="slidenum">
              <a:rPr lang="en-US"/>
              <a:pPr/>
              <a:t>‹#›</a:t>
            </a:fld>
            <a:endParaRPr lang="en-US"/>
          </a:p>
        </p:txBody>
      </p:sp>
    </p:spTree>
    <p:extLst>
      <p:ext uri="{BB962C8B-B14F-4D97-AF65-F5344CB8AC3E}">
        <p14:creationId xmlns:p14="http://schemas.microsoft.com/office/powerpoint/2010/main" val="333611407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17B134A-4EA1-4F48-B497-E24216BE7B1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dissolv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0.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image" Target="../media/image33.gi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descr="Cute-Flower-Floral-Backgrounds.jpg"/>
          <p:cNvPicPr>
            <a:picLocks noChangeAspect="1"/>
          </p:cNvPicPr>
          <p:nvPr/>
        </p:nvPicPr>
        <p:blipFill>
          <a:blip r:embed="rId3"/>
          <a:stretch>
            <a:fillRect/>
          </a:stretch>
        </p:blipFill>
        <p:spPr>
          <a:xfrm>
            <a:off x="0" y="24"/>
            <a:ext cx="9144000" cy="6858000"/>
          </a:xfrm>
          <a:prstGeom prst="rect">
            <a:avLst/>
          </a:prstGeom>
        </p:spPr>
      </p:pic>
      <p:sp>
        <p:nvSpPr>
          <p:cNvPr id="208" name="WordArt 6"/>
          <p:cNvSpPr>
            <a:spLocks noChangeArrowheads="1" noChangeShapeType="1" noTextEdit="1"/>
          </p:cNvSpPr>
          <p:nvPr/>
        </p:nvSpPr>
        <p:spPr bwMode="auto">
          <a:xfrm>
            <a:off x="142908" y="1357298"/>
            <a:ext cx="9144000" cy="2286000"/>
          </a:xfrm>
          <a:prstGeom prst="rect">
            <a:avLst/>
          </a:prstGeom>
        </p:spPr>
        <p:txBody>
          <a:bodyPr wrap="none" fromWordArt="1">
            <a:prstTxWarp prst="textCanUp">
              <a:avLst>
                <a:gd name="adj" fmla="val 72610"/>
              </a:avLst>
            </a:prstTxWarp>
            <a:scene3d>
              <a:camera prst="legacyObliqueTopRight"/>
              <a:lightRig rig="legacyFlat3" dir="b"/>
            </a:scene3d>
            <a:sp3d extrusionH="430200" prstMaterial="legacyMatte">
              <a:extrusionClr>
                <a:srgbClr val="FFFFFF"/>
              </a:extrusionClr>
            </a:sp3d>
          </a:bodyPr>
          <a:lstStyle/>
          <a:p>
            <a:pPr algn="ctr"/>
            <a:r>
              <a:rPr lang="vi-VN" sz="7200" b="1" kern="10" dirty="0">
                <a:ln w="9525">
                  <a:round/>
                  <a:headEnd/>
                  <a:tailEnd/>
                </a:ln>
                <a:solidFill>
                  <a:srgbClr val="0000FF"/>
                </a:solidFill>
                <a:effectLst>
                  <a:outerShdw dist="38100" dir="2700000" algn="tl" rotWithShape="0">
                    <a:srgbClr val="000000">
                      <a:alpha val="43137"/>
                    </a:srgbClr>
                  </a:outerShdw>
                </a:effectLst>
                <a:latin typeface="Times New Roman"/>
                <a:cs typeface="Times New Roman"/>
              </a:rPr>
              <a:t>Chào mừng quý thầy </a:t>
            </a:r>
            <a:r>
              <a:rPr lang="vi-VN" sz="7200" b="1" kern="10" dirty="0" smtClean="0">
                <a:ln w="9525">
                  <a:round/>
                  <a:headEnd/>
                  <a:tailEnd/>
                </a:ln>
                <a:solidFill>
                  <a:srgbClr val="0000FF"/>
                </a:solidFill>
                <a:effectLst>
                  <a:outerShdw dist="38100" dir="2700000" algn="tl" rotWithShape="0">
                    <a:srgbClr val="000000">
                      <a:alpha val="43137"/>
                    </a:srgbClr>
                  </a:outerShdw>
                </a:effectLst>
                <a:latin typeface="Times New Roman"/>
                <a:cs typeface="Times New Roman"/>
              </a:rPr>
              <a:t>cô </a:t>
            </a:r>
            <a:r>
              <a:rPr lang="vi-VN" sz="7200" b="1" kern="10" dirty="0">
                <a:ln w="9525">
                  <a:round/>
                  <a:headEnd/>
                  <a:tailEnd/>
                </a:ln>
                <a:solidFill>
                  <a:srgbClr val="0000FF"/>
                </a:solidFill>
                <a:effectLst>
                  <a:outerShdw dist="38100" dir="2700000" algn="tl" rotWithShape="0">
                    <a:srgbClr val="000000">
                      <a:alpha val="43137"/>
                    </a:srgbClr>
                  </a:outerShdw>
                </a:effectLst>
                <a:latin typeface="Times New Roman"/>
                <a:cs typeface="Times New Roman"/>
              </a:rPr>
              <a:t>giáo </a:t>
            </a:r>
            <a:endParaRPr lang="vi-VN" sz="7200" b="1" kern="10" dirty="0" smtClean="0">
              <a:ln w="9525">
                <a:round/>
                <a:headEnd/>
                <a:tailEnd/>
              </a:ln>
              <a:solidFill>
                <a:srgbClr val="0000FF"/>
              </a:solidFill>
              <a:effectLst>
                <a:outerShdw dist="38100" dir="2700000" algn="tl" rotWithShape="0">
                  <a:srgbClr val="000000">
                    <a:alpha val="43137"/>
                  </a:srgbClr>
                </a:outerShdw>
              </a:effectLst>
              <a:latin typeface="Times New Roman"/>
              <a:cs typeface="Times New Roman"/>
            </a:endParaRPr>
          </a:p>
          <a:p>
            <a:pPr algn="ctr"/>
            <a:r>
              <a:rPr lang="vi-VN" sz="7200" b="1" kern="10" dirty="0" smtClean="0">
                <a:ln w="9525">
                  <a:round/>
                  <a:headEnd/>
                  <a:tailEnd/>
                </a:ln>
                <a:solidFill>
                  <a:srgbClr val="0000FF"/>
                </a:solidFill>
                <a:effectLst>
                  <a:outerShdw dist="38100" dir="2700000" algn="tl" rotWithShape="0">
                    <a:srgbClr val="000000">
                      <a:alpha val="43137"/>
                    </a:srgbClr>
                  </a:outerShdw>
                </a:effectLst>
                <a:latin typeface="Times New Roman"/>
                <a:cs typeface="Times New Roman"/>
              </a:rPr>
              <a:t>về </a:t>
            </a:r>
            <a:r>
              <a:rPr lang="vi-VN" sz="7200" b="1" kern="10" dirty="0">
                <a:ln w="9525">
                  <a:round/>
                  <a:headEnd/>
                  <a:tailEnd/>
                </a:ln>
                <a:solidFill>
                  <a:srgbClr val="0000FF"/>
                </a:solidFill>
                <a:effectLst>
                  <a:outerShdw dist="38100" dir="2700000" algn="tl" rotWithShape="0">
                    <a:srgbClr val="000000">
                      <a:alpha val="43137"/>
                    </a:srgbClr>
                  </a:outerShdw>
                </a:effectLst>
                <a:latin typeface="Times New Roman"/>
                <a:cs typeface="Times New Roman"/>
              </a:rPr>
              <a:t>dự </a:t>
            </a:r>
            <a:r>
              <a:rPr lang="vi-VN" sz="7200" b="1" kern="10" dirty="0" smtClean="0">
                <a:ln w="9525">
                  <a:round/>
                  <a:headEnd/>
                  <a:tailEnd/>
                </a:ln>
                <a:solidFill>
                  <a:srgbClr val="0000FF"/>
                </a:solidFill>
                <a:effectLst>
                  <a:outerShdw dist="38100" dir="2700000" algn="tl" rotWithShape="0">
                    <a:srgbClr val="000000">
                      <a:alpha val="43137"/>
                    </a:srgbClr>
                  </a:outerShdw>
                </a:effectLst>
                <a:latin typeface="Times New Roman"/>
                <a:cs typeface="Times New Roman"/>
              </a:rPr>
              <a:t>giờ lớp 4B</a:t>
            </a:r>
            <a:endParaRPr lang="vi-VN" sz="7200" b="1" kern="10" dirty="0">
              <a:ln w="9525">
                <a:round/>
                <a:headEnd/>
                <a:tailEnd/>
              </a:ln>
              <a:solidFill>
                <a:srgbClr val="0000FF"/>
              </a:solidFill>
              <a:effectLst>
                <a:outerShdw dist="38100" dir="2700000" algn="tl" rotWithShape="0">
                  <a:srgbClr val="000000">
                    <a:alpha val="43137"/>
                  </a:srgbClr>
                </a:outerShdw>
              </a:effectLst>
              <a:latin typeface="Times New Roman"/>
              <a:cs typeface="Times New Roman"/>
            </a:endParaRPr>
          </a:p>
        </p:txBody>
      </p:sp>
      <p:sp>
        <p:nvSpPr>
          <p:cNvPr id="209" name="WordArt 7"/>
          <p:cNvSpPr>
            <a:spLocks noChangeArrowheads="1" noChangeShapeType="1" noTextEdit="1"/>
          </p:cNvSpPr>
          <p:nvPr/>
        </p:nvSpPr>
        <p:spPr bwMode="auto">
          <a:xfrm>
            <a:off x="2286000" y="3124200"/>
            <a:ext cx="5105400" cy="1524000"/>
          </a:xfrm>
          <a:prstGeom prst="rect">
            <a:avLst/>
          </a:prstGeom>
        </p:spPr>
        <p:txBody>
          <a:bodyPr wrap="none" fromWordArt="1">
            <a:prstTxWarp prst="textPlain">
              <a:avLst>
                <a:gd name="adj" fmla="val 50000"/>
              </a:avLst>
            </a:prstTxWarp>
          </a:bodyPr>
          <a:lstStyle/>
          <a:p>
            <a:pPr algn="ctr"/>
            <a:endParaRPr lang="vi-VN" sz="3600" kern="10">
              <a:ln w="22225">
                <a:solidFill>
                  <a:srgbClr val="008000"/>
                </a:solidFill>
                <a:round/>
                <a:headEnd/>
                <a:tailEnd/>
              </a:ln>
              <a:solidFill>
                <a:srgbClr val="00B050"/>
              </a:solidFill>
              <a:effectLst>
                <a:outerShdw dist="35921" dir="2700000" algn="ctr" rotWithShape="0">
                  <a:srgbClr val="C0C0C0">
                    <a:alpha val="79999"/>
                  </a:srgbClr>
                </a:outerShdw>
              </a:effectLst>
              <a:latin typeface="Times New Roman"/>
              <a:cs typeface="Times New Roman"/>
            </a:endParaRPr>
          </a:p>
        </p:txBody>
      </p:sp>
      <p:sp>
        <p:nvSpPr>
          <p:cNvPr id="210" name="Rectangle 209"/>
          <p:cNvSpPr/>
          <p:nvPr/>
        </p:nvSpPr>
        <p:spPr bwMode="auto">
          <a:xfrm>
            <a:off x="3929058" y="4786322"/>
            <a:ext cx="5286412" cy="71438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r>
              <a:rPr lang="vi-VN" sz="2400" b="1" i="1" smtClean="0">
                <a:solidFill>
                  <a:srgbClr val="7030A0"/>
                </a:solidFill>
                <a:latin typeface="Times New Roman" pitchFamily="18" charset="0"/>
                <a:cs typeface="Times New Roman" pitchFamily="18" charset="0"/>
              </a:rPr>
              <a:t>GIÁO </a:t>
            </a:r>
            <a:r>
              <a:rPr lang="vi-VN" sz="2400" b="1" i="1" dirty="0">
                <a:solidFill>
                  <a:srgbClr val="7030A0"/>
                </a:solidFill>
                <a:latin typeface="Times New Roman" pitchFamily="18" charset="0"/>
                <a:cs typeface="Times New Roman" pitchFamily="18" charset="0"/>
              </a:rPr>
              <a:t>VIÊN: NGUYỄN </a:t>
            </a:r>
            <a:r>
              <a:rPr lang="vi-VN" sz="2400" b="1" i="1" smtClean="0">
                <a:solidFill>
                  <a:srgbClr val="7030A0"/>
                </a:solidFill>
                <a:latin typeface="Times New Roman" pitchFamily="18" charset="0"/>
                <a:cs typeface="Times New Roman" pitchFamily="18" charset="0"/>
              </a:rPr>
              <a:t>THU HƯỜNG</a:t>
            </a:r>
          </a:p>
        </p:txBody>
      </p:sp>
      <p:sp>
        <p:nvSpPr>
          <p:cNvPr id="7" name="Rectangle 6"/>
          <p:cNvSpPr/>
          <p:nvPr/>
        </p:nvSpPr>
        <p:spPr bwMode="auto">
          <a:xfrm>
            <a:off x="1366814" y="3571876"/>
            <a:ext cx="6400801" cy="500066"/>
          </a:xfrm>
          <a:prstGeom prst="rect">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r>
              <a:rPr lang="vi-VN" sz="3200" b="1" dirty="0" smtClean="0">
                <a:solidFill>
                  <a:srgbClr val="CC3300"/>
                </a:solidFill>
                <a:latin typeface="Times New Roman" pitchFamily="18" charset="0"/>
                <a:cs typeface="Times New Roman" pitchFamily="18" charset="0"/>
              </a:rPr>
              <a:t>PHÂN MÔN </a:t>
            </a:r>
            <a:r>
              <a:rPr lang="vi-VN" sz="3200" b="1" dirty="0">
                <a:solidFill>
                  <a:srgbClr val="CC3300"/>
                </a:solidFill>
                <a:latin typeface="Times New Roman" pitchFamily="18" charset="0"/>
                <a:cs typeface="Times New Roman" pitchFamily="18" charset="0"/>
              </a:rPr>
              <a:t>: </a:t>
            </a:r>
            <a:r>
              <a:rPr lang="vi-VN" sz="3200" b="1">
                <a:solidFill>
                  <a:srgbClr val="CC3300"/>
                </a:solidFill>
                <a:latin typeface="Times New Roman" pitchFamily="18" charset="0"/>
                <a:cs typeface="Times New Roman" pitchFamily="18" charset="0"/>
              </a:rPr>
              <a:t>TẬP </a:t>
            </a:r>
            <a:r>
              <a:rPr lang="vi-VN" sz="3200" b="1" smtClean="0">
                <a:solidFill>
                  <a:srgbClr val="CC3300"/>
                </a:solidFill>
                <a:latin typeface="Times New Roman" pitchFamily="18" charset="0"/>
                <a:cs typeface="Times New Roman" pitchFamily="18" charset="0"/>
              </a:rPr>
              <a:t>ĐỌC</a:t>
            </a:r>
          </a:p>
        </p:txBody>
      </p:sp>
    </p:spTree>
    <p:extLst>
      <p:ext uri="{BB962C8B-B14F-4D97-AF65-F5344CB8AC3E}">
        <p14:creationId xmlns:p14="http://schemas.microsoft.com/office/powerpoint/2010/main" val="401011166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diamond(in)">
                                      <p:cBhvr>
                                        <p:cTn id="7" dur="10"/>
                                        <p:tgtEl>
                                          <p:spTgt spid="20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nodeType="afterGroup">
                            <p:stCondLst>
                              <p:cond delay="10"/>
                            </p:stCondLst>
                            <p:childTnLst>
                              <p:par>
                                <p:cTn id="9" presetID="3" presetClass="emph" presetSubtype="6" repeatCount="indefinite" fill="hold" grpId="1" nodeType="afterEffect">
                                  <p:stCondLst>
                                    <p:cond delay="0"/>
                                  </p:stCondLst>
                                  <p:childTnLst>
                                    <p:animClr clrSpc="hsl" dir="cw">
                                      <p:cBhvr>
                                        <p:cTn id="10" dur="1000" fill="hold"/>
                                        <p:tgtEl>
                                          <p:spTgt spid="208"/>
                                        </p:tgtEl>
                                        <p:attrNameLst>
                                          <p:attrName>style.color</p:attrName>
                                        </p:attrNameLst>
                                      </p:cBhvr>
                                      <p:to>
                                        <a:schemeClr val="accent2"/>
                                      </p:to>
                                    </p:animClr>
                                  </p:childTnLst>
                                </p:cTn>
                              </p:par>
                            </p:childTnLst>
                          </p:cTn>
                        </p:par>
                        <p:par>
                          <p:cTn id="11" fill="hold" nodeType="afterGroup">
                            <p:stCondLst>
                              <p:cond delay="1010"/>
                            </p:stCondLst>
                            <p:childTnLst>
                              <p:par>
                                <p:cTn id="12" presetID="2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209"/>
                                        </p:tgtEl>
                                        <p:attrNameLst>
                                          <p:attrName>style.visibility</p:attrName>
                                        </p:attrNameLst>
                                      </p:cBhvr>
                                      <p:to>
                                        <p:strVal val="visible"/>
                                      </p:to>
                                    </p:set>
                                    <p:animEffect transition="in" filter="wedge">
                                      <p:cBhvr>
                                        <p:cTn id="14" dur="1000"/>
                                        <p:tgtEl>
                                          <p:spTgt spid="209"/>
                                        </p:tgtEl>
                                      </p:cBhvr>
                                    </p:animEffect>
                                  </p:childTnLst>
                                </p:cTn>
                              </p:par>
                              <p:par>
                                <p:cTn id="15" presetID="21"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2)">
                                      <p:cBhvr>
                                        <p:cTn id="17" dur="10"/>
                                        <p:tgtEl>
                                          <p:spTgt spid="7"/>
                                        </p:tgtEl>
                                      </p:cBhvr>
                                    </p:animEffect>
                                  </p:childTnLst>
                                </p:cTn>
                              </p:par>
                              <p:par>
                                <p:cTn id="18" presetID="21" presetClass="entr" presetSubtype="2" fill="hold" grpId="0" nodeType="with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wheel(2)">
                                      <p:cBhvr>
                                        <p:cTn id="20" dur="1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8" grpId="1" animBg="1"/>
      <p:bldP spid="209" grpId="0" animBg="1"/>
      <p:bldP spid="210"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3" name="WordArt 5"/>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vi-VN" sz="3600" b="1" kern="10">
                <a:ln w="12700">
                  <a:solidFill>
                    <a:srgbClr val="FF00FF"/>
                  </a:solidFill>
                  <a:round/>
                  <a:headEnd/>
                  <a:tailEnd/>
                </a:ln>
                <a:solidFill>
                  <a:srgbClr val="000099"/>
                </a:solidFill>
                <a:effectLst>
                  <a:outerShdw dist="45791" dir="2021404" algn="ctr" rotWithShape="0">
                    <a:srgbClr val="808080">
                      <a:alpha val="80000"/>
                    </a:srgbClr>
                  </a:outerShdw>
                </a:effectLst>
                <a:latin typeface="Arial"/>
                <a:cs typeface="Arial"/>
              </a:rPr>
              <a:t>Đọc nối tiếp đoạn</a:t>
            </a: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84175" y="1844824"/>
            <a:ext cx="8382000" cy="1754187"/>
          </a:xfrm>
          <a:prstGeom prst="rect">
            <a:avLst/>
          </a:prstGeom>
          <a:noFill/>
          <a:ln w="9525">
            <a:noFill/>
            <a:miter lim="800000"/>
            <a:headEnd/>
            <a:tailEnd/>
          </a:ln>
          <a:effectLst/>
        </p:spPr>
        <p:txBody>
          <a:bodyPr>
            <a:spAutoFit/>
          </a:bodyPr>
          <a:lstStyle/>
          <a:p>
            <a:pPr algn="just" eaLnBrk="1" hangingPunct="1">
              <a:spcBef>
                <a:spcPct val="50000"/>
              </a:spcBef>
              <a:defRPr/>
            </a:pPr>
            <a:r>
              <a:rPr lang="en-US" sz="3600" b="1" dirty="0">
                <a:solidFill>
                  <a:schemeClr val="accent2">
                    <a:lumMod val="50000"/>
                  </a:schemeClr>
                </a:solidFill>
                <a:latin typeface="Times New Roman"/>
              </a:rPr>
              <a:t>Chao ôi! Cảnh nghèo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ói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ã gặm nát con ng</a:t>
            </a:r>
            <a:r>
              <a:rPr lang="vi-VN" sz="3600" b="1" dirty="0">
                <a:solidFill>
                  <a:schemeClr val="accent2">
                    <a:lumMod val="50000"/>
                  </a:schemeClr>
                </a:solidFill>
                <a:latin typeface="Times New Roman"/>
              </a:rPr>
              <a:t>ư</a:t>
            </a:r>
            <a:r>
              <a:rPr lang="en-US" sz="3600" b="1" dirty="0">
                <a:solidFill>
                  <a:schemeClr val="accent2">
                    <a:lumMod val="50000"/>
                  </a:schemeClr>
                </a:solidFill>
                <a:latin typeface="Times New Roman"/>
              </a:rPr>
              <a:t>ời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au khổ kia thành xấu xí biết nh</a:t>
            </a:r>
            <a:r>
              <a:rPr lang="vi-VN" sz="3600" b="1" dirty="0">
                <a:solidFill>
                  <a:schemeClr val="accent2">
                    <a:lumMod val="50000"/>
                  </a:schemeClr>
                </a:solidFill>
                <a:latin typeface="Times New Roman"/>
              </a:rPr>
              <a:t>ư</a:t>
            </a:r>
            <a:r>
              <a:rPr lang="en-US" sz="3600" b="1" dirty="0">
                <a:solidFill>
                  <a:schemeClr val="accent2">
                    <a:lumMod val="50000"/>
                  </a:schemeClr>
                </a:solidFill>
                <a:latin typeface="Times New Roman"/>
              </a:rPr>
              <a:t>ờng nào.</a:t>
            </a:r>
          </a:p>
        </p:txBody>
      </p:sp>
      <p:sp>
        <p:nvSpPr>
          <p:cNvPr id="6" name="Text Box 5"/>
          <p:cNvSpPr txBox="1">
            <a:spLocks noChangeArrowheads="1"/>
          </p:cNvSpPr>
          <p:nvPr/>
        </p:nvSpPr>
        <p:spPr bwMode="auto">
          <a:xfrm>
            <a:off x="398463" y="1844824"/>
            <a:ext cx="8382000" cy="1754188"/>
          </a:xfrm>
          <a:prstGeom prst="rect">
            <a:avLst/>
          </a:prstGeom>
          <a:noFill/>
          <a:ln w="9525">
            <a:noFill/>
            <a:miter lim="800000"/>
            <a:headEnd/>
            <a:tailEnd/>
          </a:ln>
          <a:effectLst/>
        </p:spPr>
        <p:txBody>
          <a:bodyPr>
            <a:spAutoFit/>
          </a:bodyPr>
          <a:lstStyle/>
          <a:p>
            <a:pPr algn="just" eaLnBrk="1" hangingPunct="1">
              <a:spcBef>
                <a:spcPct val="50000"/>
              </a:spcBef>
              <a:defRPr/>
            </a:pPr>
            <a:r>
              <a:rPr lang="en-US" sz="3600" b="1" dirty="0" smtClean="0">
                <a:solidFill>
                  <a:schemeClr val="accent2">
                    <a:lumMod val="50000"/>
                  </a:schemeClr>
                </a:solidFill>
                <a:latin typeface="Times New Roman"/>
              </a:rPr>
              <a:t>Chao </a:t>
            </a:r>
            <a:r>
              <a:rPr lang="en-US" sz="3600" b="1" dirty="0">
                <a:solidFill>
                  <a:schemeClr val="accent2">
                    <a:lumMod val="50000"/>
                  </a:schemeClr>
                </a:solidFill>
                <a:latin typeface="Times New Roman"/>
              </a:rPr>
              <a:t>ôi! Cảnh nghèo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ói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ã </a:t>
            </a:r>
            <a:r>
              <a:rPr lang="en-US" sz="3600" b="1" dirty="0">
                <a:solidFill>
                  <a:srgbClr val="002060"/>
                </a:solidFill>
                <a:latin typeface="Times New Roman"/>
              </a:rPr>
              <a:t>gặm nát </a:t>
            </a:r>
            <a:r>
              <a:rPr lang="en-US" sz="3600" b="1" dirty="0">
                <a:solidFill>
                  <a:schemeClr val="accent2">
                    <a:lumMod val="50000"/>
                  </a:schemeClr>
                </a:solidFill>
                <a:latin typeface="Times New Roman"/>
              </a:rPr>
              <a:t>con ng</a:t>
            </a:r>
            <a:r>
              <a:rPr lang="vi-VN" sz="3600" b="1" dirty="0">
                <a:solidFill>
                  <a:schemeClr val="accent2">
                    <a:lumMod val="50000"/>
                  </a:schemeClr>
                </a:solidFill>
                <a:latin typeface="Times New Roman"/>
              </a:rPr>
              <a:t>ư</a:t>
            </a:r>
            <a:r>
              <a:rPr lang="en-US" sz="3600" b="1" dirty="0">
                <a:solidFill>
                  <a:schemeClr val="accent2">
                    <a:lumMod val="50000"/>
                  </a:schemeClr>
                </a:solidFill>
                <a:latin typeface="Times New Roman"/>
              </a:rPr>
              <a:t>ời </a:t>
            </a:r>
            <a:r>
              <a:rPr lang="vi-VN" sz="3600" b="1" dirty="0">
                <a:solidFill>
                  <a:schemeClr val="accent2">
                    <a:lumMod val="50000"/>
                  </a:schemeClr>
                </a:solidFill>
                <a:latin typeface="Times New Roman"/>
              </a:rPr>
              <a:t>đ</a:t>
            </a:r>
            <a:r>
              <a:rPr lang="en-US" sz="3600" b="1" dirty="0">
                <a:solidFill>
                  <a:schemeClr val="accent2">
                    <a:lumMod val="50000"/>
                  </a:schemeClr>
                </a:solidFill>
                <a:latin typeface="Times New Roman"/>
              </a:rPr>
              <a:t>au khổ kia thành </a:t>
            </a:r>
            <a:r>
              <a:rPr lang="en-US" sz="3600" b="1" dirty="0">
                <a:solidFill>
                  <a:srgbClr val="002060"/>
                </a:solidFill>
                <a:latin typeface="Times New Roman"/>
              </a:rPr>
              <a:t>xấu xí </a:t>
            </a:r>
            <a:r>
              <a:rPr lang="en-US" sz="3600" b="1" dirty="0">
                <a:solidFill>
                  <a:schemeClr val="accent2">
                    <a:lumMod val="50000"/>
                  </a:schemeClr>
                </a:solidFill>
                <a:latin typeface="Times New Roman"/>
              </a:rPr>
              <a:t>biết nh</a:t>
            </a:r>
            <a:r>
              <a:rPr lang="vi-VN" sz="3600" b="1" dirty="0">
                <a:solidFill>
                  <a:schemeClr val="accent2">
                    <a:lumMod val="50000"/>
                  </a:schemeClr>
                </a:solidFill>
                <a:latin typeface="Times New Roman"/>
              </a:rPr>
              <a:t>ư</a:t>
            </a:r>
            <a:r>
              <a:rPr lang="en-US" sz="3600" b="1" dirty="0">
                <a:solidFill>
                  <a:schemeClr val="accent2">
                    <a:lumMod val="50000"/>
                  </a:schemeClr>
                </a:solidFill>
                <a:latin typeface="Times New Roman"/>
              </a:rPr>
              <a:t>ờng nào.</a:t>
            </a:r>
          </a:p>
        </p:txBody>
      </p:sp>
      <p:cxnSp>
        <p:nvCxnSpPr>
          <p:cNvPr id="12" name="Straight Connector 11"/>
          <p:cNvCxnSpPr/>
          <p:nvPr/>
        </p:nvCxnSpPr>
        <p:spPr>
          <a:xfrm rot="5400000">
            <a:off x="4360863" y="2577480"/>
            <a:ext cx="685800" cy="2286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8252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4624"/>
            <a:ext cx="5544616" cy="6623316"/>
          </a:xfrm>
          <a:prstGeom prst="rect">
            <a:avLst/>
          </a:prstGeom>
        </p:spPr>
      </p:pic>
    </p:spTree>
    <p:extLst>
      <p:ext uri="{BB962C8B-B14F-4D97-AF65-F5344CB8AC3E}">
        <p14:creationId xmlns:p14="http://schemas.microsoft.com/office/powerpoint/2010/main" val="4074637145"/>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987" name="WordArt 3"/>
          <p:cNvSpPr>
            <a:spLocks noChangeArrowheads="1" noChangeShapeType="1" noTextEdit="1"/>
          </p:cNvSpPr>
          <p:nvPr/>
        </p:nvSpPr>
        <p:spPr bwMode="auto">
          <a:xfrm>
            <a:off x="2286000" y="1143000"/>
            <a:ext cx="6172200" cy="1665288"/>
          </a:xfrm>
          <a:prstGeom prst="rect">
            <a:avLst/>
          </a:prstGeom>
        </p:spPr>
        <p:txBody>
          <a:bodyPr wrap="none" fromWordArt="1">
            <a:prstTxWarp prst="textPlain">
              <a:avLst>
                <a:gd name="adj" fmla="val 50000"/>
              </a:avLst>
            </a:prstTxWarp>
          </a:bodyPr>
          <a:lstStyle/>
          <a:p>
            <a:pPr algn="ctr"/>
            <a:r>
              <a:rPr lang="vi-VN" sz="3600" b="1" kern="10" dirty="0">
                <a:ln w="12700">
                  <a:solidFill>
                    <a:srgbClr val="FF00FF"/>
                  </a:solidFill>
                  <a:round/>
                  <a:headEnd/>
                  <a:tailEnd/>
                </a:ln>
                <a:solidFill>
                  <a:srgbClr val="000099"/>
                </a:solidFill>
                <a:effectLst>
                  <a:outerShdw dist="45791" dir="2021404" algn="ctr" rotWithShape="0">
                    <a:srgbClr val="808080">
                      <a:alpha val="80000"/>
                    </a:srgbClr>
                  </a:outerShdw>
                </a:effectLst>
                <a:latin typeface="Arial"/>
                <a:cs typeface="Arial"/>
              </a:rPr>
              <a:t>Đọc </a:t>
            </a:r>
            <a:r>
              <a:rPr lang="vi-VN" sz="3600" b="1" kern="10" dirty="0" smtClean="0">
                <a:ln w="12700">
                  <a:solidFill>
                    <a:srgbClr val="FF00FF"/>
                  </a:solidFill>
                  <a:round/>
                  <a:headEnd/>
                  <a:tailEnd/>
                </a:ln>
                <a:solidFill>
                  <a:srgbClr val="000099"/>
                </a:solidFill>
                <a:effectLst>
                  <a:outerShdw dist="45791" dir="2021404" algn="ctr" rotWithShape="0">
                    <a:srgbClr val="808080">
                      <a:alpha val="80000"/>
                    </a:srgbClr>
                  </a:outerShdw>
                </a:effectLst>
                <a:latin typeface="Arial"/>
                <a:cs typeface="Arial"/>
              </a:rPr>
              <a:t> đoạn trong nhóm </a:t>
            </a:r>
            <a:endParaRPr lang="vi-VN" sz="3600" b="1" kern="10" dirty="0">
              <a:ln w="12700">
                <a:solidFill>
                  <a:srgbClr val="FF00FF"/>
                </a:solidFill>
                <a:round/>
                <a:headEnd/>
                <a:tailEnd/>
              </a:ln>
              <a:solidFill>
                <a:srgbClr val="000099"/>
              </a:solidFill>
              <a:effectLst>
                <a:outerShdw dist="45791" dir="2021404" algn="ctr" rotWithShape="0">
                  <a:srgbClr val="808080">
                    <a:alpha val="80000"/>
                  </a:srgbClr>
                </a:outerShdw>
              </a:effectLst>
              <a:latin typeface="Arial"/>
              <a:cs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2924944"/>
            <a:ext cx="3200400" cy="225970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4077072"/>
            <a:ext cx="2705100" cy="2800350"/>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3000"/>
                                        <p:tgtEl>
                                          <p:spTgt spid="2"/>
                                        </p:tgtEl>
                                      </p:cBhvr>
                                    </p:animEffect>
                                    <p:anim calcmode="lin" valueType="num">
                                      <p:cBhvr>
                                        <p:cTn id="14" dur="3000"/>
                                        <p:tgtEl>
                                          <p:spTgt spid="2"/>
                                        </p:tgtEl>
                                        <p:attrNameLst>
                                          <p:attrName>ppt_x</p:attrName>
                                        </p:attrNameLst>
                                      </p:cBhvr>
                                      <p:tavLst>
                                        <p:tav tm="0">
                                          <p:val>
                                            <p:strVal val="ppt_x"/>
                                          </p:val>
                                        </p:tav>
                                        <p:tav tm="100000">
                                          <p:val>
                                            <p:strVal val="ppt_x"/>
                                          </p:val>
                                        </p:tav>
                                      </p:tavLst>
                                    </p:anim>
                                    <p:anim calcmode="lin" valueType="num">
                                      <p:cBhvr>
                                        <p:cTn id="15" dur="3000"/>
                                        <p:tgtEl>
                                          <p:spTgt spid="2"/>
                                        </p:tgtEl>
                                        <p:attrNameLst>
                                          <p:attrName>ppt_y</p:attrName>
                                        </p:attrNameLst>
                                      </p:cBhvr>
                                      <p:tavLst>
                                        <p:tav tm="0">
                                          <p:val>
                                            <p:strVal val="ppt_y"/>
                                          </p:val>
                                        </p:tav>
                                        <p:tav tm="100000">
                                          <p:val>
                                            <p:strVal val="ppt_y+.1"/>
                                          </p:val>
                                        </p:tav>
                                      </p:tavLst>
                                    </p:anim>
                                    <p:set>
                                      <p:cBhvr>
                                        <p:cTn id="16" dur="1" fill="hold">
                                          <p:stCondLst>
                                            <p:cond delay="2999"/>
                                          </p:stCondLst>
                                        </p:cTn>
                                        <p:tgtEl>
                                          <p:spTgt spid="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WordArt 3"/>
          <p:cNvSpPr>
            <a:spLocks noChangeArrowheads="1" noChangeShapeType="1" noTextEdit="1"/>
          </p:cNvSpPr>
          <p:nvPr/>
        </p:nvSpPr>
        <p:spPr bwMode="auto">
          <a:xfrm>
            <a:off x="2438400" y="2362200"/>
            <a:ext cx="4876800" cy="1512888"/>
          </a:xfrm>
          <a:prstGeom prst="rect">
            <a:avLst/>
          </a:prstGeom>
        </p:spPr>
        <p:txBody>
          <a:bodyPr wrap="none" fromWordArt="1">
            <a:prstTxWarp prst="textPlain">
              <a:avLst>
                <a:gd name="adj" fmla="val 50000"/>
              </a:avLst>
            </a:prstTxWarp>
          </a:bodyPr>
          <a:lstStyle/>
          <a:p>
            <a:pPr algn="ctr"/>
            <a:r>
              <a:rPr lang="vi-VN" sz="3600" b="1" kern="10" dirty="0" smtClean="0">
                <a:ln w="12700">
                  <a:solidFill>
                    <a:srgbClr val="000000"/>
                  </a:solidFill>
                  <a:round/>
                  <a:headEnd/>
                  <a:tailEnd/>
                </a:ln>
                <a:solidFill>
                  <a:srgbClr val="FF0000"/>
                </a:solidFill>
                <a:effectLst>
                  <a:outerShdw dist="45791" dir="2021404" algn="ctr" rotWithShape="0">
                    <a:srgbClr val="808080">
                      <a:alpha val="80000"/>
                    </a:srgbClr>
                  </a:outerShdw>
                </a:effectLst>
                <a:latin typeface="Arial"/>
                <a:cs typeface="Arial"/>
              </a:rPr>
              <a:t>Tìm hiểu bài</a:t>
            </a:r>
            <a:endParaRPr lang="vi-VN" sz="3600" b="1" kern="10" dirty="0">
              <a:ln w="12700">
                <a:solidFill>
                  <a:srgbClr val="000000"/>
                </a:solidFill>
                <a:round/>
                <a:headEnd/>
                <a:tailEnd/>
              </a:ln>
              <a:solidFill>
                <a:srgbClr val="FF0000"/>
              </a:solidFill>
              <a:effectLst>
                <a:outerShdw dist="45791" dir="2021404" algn="ctr" rotWithShape="0">
                  <a:srgbClr val="808080">
                    <a:alpha val="80000"/>
                  </a:srgbClr>
                </a:outerShdw>
              </a:effectLst>
              <a:latin typeface="Arial"/>
              <a:cs typeface="Arial"/>
            </a:endParaRP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76200" y="2109790"/>
            <a:ext cx="8763000" cy="1676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130" name="Text Box 2"/>
          <p:cNvSpPr txBox="1">
            <a:spLocks noChangeArrowheads="1"/>
          </p:cNvSpPr>
          <p:nvPr/>
        </p:nvSpPr>
        <p:spPr bwMode="auto">
          <a:xfrm>
            <a:off x="1066800" y="2238375"/>
            <a:ext cx="746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b="1" dirty="0" smtClean="0">
                <a:latin typeface="Times New Roman" pitchFamily="18" charset="0"/>
              </a:rPr>
              <a:t>1. </a:t>
            </a:r>
            <a:r>
              <a:rPr lang="en-US" sz="3600" b="1" dirty="0" err="1" smtClean="0">
                <a:latin typeface="Times New Roman" pitchFamily="18" charset="0"/>
              </a:rPr>
              <a:t>Hình</a:t>
            </a:r>
            <a:r>
              <a:rPr lang="en-US" sz="3600" b="1" dirty="0" smtClean="0">
                <a:latin typeface="Times New Roman" pitchFamily="18" charset="0"/>
              </a:rPr>
              <a:t> </a:t>
            </a:r>
            <a:r>
              <a:rPr lang="en-US" sz="3600" b="1" dirty="0" err="1" smtClean="0">
                <a:latin typeface="Times New Roman" pitchFamily="18" charset="0"/>
              </a:rPr>
              <a:t>ảnh</a:t>
            </a:r>
            <a:r>
              <a:rPr lang="en-US" sz="3600" b="1" dirty="0" smtClean="0">
                <a:latin typeface="Times New Roman" pitchFamily="18" charset="0"/>
              </a:rPr>
              <a:t> </a:t>
            </a:r>
            <a:r>
              <a:rPr lang="en-US" sz="3600" b="1" dirty="0" err="1" smtClean="0">
                <a:latin typeface="Times New Roman" pitchFamily="18" charset="0"/>
              </a:rPr>
              <a:t>ông</a:t>
            </a:r>
            <a:r>
              <a:rPr lang="en-US" sz="3600" b="1" dirty="0" smtClean="0">
                <a:latin typeface="Times New Roman" pitchFamily="18" charset="0"/>
              </a:rPr>
              <a:t> </a:t>
            </a:r>
            <a:r>
              <a:rPr lang="en-US" sz="3600" b="1" dirty="0" err="1" smtClean="0">
                <a:latin typeface="Times New Roman" pitchFamily="18" charset="0"/>
              </a:rPr>
              <a:t>lão</a:t>
            </a:r>
            <a:r>
              <a:rPr lang="en-US" sz="3600" b="1" dirty="0" smtClean="0">
                <a:latin typeface="Times New Roman" pitchFamily="18" charset="0"/>
              </a:rPr>
              <a:t> </a:t>
            </a:r>
            <a:r>
              <a:rPr lang="en-US" sz="3600" b="1" dirty="0" err="1" smtClean="0">
                <a:latin typeface="Times New Roman" pitchFamily="18" charset="0"/>
              </a:rPr>
              <a:t>ăn</a:t>
            </a:r>
            <a:r>
              <a:rPr lang="en-US" sz="3600" b="1" dirty="0" smtClean="0">
                <a:latin typeface="Times New Roman" pitchFamily="18" charset="0"/>
              </a:rPr>
              <a:t> </a:t>
            </a:r>
            <a:r>
              <a:rPr lang="en-US" sz="3600" b="1" dirty="0" err="1" smtClean="0">
                <a:latin typeface="Times New Roman" pitchFamily="18" charset="0"/>
              </a:rPr>
              <a:t>xin</a:t>
            </a:r>
            <a:r>
              <a:rPr lang="en-US" sz="3600" b="1" dirty="0" smtClean="0">
                <a:latin typeface="Times New Roman" pitchFamily="18" charset="0"/>
              </a:rPr>
              <a:t> </a:t>
            </a:r>
            <a:r>
              <a:rPr lang="en-US" sz="3600" b="1" dirty="0" err="1" smtClean="0">
                <a:latin typeface="Times New Roman" pitchFamily="18" charset="0"/>
              </a:rPr>
              <a:t>hiện</a:t>
            </a:r>
            <a:r>
              <a:rPr lang="en-US" sz="3600" b="1" dirty="0" smtClean="0">
                <a:latin typeface="Times New Roman" pitchFamily="18" charset="0"/>
              </a:rPr>
              <a:t> </a:t>
            </a:r>
            <a:r>
              <a:rPr lang="en-US" sz="3600" b="1" dirty="0" err="1" smtClean="0">
                <a:latin typeface="Times New Roman" pitchFamily="18" charset="0"/>
              </a:rPr>
              <a:t>ra</a:t>
            </a:r>
            <a:r>
              <a:rPr lang="en-US" sz="3600" b="1" dirty="0" smtClean="0">
                <a:latin typeface="Times New Roman" pitchFamily="18" charset="0"/>
              </a:rPr>
              <a:t> </a:t>
            </a:r>
            <a:r>
              <a:rPr lang="en-US" sz="3600" b="1" dirty="0" err="1" smtClean="0">
                <a:latin typeface="Times New Roman" pitchFamily="18" charset="0"/>
              </a:rPr>
              <a:t>trước</a:t>
            </a:r>
            <a:r>
              <a:rPr lang="en-US" sz="3600" b="1" dirty="0" smtClean="0">
                <a:latin typeface="Times New Roman" pitchFamily="18" charset="0"/>
              </a:rPr>
              <a:t> </a:t>
            </a:r>
            <a:r>
              <a:rPr lang="en-US" sz="3600" b="1" dirty="0" err="1" smtClean="0">
                <a:latin typeface="Times New Roman" pitchFamily="18" charset="0"/>
              </a:rPr>
              <a:t>mắt</a:t>
            </a:r>
            <a:r>
              <a:rPr lang="en-US" sz="3600" b="1" dirty="0" smtClean="0">
                <a:latin typeface="Times New Roman" pitchFamily="18" charset="0"/>
              </a:rPr>
              <a:t>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bé</a:t>
            </a:r>
            <a:r>
              <a:rPr lang="en-US" sz="3600" b="1" dirty="0" smtClean="0">
                <a:latin typeface="Times New Roman" pitchFamily="18" charset="0"/>
              </a:rPr>
              <a:t> </a:t>
            </a:r>
            <a:r>
              <a:rPr lang="en-US" sz="3600" b="1" dirty="0" err="1" smtClean="0">
                <a:latin typeface="Times New Roman" pitchFamily="18" charset="0"/>
              </a:rPr>
              <a:t>như</a:t>
            </a:r>
            <a:r>
              <a:rPr lang="en-US" sz="3600" b="1" dirty="0" smtClean="0">
                <a:latin typeface="Times New Roman" pitchFamily="18" charset="0"/>
              </a:rPr>
              <a:t> </a:t>
            </a:r>
            <a:r>
              <a:rPr lang="en-US" sz="3600" b="1" dirty="0" err="1" smtClean="0">
                <a:latin typeface="Times New Roman" pitchFamily="18" charset="0"/>
              </a:rPr>
              <a:t>thế</a:t>
            </a:r>
            <a:r>
              <a:rPr lang="en-US" sz="3600" b="1" dirty="0" smtClean="0">
                <a:latin typeface="Times New Roman" pitchFamily="18" charset="0"/>
              </a:rPr>
              <a:t> </a:t>
            </a:r>
            <a:r>
              <a:rPr lang="en-US" sz="3600" b="1" dirty="0" err="1" smtClean="0">
                <a:latin typeface="Times New Roman" pitchFamily="18" charset="0"/>
              </a:rPr>
              <a:t>nào</a:t>
            </a:r>
            <a:r>
              <a:rPr lang="en-US" sz="3600" b="1" dirty="0" smtClean="0">
                <a:latin typeface="Times New Roman" pitchFamily="18" charset="0"/>
              </a:rPr>
              <a:t>?</a:t>
            </a:r>
            <a:endParaRPr lang="en-US" sz="3600" b="1" dirty="0">
              <a:latin typeface="Times New Roman" pitchFamily="18" charset="0"/>
            </a:endParaRPr>
          </a:p>
        </p:txBody>
      </p:sp>
    </p:spTree>
    <p:extLst>
      <p:ext uri="{BB962C8B-B14F-4D97-AF65-F5344CB8AC3E}">
        <p14:creationId xmlns:p14="http://schemas.microsoft.com/office/powerpoint/2010/main" val="7914757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 presetClass="entr" presetSubtype="16" fill="hold" grpId="0" nodeType="withEffect">
                                  <p:stCondLst>
                                    <p:cond delay="0"/>
                                  </p:stCondLst>
                                  <p:childTnLst>
                                    <p:set>
                                      <p:cBhvr>
                                        <p:cTn id="8" dur="1" fill="hold">
                                          <p:stCondLst>
                                            <p:cond delay="0"/>
                                          </p:stCondLst>
                                        </p:cTn>
                                        <p:tgtEl>
                                          <p:spTgt spid="48130"/>
                                        </p:tgtEl>
                                        <p:attrNameLst>
                                          <p:attrName>style.visibility</p:attrName>
                                        </p:attrNameLst>
                                      </p:cBhvr>
                                      <p:to>
                                        <p:strVal val="visible"/>
                                      </p:to>
                                    </p:set>
                                    <p:animEffect transition="in" filter="box(in)">
                                      <p:cBhvr>
                                        <p:cTn id="9" dur="500"/>
                                        <p:tgtEl>
                                          <p:spTgt spid="48130"/>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48130"/>
                                        </p:tgtEl>
                                      </p:cBhvr>
                                    </p:animEffect>
                                    <p:set>
                                      <p:cBhvr>
                                        <p:cTn id="14" dur="1" fill="hold">
                                          <p:stCondLst>
                                            <p:cond delay="499"/>
                                          </p:stCondLst>
                                        </p:cTn>
                                        <p:tgtEl>
                                          <p:spTgt spid="48130"/>
                                        </p:tgtEl>
                                        <p:attrNameLst>
                                          <p:attrName>style.visibility</p:attrName>
                                        </p:attrNameLst>
                                      </p:cBhvr>
                                      <p:to>
                                        <p:strVal val="hidden"/>
                                      </p:to>
                                    </p:set>
                                  </p:childTnLst>
                                </p:cTn>
                              </p:par>
                              <p:par>
                                <p:cTn id="15" presetID="3" presetClass="exit" presetSubtype="10" fill="hold" grpId="1" nodeType="with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8130" grpId="0"/>
      <p:bldP spid="4813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858000"/>
          </a:xfrm>
          <a:prstGeom prst="rect">
            <a:avLst/>
          </a:prstGeom>
          <a:noFill/>
          <a:ln w="57150" cmpd="thinThick">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tLang="vi-VN"/>
          </a:p>
        </p:txBody>
      </p:sp>
      <p:pic>
        <p:nvPicPr>
          <p:cNvPr id="5123" name="Picture 3"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0958" y="5567386"/>
            <a:ext cx="9572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6578" y="5562600"/>
            <a:ext cx="90962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668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9144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2954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dandelions_wave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361" y="5678512"/>
            <a:ext cx="157321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dandelions_wave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282" y="5678488"/>
            <a:ext cx="184465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43900" y="5638800"/>
            <a:ext cx="1000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sp2\15.JPG"/>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835696" y="184105"/>
            <a:ext cx="5188988" cy="56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972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180528" y="838200"/>
            <a:ext cx="9296400" cy="295084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35496" y="1556792"/>
            <a:ext cx="95050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Nội</a:t>
            </a:r>
            <a:r>
              <a:rPr lang="en-US" sz="3500" dirty="0" smtClean="0">
                <a:ln>
                  <a:solidFill>
                    <a:srgbClr val="0000CC"/>
                  </a:solidFill>
                </a:ln>
                <a:solidFill>
                  <a:srgbClr val="0000CC"/>
                </a:solidFill>
                <a:latin typeface="Times New Roman" pitchFamily="18" charset="0"/>
              </a:rPr>
              <a:t> dung </a:t>
            </a:r>
            <a:r>
              <a:rPr lang="en-US" sz="3500" dirty="0" err="1" smtClean="0">
                <a:ln>
                  <a:solidFill>
                    <a:srgbClr val="0000CC"/>
                  </a:solidFill>
                </a:ln>
                <a:solidFill>
                  <a:srgbClr val="0000CC"/>
                </a:solidFill>
                <a:latin typeface="Times New Roman" pitchFamily="18" charset="0"/>
              </a:rPr>
              <a:t>đoạn</a:t>
            </a:r>
            <a:r>
              <a:rPr lang="en-US" sz="3500" dirty="0" smtClean="0">
                <a:ln>
                  <a:solidFill>
                    <a:srgbClr val="0000CC"/>
                  </a:solidFill>
                </a:ln>
                <a:solidFill>
                  <a:srgbClr val="0000CC"/>
                </a:solidFill>
                <a:latin typeface="Times New Roman" pitchFamily="18" charset="0"/>
              </a:rPr>
              <a:t> 1:</a:t>
            </a:r>
          </a:p>
          <a:p>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Ông</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lão</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ăn</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xin</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có</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hoàn</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cảnh</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thật</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đáng</a:t>
            </a:r>
            <a:r>
              <a:rPr lang="en-US" sz="3500" dirty="0" smtClean="0">
                <a:ln>
                  <a:solidFill>
                    <a:srgbClr val="0000CC"/>
                  </a:solidFill>
                </a:ln>
                <a:solidFill>
                  <a:srgbClr val="0000CC"/>
                </a:solidFill>
                <a:latin typeface="Times New Roman" pitchFamily="18" charset="0"/>
              </a:rPr>
              <a:t> </a:t>
            </a:r>
            <a:r>
              <a:rPr lang="en-US" sz="3500" dirty="0" err="1" smtClean="0">
                <a:ln>
                  <a:solidFill>
                    <a:srgbClr val="0000CC"/>
                  </a:solidFill>
                </a:ln>
                <a:solidFill>
                  <a:srgbClr val="0000CC"/>
                </a:solidFill>
                <a:latin typeface="Times New Roman" pitchFamily="18" charset="0"/>
              </a:rPr>
              <a:t>thương</a:t>
            </a:r>
            <a:r>
              <a:rPr lang="en-US" sz="3500" dirty="0" smtClean="0">
                <a:ln>
                  <a:solidFill>
                    <a:srgbClr val="0000CC"/>
                  </a:solidFill>
                </a:ln>
                <a:solidFill>
                  <a:srgbClr val="0000CC"/>
                </a:solidFill>
                <a:latin typeface="Times New Roman" pitchFamily="18" charset="0"/>
              </a:rPr>
              <a:t>.</a:t>
            </a:r>
            <a:endParaRPr lang="en-US" sz="3500" dirty="0">
              <a:ln>
                <a:solidFill>
                  <a:srgbClr val="0000CC"/>
                </a:solidFill>
              </a:ln>
              <a:solidFill>
                <a:srgbClr val="0000CC"/>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1204"/>
                                        </p:tgtEl>
                                      </p:cBhvr>
                                    </p:animEffect>
                                    <p:set>
                                      <p:cBhvr>
                                        <p:cTn id="7" dur="1" fill="hold">
                                          <p:stCondLst>
                                            <p:cond delay="499"/>
                                          </p:stCondLst>
                                        </p:cTn>
                                        <p:tgtEl>
                                          <p:spTgt spid="5120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2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2079848" y="942982"/>
            <a:ext cx="7064152" cy="23762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3413838" y="1774557"/>
            <a:ext cx="43961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dirty="0" smtClean="0">
                <a:latin typeface="Times New Roman" pitchFamily="18" charset="0"/>
              </a:rPr>
              <a:t>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bé</a:t>
            </a:r>
            <a:r>
              <a:rPr lang="en-US" sz="3600" b="1" dirty="0" smtClean="0">
                <a:latin typeface="Times New Roman" pitchFamily="18" charset="0"/>
              </a:rPr>
              <a:t> </a:t>
            </a:r>
            <a:r>
              <a:rPr lang="en-US" sz="3600" b="1" dirty="0" err="1" smtClean="0">
                <a:latin typeface="Times New Roman" pitchFamily="18" charset="0"/>
              </a:rPr>
              <a:t>đã</a:t>
            </a:r>
            <a:r>
              <a:rPr lang="en-US" sz="3600" b="1" dirty="0" smtClean="0">
                <a:latin typeface="Times New Roman" pitchFamily="18" charset="0"/>
              </a:rPr>
              <a:t> </a:t>
            </a:r>
            <a:r>
              <a:rPr lang="en-US" sz="3600" b="1" dirty="0" err="1" smtClean="0">
                <a:latin typeface="Times New Roman" pitchFamily="18" charset="0"/>
              </a:rPr>
              <a:t>làm</a:t>
            </a:r>
            <a:r>
              <a:rPr lang="en-US" sz="3600" b="1" dirty="0" smtClean="0">
                <a:latin typeface="Times New Roman" pitchFamily="18" charset="0"/>
              </a:rPr>
              <a:t> </a:t>
            </a:r>
            <a:r>
              <a:rPr lang="en-US" sz="3600" b="1" dirty="0" err="1" smtClean="0">
                <a:latin typeface="Times New Roman" pitchFamily="18" charset="0"/>
              </a:rPr>
              <a:t>gì</a:t>
            </a:r>
            <a:r>
              <a:rPr lang="en-US" sz="3600" b="1" dirty="0">
                <a:latin typeface="Times New Roman" pitchFamily="18" charset="0"/>
              </a:rPr>
              <a:t>?</a:t>
            </a:r>
            <a:endParaRPr lang="en-US" sz="3600" b="1" dirty="0" smtClean="0">
              <a:latin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04864"/>
            <a:ext cx="3167533" cy="4255297"/>
          </a:xfrm>
          <a:prstGeom prst="rect">
            <a:avLst/>
          </a:prstGeom>
        </p:spPr>
      </p:pic>
    </p:spTree>
    <p:extLst>
      <p:ext uri="{BB962C8B-B14F-4D97-AF65-F5344CB8AC3E}">
        <p14:creationId xmlns:p14="http://schemas.microsoft.com/office/powerpoint/2010/main" val="240901261"/>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180528" y="838200"/>
            <a:ext cx="9296400" cy="29508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251520" y="1484784"/>
            <a:ext cx="879234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dirty="0" smtClean="0">
                <a:latin typeface="Times New Roman" pitchFamily="18" charset="0"/>
              </a:rPr>
              <a:t>   2.Qua </a:t>
            </a:r>
            <a:r>
              <a:rPr lang="en-US" sz="3600" b="1" dirty="0" err="1" smtClean="0">
                <a:latin typeface="Times New Roman" pitchFamily="18" charset="0"/>
              </a:rPr>
              <a:t>hành</a:t>
            </a:r>
            <a:r>
              <a:rPr lang="en-US" sz="3600" b="1" dirty="0" smtClean="0">
                <a:latin typeface="Times New Roman" pitchFamily="18" charset="0"/>
              </a:rPr>
              <a:t> </a:t>
            </a:r>
            <a:r>
              <a:rPr lang="en-US" sz="3600" b="1" dirty="0" err="1" smtClean="0">
                <a:latin typeface="Times New Roman" pitchFamily="18" charset="0"/>
              </a:rPr>
              <a:t>động</a:t>
            </a:r>
            <a:r>
              <a:rPr lang="en-US" sz="3600" b="1" dirty="0" smtClean="0">
                <a:latin typeface="Times New Roman" pitchFamily="18" charset="0"/>
              </a:rPr>
              <a:t> </a:t>
            </a:r>
            <a:r>
              <a:rPr lang="en-US" sz="3600" b="1" dirty="0" err="1" smtClean="0">
                <a:latin typeface="Times New Roman" pitchFamily="18" charset="0"/>
              </a:rPr>
              <a:t>và</a:t>
            </a:r>
            <a:r>
              <a:rPr lang="en-US" sz="3600" b="1" dirty="0" smtClean="0">
                <a:latin typeface="Times New Roman" pitchFamily="18" charset="0"/>
              </a:rPr>
              <a:t> </a:t>
            </a:r>
            <a:r>
              <a:rPr lang="en-US" sz="3600" b="1" dirty="0" err="1" smtClean="0">
                <a:latin typeface="Times New Roman" pitchFamily="18" charset="0"/>
              </a:rPr>
              <a:t>lời</a:t>
            </a:r>
            <a:r>
              <a:rPr lang="en-US" sz="3600" b="1" dirty="0" smtClean="0">
                <a:latin typeface="Times New Roman" pitchFamily="18" charset="0"/>
              </a:rPr>
              <a:t> </a:t>
            </a:r>
            <a:r>
              <a:rPr lang="en-US" sz="3600" b="1" dirty="0" err="1" smtClean="0">
                <a:latin typeface="Times New Roman" pitchFamily="18" charset="0"/>
              </a:rPr>
              <a:t>nói</a:t>
            </a:r>
            <a:r>
              <a:rPr lang="en-US" sz="3600" b="1" dirty="0" smtClean="0">
                <a:latin typeface="Times New Roman" pitchFamily="18" charset="0"/>
              </a:rPr>
              <a:t> </a:t>
            </a:r>
            <a:r>
              <a:rPr lang="en-US" sz="3600" b="1" dirty="0" err="1" smtClean="0">
                <a:latin typeface="Times New Roman" pitchFamily="18" charset="0"/>
              </a:rPr>
              <a:t>ân</a:t>
            </a:r>
            <a:r>
              <a:rPr lang="en-US" sz="3600" b="1" dirty="0" smtClean="0">
                <a:latin typeface="Times New Roman" pitchFamily="18" charset="0"/>
              </a:rPr>
              <a:t> </a:t>
            </a:r>
            <a:r>
              <a:rPr lang="en-US" sz="3600" b="1" dirty="0" err="1" smtClean="0">
                <a:latin typeface="Times New Roman" pitchFamily="18" charset="0"/>
              </a:rPr>
              <a:t>cần</a:t>
            </a:r>
            <a:r>
              <a:rPr lang="en-US" sz="3600" b="1" dirty="0" smtClean="0">
                <a:latin typeface="Times New Roman" pitchFamily="18" charset="0"/>
              </a:rPr>
              <a:t> của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bé</a:t>
            </a:r>
            <a:r>
              <a:rPr lang="en-US" sz="3600" b="1" dirty="0" smtClean="0">
                <a:latin typeface="Times New Roman" pitchFamily="18" charset="0"/>
              </a:rPr>
              <a:t> </a:t>
            </a:r>
            <a:r>
              <a:rPr lang="en-US" sz="3600" b="1" dirty="0" err="1" smtClean="0">
                <a:latin typeface="Times New Roman" pitchFamily="18" charset="0"/>
              </a:rPr>
              <a:t>đã</a:t>
            </a:r>
            <a:r>
              <a:rPr lang="en-US" sz="3600" b="1" dirty="0" smtClean="0">
                <a:latin typeface="Times New Roman" pitchFamily="18" charset="0"/>
              </a:rPr>
              <a:t> </a:t>
            </a:r>
            <a:r>
              <a:rPr lang="en-US" sz="3600" b="1" dirty="0" err="1" smtClean="0">
                <a:latin typeface="Times New Roman" pitchFamily="18" charset="0"/>
              </a:rPr>
              <a:t>chứng</a:t>
            </a:r>
            <a:r>
              <a:rPr lang="en-US" sz="3600" b="1" dirty="0" smtClean="0">
                <a:latin typeface="Times New Roman" pitchFamily="18" charset="0"/>
              </a:rPr>
              <a:t> </a:t>
            </a:r>
            <a:r>
              <a:rPr lang="en-US" sz="3600" b="1" dirty="0" err="1" smtClean="0">
                <a:latin typeface="Times New Roman" pitchFamily="18" charset="0"/>
              </a:rPr>
              <a:t>tỏ</a:t>
            </a:r>
            <a:r>
              <a:rPr lang="en-US" sz="3600" b="1" dirty="0" smtClean="0">
                <a:latin typeface="Times New Roman" pitchFamily="18" charset="0"/>
              </a:rPr>
              <a:t> </a:t>
            </a:r>
            <a:r>
              <a:rPr lang="en-US" sz="3600" b="1" dirty="0" err="1" smtClean="0">
                <a:latin typeface="Times New Roman" pitchFamily="18" charset="0"/>
              </a:rPr>
              <a:t>tình</a:t>
            </a:r>
            <a:r>
              <a:rPr lang="en-US" sz="3600" b="1" dirty="0" smtClean="0">
                <a:latin typeface="Times New Roman" pitchFamily="18" charset="0"/>
              </a:rPr>
              <a:t> </a:t>
            </a:r>
            <a:r>
              <a:rPr lang="en-US" sz="3600" b="1" dirty="0" err="1" smtClean="0">
                <a:latin typeface="Times New Roman" pitchFamily="18" charset="0"/>
              </a:rPr>
              <a:t>cảm</a:t>
            </a:r>
            <a:r>
              <a:rPr lang="en-US" sz="3600" b="1" dirty="0" smtClean="0">
                <a:latin typeface="Times New Roman" pitchFamily="18" charset="0"/>
              </a:rPr>
              <a:t> của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đối</a:t>
            </a:r>
            <a:r>
              <a:rPr lang="en-US" sz="3600" b="1" dirty="0" smtClean="0">
                <a:latin typeface="Times New Roman" pitchFamily="18" charset="0"/>
              </a:rPr>
              <a:t> </a:t>
            </a:r>
            <a:r>
              <a:rPr lang="en-US" sz="3600" b="1" dirty="0" err="1" smtClean="0">
                <a:latin typeface="Times New Roman" pitchFamily="18" charset="0"/>
              </a:rPr>
              <a:t>với</a:t>
            </a:r>
            <a:r>
              <a:rPr lang="en-US" sz="3600" b="1" dirty="0" smtClean="0">
                <a:latin typeface="Times New Roman" pitchFamily="18" charset="0"/>
              </a:rPr>
              <a:t> </a:t>
            </a:r>
            <a:r>
              <a:rPr lang="en-US" sz="3600" b="1" dirty="0" err="1" smtClean="0">
                <a:latin typeface="Times New Roman" pitchFamily="18" charset="0"/>
              </a:rPr>
              <a:t>ông</a:t>
            </a:r>
            <a:r>
              <a:rPr lang="en-US" sz="3600" b="1" dirty="0" smtClean="0">
                <a:latin typeface="Times New Roman" pitchFamily="18" charset="0"/>
              </a:rPr>
              <a:t> </a:t>
            </a:r>
            <a:r>
              <a:rPr lang="en-US" sz="3600" b="1" dirty="0" err="1" smtClean="0">
                <a:latin typeface="Times New Roman" pitchFamily="18" charset="0"/>
              </a:rPr>
              <a:t>lão</a:t>
            </a:r>
            <a:r>
              <a:rPr lang="en-US" sz="3600" b="1" dirty="0" smtClean="0">
                <a:latin typeface="Times New Roman" pitchFamily="18" charset="0"/>
              </a:rPr>
              <a:t> </a:t>
            </a:r>
            <a:r>
              <a:rPr lang="en-US" sz="3600" b="1" dirty="0" err="1" smtClean="0">
                <a:latin typeface="Times New Roman" pitchFamily="18" charset="0"/>
              </a:rPr>
              <a:t>như</a:t>
            </a:r>
            <a:r>
              <a:rPr lang="en-US" sz="3600" b="1" dirty="0" smtClean="0">
                <a:latin typeface="Times New Roman" pitchFamily="18" charset="0"/>
              </a:rPr>
              <a:t> </a:t>
            </a:r>
            <a:r>
              <a:rPr lang="en-US" sz="3600" b="1" dirty="0" err="1" smtClean="0">
                <a:latin typeface="Times New Roman" pitchFamily="18" charset="0"/>
              </a:rPr>
              <a:t>thế</a:t>
            </a:r>
            <a:r>
              <a:rPr lang="en-US" sz="3600" b="1" dirty="0" smtClean="0">
                <a:latin typeface="Times New Roman" pitchFamily="18" charset="0"/>
              </a:rPr>
              <a:t> </a:t>
            </a:r>
            <a:r>
              <a:rPr lang="en-US" sz="3600" b="1" dirty="0" err="1" smtClean="0">
                <a:latin typeface="Times New Roman" pitchFamily="18" charset="0"/>
              </a:rPr>
              <a:t>nào</a:t>
            </a:r>
            <a:r>
              <a:rPr lang="en-US" sz="3600" b="1" dirty="0" smtClean="0">
                <a:latin typeface="Times New Roman" pitchFamily="18" charset="0"/>
              </a:rPr>
              <a:t>?</a:t>
            </a:r>
            <a:endParaRPr lang="en-US" sz="3600" b="1" dirty="0">
              <a:latin typeface="Times New Roman" pitchFamily="18" charset="0"/>
            </a:endParaRPr>
          </a:p>
        </p:txBody>
      </p:sp>
    </p:spTree>
    <p:extLst>
      <p:ext uri="{BB962C8B-B14F-4D97-AF65-F5344CB8AC3E}">
        <p14:creationId xmlns:p14="http://schemas.microsoft.com/office/powerpoint/2010/main" val="38778701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1204"/>
                                        </p:tgtEl>
                                      </p:cBhvr>
                                    </p:animEffect>
                                    <p:set>
                                      <p:cBhvr>
                                        <p:cTn id="7" dur="1" fill="hold">
                                          <p:stCondLst>
                                            <p:cond delay="499"/>
                                          </p:stCondLst>
                                        </p:cTn>
                                        <p:tgtEl>
                                          <p:spTgt spid="5120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2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vi-VN" altLang="vi-VN" dirty="0" smtClean="0"/>
          </a:p>
        </p:txBody>
      </p:sp>
      <p:sp>
        <p:nvSpPr>
          <p:cNvPr id="16387" name="Rectangle 3"/>
          <p:cNvSpPr>
            <a:spLocks noGrp="1" noChangeArrowheads="1"/>
          </p:cNvSpPr>
          <p:nvPr>
            <p:ph type="body" idx="1"/>
          </p:nvPr>
        </p:nvSpPr>
        <p:spPr/>
        <p:txBody>
          <a:bodyPr/>
          <a:lstStyle/>
          <a:p>
            <a:pPr eaLnBrk="1" hangingPunct="1"/>
            <a:endParaRPr lang="vi-VN" altLang="vi-VN" smtClean="0"/>
          </a:p>
        </p:txBody>
      </p:sp>
      <p:pic>
        <p:nvPicPr>
          <p:cNvPr id="16388" name="Picture 4" descr="Open close book (Hinh 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121275"/>
            <a:ext cx="2895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51938" cy="7010400"/>
          </a:xfrm>
          <a:prstGeom prst="rect">
            <a:avLst/>
          </a:prstGeom>
          <a:solidFill>
            <a:srgbClr val="9966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descr="Open close book (Hinh 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273675"/>
            <a:ext cx="2895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T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0"/>
            <a:ext cx="1673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p:cNvSpPr/>
          <p:nvPr/>
        </p:nvSpPr>
        <p:spPr>
          <a:xfrm>
            <a:off x="228600" y="1066800"/>
            <a:ext cx="6096000" cy="3124200"/>
          </a:xfrm>
          <a:prstGeom prst="cloud">
            <a:avLst/>
          </a:prstGeom>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smtClean="0">
                <a:ln w="18000">
                  <a:solidFill>
                    <a:srgbClr val="FF6600"/>
                  </a:solidFill>
                  <a:prstDash val="solid"/>
                  <a:miter lim="800000"/>
                </a:ln>
                <a:solidFill>
                  <a:srgbClr val="FF6600"/>
                </a:solidFill>
                <a:latin typeface="Times New Roman" pitchFamily="18" charset="0"/>
                <a:cs typeface="Times New Roman" pitchFamily="18" charset="0"/>
              </a:rPr>
              <a:t>ÔN BÀI CŨ</a:t>
            </a:r>
            <a:endParaRPr lang="vi-VN" sz="5400" dirty="0">
              <a:ln w="18000">
                <a:solidFill>
                  <a:srgbClr val="FF6600"/>
                </a:solidFill>
                <a:prstDash val="solid"/>
                <a:miter lim="800000"/>
              </a:ln>
              <a:solidFill>
                <a:srgbClr val="FF6600"/>
              </a:solidFill>
              <a:latin typeface="Times New Roman" pitchFamily="18" charset="0"/>
              <a:cs typeface="Times New Roman" pitchFamily="18" charset="0"/>
            </a:endParaRPr>
          </a:p>
        </p:txBody>
      </p:sp>
    </p:spTree>
    <p:extLst>
      <p:ext uri="{BB962C8B-B14F-4D97-AF65-F5344CB8AC3E}">
        <p14:creationId xmlns:p14="http://schemas.microsoft.com/office/powerpoint/2010/main" val="1030355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180528" y="838200"/>
            <a:ext cx="9296400" cy="295084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108520" y="1340768"/>
            <a:ext cx="950505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Nội</a:t>
            </a:r>
            <a:r>
              <a:rPr lang="en-US" sz="3600" dirty="0" smtClean="0">
                <a:ln>
                  <a:solidFill>
                    <a:srgbClr val="0000CC"/>
                  </a:solidFill>
                </a:ln>
                <a:solidFill>
                  <a:srgbClr val="0000CC"/>
                </a:solidFill>
                <a:latin typeface="Times New Roman" pitchFamily="18" charset="0"/>
              </a:rPr>
              <a:t> dung </a:t>
            </a:r>
            <a:r>
              <a:rPr lang="en-US" sz="3600" dirty="0" err="1" smtClean="0">
                <a:ln>
                  <a:solidFill>
                    <a:srgbClr val="0000CC"/>
                  </a:solidFill>
                </a:ln>
                <a:solidFill>
                  <a:srgbClr val="0000CC"/>
                </a:solidFill>
                <a:latin typeface="Times New Roman" pitchFamily="18" charset="0"/>
              </a:rPr>
              <a:t>đoạn</a:t>
            </a:r>
            <a:r>
              <a:rPr lang="en-US" sz="3600" dirty="0" smtClean="0">
                <a:ln>
                  <a:solidFill>
                    <a:srgbClr val="0000CC"/>
                  </a:solidFill>
                </a:ln>
                <a:solidFill>
                  <a:srgbClr val="0000CC"/>
                </a:solidFill>
                <a:latin typeface="Times New Roman" pitchFamily="18" charset="0"/>
              </a:rPr>
              <a:t> 2:</a:t>
            </a:r>
          </a:p>
          <a:p>
            <a:pPr algn="ct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Cậu</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bé</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xót</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thương</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ông</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lão</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và</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rất</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muốn</a:t>
            </a:r>
            <a:r>
              <a:rPr lang="en-US" sz="3600" dirty="0" smtClean="0">
                <a:ln>
                  <a:solidFill>
                    <a:srgbClr val="0000CC"/>
                  </a:solidFill>
                </a:ln>
                <a:solidFill>
                  <a:srgbClr val="0000CC"/>
                </a:solidFill>
                <a:latin typeface="Times New Roman" pitchFamily="18" charset="0"/>
              </a:rPr>
              <a:t> </a:t>
            </a:r>
          </a:p>
          <a:p>
            <a:pPr algn="ctr"/>
            <a:r>
              <a:rPr lang="en-US" sz="3600" dirty="0" err="1" smtClean="0">
                <a:ln>
                  <a:solidFill>
                    <a:srgbClr val="0000CC"/>
                  </a:solidFill>
                </a:ln>
                <a:solidFill>
                  <a:srgbClr val="0000CC"/>
                </a:solidFill>
                <a:latin typeface="Times New Roman" pitchFamily="18" charset="0"/>
              </a:rPr>
              <a:t>giúp</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đỡ</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ông</a:t>
            </a:r>
            <a:r>
              <a:rPr lang="en-US" sz="3600" dirty="0" smtClean="0">
                <a:ln>
                  <a:solidFill>
                    <a:srgbClr val="0000CC"/>
                  </a:solidFill>
                </a:ln>
                <a:solidFill>
                  <a:srgbClr val="0000CC"/>
                </a:solidFill>
                <a:latin typeface="Times New Roman" pitchFamily="18" charset="0"/>
              </a:rPr>
              <a:t>.</a:t>
            </a:r>
            <a:endParaRPr lang="en-US" sz="3600" dirty="0">
              <a:ln>
                <a:solidFill>
                  <a:srgbClr val="0000CC"/>
                </a:solidFill>
              </a:ln>
              <a:solidFill>
                <a:srgbClr val="0000CC"/>
              </a:solidFill>
              <a:latin typeface="Times New Roman" pitchFamily="18" charset="0"/>
            </a:endParaRPr>
          </a:p>
        </p:txBody>
      </p:sp>
    </p:spTree>
    <p:extLst>
      <p:ext uri="{BB962C8B-B14F-4D97-AF65-F5344CB8AC3E}">
        <p14:creationId xmlns:p14="http://schemas.microsoft.com/office/powerpoint/2010/main" val="33667277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1204"/>
                                        </p:tgtEl>
                                      </p:cBhvr>
                                    </p:animEffect>
                                    <p:set>
                                      <p:cBhvr>
                                        <p:cTn id="7" dur="1" fill="hold">
                                          <p:stCondLst>
                                            <p:cond delay="499"/>
                                          </p:stCondLst>
                                        </p:cTn>
                                        <p:tgtEl>
                                          <p:spTgt spid="5120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2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loud 8"/>
          <p:cNvSpPr/>
          <p:nvPr/>
        </p:nvSpPr>
        <p:spPr>
          <a:xfrm>
            <a:off x="0" y="1052736"/>
            <a:ext cx="9067800" cy="27334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381000" y="1628800"/>
            <a:ext cx="8458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dirty="0" smtClean="0">
                <a:latin typeface="Times New Roman" pitchFamily="18" charset="0"/>
              </a:rPr>
              <a:t>3. </a:t>
            </a:r>
            <a:r>
              <a:rPr lang="en-US" sz="3600" b="1" dirty="0" err="1" smtClean="0">
                <a:latin typeface="Times New Roman" pitchFamily="18" charset="0"/>
              </a:rPr>
              <a:t>Ông</a:t>
            </a:r>
            <a:r>
              <a:rPr lang="en-US" sz="3600" b="1" dirty="0" smtClean="0">
                <a:latin typeface="Times New Roman" pitchFamily="18" charset="0"/>
              </a:rPr>
              <a:t> </a:t>
            </a:r>
            <a:r>
              <a:rPr lang="en-US" sz="3600" b="1" dirty="0" err="1" smtClean="0">
                <a:latin typeface="Times New Roman" pitchFamily="18" charset="0"/>
              </a:rPr>
              <a:t>lão</a:t>
            </a:r>
            <a:r>
              <a:rPr lang="en-US" sz="3600" b="1" dirty="0" smtClean="0">
                <a:latin typeface="Times New Roman" pitchFamily="18" charset="0"/>
              </a:rPr>
              <a:t> </a:t>
            </a:r>
            <a:r>
              <a:rPr lang="en-US" sz="3600" b="1" dirty="0" err="1" smtClean="0">
                <a:latin typeface="Times New Roman" pitchFamily="18" charset="0"/>
              </a:rPr>
              <a:t>có</a:t>
            </a:r>
            <a:r>
              <a:rPr lang="en-US" sz="3600" b="1" dirty="0" smtClean="0">
                <a:latin typeface="Times New Roman" pitchFamily="18" charset="0"/>
              </a:rPr>
              <a:t> </a:t>
            </a:r>
            <a:r>
              <a:rPr lang="en-US" sz="3600" b="1" dirty="0" err="1" smtClean="0">
                <a:latin typeface="Times New Roman" pitchFamily="18" charset="0"/>
              </a:rPr>
              <a:t>thái</a:t>
            </a:r>
            <a:r>
              <a:rPr lang="en-US" sz="3600" b="1" dirty="0" smtClean="0">
                <a:latin typeface="Times New Roman" pitchFamily="18" charset="0"/>
              </a:rPr>
              <a:t> </a:t>
            </a:r>
            <a:r>
              <a:rPr lang="en-US" sz="3600" b="1" dirty="0" err="1" smtClean="0">
                <a:latin typeface="Times New Roman" pitchFamily="18" charset="0"/>
              </a:rPr>
              <a:t>độ</a:t>
            </a:r>
            <a:r>
              <a:rPr lang="en-US" sz="3600" b="1" dirty="0" smtClean="0">
                <a:latin typeface="Times New Roman" pitchFamily="18" charset="0"/>
              </a:rPr>
              <a:t> </a:t>
            </a:r>
            <a:r>
              <a:rPr lang="en-US" sz="3600" b="1" dirty="0" err="1" smtClean="0">
                <a:latin typeface="Times New Roman" pitchFamily="18" charset="0"/>
              </a:rPr>
              <a:t>và</a:t>
            </a:r>
            <a:r>
              <a:rPr lang="en-US" sz="3600" b="1" dirty="0" smtClean="0">
                <a:latin typeface="Times New Roman" pitchFamily="18" charset="0"/>
              </a:rPr>
              <a:t> </a:t>
            </a:r>
            <a:r>
              <a:rPr lang="en-US" sz="3600" b="1" dirty="0" err="1" smtClean="0">
                <a:latin typeface="Times New Roman" pitchFamily="18" charset="0"/>
              </a:rPr>
              <a:t>hành</a:t>
            </a:r>
            <a:r>
              <a:rPr lang="en-US" sz="3600" b="1" dirty="0" smtClean="0">
                <a:latin typeface="Times New Roman" pitchFamily="18" charset="0"/>
              </a:rPr>
              <a:t> </a:t>
            </a:r>
            <a:r>
              <a:rPr lang="en-US" sz="3600" b="1" dirty="0" err="1" smtClean="0">
                <a:latin typeface="Times New Roman" pitchFamily="18" charset="0"/>
              </a:rPr>
              <a:t>động</a:t>
            </a:r>
            <a:r>
              <a:rPr lang="en-US" sz="3600" b="1" dirty="0" smtClean="0">
                <a:latin typeface="Times New Roman" pitchFamily="18" charset="0"/>
              </a:rPr>
              <a:t> </a:t>
            </a:r>
            <a:r>
              <a:rPr lang="en-US" sz="3600" b="1" dirty="0" err="1" smtClean="0">
                <a:latin typeface="Times New Roman" pitchFamily="18" charset="0"/>
              </a:rPr>
              <a:t>như</a:t>
            </a:r>
            <a:r>
              <a:rPr lang="en-US" sz="3600" b="1" dirty="0" smtClean="0">
                <a:latin typeface="Times New Roman" pitchFamily="18" charset="0"/>
              </a:rPr>
              <a:t> </a:t>
            </a:r>
            <a:r>
              <a:rPr lang="en-US" sz="3600" b="1" dirty="0" err="1" smtClean="0">
                <a:latin typeface="Times New Roman" pitchFamily="18" charset="0"/>
              </a:rPr>
              <a:t>thế</a:t>
            </a:r>
            <a:r>
              <a:rPr lang="en-US" sz="3600" b="1" dirty="0" smtClean="0">
                <a:latin typeface="Times New Roman" pitchFamily="18" charset="0"/>
              </a:rPr>
              <a:t> </a:t>
            </a:r>
            <a:r>
              <a:rPr lang="en-US" sz="3600" b="1" dirty="0" err="1" smtClean="0">
                <a:latin typeface="Times New Roman" pitchFamily="18" charset="0"/>
              </a:rPr>
              <a:t>nào</a:t>
            </a:r>
            <a:r>
              <a:rPr lang="en-US" sz="3600" b="1" dirty="0" smtClean="0">
                <a:latin typeface="Times New Roman" pitchFamily="18" charset="0"/>
              </a:rPr>
              <a:t> </a:t>
            </a:r>
            <a:r>
              <a:rPr lang="en-US" sz="3600" b="1" dirty="0" err="1" smtClean="0">
                <a:latin typeface="Times New Roman" pitchFamily="18" charset="0"/>
              </a:rPr>
              <a:t>khi</a:t>
            </a:r>
            <a:r>
              <a:rPr lang="en-US" sz="3600" b="1" dirty="0" smtClean="0">
                <a:latin typeface="Times New Roman" pitchFamily="18" charset="0"/>
              </a:rPr>
              <a:t> </a:t>
            </a:r>
            <a:r>
              <a:rPr lang="en-US" sz="3600" b="1" dirty="0" err="1" smtClean="0">
                <a:latin typeface="Times New Roman" pitchFamily="18" charset="0"/>
              </a:rPr>
              <a:t>biết</a:t>
            </a:r>
            <a:r>
              <a:rPr lang="en-US" sz="3600" b="1" dirty="0" smtClean="0">
                <a:latin typeface="Times New Roman" pitchFamily="18" charset="0"/>
              </a:rPr>
              <a:t> </a:t>
            </a:r>
            <a:r>
              <a:rPr lang="en-US" sz="3600" b="1" dirty="0" err="1" smtClean="0">
                <a:latin typeface="Times New Roman" pitchFamily="18" charset="0"/>
              </a:rPr>
              <a:t>được</a:t>
            </a:r>
            <a:r>
              <a:rPr lang="en-US" sz="3600" b="1" dirty="0" smtClean="0">
                <a:latin typeface="Times New Roman" pitchFamily="18" charset="0"/>
              </a:rPr>
              <a:t> </a:t>
            </a:r>
            <a:r>
              <a:rPr lang="en-US" sz="3600" b="1" dirty="0" err="1" smtClean="0">
                <a:latin typeface="Times New Roman" pitchFamily="18" charset="0"/>
              </a:rPr>
              <a:t>tình</a:t>
            </a:r>
            <a:r>
              <a:rPr lang="en-US" sz="3600" b="1" dirty="0" smtClean="0">
                <a:latin typeface="Times New Roman" pitchFamily="18" charset="0"/>
              </a:rPr>
              <a:t> </a:t>
            </a:r>
            <a:r>
              <a:rPr lang="en-US" sz="3600" b="1" dirty="0" err="1" smtClean="0">
                <a:latin typeface="Times New Roman" pitchFamily="18" charset="0"/>
              </a:rPr>
              <a:t>cảm</a:t>
            </a:r>
            <a:r>
              <a:rPr lang="en-US" sz="3600" b="1" dirty="0" smtClean="0">
                <a:latin typeface="Times New Roman" pitchFamily="18" charset="0"/>
              </a:rPr>
              <a:t> của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bé</a:t>
            </a:r>
            <a:r>
              <a:rPr lang="en-US" sz="3600" b="1" dirty="0" smtClean="0">
                <a:latin typeface="Times New Roman" pitchFamily="18" charset="0"/>
              </a:rPr>
              <a:t>?</a:t>
            </a:r>
            <a:endParaRPr lang="en-US" sz="3600" b="1" dirty="0">
              <a:latin typeface="Times New Roman" pitchFamily="18" charset="0"/>
            </a:endParaRPr>
          </a:p>
        </p:txBody>
      </p:sp>
    </p:spTree>
    <p:extLst>
      <p:ext uri="{BB962C8B-B14F-4D97-AF65-F5344CB8AC3E}">
        <p14:creationId xmlns:p14="http://schemas.microsoft.com/office/powerpoint/2010/main" val="23022555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51204"/>
                                        </p:tgtEl>
                                        <p:attrNameLst>
                                          <p:attrName>style.visibility</p:attrName>
                                        </p:attrNameLst>
                                      </p:cBhvr>
                                      <p:to>
                                        <p:strVal val="visible"/>
                                      </p:to>
                                    </p:set>
                                    <p:animEffect transition="in" filter="circle(in)">
                                      <p:cBhvr>
                                        <p:cTn id="9" dur="2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12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 y="13854"/>
            <a:ext cx="9144000" cy="6858000"/>
          </a:xfrm>
          <a:prstGeom prst="rect">
            <a:avLst/>
          </a:prstGeom>
        </p:spPr>
      </p:pic>
      <p:sp>
        <p:nvSpPr>
          <p:cNvPr id="9" name="Cloud 8"/>
          <p:cNvSpPr/>
          <p:nvPr/>
        </p:nvSpPr>
        <p:spPr>
          <a:xfrm>
            <a:off x="0" y="260648"/>
            <a:ext cx="8964488" cy="32403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611560" y="908720"/>
            <a:ext cx="9073008"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300" b="1" dirty="0" err="1" smtClean="0">
                <a:latin typeface="Times New Roman" pitchFamily="18" charset="0"/>
              </a:rPr>
              <a:t>Ông</a:t>
            </a:r>
            <a:r>
              <a:rPr lang="en-US" sz="3300" b="1" dirty="0" smtClean="0">
                <a:latin typeface="Times New Roman" pitchFamily="18" charset="0"/>
              </a:rPr>
              <a:t> </a:t>
            </a:r>
            <a:r>
              <a:rPr lang="en-US" sz="3300" b="1" dirty="0" err="1" smtClean="0">
                <a:latin typeface="Times New Roman" pitchFamily="18" charset="0"/>
              </a:rPr>
              <a:t>lão</a:t>
            </a:r>
            <a:r>
              <a:rPr lang="en-US" sz="3300" b="1" dirty="0" smtClean="0">
                <a:latin typeface="Times New Roman" pitchFamily="18" charset="0"/>
              </a:rPr>
              <a:t> </a:t>
            </a:r>
            <a:r>
              <a:rPr lang="en-US" sz="3300" b="1" dirty="0" err="1" smtClean="0">
                <a:latin typeface="Times New Roman" pitchFamily="18" charset="0"/>
              </a:rPr>
              <a:t>nói</a:t>
            </a:r>
            <a:r>
              <a:rPr lang="en-US" sz="3300" b="1" dirty="0" smtClean="0">
                <a:latin typeface="Times New Roman" pitchFamily="18" charset="0"/>
              </a:rPr>
              <a:t>:“</a:t>
            </a:r>
            <a:r>
              <a:rPr lang="en-US" sz="3300" b="1" dirty="0" err="1" smtClean="0">
                <a:latin typeface="Times New Roman" pitchFamily="18" charset="0"/>
              </a:rPr>
              <a:t>Như</a:t>
            </a:r>
            <a:r>
              <a:rPr lang="en-US" sz="3300" b="1" dirty="0" smtClean="0">
                <a:latin typeface="Times New Roman" pitchFamily="18" charset="0"/>
              </a:rPr>
              <a:t> </a:t>
            </a:r>
            <a:r>
              <a:rPr lang="en-US" sz="3300" b="1" dirty="0" err="1" smtClean="0">
                <a:latin typeface="Times New Roman" pitchFamily="18" charset="0"/>
              </a:rPr>
              <a:t>vậy</a:t>
            </a:r>
            <a:r>
              <a:rPr lang="en-US" sz="3300" b="1" dirty="0" smtClean="0">
                <a:latin typeface="Times New Roman" pitchFamily="18" charset="0"/>
              </a:rPr>
              <a:t> là </a:t>
            </a:r>
            <a:r>
              <a:rPr lang="en-US" sz="3300" b="1" dirty="0" err="1" smtClean="0">
                <a:latin typeface="Times New Roman" pitchFamily="18" charset="0"/>
              </a:rPr>
              <a:t>cháu</a:t>
            </a:r>
            <a:r>
              <a:rPr lang="en-US" sz="3300" b="1" dirty="0" smtClean="0">
                <a:latin typeface="Times New Roman" pitchFamily="18" charset="0"/>
              </a:rPr>
              <a:t> </a:t>
            </a:r>
            <a:r>
              <a:rPr lang="en-US" sz="3300" b="1" dirty="0" err="1" smtClean="0">
                <a:latin typeface="Times New Roman" pitchFamily="18" charset="0"/>
              </a:rPr>
              <a:t>đã</a:t>
            </a:r>
            <a:r>
              <a:rPr lang="en-US" sz="3300" b="1" dirty="0" smtClean="0">
                <a:latin typeface="Times New Roman" pitchFamily="18" charset="0"/>
              </a:rPr>
              <a:t> </a:t>
            </a:r>
            <a:r>
              <a:rPr lang="en-US" sz="3300" b="1" dirty="0" err="1" smtClean="0">
                <a:latin typeface="Times New Roman" pitchFamily="18" charset="0"/>
              </a:rPr>
              <a:t>cho</a:t>
            </a:r>
            <a:r>
              <a:rPr lang="en-US" sz="3300" b="1" dirty="0" smtClean="0">
                <a:latin typeface="Times New Roman" pitchFamily="18" charset="0"/>
              </a:rPr>
              <a:t> </a:t>
            </a:r>
            <a:r>
              <a:rPr lang="en-US" sz="3300" b="1" dirty="0" err="1" smtClean="0">
                <a:latin typeface="Times New Roman" pitchFamily="18" charset="0"/>
              </a:rPr>
              <a:t>lão</a:t>
            </a:r>
            <a:r>
              <a:rPr lang="en-US" sz="3300" b="1" dirty="0" smtClean="0">
                <a:latin typeface="Times New Roman" pitchFamily="18" charset="0"/>
              </a:rPr>
              <a:t> </a:t>
            </a:r>
            <a:r>
              <a:rPr lang="en-US" sz="3300" b="1" dirty="0" err="1" smtClean="0">
                <a:latin typeface="Times New Roman" pitchFamily="18" charset="0"/>
              </a:rPr>
              <a:t>rồi</a:t>
            </a:r>
            <a:r>
              <a:rPr lang="en-US" sz="3300" b="1" dirty="0" smtClean="0">
                <a:latin typeface="Times New Roman" pitchFamily="18" charset="0"/>
              </a:rPr>
              <a:t>”.</a:t>
            </a:r>
          </a:p>
          <a:p>
            <a:r>
              <a:rPr lang="en-US" sz="3300" b="1" dirty="0" err="1" smtClean="0">
                <a:latin typeface="Times New Roman" pitchFamily="18" charset="0"/>
              </a:rPr>
              <a:t>Em</a:t>
            </a:r>
            <a:r>
              <a:rPr lang="en-US" sz="3300" b="1" dirty="0" smtClean="0">
                <a:latin typeface="Times New Roman" pitchFamily="18" charset="0"/>
              </a:rPr>
              <a:t> </a:t>
            </a:r>
            <a:r>
              <a:rPr lang="en-US" sz="3300" b="1" dirty="0" err="1" smtClean="0">
                <a:latin typeface="Times New Roman" pitchFamily="18" charset="0"/>
              </a:rPr>
              <a:t>hiểu</a:t>
            </a:r>
            <a:r>
              <a:rPr lang="en-US" sz="3300" b="1" dirty="0" smtClean="0">
                <a:latin typeface="Times New Roman" pitchFamily="18" charset="0"/>
              </a:rPr>
              <a:t> </a:t>
            </a:r>
            <a:r>
              <a:rPr lang="en-US" sz="3300" b="1" dirty="0" err="1" smtClean="0">
                <a:latin typeface="Times New Roman" pitchFamily="18" charset="0"/>
              </a:rPr>
              <a:t>cậu</a:t>
            </a:r>
            <a:r>
              <a:rPr lang="en-US" sz="3300" b="1" dirty="0" smtClean="0">
                <a:latin typeface="Times New Roman" pitchFamily="18" charset="0"/>
              </a:rPr>
              <a:t> </a:t>
            </a:r>
            <a:r>
              <a:rPr lang="en-US" sz="3300" b="1" dirty="0" err="1" smtClean="0">
                <a:latin typeface="Times New Roman" pitchFamily="18" charset="0"/>
              </a:rPr>
              <a:t>bé</a:t>
            </a:r>
            <a:r>
              <a:rPr lang="en-US" sz="3300" b="1" dirty="0" smtClean="0">
                <a:latin typeface="Times New Roman" pitchFamily="18" charset="0"/>
              </a:rPr>
              <a:t> </a:t>
            </a:r>
            <a:r>
              <a:rPr lang="en-US" sz="3300" b="1" dirty="0" err="1" smtClean="0">
                <a:latin typeface="Times New Roman" pitchFamily="18" charset="0"/>
              </a:rPr>
              <a:t>đã</a:t>
            </a:r>
            <a:r>
              <a:rPr lang="en-US" sz="3300" b="1" dirty="0" smtClean="0">
                <a:latin typeface="Times New Roman" pitchFamily="18" charset="0"/>
              </a:rPr>
              <a:t> </a:t>
            </a:r>
            <a:r>
              <a:rPr lang="en-US" sz="3300" b="1" dirty="0" err="1" smtClean="0">
                <a:latin typeface="Times New Roman" pitchFamily="18" charset="0"/>
              </a:rPr>
              <a:t>cho</a:t>
            </a:r>
            <a:r>
              <a:rPr lang="en-US" sz="3300" b="1" dirty="0" smtClean="0">
                <a:latin typeface="Times New Roman" pitchFamily="18" charset="0"/>
              </a:rPr>
              <a:t> </a:t>
            </a:r>
            <a:r>
              <a:rPr lang="en-US" sz="3300" b="1" dirty="0" err="1" smtClean="0">
                <a:latin typeface="Times New Roman" pitchFamily="18" charset="0"/>
              </a:rPr>
              <a:t>ông</a:t>
            </a:r>
            <a:r>
              <a:rPr lang="en-US" sz="3300" b="1" dirty="0" smtClean="0">
                <a:latin typeface="Times New Roman" pitchFamily="18" charset="0"/>
              </a:rPr>
              <a:t> </a:t>
            </a:r>
            <a:r>
              <a:rPr lang="en-US" sz="3300" b="1" dirty="0" err="1" smtClean="0">
                <a:latin typeface="Times New Roman" pitchFamily="18" charset="0"/>
              </a:rPr>
              <a:t>lão</a:t>
            </a:r>
            <a:r>
              <a:rPr lang="en-US" sz="3300" b="1" dirty="0" smtClean="0">
                <a:latin typeface="Times New Roman" pitchFamily="18" charset="0"/>
              </a:rPr>
              <a:t> </a:t>
            </a:r>
            <a:r>
              <a:rPr lang="en-US" sz="3300" b="1" dirty="0" err="1" smtClean="0">
                <a:latin typeface="Times New Roman" pitchFamily="18" charset="0"/>
              </a:rPr>
              <a:t>cái</a:t>
            </a:r>
            <a:r>
              <a:rPr lang="en-US" sz="3300" b="1" dirty="0" smtClean="0">
                <a:latin typeface="Times New Roman" pitchFamily="18" charset="0"/>
              </a:rPr>
              <a:t> </a:t>
            </a:r>
            <a:r>
              <a:rPr lang="en-US" sz="3300" b="1" dirty="0" err="1" smtClean="0">
                <a:latin typeface="Times New Roman" pitchFamily="18" charset="0"/>
              </a:rPr>
              <a:t>gì</a:t>
            </a:r>
            <a:r>
              <a:rPr lang="en-US" sz="3300" b="1" dirty="0" smtClean="0">
                <a:latin typeface="Times New Roman" pitchFamily="18" charset="0"/>
              </a:rPr>
              <a:t>?</a:t>
            </a:r>
          </a:p>
          <a:p>
            <a:r>
              <a:rPr lang="en-US" sz="3300" b="1" dirty="0" err="1" smtClean="0">
                <a:latin typeface="Times New Roman" pitchFamily="18" charset="0"/>
              </a:rPr>
              <a:t>Cậu</a:t>
            </a:r>
            <a:r>
              <a:rPr lang="en-US" sz="3300" b="1" dirty="0" smtClean="0">
                <a:latin typeface="Times New Roman" pitchFamily="18" charset="0"/>
              </a:rPr>
              <a:t> </a:t>
            </a:r>
            <a:r>
              <a:rPr lang="en-US" sz="3300" b="1" dirty="0" err="1" smtClean="0">
                <a:latin typeface="Times New Roman" pitchFamily="18" charset="0"/>
              </a:rPr>
              <a:t>bé</a:t>
            </a:r>
            <a:r>
              <a:rPr lang="en-US" sz="3300" b="1" dirty="0" smtClean="0">
                <a:latin typeface="Times New Roman" pitchFamily="18" charset="0"/>
              </a:rPr>
              <a:t> </a:t>
            </a:r>
            <a:r>
              <a:rPr lang="en-US" sz="3300" b="1" dirty="0" err="1" smtClean="0">
                <a:latin typeface="Times New Roman" pitchFamily="18" charset="0"/>
              </a:rPr>
              <a:t>đã</a:t>
            </a:r>
            <a:r>
              <a:rPr lang="en-US" sz="3300" b="1" dirty="0" smtClean="0">
                <a:latin typeface="Times New Roman" pitchFamily="18" charset="0"/>
              </a:rPr>
              <a:t> </a:t>
            </a:r>
            <a:r>
              <a:rPr lang="en-US" sz="3300" b="1" dirty="0" err="1" smtClean="0">
                <a:latin typeface="Times New Roman" pitchFamily="18" charset="0"/>
              </a:rPr>
              <a:t>nhận</a:t>
            </a:r>
            <a:r>
              <a:rPr lang="en-US" sz="3300" b="1" dirty="0" smtClean="0">
                <a:latin typeface="Times New Roman" pitchFamily="18" charset="0"/>
              </a:rPr>
              <a:t> </a:t>
            </a:r>
            <a:r>
              <a:rPr lang="en-US" sz="3300" b="1" dirty="0" err="1" smtClean="0">
                <a:latin typeface="Times New Roman" pitchFamily="18" charset="0"/>
              </a:rPr>
              <a:t>được</a:t>
            </a:r>
            <a:r>
              <a:rPr lang="en-US" sz="3300" b="1" dirty="0" smtClean="0">
                <a:latin typeface="Times New Roman" pitchFamily="18" charset="0"/>
              </a:rPr>
              <a:t> </a:t>
            </a:r>
            <a:r>
              <a:rPr lang="en-US" sz="3300" b="1" dirty="0" err="1" smtClean="0">
                <a:latin typeface="Times New Roman" pitchFamily="18" charset="0"/>
              </a:rPr>
              <a:t>gì</a:t>
            </a:r>
            <a:r>
              <a:rPr lang="en-US" sz="3300" b="1" dirty="0" smtClean="0">
                <a:latin typeface="Times New Roman" pitchFamily="18" charset="0"/>
              </a:rPr>
              <a:t> </a:t>
            </a:r>
            <a:r>
              <a:rPr lang="en-US" sz="3300" b="1" dirty="0" err="1" smtClean="0">
                <a:latin typeface="Times New Roman" pitchFamily="18" charset="0"/>
              </a:rPr>
              <a:t>từ</a:t>
            </a:r>
            <a:r>
              <a:rPr lang="en-US" sz="3300" b="1" dirty="0" smtClean="0">
                <a:latin typeface="Times New Roman" pitchFamily="18" charset="0"/>
              </a:rPr>
              <a:t> </a:t>
            </a:r>
            <a:r>
              <a:rPr lang="en-US" sz="3300" b="1" dirty="0" err="1" smtClean="0">
                <a:latin typeface="Times New Roman" pitchFamily="18" charset="0"/>
              </a:rPr>
              <a:t>ông</a:t>
            </a:r>
            <a:r>
              <a:rPr lang="en-US" sz="3300" b="1" dirty="0" smtClean="0">
                <a:latin typeface="Times New Roman" pitchFamily="18" charset="0"/>
              </a:rPr>
              <a:t> </a:t>
            </a:r>
            <a:r>
              <a:rPr lang="en-US" sz="3300" b="1" dirty="0" err="1" smtClean="0">
                <a:latin typeface="Times New Roman" pitchFamily="18" charset="0"/>
              </a:rPr>
              <a:t>lão</a:t>
            </a:r>
            <a:r>
              <a:rPr lang="en-US" sz="3300" b="1" dirty="0" smtClean="0">
                <a:latin typeface="Times New Roman" pitchFamily="18" charset="0"/>
              </a:rPr>
              <a:t> </a:t>
            </a:r>
            <a:r>
              <a:rPr lang="en-US" sz="3300" b="1" dirty="0" err="1" smtClean="0">
                <a:latin typeface="Times New Roman" pitchFamily="18" charset="0"/>
              </a:rPr>
              <a:t>ăn</a:t>
            </a:r>
            <a:r>
              <a:rPr lang="en-US" sz="3300" b="1" dirty="0" smtClean="0">
                <a:latin typeface="Times New Roman" pitchFamily="18" charset="0"/>
              </a:rPr>
              <a:t> </a:t>
            </a:r>
            <a:r>
              <a:rPr lang="en-US" sz="3300" b="1" dirty="0" err="1" smtClean="0">
                <a:latin typeface="Times New Roman" pitchFamily="18" charset="0"/>
              </a:rPr>
              <a:t>xin</a:t>
            </a:r>
            <a:r>
              <a:rPr lang="en-US" sz="3300" b="1" dirty="0" smtClean="0">
                <a:latin typeface="Times New Roman" pitchFamily="18" charset="0"/>
              </a:rPr>
              <a:t>?</a:t>
            </a:r>
            <a:endParaRPr lang="en-US" sz="3300" b="1" dirty="0">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618925"/>
            <a:ext cx="2330123" cy="3130312"/>
          </a:xfrm>
          <a:prstGeom prst="rect">
            <a:avLst/>
          </a:prstGeom>
        </p:spPr>
      </p:pic>
      <p:sp>
        <p:nvSpPr>
          <p:cNvPr id="3" name="Left Arrow 2"/>
          <p:cNvSpPr/>
          <p:nvPr/>
        </p:nvSpPr>
        <p:spPr>
          <a:xfrm rot="10800000">
            <a:off x="3548157" y="4127787"/>
            <a:ext cx="1170736" cy="627096"/>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Left Arrow 6"/>
          <p:cNvSpPr/>
          <p:nvPr/>
        </p:nvSpPr>
        <p:spPr>
          <a:xfrm>
            <a:off x="3518002" y="5517232"/>
            <a:ext cx="1170736" cy="627096"/>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orizontal Scroll 3"/>
          <p:cNvSpPr/>
          <p:nvPr/>
        </p:nvSpPr>
        <p:spPr>
          <a:xfrm>
            <a:off x="5292080" y="3442853"/>
            <a:ext cx="3834752" cy="1741227"/>
          </a:xfrm>
          <a:prstGeom prst="horizontalScroll">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Cho </a:t>
            </a:r>
            <a:r>
              <a:rPr lang="en-US" sz="2400" b="1" dirty="0" err="1" smtClean="0">
                <a:solidFill>
                  <a:srgbClr val="FF0000"/>
                </a:solidFill>
              </a:rPr>
              <a:t>ông</a:t>
            </a:r>
            <a:r>
              <a:rPr lang="en-US" sz="2400" b="1" dirty="0" smtClean="0">
                <a:solidFill>
                  <a:srgbClr val="FF0000"/>
                </a:solidFill>
              </a:rPr>
              <a:t> </a:t>
            </a:r>
            <a:r>
              <a:rPr lang="en-US" sz="2400" b="1" dirty="0" err="1" smtClean="0">
                <a:solidFill>
                  <a:srgbClr val="FF0000"/>
                </a:solidFill>
              </a:rPr>
              <a:t>lão</a:t>
            </a:r>
            <a:r>
              <a:rPr lang="en-US" sz="2400" b="1" dirty="0" smtClean="0">
                <a:solidFill>
                  <a:srgbClr val="FF0000"/>
                </a:solidFill>
              </a:rPr>
              <a:t> </a:t>
            </a:r>
            <a:endParaRPr lang="vi-VN" sz="2400" b="1" dirty="0">
              <a:solidFill>
                <a:srgbClr val="FF0000"/>
              </a:solidFill>
            </a:endParaRPr>
          </a:p>
        </p:txBody>
      </p:sp>
      <p:sp>
        <p:nvSpPr>
          <p:cNvPr id="10" name="Horizontal Scroll 9"/>
          <p:cNvSpPr/>
          <p:nvPr/>
        </p:nvSpPr>
        <p:spPr>
          <a:xfrm>
            <a:off x="5292080" y="5373216"/>
            <a:ext cx="3834752" cy="1791816"/>
          </a:xfrm>
          <a:prstGeom prst="horizontalScroll">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Nhận</a:t>
            </a:r>
            <a:r>
              <a:rPr lang="en-US" sz="2400" b="1" dirty="0" smtClean="0">
                <a:solidFill>
                  <a:srgbClr val="FF0000"/>
                </a:solidFill>
              </a:rPr>
              <a:t> </a:t>
            </a:r>
            <a:r>
              <a:rPr lang="en-US" sz="2400" b="1" dirty="0" err="1" smtClean="0">
                <a:solidFill>
                  <a:srgbClr val="FF0000"/>
                </a:solidFill>
              </a:rPr>
              <a:t>được</a:t>
            </a:r>
            <a:r>
              <a:rPr lang="en-US" sz="2400" b="1" dirty="0" smtClean="0">
                <a:solidFill>
                  <a:srgbClr val="FF0000"/>
                </a:solidFill>
              </a:rPr>
              <a:t> </a:t>
            </a:r>
            <a:r>
              <a:rPr lang="en-US" sz="2400" b="1" dirty="0" err="1" smtClean="0">
                <a:solidFill>
                  <a:srgbClr val="FF0000"/>
                </a:solidFill>
              </a:rPr>
              <a:t>từ</a:t>
            </a:r>
            <a:r>
              <a:rPr lang="en-US" sz="2400" b="1" dirty="0" smtClean="0">
                <a:solidFill>
                  <a:srgbClr val="FF0000"/>
                </a:solidFill>
              </a:rPr>
              <a:t> </a:t>
            </a:r>
            <a:r>
              <a:rPr lang="en-US" sz="2400" b="1" dirty="0" err="1" smtClean="0">
                <a:solidFill>
                  <a:srgbClr val="FF0000"/>
                </a:solidFill>
              </a:rPr>
              <a:t>ông</a:t>
            </a:r>
            <a:r>
              <a:rPr lang="en-US" sz="2400" b="1" dirty="0" smtClean="0">
                <a:solidFill>
                  <a:srgbClr val="FF0000"/>
                </a:solidFill>
              </a:rPr>
              <a:t> </a:t>
            </a:r>
            <a:r>
              <a:rPr lang="en-US" sz="2400" b="1" dirty="0" err="1" smtClean="0">
                <a:solidFill>
                  <a:srgbClr val="FF0000"/>
                </a:solidFill>
              </a:rPr>
              <a:t>lão</a:t>
            </a:r>
            <a:endParaRPr lang="vi-VN" sz="2400" b="1" dirty="0">
              <a:solidFill>
                <a:srgbClr val="FF0000"/>
              </a:solidFill>
            </a:endParaRPr>
          </a:p>
        </p:txBody>
      </p:sp>
    </p:spTree>
    <p:extLst>
      <p:ext uri="{BB962C8B-B14F-4D97-AF65-F5344CB8AC3E}">
        <p14:creationId xmlns:p14="http://schemas.microsoft.com/office/powerpoint/2010/main" val="30278709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51204"/>
                                        </p:tgtEl>
                                        <p:attrNameLst>
                                          <p:attrName>style.visibility</p:attrName>
                                        </p:attrNameLst>
                                      </p:cBhvr>
                                      <p:to>
                                        <p:strVal val="visible"/>
                                      </p:to>
                                    </p:set>
                                    <p:animEffect transition="in" filter="circle(in)">
                                      <p:cBhvr>
                                        <p:cTn id="9" dur="2000"/>
                                        <p:tgtEl>
                                          <p:spTgt spid="5120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1204" grpId="0"/>
      <p:bldP spid="3" grpId="0" animBg="1"/>
      <p:bldP spid="7" grpId="0" animBg="1"/>
      <p:bldP spid="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loud 4"/>
          <p:cNvSpPr/>
          <p:nvPr/>
        </p:nvSpPr>
        <p:spPr>
          <a:xfrm>
            <a:off x="-180528" y="838200"/>
            <a:ext cx="9296400" cy="295084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204" name="Text Box 4"/>
          <p:cNvSpPr txBox="1">
            <a:spLocks noChangeArrowheads="1"/>
          </p:cNvSpPr>
          <p:nvPr/>
        </p:nvSpPr>
        <p:spPr bwMode="auto">
          <a:xfrm>
            <a:off x="-108520" y="1340768"/>
            <a:ext cx="95050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Nội</a:t>
            </a:r>
            <a:r>
              <a:rPr lang="en-US" sz="3600" dirty="0" smtClean="0">
                <a:ln>
                  <a:solidFill>
                    <a:srgbClr val="0000CC"/>
                  </a:solidFill>
                </a:ln>
                <a:solidFill>
                  <a:srgbClr val="0000CC"/>
                </a:solidFill>
                <a:latin typeface="Times New Roman" pitchFamily="18" charset="0"/>
              </a:rPr>
              <a:t> dung </a:t>
            </a:r>
            <a:r>
              <a:rPr lang="en-US" sz="3600" dirty="0" err="1" smtClean="0">
                <a:ln>
                  <a:solidFill>
                    <a:srgbClr val="0000CC"/>
                  </a:solidFill>
                </a:ln>
                <a:solidFill>
                  <a:srgbClr val="0000CC"/>
                </a:solidFill>
                <a:latin typeface="Times New Roman" pitchFamily="18" charset="0"/>
              </a:rPr>
              <a:t>đoạn</a:t>
            </a:r>
            <a:r>
              <a:rPr lang="en-US" sz="3600" dirty="0" smtClean="0">
                <a:ln>
                  <a:solidFill>
                    <a:srgbClr val="0000CC"/>
                  </a:solidFill>
                </a:ln>
                <a:solidFill>
                  <a:srgbClr val="0000CC"/>
                </a:solidFill>
                <a:latin typeface="Times New Roman" pitchFamily="18" charset="0"/>
              </a:rPr>
              <a:t> 3:</a:t>
            </a:r>
          </a:p>
          <a:p>
            <a:pPr algn="ct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Sự</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đồng</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cảm</a:t>
            </a:r>
            <a:r>
              <a:rPr lang="en-US" sz="3600" dirty="0" smtClean="0">
                <a:ln>
                  <a:solidFill>
                    <a:srgbClr val="0000CC"/>
                  </a:solidFill>
                </a:ln>
                <a:solidFill>
                  <a:srgbClr val="0000CC"/>
                </a:solidFill>
                <a:latin typeface="Times New Roman" pitchFamily="18" charset="0"/>
              </a:rPr>
              <a:t> của </a:t>
            </a:r>
            <a:r>
              <a:rPr lang="en-US" sz="3600" dirty="0" err="1" smtClean="0">
                <a:ln>
                  <a:solidFill>
                    <a:srgbClr val="0000CC"/>
                  </a:solidFill>
                </a:ln>
                <a:solidFill>
                  <a:srgbClr val="0000CC"/>
                </a:solidFill>
                <a:latin typeface="Times New Roman" pitchFamily="18" charset="0"/>
              </a:rPr>
              <a:t>ông</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lão</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ăn</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xin</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và</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cậu</a:t>
            </a:r>
            <a:r>
              <a:rPr lang="en-US" sz="3600" dirty="0" smtClean="0">
                <a:ln>
                  <a:solidFill>
                    <a:srgbClr val="0000CC"/>
                  </a:solidFill>
                </a:ln>
                <a:solidFill>
                  <a:srgbClr val="0000CC"/>
                </a:solidFill>
                <a:latin typeface="Times New Roman" pitchFamily="18" charset="0"/>
              </a:rPr>
              <a:t> </a:t>
            </a:r>
            <a:r>
              <a:rPr lang="en-US" sz="3600" dirty="0" err="1" smtClean="0">
                <a:ln>
                  <a:solidFill>
                    <a:srgbClr val="0000CC"/>
                  </a:solidFill>
                </a:ln>
                <a:solidFill>
                  <a:srgbClr val="0000CC"/>
                </a:solidFill>
                <a:latin typeface="Times New Roman" pitchFamily="18" charset="0"/>
              </a:rPr>
              <a:t>bé</a:t>
            </a:r>
            <a:r>
              <a:rPr lang="en-US" sz="3600" dirty="0" smtClean="0">
                <a:ln>
                  <a:solidFill>
                    <a:srgbClr val="0000CC"/>
                  </a:solidFill>
                </a:ln>
                <a:solidFill>
                  <a:srgbClr val="0000CC"/>
                </a:solidFill>
                <a:latin typeface="Times New Roman" pitchFamily="18" charset="0"/>
              </a:rPr>
              <a:t>.</a:t>
            </a:r>
            <a:endParaRPr lang="en-US" sz="3600" dirty="0">
              <a:ln>
                <a:solidFill>
                  <a:srgbClr val="0000CC"/>
                </a:solidFill>
              </a:ln>
              <a:solidFill>
                <a:srgbClr val="0000CC"/>
              </a:solidFill>
              <a:latin typeface="Times New Roman" pitchFamily="18" charset="0"/>
            </a:endParaRPr>
          </a:p>
        </p:txBody>
      </p:sp>
    </p:spTree>
    <p:extLst>
      <p:ext uri="{BB962C8B-B14F-4D97-AF65-F5344CB8AC3E}">
        <p14:creationId xmlns:p14="http://schemas.microsoft.com/office/powerpoint/2010/main" val="34542270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1204"/>
                                        </p:tgtEl>
                                      </p:cBhvr>
                                    </p:animEffect>
                                    <p:set>
                                      <p:cBhvr>
                                        <p:cTn id="7" dur="1" fill="hold">
                                          <p:stCondLst>
                                            <p:cond delay="499"/>
                                          </p:stCondLst>
                                        </p:cTn>
                                        <p:tgtEl>
                                          <p:spTgt spid="5120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2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04" name="Text Box 4"/>
          <p:cNvSpPr txBox="1">
            <a:spLocks noChangeArrowheads="1"/>
          </p:cNvSpPr>
          <p:nvPr/>
        </p:nvSpPr>
        <p:spPr bwMode="auto">
          <a:xfrm>
            <a:off x="107504" y="2444695"/>
            <a:ext cx="92525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smtClean="0">
                <a:latin typeface="Times New Roman" pitchFamily="18" charset="0"/>
              </a:rPr>
              <a:t>Qua </a:t>
            </a:r>
            <a:r>
              <a:rPr lang="en-US" sz="3600" b="1" dirty="0" err="1" smtClean="0">
                <a:latin typeface="Times New Roman" pitchFamily="18" charset="0"/>
              </a:rPr>
              <a:t>cử</a:t>
            </a:r>
            <a:r>
              <a:rPr lang="en-US" sz="3600" b="1" dirty="0" smtClean="0">
                <a:latin typeface="Times New Roman" pitchFamily="18" charset="0"/>
              </a:rPr>
              <a:t> </a:t>
            </a:r>
            <a:r>
              <a:rPr lang="en-US" sz="3600" b="1" dirty="0" err="1" smtClean="0">
                <a:latin typeface="Times New Roman" pitchFamily="18" charset="0"/>
              </a:rPr>
              <a:t>chỉ</a:t>
            </a:r>
            <a:r>
              <a:rPr lang="en-US" sz="3600" b="1" dirty="0" smtClean="0">
                <a:latin typeface="Times New Roman" pitchFamily="18" charset="0"/>
              </a:rPr>
              <a:t> </a:t>
            </a:r>
            <a:r>
              <a:rPr lang="en-US" sz="3600" b="1" dirty="0" err="1" smtClean="0">
                <a:latin typeface="Times New Roman" pitchFamily="18" charset="0"/>
              </a:rPr>
              <a:t>và</a:t>
            </a:r>
            <a:r>
              <a:rPr lang="en-US" sz="3600" b="1" dirty="0" smtClean="0">
                <a:latin typeface="Times New Roman" pitchFamily="18" charset="0"/>
              </a:rPr>
              <a:t> </a:t>
            </a:r>
            <a:r>
              <a:rPr lang="en-US" sz="3600" b="1" dirty="0" err="1" smtClean="0">
                <a:latin typeface="Times New Roman" pitchFamily="18" charset="0"/>
              </a:rPr>
              <a:t>hành</a:t>
            </a:r>
            <a:r>
              <a:rPr lang="en-US" sz="3600" b="1" dirty="0" smtClean="0">
                <a:latin typeface="Times New Roman" pitchFamily="18" charset="0"/>
              </a:rPr>
              <a:t> </a:t>
            </a:r>
            <a:r>
              <a:rPr lang="en-US" sz="3600" b="1" dirty="0" err="1" smtClean="0">
                <a:latin typeface="Times New Roman" pitchFamily="18" charset="0"/>
              </a:rPr>
              <a:t>động</a:t>
            </a:r>
            <a:r>
              <a:rPr lang="en-US" sz="3600" b="1" dirty="0" smtClean="0">
                <a:latin typeface="Times New Roman" pitchFamily="18" charset="0"/>
              </a:rPr>
              <a:t>,</a:t>
            </a:r>
            <a:r>
              <a:rPr lang="en-US" sz="3600" b="1" dirty="0" smtClean="0">
                <a:latin typeface="Times New Roman" pitchFamily="18" charset="0"/>
              </a:rPr>
              <a:t> </a:t>
            </a:r>
            <a:r>
              <a:rPr lang="en-US" sz="3600" b="1" dirty="0" smtClean="0">
                <a:latin typeface="Times New Roman" pitchFamily="18" charset="0"/>
              </a:rPr>
              <a:t>con </a:t>
            </a:r>
            <a:r>
              <a:rPr lang="en-US" sz="3600" b="1" dirty="0" err="1" smtClean="0">
                <a:latin typeface="Times New Roman" pitchFamily="18" charset="0"/>
              </a:rPr>
              <a:t>thấy</a:t>
            </a:r>
            <a:r>
              <a:rPr lang="en-US" sz="3600" b="1" dirty="0" smtClean="0">
                <a:latin typeface="Times New Roman" pitchFamily="18" charset="0"/>
              </a:rPr>
              <a:t> </a:t>
            </a:r>
            <a:r>
              <a:rPr lang="en-US" sz="3600" b="1" dirty="0" err="1" smtClean="0">
                <a:latin typeface="Times New Roman" pitchFamily="18" charset="0"/>
              </a:rPr>
              <a:t>cậu</a:t>
            </a:r>
            <a:r>
              <a:rPr lang="en-US" sz="3600" b="1" dirty="0" smtClean="0">
                <a:latin typeface="Times New Roman" pitchFamily="18" charset="0"/>
              </a:rPr>
              <a:t> </a:t>
            </a:r>
            <a:r>
              <a:rPr lang="en-US" sz="3600" b="1" dirty="0" err="1" smtClean="0">
                <a:latin typeface="Times New Roman" pitchFamily="18" charset="0"/>
              </a:rPr>
              <a:t>bé</a:t>
            </a:r>
            <a:r>
              <a:rPr lang="en-US" sz="3600" b="1" dirty="0" smtClean="0">
                <a:latin typeface="Times New Roman" pitchFamily="18" charset="0"/>
              </a:rPr>
              <a:t> </a:t>
            </a:r>
          </a:p>
          <a:p>
            <a:pPr algn="ctr"/>
            <a:r>
              <a:rPr lang="en-US" sz="3600" b="1" dirty="0" smtClean="0">
                <a:latin typeface="Times New Roman" pitchFamily="18" charset="0"/>
              </a:rPr>
              <a:t>là </a:t>
            </a:r>
            <a:r>
              <a:rPr lang="en-US" sz="3600" b="1" dirty="0" err="1" smtClean="0">
                <a:latin typeface="Times New Roman" pitchFamily="18" charset="0"/>
              </a:rPr>
              <a:t>người</a:t>
            </a:r>
            <a:r>
              <a:rPr lang="en-US" sz="3600" b="1" dirty="0" smtClean="0">
                <a:latin typeface="Times New Roman" pitchFamily="18" charset="0"/>
              </a:rPr>
              <a:t> </a:t>
            </a:r>
            <a:r>
              <a:rPr lang="en-US" sz="3600" b="1" dirty="0" err="1" smtClean="0">
                <a:latin typeface="Times New Roman" pitchFamily="18" charset="0"/>
              </a:rPr>
              <a:t>như</a:t>
            </a:r>
            <a:r>
              <a:rPr lang="en-US" sz="3600" b="1" dirty="0" smtClean="0">
                <a:latin typeface="Times New Roman" pitchFamily="18" charset="0"/>
              </a:rPr>
              <a:t> </a:t>
            </a:r>
            <a:r>
              <a:rPr lang="en-US" sz="3600" b="1" dirty="0" err="1" smtClean="0">
                <a:latin typeface="Times New Roman" pitchFamily="18" charset="0"/>
              </a:rPr>
              <a:t>thế</a:t>
            </a:r>
            <a:r>
              <a:rPr lang="en-US" sz="3600" b="1" dirty="0" smtClean="0">
                <a:latin typeface="Times New Roman" pitchFamily="18" charset="0"/>
              </a:rPr>
              <a:t> </a:t>
            </a:r>
            <a:r>
              <a:rPr lang="en-US" sz="3600" b="1" dirty="0" err="1" smtClean="0">
                <a:latin typeface="Times New Roman" pitchFamily="18" charset="0"/>
              </a:rPr>
              <a:t>nào</a:t>
            </a:r>
            <a:r>
              <a:rPr lang="en-US" sz="3600" b="1" dirty="0" smtClean="0">
                <a:latin typeface="Times New Roman" pitchFamily="18" charset="0"/>
              </a:rPr>
              <a:t>?</a:t>
            </a:r>
            <a:endParaRPr lang="en-US" sz="3600" b="1" dirty="0">
              <a:latin typeface="Times New Roman" pitchFamily="18" charset="0"/>
            </a:endParaRPr>
          </a:p>
        </p:txBody>
      </p:sp>
    </p:spTree>
    <p:extLst>
      <p:ext uri="{BB962C8B-B14F-4D97-AF65-F5344CB8AC3E}">
        <p14:creationId xmlns:p14="http://schemas.microsoft.com/office/powerpoint/2010/main" val="2841499229"/>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299" name="WordArt 3"/>
          <p:cNvSpPr>
            <a:spLocks noChangeArrowheads="1" noChangeShapeType="1" noTextEdit="1"/>
          </p:cNvSpPr>
          <p:nvPr/>
        </p:nvSpPr>
        <p:spPr bwMode="auto">
          <a:xfrm>
            <a:off x="2438400" y="2209800"/>
            <a:ext cx="4572000" cy="1665288"/>
          </a:xfrm>
          <a:prstGeom prst="rect">
            <a:avLst/>
          </a:prstGeom>
        </p:spPr>
        <p:txBody>
          <a:bodyPr wrap="none" fromWordArt="1">
            <a:prstTxWarp prst="textPlain">
              <a:avLst>
                <a:gd name="adj" fmla="val 50000"/>
              </a:avLst>
            </a:prstTxWarp>
          </a:bodyPr>
          <a:lstStyle/>
          <a:p>
            <a:pPr algn="ctr"/>
            <a:r>
              <a:rPr lang="vi-VN" sz="3600" b="1" kern="10" dirty="0" smtClean="0">
                <a:ln w="12700">
                  <a:solidFill>
                    <a:srgbClr val="FF0000"/>
                  </a:solidFill>
                  <a:round/>
                  <a:headEnd/>
                  <a:tailEnd/>
                </a:ln>
                <a:solidFill>
                  <a:srgbClr val="0000CC"/>
                </a:solidFill>
                <a:effectLst>
                  <a:outerShdw dist="45791" dir="2021404" algn="ctr" rotWithShape="0">
                    <a:srgbClr val="808080">
                      <a:alpha val="80000"/>
                    </a:srgbClr>
                  </a:outerShdw>
                </a:effectLst>
                <a:latin typeface="Arial"/>
                <a:cs typeface="Arial"/>
              </a:rPr>
              <a:t>Đọc diễn cảm</a:t>
            </a:r>
            <a:endParaRPr lang="vi-VN" sz="3600" b="1" kern="10" dirty="0">
              <a:ln w="12700">
                <a:solidFill>
                  <a:srgbClr val="FF0000"/>
                </a:solidFill>
                <a:round/>
                <a:headEnd/>
                <a:tailEnd/>
              </a:ln>
              <a:solidFill>
                <a:srgbClr val="0000CC"/>
              </a:solidFill>
              <a:effectLst>
                <a:outerShdw dist="45791" dir="2021404" algn="ctr" rotWithShape="0">
                  <a:srgbClr val="808080">
                    <a:alpha val="80000"/>
                  </a:srgbClr>
                </a:outerShdw>
              </a:effectLst>
              <a:latin typeface="Arial"/>
              <a:cs typeface="Arial"/>
            </a:endParaRPr>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7056784"/>
          </a:xfrm>
          <a:prstGeom prst="rect">
            <a:avLst/>
          </a:prstGeom>
        </p:spPr>
      </p:pic>
      <p:sp>
        <p:nvSpPr>
          <p:cNvPr id="5" name="Content Placeholder 4"/>
          <p:cNvSpPr txBox="1">
            <a:spLocks/>
          </p:cNvSpPr>
          <p:nvPr/>
        </p:nvSpPr>
        <p:spPr>
          <a:xfrm>
            <a:off x="342900" y="200621"/>
            <a:ext cx="8627807" cy="1500187"/>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700" dirty="0" smtClean="0">
                <a:solidFill>
                  <a:srgbClr val="0000FF"/>
                </a:solidFill>
              </a:rPr>
              <a:t>T</a:t>
            </a:r>
            <a:r>
              <a:rPr lang="vi-VN" sz="3700" dirty="0" smtClean="0">
                <a:solidFill>
                  <a:srgbClr val="0000FF"/>
                </a:solidFill>
              </a:rPr>
              <a:t>ôi chẳng biết làm cách nào. Tôi nắm chặt lấy bàn tay run rẩy kia:</a:t>
            </a:r>
          </a:p>
          <a:p>
            <a:r>
              <a:rPr lang="vi-VN" sz="3700" dirty="0" smtClean="0">
                <a:solidFill>
                  <a:srgbClr val="0000FF"/>
                </a:solidFill>
              </a:rPr>
              <a:t>- Ông đừng giận cháu, cháu không có gì để cho ông cả.</a:t>
            </a:r>
          </a:p>
          <a:p>
            <a:r>
              <a:rPr lang="vi-VN" sz="3700" dirty="0" smtClean="0">
                <a:solidFill>
                  <a:srgbClr val="0000FF"/>
                </a:solidFill>
              </a:rPr>
              <a:t>Người ăn xin nhìn tôi chằm chằm bằng đôi mắt ướt đẫm. Đôi môi tái nhợt nở nụ cười và tay ông cũng xiết lấy tay tôi:</a:t>
            </a:r>
          </a:p>
          <a:p>
            <a:r>
              <a:rPr lang="vi-VN" sz="3700" dirty="0" smtClean="0">
                <a:solidFill>
                  <a:srgbClr val="0000FF"/>
                </a:solidFill>
              </a:rPr>
              <a:t>- Cháu ơi, cảm ơn cháu! Như vậy là cháu đã cho lão rồi. – Ông lão nói bằng giọng khản đặc.</a:t>
            </a:r>
          </a:p>
          <a:p>
            <a:r>
              <a:rPr lang="vi-VN" sz="3700" dirty="0" smtClean="0">
                <a:solidFill>
                  <a:srgbClr val="0000FF"/>
                </a:solidFill>
              </a:rPr>
              <a:t>Khi ấy, tôi chợt hiểu rằng: cả tôi nữa, tôi cũng vừa nhận được chút gì của lão.</a:t>
            </a:r>
            <a:endParaRPr lang="en-US" sz="3700" dirty="0">
              <a:solidFill>
                <a:srgbClr val="0000FF"/>
              </a:solidFill>
            </a:endParaRPr>
          </a:p>
        </p:txBody>
      </p:sp>
    </p:spTree>
    <p:extLst>
      <p:ext uri="{BB962C8B-B14F-4D97-AF65-F5344CB8AC3E}">
        <p14:creationId xmlns:p14="http://schemas.microsoft.com/office/powerpoint/2010/main" val="25814928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lowchart: Direct Access Storage 3"/>
          <p:cNvSpPr/>
          <p:nvPr/>
        </p:nvSpPr>
        <p:spPr>
          <a:xfrm>
            <a:off x="533400" y="228600"/>
            <a:ext cx="5791200" cy="1066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_Văn_Bản 5"/>
          <p:cNvSpPr txBox="1">
            <a:spLocks noChangeArrowheads="1"/>
          </p:cNvSpPr>
          <p:nvPr/>
        </p:nvSpPr>
        <p:spPr bwMode="auto">
          <a:xfrm>
            <a:off x="1371600" y="457200"/>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smtClean="0"/>
              <a:t>Giọng</a:t>
            </a:r>
            <a:r>
              <a:rPr lang="en-US" sz="3600" b="1" dirty="0" smtClean="0"/>
              <a:t> </a:t>
            </a:r>
            <a:r>
              <a:rPr lang="en-US" sz="3600" b="1" dirty="0" err="1" smtClean="0"/>
              <a:t>đọc</a:t>
            </a:r>
            <a:r>
              <a:rPr lang="en-US" sz="3600" b="1" dirty="0" smtClean="0"/>
              <a:t> : </a:t>
            </a:r>
            <a:endParaRPr lang="en-US" sz="3600" b="1" dirty="0"/>
          </a:p>
        </p:txBody>
      </p:sp>
      <p:sp>
        <p:nvSpPr>
          <p:cNvPr id="58374" name="Rectangle 6"/>
          <p:cNvSpPr>
            <a:spLocks noChangeArrowheads="1"/>
          </p:cNvSpPr>
          <p:nvPr/>
        </p:nvSpPr>
        <p:spPr bwMode="auto">
          <a:xfrm>
            <a:off x="0" y="35300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rgbClr val="0000CC"/>
                </a:solidFill>
              </a:rPr>
              <a:t>2</a:t>
            </a:r>
            <a:r>
              <a:rPr lang="en-US" sz="3200" b="1" dirty="0" smtClean="0">
                <a:solidFill>
                  <a:srgbClr val="0000CC"/>
                </a:solidFill>
              </a:rPr>
              <a:t>. </a:t>
            </a:r>
            <a:r>
              <a:rPr lang="en-US" sz="3200" b="1" dirty="0" err="1" smtClean="0">
                <a:solidFill>
                  <a:srgbClr val="0000CC"/>
                </a:solidFill>
              </a:rPr>
              <a:t>Cậu</a:t>
            </a:r>
            <a:r>
              <a:rPr lang="en-US" sz="3200" b="1" dirty="0" smtClean="0">
                <a:solidFill>
                  <a:srgbClr val="0000CC"/>
                </a:solidFill>
              </a:rPr>
              <a:t> </a:t>
            </a:r>
            <a:r>
              <a:rPr lang="en-US" sz="3200" b="1" dirty="0" err="1" smtClean="0">
                <a:solidFill>
                  <a:srgbClr val="0000CC"/>
                </a:solidFill>
              </a:rPr>
              <a:t>bé</a:t>
            </a:r>
            <a:r>
              <a:rPr lang="en-US" sz="3200" b="1" dirty="0" smtClean="0">
                <a:solidFill>
                  <a:srgbClr val="0000CC"/>
                </a:solidFill>
              </a:rPr>
              <a:t>: </a:t>
            </a:r>
            <a:r>
              <a:rPr lang="en-US" sz="3200" b="1" dirty="0" err="1" smtClean="0">
                <a:solidFill>
                  <a:srgbClr val="0000CC"/>
                </a:solidFill>
              </a:rPr>
              <a:t>giọng</a:t>
            </a:r>
            <a:r>
              <a:rPr lang="en-US" sz="3200" b="1" dirty="0" smtClean="0">
                <a:solidFill>
                  <a:srgbClr val="0000CC"/>
                </a:solidFill>
              </a:rPr>
              <a:t> </a:t>
            </a:r>
            <a:r>
              <a:rPr lang="en-US" sz="3200" b="1" dirty="0" err="1" smtClean="0">
                <a:solidFill>
                  <a:srgbClr val="0000CC"/>
                </a:solidFill>
              </a:rPr>
              <a:t>xót</a:t>
            </a:r>
            <a:r>
              <a:rPr lang="en-US" sz="3200" b="1" dirty="0" smtClean="0">
                <a:solidFill>
                  <a:srgbClr val="0000CC"/>
                </a:solidFill>
              </a:rPr>
              <a:t> </a:t>
            </a:r>
            <a:r>
              <a:rPr lang="en-US" sz="3200" b="1" dirty="0" err="1" smtClean="0">
                <a:solidFill>
                  <a:srgbClr val="0000CC"/>
                </a:solidFill>
              </a:rPr>
              <a:t>thương</a:t>
            </a:r>
            <a:r>
              <a:rPr lang="en-US" sz="3200" b="1" dirty="0" smtClean="0">
                <a:solidFill>
                  <a:srgbClr val="0000CC"/>
                </a:solidFill>
              </a:rPr>
              <a:t> </a:t>
            </a:r>
            <a:r>
              <a:rPr lang="en-US" sz="3200" b="1" dirty="0" err="1" smtClean="0">
                <a:solidFill>
                  <a:srgbClr val="0000CC"/>
                </a:solidFill>
              </a:rPr>
              <a:t>ông</a:t>
            </a:r>
            <a:r>
              <a:rPr lang="en-US" sz="3200" b="1" dirty="0" smtClean="0">
                <a:solidFill>
                  <a:srgbClr val="0000CC"/>
                </a:solidFill>
              </a:rPr>
              <a:t> </a:t>
            </a:r>
            <a:r>
              <a:rPr lang="en-US" sz="3200" b="1" dirty="0" err="1" smtClean="0">
                <a:solidFill>
                  <a:srgbClr val="0000CC"/>
                </a:solidFill>
              </a:rPr>
              <a:t>lão</a:t>
            </a:r>
            <a:r>
              <a:rPr lang="en-US" sz="3200" b="1" dirty="0" smtClean="0">
                <a:solidFill>
                  <a:srgbClr val="0000CC"/>
                </a:solidFill>
              </a:rPr>
              <a:t> .</a:t>
            </a:r>
            <a:endParaRPr lang="en-US" sz="3200" b="1" dirty="0">
              <a:solidFill>
                <a:srgbClr val="0000CC"/>
              </a:solidFill>
            </a:endParaRPr>
          </a:p>
        </p:txBody>
      </p:sp>
      <p:sp>
        <p:nvSpPr>
          <p:cNvPr id="58375" name="Rectangle 7"/>
          <p:cNvSpPr>
            <a:spLocks noChangeArrowheads="1"/>
          </p:cNvSpPr>
          <p:nvPr/>
        </p:nvSpPr>
        <p:spPr bwMode="auto">
          <a:xfrm>
            <a:off x="18849" y="4413893"/>
            <a:ext cx="88924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rgbClr val="0000CC"/>
                </a:solidFill>
              </a:rPr>
              <a:t>3</a:t>
            </a:r>
            <a:r>
              <a:rPr lang="en-US" sz="3200" b="1" dirty="0" smtClean="0">
                <a:solidFill>
                  <a:srgbClr val="0000CC"/>
                </a:solidFill>
              </a:rPr>
              <a:t>. </a:t>
            </a:r>
            <a:r>
              <a:rPr lang="en-US" sz="3200" b="1" dirty="0" err="1" smtClean="0">
                <a:solidFill>
                  <a:srgbClr val="0000CC"/>
                </a:solidFill>
              </a:rPr>
              <a:t>Ông</a:t>
            </a:r>
            <a:r>
              <a:rPr lang="en-US" sz="3200" b="1" dirty="0" smtClean="0">
                <a:solidFill>
                  <a:srgbClr val="0000CC"/>
                </a:solidFill>
              </a:rPr>
              <a:t> </a:t>
            </a:r>
            <a:r>
              <a:rPr lang="en-US" sz="3200" b="1" dirty="0" err="1" smtClean="0">
                <a:solidFill>
                  <a:srgbClr val="0000CC"/>
                </a:solidFill>
              </a:rPr>
              <a:t>lão</a:t>
            </a:r>
            <a:r>
              <a:rPr lang="en-US" sz="3200" b="1" dirty="0" smtClean="0">
                <a:solidFill>
                  <a:srgbClr val="0000CC"/>
                </a:solidFill>
              </a:rPr>
              <a:t>: thể </a:t>
            </a:r>
            <a:r>
              <a:rPr lang="en-US" sz="3200" b="1" dirty="0" err="1" smtClean="0">
                <a:solidFill>
                  <a:srgbClr val="0000CC"/>
                </a:solidFill>
              </a:rPr>
              <a:t>hiện</a:t>
            </a:r>
            <a:r>
              <a:rPr lang="en-US" sz="3200" b="1" dirty="0" smtClean="0">
                <a:solidFill>
                  <a:srgbClr val="0000CC"/>
                </a:solidFill>
              </a:rPr>
              <a:t> </a:t>
            </a:r>
            <a:r>
              <a:rPr lang="en-US" sz="3200" b="1" dirty="0" err="1" smtClean="0">
                <a:solidFill>
                  <a:srgbClr val="0000CC"/>
                </a:solidFill>
              </a:rPr>
              <a:t>sự</a:t>
            </a:r>
            <a:r>
              <a:rPr lang="en-US" sz="3200" b="1" dirty="0" smtClean="0">
                <a:solidFill>
                  <a:srgbClr val="0000CC"/>
                </a:solidFill>
              </a:rPr>
              <a:t> </a:t>
            </a:r>
            <a:r>
              <a:rPr lang="en-US" sz="3200" b="1" dirty="0" err="1" smtClean="0">
                <a:solidFill>
                  <a:srgbClr val="0000CC"/>
                </a:solidFill>
              </a:rPr>
              <a:t>xúc</a:t>
            </a:r>
            <a:r>
              <a:rPr lang="en-US" sz="3200" b="1" dirty="0" smtClean="0">
                <a:solidFill>
                  <a:srgbClr val="0000CC"/>
                </a:solidFill>
              </a:rPr>
              <a:t> </a:t>
            </a:r>
            <a:r>
              <a:rPr lang="en-US" sz="3200" b="1" dirty="0" err="1" smtClean="0">
                <a:solidFill>
                  <a:srgbClr val="0000CC"/>
                </a:solidFill>
              </a:rPr>
              <a:t>động</a:t>
            </a:r>
            <a:r>
              <a:rPr lang="en-US" sz="3200" b="1" dirty="0" smtClean="0">
                <a:solidFill>
                  <a:srgbClr val="0000CC"/>
                </a:solidFill>
              </a:rPr>
              <a:t>.</a:t>
            </a:r>
            <a:endParaRPr lang="en-US" sz="3200" b="1" dirty="0">
              <a:solidFill>
                <a:srgbClr val="0000CC"/>
              </a:solidFill>
            </a:endParaRPr>
          </a:p>
        </p:txBody>
      </p:sp>
      <p:sp>
        <p:nvSpPr>
          <p:cNvPr id="58376" name="Rectangle 8"/>
          <p:cNvSpPr>
            <a:spLocks noChangeArrowheads="1"/>
          </p:cNvSpPr>
          <p:nvPr/>
        </p:nvSpPr>
        <p:spPr bwMode="auto">
          <a:xfrm>
            <a:off x="0" y="2135758"/>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rgbClr val="0000CC"/>
                </a:solidFill>
              </a:rPr>
              <a:t>1. </a:t>
            </a:r>
            <a:r>
              <a:rPr lang="en-US" sz="3200" b="1" dirty="0" err="1" smtClean="0">
                <a:solidFill>
                  <a:srgbClr val="0000CC"/>
                </a:solidFill>
              </a:rPr>
              <a:t>Toàn</a:t>
            </a:r>
            <a:r>
              <a:rPr lang="en-US" sz="3200" b="1" dirty="0" smtClean="0">
                <a:solidFill>
                  <a:srgbClr val="0000CC"/>
                </a:solidFill>
              </a:rPr>
              <a:t> </a:t>
            </a:r>
            <a:r>
              <a:rPr lang="en-US" sz="3200" b="1" dirty="0" err="1" smtClean="0">
                <a:solidFill>
                  <a:srgbClr val="0000CC"/>
                </a:solidFill>
              </a:rPr>
              <a:t>bài</a:t>
            </a:r>
            <a:r>
              <a:rPr lang="en-US" sz="3200" b="1" dirty="0" smtClean="0">
                <a:solidFill>
                  <a:srgbClr val="0000CC"/>
                </a:solidFill>
              </a:rPr>
              <a:t>: </a:t>
            </a:r>
            <a:r>
              <a:rPr lang="en-US" sz="3200" b="1" dirty="0" err="1" smtClean="0">
                <a:solidFill>
                  <a:srgbClr val="0000CC"/>
                </a:solidFill>
              </a:rPr>
              <a:t>giọng</a:t>
            </a:r>
            <a:r>
              <a:rPr lang="en-US" sz="3200" b="1" dirty="0" smtClean="0">
                <a:solidFill>
                  <a:srgbClr val="0000CC"/>
                </a:solidFill>
              </a:rPr>
              <a:t> </a:t>
            </a:r>
            <a:r>
              <a:rPr lang="en-US" sz="3200" b="1" dirty="0" err="1" smtClean="0">
                <a:solidFill>
                  <a:srgbClr val="0000CC"/>
                </a:solidFill>
              </a:rPr>
              <a:t>nhẹ</a:t>
            </a:r>
            <a:r>
              <a:rPr lang="en-US" sz="3200" b="1" dirty="0" smtClean="0">
                <a:solidFill>
                  <a:srgbClr val="0000CC"/>
                </a:solidFill>
              </a:rPr>
              <a:t> </a:t>
            </a:r>
            <a:r>
              <a:rPr lang="en-US" sz="3200" b="1" dirty="0" err="1" smtClean="0">
                <a:solidFill>
                  <a:srgbClr val="0000CC"/>
                </a:solidFill>
              </a:rPr>
              <a:t>nhàng</a:t>
            </a:r>
            <a:r>
              <a:rPr lang="en-US" sz="3200" b="1" dirty="0" smtClean="0">
                <a:solidFill>
                  <a:srgbClr val="0000CC"/>
                </a:solidFill>
              </a:rPr>
              <a:t>, </a:t>
            </a:r>
            <a:r>
              <a:rPr lang="en-US" sz="3200" b="1" dirty="0" err="1" smtClean="0">
                <a:solidFill>
                  <a:srgbClr val="0000CC"/>
                </a:solidFill>
              </a:rPr>
              <a:t>thương</a:t>
            </a:r>
            <a:r>
              <a:rPr lang="en-US" sz="3200" b="1" dirty="0" smtClean="0">
                <a:solidFill>
                  <a:srgbClr val="0000CC"/>
                </a:solidFill>
              </a:rPr>
              <a:t> </a:t>
            </a:r>
            <a:r>
              <a:rPr lang="en-US" sz="3200" b="1" dirty="0" err="1" smtClean="0">
                <a:solidFill>
                  <a:srgbClr val="0000CC"/>
                </a:solidFill>
              </a:rPr>
              <a:t>cảm</a:t>
            </a:r>
            <a:r>
              <a:rPr lang="en-US" sz="3200" b="1" dirty="0" smtClean="0">
                <a:solidFill>
                  <a:srgbClr val="0000CC"/>
                </a:solidFill>
              </a:rPr>
              <a:t>, </a:t>
            </a:r>
            <a:r>
              <a:rPr lang="en-US" sz="3200" b="1" dirty="0" err="1" smtClean="0">
                <a:solidFill>
                  <a:srgbClr val="0000CC"/>
                </a:solidFill>
              </a:rPr>
              <a:t>ngậm</a:t>
            </a:r>
            <a:r>
              <a:rPr lang="en-US" sz="3200" b="1" dirty="0" smtClean="0">
                <a:solidFill>
                  <a:srgbClr val="0000CC"/>
                </a:solidFill>
              </a:rPr>
              <a:t> </a:t>
            </a:r>
            <a:r>
              <a:rPr lang="en-US" sz="3200" b="1" dirty="0" err="1" smtClean="0">
                <a:solidFill>
                  <a:srgbClr val="0000CC"/>
                </a:solidFill>
              </a:rPr>
              <a:t>ngùi</a:t>
            </a:r>
            <a:r>
              <a:rPr lang="en-US" sz="3200" b="1" dirty="0" smtClean="0">
                <a:solidFill>
                  <a:srgbClr val="0000CC"/>
                </a:solidFill>
              </a:rPr>
              <a:t>, </a:t>
            </a:r>
            <a:r>
              <a:rPr lang="en-US" sz="3200" b="1" dirty="0" err="1" smtClean="0">
                <a:solidFill>
                  <a:srgbClr val="0000CC"/>
                </a:solidFill>
              </a:rPr>
              <a:t>xót</a:t>
            </a:r>
            <a:r>
              <a:rPr lang="en-US" sz="3200" b="1" dirty="0" smtClean="0">
                <a:solidFill>
                  <a:srgbClr val="0000CC"/>
                </a:solidFill>
              </a:rPr>
              <a:t> </a:t>
            </a:r>
            <a:r>
              <a:rPr lang="en-US" sz="3200" b="1" dirty="0" err="1" smtClean="0">
                <a:solidFill>
                  <a:srgbClr val="0000CC"/>
                </a:solidFill>
              </a:rPr>
              <a:t>xa</a:t>
            </a:r>
            <a:r>
              <a:rPr lang="en-US" sz="3200" b="1" dirty="0" smtClean="0">
                <a:solidFill>
                  <a:srgbClr val="0000CC"/>
                </a:solidFill>
              </a:rPr>
              <a:t>.</a:t>
            </a:r>
            <a:endParaRPr lang="en-US" sz="3200" b="1" dirty="0">
              <a:solidFill>
                <a:srgbClr val="0000CC"/>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8376"/>
                                        </p:tgtEl>
                                        <p:attrNameLst>
                                          <p:attrName>style.visibility</p:attrName>
                                        </p:attrNameLst>
                                      </p:cBhvr>
                                      <p:to>
                                        <p:strVal val="visible"/>
                                      </p:to>
                                    </p:set>
                                    <p:animEffect transition="in" filter="box(in)">
                                      <p:cBhvr>
                                        <p:cTn id="12" dur="500"/>
                                        <p:tgtEl>
                                          <p:spTgt spid="583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374"/>
                                        </p:tgtEl>
                                        <p:attrNameLst>
                                          <p:attrName>style.visibility</p:attrName>
                                        </p:attrNameLst>
                                      </p:cBhvr>
                                      <p:to>
                                        <p:strVal val="visible"/>
                                      </p:to>
                                    </p:set>
                                    <p:animEffect transition="in" filter="box(in)">
                                      <p:cBhvr>
                                        <p:cTn id="17" dur="500"/>
                                        <p:tgtEl>
                                          <p:spTgt spid="583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8375"/>
                                        </p:tgtEl>
                                        <p:attrNameLst>
                                          <p:attrName>style.visibility</p:attrName>
                                        </p:attrNameLst>
                                      </p:cBhvr>
                                      <p:to>
                                        <p:strVal val="visible"/>
                                      </p:to>
                                    </p:set>
                                    <p:animEffect transition="in" filter="box(in)">
                                      <p:cBhvr>
                                        <p:cTn id="2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374" grpId="0"/>
      <p:bldP spid="58375" grpId="0"/>
      <p:bldP spid="5837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7056784"/>
          </a:xfrm>
          <a:prstGeom prst="rect">
            <a:avLst/>
          </a:prstGeom>
        </p:spPr>
      </p:pic>
      <p:sp>
        <p:nvSpPr>
          <p:cNvPr id="5" name="Content Placeholder 4"/>
          <p:cNvSpPr txBox="1">
            <a:spLocks/>
          </p:cNvSpPr>
          <p:nvPr/>
        </p:nvSpPr>
        <p:spPr>
          <a:xfrm>
            <a:off x="258096" y="209107"/>
            <a:ext cx="8627807" cy="1500187"/>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700" dirty="0" smtClean="0">
                <a:solidFill>
                  <a:srgbClr val="0000FF"/>
                </a:solidFill>
              </a:rPr>
              <a:t>T</a:t>
            </a:r>
            <a:r>
              <a:rPr lang="vi-VN" sz="3700" dirty="0" smtClean="0">
                <a:solidFill>
                  <a:srgbClr val="0000FF"/>
                </a:solidFill>
              </a:rPr>
              <a:t>ôi chẳng biết làm cách nào. Tôi </a:t>
            </a:r>
            <a:r>
              <a:rPr lang="vi-VN" sz="3700" dirty="0" smtClean="0">
                <a:solidFill>
                  <a:srgbClr val="FF0000"/>
                </a:solidFill>
              </a:rPr>
              <a:t>nắm chặt </a:t>
            </a:r>
            <a:r>
              <a:rPr lang="vi-VN" sz="3700" dirty="0" smtClean="0">
                <a:solidFill>
                  <a:srgbClr val="0000FF"/>
                </a:solidFill>
              </a:rPr>
              <a:t>lấy bàn tay </a:t>
            </a:r>
            <a:r>
              <a:rPr lang="vi-VN" sz="3700" dirty="0" smtClean="0">
                <a:solidFill>
                  <a:srgbClr val="FF0000"/>
                </a:solidFill>
              </a:rPr>
              <a:t>run rẩy </a:t>
            </a:r>
            <a:r>
              <a:rPr lang="vi-VN" sz="3700" dirty="0" smtClean="0">
                <a:solidFill>
                  <a:srgbClr val="0000FF"/>
                </a:solidFill>
              </a:rPr>
              <a:t>kia:</a:t>
            </a:r>
          </a:p>
          <a:p>
            <a:r>
              <a:rPr lang="vi-VN" sz="3700" dirty="0" smtClean="0">
                <a:solidFill>
                  <a:srgbClr val="0000FF"/>
                </a:solidFill>
              </a:rPr>
              <a:t>- Ông đừng giận cháu, cháu </a:t>
            </a:r>
            <a:r>
              <a:rPr lang="vi-VN" sz="3700" dirty="0" smtClean="0">
                <a:solidFill>
                  <a:srgbClr val="FF0000"/>
                </a:solidFill>
              </a:rPr>
              <a:t>không có gì </a:t>
            </a:r>
            <a:r>
              <a:rPr lang="vi-VN" sz="3700" dirty="0" smtClean="0">
                <a:solidFill>
                  <a:srgbClr val="0000FF"/>
                </a:solidFill>
              </a:rPr>
              <a:t>để cho ông cả.</a:t>
            </a:r>
          </a:p>
          <a:p>
            <a:r>
              <a:rPr lang="vi-VN" sz="3700" dirty="0" smtClean="0">
                <a:solidFill>
                  <a:srgbClr val="0000FF"/>
                </a:solidFill>
              </a:rPr>
              <a:t>Người ăn xin nhìn tôi </a:t>
            </a:r>
            <a:r>
              <a:rPr lang="vi-VN" sz="3700" dirty="0" smtClean="0">
                <a:solidFill>
                  <a:srgbClr val="FF0000"/>
                </a:solidFill>
              </a:rPr>
              <a:t>chằm chằm</a:t>
            </a:r>
            <a:r>
              <a:rPr lang="vi-VN" sz="3700" dirty="0" smtClean="0">
                <a:solidFill>
                  <a:srgbClr val="0000FF"/>
                </a:solidFill>
              </a:rPr>
              <a:t> bằng đôi mắt </a:t>
            </a:r>
            <a:r>
              <a:rPr lang="vi-VN" sz="3700" dirty="0" smtClean="0">
                <a:solidFill>
                  <a:srgbClr val="FF0000"/>
                </a:solidFill>
              </a:rPr>
              <a:t>ướt đẫm</a:t>
            </a:r>
            <a:r>
              <a:rPr lang="vi-VN" sz="3700" dirty="0" smtClean="0">
                <a:solidFill>
                  <a:srgbClr val="0000FF"/>
                </a:solidFill>
              </a:rPr>
              <a:t>. Đôi môi </a:t>
            </a:r>
            <a:r>
              <a:rPr lang="vi-VN" sz="3700" dirty="0" smtClean="0">
                <a:solidFill>
                  <a:srgbClr val="FF0000"/>
                </a:solidFill>
              </a:rPr>
              <a:t>tái nhợt nở nụ cười</a:t>
            </a:r>
            <a:r>
              <a:rPr lang="vi-VN" sz="3700" dirty="0" smtClean="0">
                <a:solidFill>
                  <a:srgbClr val="0000FF"/>
                </a:solidFill>
              </a:rPr>
              <a:t> và tay ông cũng </a:t>
            </a:r>
            <a:r>
              <a:rPr lang="vi-VN" sz="3700" dirty="0" smtClean="0">
                <a:solidFill>
                  <a:srgbClr val="FF0000"/>
                </a:solidFill>
              </a:rPr>
              <a:t>xiết lấy tay </a:t>
            </a:r>
            <a:r>
              <a:rPr lang="vi-VN" sz="3700" dirty="0" smtClean="0">
                <a:solidFill>
                  <a:srgbClr val="0000FF"/>
                </a:solidFill>
              </a:rPr>
              <a:t>tôi:</a:t>
            </a:r>
          </a:p>
          <a:p>
            <a:r>
              <a:rPr lang="vi-VN" sz="3700" dirty="0" smtClean="0">
                <a:solidFill>
                  <a:srgbClr val="0000FF"/>
                </a:solidFill>
              </a:rPr>
              <a:t>- Cháu ơi, </a:t>
            </a:r>
            <a:r>
              <a:rPr lang="vi-VN" sz="3700" dirty="0" smtClean="0">
                <a:solidFill>
                  <a:srgbClr val="FF0000"/>
                </a:solidFill>
              </a:rPr>
              <a:t>cảm ơn </a:t>
            </a:r>
            <a:r>
              <a:rPr lang="vi-VN" sz="3700" dirty="0" smtClean="0">
                <a:solidFill>
                  <a:srgbClr val="0000FF"/>
                </a:solidFill>
              </a:rPr>
              <a:t>cháu! Như vậy là cháu </a:t>
            </a:r>
            <a:r>
              <a:rPr lang="vi-VN" sz="3700" dirty="0" smtClean="0">
                <a:solidFill>
                  <a:srgbClr val="FF0000"/>
                </a:solidFill>
              </a:rPr>
              <a:t>đã cho</a:t>
            </a:r>
            <a:r>
              <a:rPr lang="vi-VN" sz="3700" dirty="0" smtClean="0">
                <a:solidFill>
                  <a:srgbClr val="0000FF"/>
                </a:solidFill>
              </a:rPr>
              <a:t> lão rồi. – Ông lão nói bằng giọng khản đặc.</a:t>
            </a:r>
          </a:p>
          <a:p>
            <a:r>
              <a:rPr lang="vi-VN" sz="3700" dirty="0" smtClean="0">
                <a:solidFill>
                  <a:srgbClr val="0000FF"/>
                </a:solidFill>
              </a:rPr>
              <a:t>Khi ấy, tôi </a:t>
            </a:r>
            <a:r>
              <a:rPr lang="vi-VN" sz="3700" dirty="0" smtClean="0">
                <a:solidFill>
                  <a:srgbClr val="FF0000"/>
                </a:solidFill>
              </a:rPr>
              <a:t>chợt hiểu </a:t>
            </a:r>
            <a:r>
              <a:rPr lang="vi-VN" sz="3700" dirty="0" smtClean="0">
                <a:solidFill>
                  <a:srgbClr val="0000FF"/>
                </a:solidFill>
              </a:rPr>
              <a:t>rằng: </a:t>
            </a:r>
            <a:r>
              <a:rPr lang="vi-VN" sz="3700" dirty="0" smtClean="0">
                <a:solidFill>
                  <a:srgbClr val="FF0000"/>
                </a:solidFill>
              </a:rPr>
              <a:t>cả tôi </a:t>
            </a:r>
            <a:r>
              <a:rPr lang="vi-VN" sz="3700" dirty="0" smtClean="0">
                <a:solidFill>
                  <a:srgbClr val="0000FF"/>
                </a:solidFill>
              </a:rPr>
              <a:t>nữa, tôi cũng vừa nhận được chút gì của lão.</a:t>
            </a:r>
            <a:endParaRPr lang="en-US" sz="3700" dirty="0">
              <a:solidFill>
                <a:srgbClr val="0000FF"/>
              </a:solidFill>
            </a:endParaRPr>
          </a:p>
        </p:txBody>
      </p:sp>
    </p:spTree>
    <p:extLst>
      <p:ext uri="{BB962C8B-B14F-4D97-AF65-F5344CB8AC3E}">
        <p14:creationId xmlns:p14="http://schemas.microsoft.com/office/powerpoint/2010/main" val="38059668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7056784"/>
          </a:xfrm>
          <a:prstGeom prst="rect">
            <a:avLst/>
          </a:prstGeom>
        </p:spPr>
      </p:pic>
      <p:sp>
        <p:nvSpPr>
          <p:cNvPr id="5" name="Content Placeholder 4"/>
          <p:cNvSpPr txBox="1">
            <a:spLocks/>
          </p:cNvSpPr>
          <p:nvPr/>
        </p:nvSpPr>
        <p:spPr>
          <a:xfrm>
            <a:off x="258096" y="1700808"/>
            <a:ext cx="8627807" cy="1500187"/>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000" dirty="0" smtClean="0">
                <a:solidFill>
                  <a:srgbClr val="0000FF"/>
                </a:solidFill>
              </a:rPr>
              <a:t>T</a:t>
            </a:r>
            <a:r>
              <a:rPr lang="vi-VN" sz="3000" dirty="0" smtClean="0">
                <a:solidFill>
                  <a:srgbClr val="0000FF"/>
                </a:solidFill>
              </a:rPr>
              <a:t>ôi chẳng biết làm cách nào. Tôi </a:t>
            </a:r>
            <a:r>
              <a:rPr lang="vi-VN" sz="3000" dirty="0" smtClean="0">
                <a:solidFill>
                  <a:srgbClr val="FF0000"/>
                </a:solidFill>
              </a:rPr>
              <a:t>nắm chặt </a:t>
            </a:r>
            <a:r>
              <a:rPr lang="vi-VN" sz="3000" dirty="0" smtClean="0">
                <a:solidFill>
                  <a:srgbClr val="0000FF"/>
                </a:solidFill>
              </a:rPr>
              <a:t>lấy bàn tay </a:t>
            </a:r>
            <a:r>
              <a:rPr lang="vi-VN" sz="3000" dirty="0" smtClean="0">
                <a:solidFill>
                  <a:srgbClr val="FF0000"/>
                </a:solidFill>
              </a:rPr>
              <a:t>run rẩy </a:t>
            </a:r>
            <a:r>
              <a:rPr lang="vi-VN" sz="3000" dirty="0" smtClean="0">
                <a:solidFill>
                  <a:srgbClr val="0000FF"/>
                </a:solidFill>
              </a:rPr>
              <a:t>kia:</a:t>
            </a:r>
          </a:p>
          <a:p>
            <a:r>
              <a:rPr lang="vi-VN" sz="3000" dirty="0" smtClean="0">
                <a:solidFill>
                  <a:srgbClr val="0000FF"/>
                </a:solidFill>
              </a:rPr>
              <a:t>- Ông đừng giận cháu, cháu </a:t>
            </a:r>
            <a:r>
              <a:rPr lang="vi-VN" sz="3000" dirty="0" smtClean="0">
                <a:solidFill>
                  <a:srgbClr val="FF0000"/>
                </a:solidFill>
              </a:rPr>
              <a:t>không có gì </a:t>
            </a:r>
            <a:r>
              <a:rPr lang="vi-VN" sz="3000" dirty="0" smtClean="0">
                <a:solidFill>
                  <a:srgbClr val="0000FF"/>
                </a:solidFill>
              </a:rPr>
              <a:t>để cho ông cả.</a:t>
            </a:r>
          </a:p>
          <a:p>
            <a:r>
              <a:rPr lang="vi-VN" sz="3000" dirty="0" smtClean="0">
                <a:solidFill>
                  <a:srgbClr val="0000FF"/>
                </a:solidFill>
              </a:rPr>
              <a:t>Người ăn xin nhìn tôi </a:t>
            </a:r>
            <a:r>
              <a:rPr lang="vi-VN" sz="3000" dirty="0" smtClean="0">
                <a:solidFill>
                  <a:srgbClr val="FF0000"/>
                </a:solidFill>
              </a:rPr>
              <a:t>chằm chằm</a:t>
            </a:r>
            <a:r>
              <a:rPr lang="vi-VN" sz="3000" dirty="0" smtClean="0">
                <a:solidFill>
                  <a:srgbClr val="0000FF"/>
                </a:solidFill>
              </a:rPr>
              <a:t> bằng đôi mắt </a:t>
            </a:r>
            <a:r>
              <a:rPr lang="vi-VN" sz="3000" dirty="0" smtClean="0">
                <a:solidFill>
                  <a:srgbClr val="FF0000"/>
                </a:solidFill>
              </a:rPr>
              <a:t>ướt đẫm</a:t>
            </a:r>
            <a:r>
              <a:rPr lang="vi-VN" sz="3000" dirty="0" smtClean="0">
                <a:solidFill>
                  <a:srgbClr val="0000FF"/>
                </a:solidFill>
              </a:rPr>
              <a:t>. Đôi môi </a:t>
            </a:r>
            <a:r>
              <a:rPr lang="vi-VN" sz="3000" dirty="0" smtClean="0">
                <a:solidFill>
                  <a:srgbClr val="FF0000"/>
                </a:solidFill>
              </a:rPr>
              <a:t>tái nhợt nở nụ cười</a:t>
            </a:r>
            <a:r>
              <a:rPr lang="vi-VN" sz="3000" dirty="0" smtClean="0">
                <a:solidFill>
                  <a:srgbClr val="0000FF"/>
                </a:solidFill>
              </a:rPr>
              <a:t> và tay ông cũng </a:t>
            </a:r>
            <a:r>
              <a:rPr lang="vi-VN" sz="3000" dirty="0" smtClean="0">
                <a:solidFill>
                  <a:srgbClr val="FF0000"/>
                </a:solidFill>
              </a:rPr>
              <a:t>xiết lấy tay </a:t>
            </a:r>
            <a:r>
              <a:rPr lang="vi-VN" sz="3000" dirty="0" smtClean="0">
                <a:solidFill>
                  <a:srgbClr val="0000FF"/>
                </a:solidFill>
              </a:rPr>
              <a:t>tôi:</a:t>
            </a:r>
          </a:p>
          <a:p>
            <a:r>
              <a:rPr lang="vi-VN" sz="3000" dirty="0" smtClean="0">
                <a:solidFill>
                  <a:srgbClr val="0000FF"/>
                </a:solidFill>
              </a:rPr>
              <a:t>- Cháu ơi, </a:t>
            </a:r>
            <a:r>
              <a:rPr lang="vi-VN" sz="3000" dirty="0" smtClean="0">
                <a:solidFill>
                  <a:srgbClr val="FF0000"/>
                </a:solidFill>
              </a:rPr>
              <a:t>cảm ơn </a:t>
            </a:r>
            <a:r>
              <a:rPr lang="vi-VN" sz="3000" dirty="0" smtClean="0">
                <a:solidFill>
                  <a:srgbClr val="0000FF"/>
                </a:solidFill>
              </a:rPr>
              <a:t>cháu! Như vậy là cháu </a:t>
            </a:r>
            <a:r>
              <a:rPr lang="vi-VN" sz="3000" dirty="0" smtClean="0">
                <a:solidFill>
                  <a:srgbClr val="FF0000"/>
                </a:solidFill>
              </a:rPr>
              <a:t>đã cho</a:t>
            </a:r>
            <a:r>
              <a:rPr lang="vi-VN" sz="3000" dirty="0" smtClean="0">
                <a:solidFill>
                  <a:srgbClr val="0000FF"/>
                </a:solidFill>
              </a:rPr>
              <a:t> lão rồi. – Ông lão nói bằng giọng khản đặc.</a:t>
            </a:r>
          </a:p>
          <a:p>
            <a:r>
              <a:rPr lang="vi-VN" sz="3000" dirty="0" smtClean="0">
                <a:solidFill>
                  <a:srgbClr val="0000FF"/>
                </a:solidFill>
              </a:rPr>
              <a:t>Khi ấy, tôi </a:t>
            </a:r>
            <a:r>
              <a:rPr lang="vi-VN" sz="3000" dirty="0" smtClean="0">
                <a:solidFill>
                  <a:srgbClr val="FF0000"/>
                </a:solidFill>
              </a:rPr>
              <a:t>chợt hiểu </a:t>
            </a:r>
            <a:r>
              <a:rPr lang="vi-VN" sz="3000" dirty="0" smtClean="0">
                <a:solidFill>
                  <a:srgbClr val="0000FF"/>
                </a:solidFill>
              </a:rPr>
              <a:t>rằng: </a:t>
            </a:r>
            <a:r>
              <a:rPr lang="vi-VN" sz="3000" dirty="0" smtClean="0">
                <a:solidFill>
                  <a:srgbClr val="FF0000"/>
                </a:solidFill>
              </a:rPr>
              <a:t>cả tôi </a:t>
            </a:r>
            <a:r>
              <a:rPr lang="vi-VN" sz="3000" dirty="0" smtClean="0">
                <a:solidFill>
                  <a:srgbClr val="0000FF"/>
                </a:solidFill>
              </a:rPr>
              <a:t>nữa, tôi cũng vừa nhận được chút gì của lão.</a:t>
            </a:r>
            <a:endParaRPr lang="en-US" sz="3000" dirty="0">
              <a:solidFill>
                <a:srgbClr val="0000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1026"/>
            <a:ext cx="1527214" cy="158098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27384"/>
            <a:ext cx="2376264" cy="1677811"/>
          </a:xfrm>
          <a:prstGeom prst="rect">
            <a:avLst/>
          </a:prstGeom>
        </p:spPr>
      </p:pic>
    </p:spTree>
    <p:extLst>
      <p:ext uri="{BB962C8B-B14F-4D97-AF65-F5344CB8AC3E}">
        <p14:creationId xmlns:p14="http://schemas.microsoft.com/office/powerpoint/2010/main" val="26248024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amond(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3000"/>
                                        <p:tgtEl>
                                          <p:spTgt spid="4"/>
                                        </p:tgtEl>
                                      </p:cBhvr>
                                    </p:animEffect>
                                    <p:anim calcmode="lin" valueType="num">
                                      <p:cBhvr>
                                        <p:cTn id="46" dur="3000"/>
                                        <p:tgtEl>
                                          <p:spTgt spid="4"/>
                                        </p:tgtEl>
                                        <p:attrNameLst>
                                          <p:attrName>ppt_x</p:attrName>
                                        </p:attrNameLst>
                                      </p:cBhvr>
                                      <p:tavLst>
                                        <p:tav tm="0">
                                          <p:val>
                                            <p:strVal val="ppt_x"/>
                                          </p:val>
                                        </p:tav>
                                        <p:tav tm="100000">
                                          <p:val>
                                            <p:strVal val="ppt_x"/>
                                          </p:val>
                                        </p:tav>
                                      </p:tavLst>
                                    </p:anim>
                                    <p:anim calcmode="lin" valueType="num">
                                      <p:cBhvr>
                                        <p:cTn id="47" dur="3000"/>
                                        <p:tgtEl>
                                          <p:spTgt spid="4"/>
                                        </p:tgtEl>
                                        <p:attrNameLst>
                                          <p:attrName>ppt_y</p:attrName>
                                        </p:attrNameLst>
                                      </p:cBhvr>
                                      <p:tavLst>
                                        <p:tav tm="0">
                                          <p:val>
                                            <p:strVal val="ppt_y"/>
                                          </p:val>
                                        </p:tav>
                                        <p:tav tm="100000">
                                          <p:val>
                                            <p:strVal val="ppt_y+.1"/>
                                          </p:val>
                                        </p:tav>
                                      </p:tavLst>
                                    </p:anim>
                                    <p:set>
                                      <p:cBhvr>
                                        <p:cTn id="48" dur="1" fill="hold">
                                          <p:stCondLst>
                                            <p:cond delay="2999"/>
                                          </p:stCondLst>
                                        </p:cTn>
                                        <p:tgtEl>
                                          <p:spTgt spid="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vi-VN" altLang="vi-VN" smtClean="0"/>
          </a:p>
        </p:txBody>
      </p:sp>
      <p:sp>
        <p:nvSpPr>
          <p:cNvPr id="16387" name="Rectangle 3"/>
          <p:cNvSpPr>
            <a:spLocks noGrp="1" noChangeArrowheads="1"/>
          </p:cNvSpPr>
          <p:nvPr>
            <p:ph type="body" idx="1"/>
          </p:nvPr>
        </p:nvSpPr>
        <p:spPr/>
        <p:txBody>
          <a:bodyPr/>
          <a:lstStyle/>
          <a:p>
            <a:pPr eaLnBrk="1" hangingPunct="1"/>
            <a:endParaRPr lang="vi-VN" altLang="vi-VN" smtClean="0"/>
          </a:p>
        </p:txBody>
      </p:sp>
      <p:pic>
        <p:nvPicPr>
          <p:cNvPr id="16388" name="Picture 4" descr="Open close book (Hinh 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121275"/>
            <a:ext cx="2895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solidFill>
            <a:srgbClr val="9966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descr="Open close book (Hinh 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273675"/>
            <a:ext cx="2895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T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0"/>
            <a:ext cx="1673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AutoShape 9"/>
          <p:cNvSpPr>
            <a:spLocks noChangeArrowheads="1"/>
          </p:cNvSpPr>
          <p:nvPr/>
        </p:nvSpPr>
        <p:spPr bwMode="auto">
          <a:xfrm>
            <a:off x="1" y="1244600"/>
            <a:ext cx="9144000" cy="2819400"/>
          </a:xfrm>
          <a:prstGeom prst="horizontalScroll">
            <a:avLst>
              <a:gd name="adj" fmla="val 12500"/>
            </a:avLst>
          </a:prstGeom>
          <a:solidFill>
            <a:schemeClr val="bg1"/>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50000"/>
              </a:spcBef>
            </a:pPr>
            <a:r>
              <a:rPr lang="en-US" altLang="vi-VN" sz="4000" b="1" dirty="0" err="1">
                <a:latin typeface="Times New Roman" pitchFamily="18" charset="0"/>
                <a:cs typeface="Times New Roman" pitchFamily="18" charset="0"/>
              </a:rPr>
              <a:t>Đọc</a:t>
            </a:r>
            <a:r>
              <a:rPr lang="en-US" altLang="vi-VN" sz="4000" b="1" dirty="0">
                <a:latin typeface="Times New Roman" pitchFamily="18" charset="0"/>
                <a:cs typeface="Times New Roman" pitchFamily="18" charset="0"/>
              </a:rPr>
              <a:t> </a:t>
            </a:r>
            <a:r>
              <a:rPr lang="en-US" altLang="vi-VN" sz="4000" b="1" dirty="0" err="1">
                <a:latin typeface="Times New Roman" pitchFamily="18" charset="0"/>
                <a:cs typeface="Times New Roman" pitchFamily="18" charset="0"/>
              </a:rPr>
              <a:t>đoạn</a:t>
            </a:r>
            <a:r>
              <a:rPr lang="en-US" altLang="vi-VN" sz="4000" b="1" dirty="0">
                <a:latin typeface="Times New Roman" pitchFamily="18" charset="0"/>
                <a:cs typeface="Times New Roman" pitchFamily="18" charset="0"/>
              </a:rPr>
              <a:t> 1, </a:t>
            </a:r>
            <a:r>
              <a:rPr lang="en-US" altLang="vi-VN" sz="4000" b="1" dirty="0" err="1">
                <a:latin typeface="Times New Roman" pitchFamily="18" charset="0"/>
                <a:cs typeface="Times New Roman" pitchFamily="18" charset="0"/>
              </a:rPr>
              <a:t>đoạn</a:t>
            </a:r>
            <a:r>
              <a:rPr lang="en-US" altLang="vi-VN" sz="4000" b="1" dirty="0">
                <a:latin typeface="Times New Roman" pitchFamily="18" charset="0"/>
                <a:cs typeface="Times New Roman" pitchFamily="18" charset="0"/>
              </a:rPr>
              <a:t> 2 </a:t>
            </a:r>
            <a:r>
              <a:rPr lang="en-US" altLang="vi-VN" sz="4000" b="1" dirty="0" err="1">
                <a:latin typeface="Times New Roman" pitchFamily="18" charset="0"/>
                <a:cs typeface="Times New Roman" pitchFamily="18" charset="0"/>
              </a:rPr>
              <a:t>và</a:t>
            </a:r>
            <a:r>
              <a:rPr lang="en-US" altLang="vi-VN" sz="4000" b="1" dirty="0">
                <a:latin typeface="Times New Roman" pitchFamily="18" charset="0"/>
                <a:cs typeface="Times New Roman" pitchFamily="18" charset="0"/>
              </a:rPr>
              <a:t> </a:t>
            </a:r>
            <a:r>
              <a:rPr lang="en-US" altLang="vi-VN" sz="4000" b="1" dirty="0" err="1">
                <a:latin typeface="Times New Roman" pitchFamily="18" charset="0"/>
                <a:cs typeface="Times New Roman" pitchFamily="18" charset="0"/>
              </a:rPr>
              <a:t>nêu</a:t>
            </a:r>
            <a:r>
              <a:rPr lang="en-US" altLang="vi-VN" sz="4000" b="1" dirty="0">
                <a:latin typeface="Times New Roman" pitchFamily="18" charset="0"/>
                <a:cs typeface="Times New Roman" pitchFamily="18" charset="0"/>
              </a:rPr>
              <a:t> </a:t>
            </a:r>
            <a:r>
              <a:rPr lang="en-US" altLang="vi-VN" sz="4000" b="1" err="1">
                <a:latin typeface="Times New Roman" pitchFamily="18" charset="0"/>
                <a:cs typeface="Times New Roman" pitchFamily="18" charset="0"/>
              </a:rPr>
              <a:t>giọng</a:t>
            </a:r>
            <a:r>
              <a:rPr lang="en-US" altLang="vi-VN" sz="4000" b="1">
                <a:latin typeface="Times New Roman" pitchFamily="18" charset="0"/>
                <a:cs typeface="Times New Roman" pitchFamily="18" charset="0"/>
              </a:rPr>
              <a:t> </a:t>
            </a:r>
            <a:r>
              <a:rPr lang="en-US" altLang="vi-VN" sz="4000" b="1" smtClean="0">
                <a:latin typeface="Times New Roman" pitchFamily="18" charset="0"/>
                <a:cs typeface="Times New Roman" pitchFamily="18" charset="0"/>
              </a:rPr>
              <a:t>đọc?</a:t>
            </a:r>
            <a:endParaRPr lang="en-US" alt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205324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68"/>
                                        </p:tgtEl>
                                        <p:attrNameLst>
                                          <p:attrName>style.visibility</p:attrName>
                                        </p:attrNameLst>
                                      </p:cBhvr>
                                      <p:to>
                                        <p:strVal val="visible"/>
                                      </p:to>
                                    </p:set>
                                    <p:anim calcmode="lin" valueType="num">
                                      <p:cBhvr additive="base">
                                        <p:cTn id="7" dur="500" fill="hold"/>
                                        <p:tgtEl>
                                          <p:spTgt spid="15368"/>
                                        </p:tgtEl>
                                        <p:attrNameLst>
                                          <p:attrName>ppt_x</p:attrName>
                                        </p:attrNameLst>
                                      </p:cBhvr>
                                      <p:tavLst>
                                        <p:tav tm="0">
                                          <p:val>
                                            <p:strVal val="#ppt_x"/>
                                          </p:val>
                                        </p:tav>
                                        <p:tav tm="100000">
                                          <p:val>
                                            <p:strVal val="#ppt_x"/>
                                          </p:val>
                                        </p:tav>
                                      </p:tavLst>
                                    </p:anim>
                                    <p:anim calcmode="lin" valueType="num">
                                      <p:cBhvr additive="base">
                                        <p:cTn id="8"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WordArt 3"/>
          <p:cNvSpPr>
            <a:spLocks noChangeArrowheads="1" noChangeShapeType="1" noTextEdit="1"/>
          </p:cNvSpPr>
          <p:nvPr/>
        </p:nvSpPr>
        <p:spPr bwMode="auto">
          <a:xfrm>
            <a:off x="2286000" y="2286000"/>
            <a:ext cx="4724400" cy="2209800"/>
          </a:xfrm>
          <a:prstGeom prst="rect">
            <a:avLst/>
          </a:prstGeom>
        </p:spPr>
        <p:txBody>
          <a:bodyPr wrap="none" fromWordArt="1">
            <a:prstTxWarp prst="textWave1">
              <a:avLst>
                <a:gd name="adj1" fmla="val 13005"/>
                <a:gd name="adj2" fmla="val 0"/>
              </a:avLst>
            </a:prstTxWarp>
          </a:bodyPr>
          <a:lstStyle/>
          <a:p>
            <a:pPr algn="ctr"/>
            <a:r>
              <a:rPr lang="vi-VN" sz="3600" b="1" kern="10" dirty="0">
                <a:ln w="12700">
                  <a:solidFill>
                    <a:srgbClr val="000000"/>
                  </a:solidFill>
                  <a:round/>
                  <a:headEnd/>
                  <a:tailEnd/>
                </a:ln>
                <a:solidFill>
                  <a:srgbClr val="FF0000"/>
                </a:solidFill>
                <a:effectLst>
                  <a:outerShdw dist="45791" dir="2021404" algn="ctr" rotWithShape="0">
                    <a:srgbClr val="808080">
                      <a:alpha val="80000"/>
                    </a:srgbClr>
                  </a:outerShdw>
                </a:effectLst>
                <a:latin typeface="Arial"/>
                <a:cs typeface="Arial"/>
              </a:rPr>
              <a:t>Thi đọc </a:t>
            </a:r>
            <a:r>
              <a:rPr lang="vi-VN" sz="3600" b="1" kern="10" dirty="0" smtClean="0">
                <a:ln w="12700">
                  <a:solidFill>
                    <a:srgbClr val="000000"/>
                  </a:solidFill>
                  <a:round/>
                  <a:headEnd/>
                  <a:tailEnd/>
                </a:ln>
                <a:solidFill>
                  <a:srgbClr val="FF0000"/>
                </a:solidFill>
                <a:effectLst>
                  <a:outerShdw dist="45791" dir="2021404" algn="ctr" rotWithShape="0">
                    <a:srgbClr val="808080">
                      <a:alpha val="80000"/>
                    </a:srgbClr>
                  </a:outerShdw>
                </a:effectLst>
                <a:latin typeface="Arial"/>
                <a:cs typeface="Arial"/>
              </a:rPr>
              <a:t>nhóm</a:t>
            </a:r>
            <a:endParaRPr lang="vi-VN" sz="3600" b="1" kern="10" dirty="0">
              <a:ln w="12700">
                <a:solidFill>
                  <a:srgbClr val="000000"/>
                </a:solidFill>
                <a:round/>
                <a:headEnd/>
                <a:tailEnd/>
              </a:ln>
              <a:solidFill>
                <a:srgbClr val="FF0000"/>
              </a:solidFill>
              <a:effectLst>
                <a:outerShdw dist="45791" dir="2021404" algn="ctr" rotWithShape="0">
                  <a:srgbClr val="808080">
                    <a:alpha val="80000"/>
                  </a:srgbClr>
                </a:outerShdw>
              </a:effectLst>
              <a:latin typeface="Arial"/>
              <a:cs typeface="Arial"/>
            </a:endParaRPr>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
        <p:nvSpPr>
          <p:cNvPr id="4" name="Title 3"/>
          <p:cNvSpPr>
            <a:spLocks noGrp="1"/>
          </p:cNvSpPr>
          <p:nvPr>
            <p:ph type="title"/>
          </p:nvPr>
        </p:nvSpPr>
        <p:spPr>
          <a:xfrm>
            <a:off x="244200" y="1562259"/>
            <a:ext cx="2278967" cy="1392865"/>
          </a:xfrm>
          <a:solidFill>
            <a:srgbClr val="FFFF00"/>
          </a:solidFill>
          <a:ln>
            <a:solidFill>
              <a:schemeClr val="tx1"/>
            </a:solidFill>
          </a:ln>
          <a:scene3d>
            <a:camera prst="isometricOffAxis1Right"/>
            <a:lightRig rig="threePt" dir="t"/>
          </a:scene3d>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5400" b="1" dirty="0" err="1" smtClean="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Củng</a:t>
            </a:r>
            <a:r>
              <a:rPr lang="en-US" sz="5400" b="1" dirty="0" smtClean="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 </a:t>
            </a:r>
            <a:r>
              <a:rPr lang="en-US" sz="5400" b="1" dirty="0" err="1" smtClean="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cố</a:t>
            </a:r>
            <a:r>
              <a:rPr lang="en-US" sz="5400" b="1" dirty="0" smtClean="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a:t>
            </a:r>
            <a:endParaRPr lang="en-US" sz="54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5" name="Content Placeholder 4"/>
          <p:cNvSpPr>
            <a:spLocks noGrp="1"/>
          </p:cNvSpPr>
          <p:nvPr>
            <p:ph idx="1"/>
          </p:nvPr>
        </p:nvSpPr>
        <p:spPr>
          <a:xfrm>
            <a:off x="0" y="3314920"/>
            <a:ext cx="9144000" cy="2706368"/>
          </a:xfrm>
        </p:spPr>
        <p:txBody>
          <a:bodyPr>
            <a:noAutofit/>
          </a:bodyPr>
          <a:lstStyle/>
          <a:p>
            <a:pPr marL="0" indent="0" algn="ctr">
              <a:buNone/>
            </a:pPr>
            <a:r>
              <a:rPr lang="vi-VN" i="1" dirty="0" smtClean="0">
                <a:solidFill>
                  <a:srgbClr val="0000FF"/>
                </a:solidFill>
              </a:rPr>
              <a:t>Mẩu truyện « Người ăn xin» của Tuốc-ghê-nhép là bức thông điệp về lòng nhân ái, sự quan tâm, sẻ chia giữa con người. Đó không chỉ đơn thuần là chia sẻ về vật chất mà đáng quý hơn là sự đồng cảm, lòng yêu thương giữa người với người.</a:t>
            </a:r>
            <a:endParaRPr lang="en-US" dirty="0">
              <a:solidFill>
                <a:srgbClr val="0000FF"/>
              </a:solidFill>
            </a:endParaRPr>
          </a:p>
        </p:txBody>
      </p:sp>
    </p:spTree>
    <p:extLst>
      <p:ext uri="{BB962C8B-B14F-4D97-AF65-F5344CB8AC3E}">
        <p14:creationId xmlns:p14="http://schemas.microsoft.com/office/powerpoint/2010/main" val="29416450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10" presetClass="entr" presetSubtype="0" fill="hold" grpId="0" nodeType="afterEffect">
                                  <p:stCondLst>
                                    <p:cond delay="5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Tree>
    <p:extLst>
      <p:ext uri="{BB962C8B-B14F-4D97-AF65-F5344CB8AC3E}">
        <p14:creationId xmlns:p14="http://schemas.microsoft.com/office/powerpoint/2010/main" val="2184582080"/>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
        <p:nvSpPr>
          <p:cNvPr id="7" name="Text Placeholder 6"/>
          <p:cNvSpPr txBox="1">
            <a:spLocks/>
          </p:cNvSpPr>
          <p:nvPr/>
        </p:nvSpPr>
        <p:spPr bwMode="auto">
          <a:xfrm>
            <a:off x="899592" y="2700998"/>
            <a:ext cx="7632848" cy="251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a:r>
              <a:rPr lang="en-US" sz="4000" dirty="0" smtClean="0">
                <a:solidFill>
                  <a:srgbClr val="0000FF"/>
                </a:solidFill>
              </a:rPr>
              <a:t>- </a:t>
            </a:r>
            <a:r>
              <a:rPr lang="vi-VN" sz="4000" dirty="0" smtClean="0">
                <a:solidFill>
                  <a:srgbClr val="0000FF"/>
                </a:solidFill>
              </a:rPr>
              <a:t>Về nhà luyện đọc bài và trả lời</a:t>
            </a:r>
            <a:r>
              <a:rPr lang="en-US" sz="4000" dirty="0" smtClean="0">
                <a:solidFill>
                  <a:srgbClr val="0000FF"/>
                </a:solidFill>
              </a:rPr>
              <a:t> </a:t>
            </a:r>
            <a:r>
              <a:rPr lang="vi-VN" sz="4000" dirty="0" smtClean="0">
                <a:solidFill>
                  <a:srgbClr val="0000FF"/>
                </a:solidFill>
              </a:rPr>
              <a:t>lại các câu hỏi.</a:t>
            </a:r>
          </a:p>
          <a:p>
            <a:pPr marL="571500"/>
            <a:r>
              <a:rPr lang="en-US" sz="4000" dirty="0" smtClean="0">
                <a:solidFill>
                  <a:srgbClr val="0000FF"/>
                </a:solidFill>
              </a:rPr>
              <a:t>- </a:t>
            </a:r>
            <a:r>
              <a:rPr lang="vi-VN" sz="4000" dirty="0" smtClean="0">
                <a:solidFill>
                  <a:srgbClr val="0000FF"/>
                </a:solidFill>
              </a:rPr>
              <a:t>Chuẩn bị bài :</a:t>
            </a:r>
            <a:r>
              <a:rPr lang="en-US" sz="4000" dirty="0" smtClean="0">
                <a:solidFill>
                  <a:srgbClr val="0000FF"/>
                </a:solidFill>
              </a:rPr>
              <a:t> </a:t>
            </a:r>
            <a:r>
              <a:rPr lang="en-US" sz="4000" dirty="0" err="1" smtClean="0">
                <a:solidFill>
                  <a:srgbClr val="0000FF"/>
                </a:solidFill>
              </a:rPr>
              <a:t>Một</a:t>
            </a:r>
            <a:r>
              <a:rPr lang="en-US" sz="4000" dirty="0" smtClean="0">
                <a:solidFill>
                  <a:srgbClr val="0000FF"/>
                </a:solidFill>
              </a:rPr>
              <a:t> </a:t>
            </a:r>
            <a:r>
              <a:rPr lang="en-US" sz="4000" dirty="0" err="1" smtClean="0">
                <a:solidFill>
                  <a:srgbClr val="0000FF"/>
                </a:solidFill>
              </a:rPr>
              <a:t>người</a:t>
            </a:r>
            <a:r>
              <a:rPr lang="en-US" sz="4000" dirty="0" smtClean="0">
                <a:solidFill>
                  <a:srgbClr val="0000FF"/>
                </a:solidFill>
              </a:rPr>
              <a:t> </a:t>
            </a:r>
            <a:r>
              <a:rPr lang="en-US" sz="4000" dirty="0" err="1" smtClean="0">
                <a:solidFill>
                  <a:srgbClr val="0000FF"/>
                </a:solidFill>
              </a:rPr>
              <a:t>chính</a:t>
            </a:r>
            <a:r>
              <a:rPr lang="en-US" sz="4000" dirty="0" smtClean="0">
                <a:solidFill>
                  <a:srgbClr val="0000FF"/>
                </a:solidFill>
              </a:rPr>
              <a:t> </a:t>
            </a:r>
            <a:r>
              <a:rPr lang="en-US" sz="4000" dirty="0" err="1" smtClean="0">
                <a:solidFill>
                  <a:srgbClr val="0000FF"/>
                </a:solidFill>
              </a:rPr>
              <a:t>trực</a:t>
            </a:r>
            <a:r>
              <a:rPr lang="en-US" sz="4000" dirty="0" smtClean="0">
                <a:solidFill>
                  <a:srgbClr val="0000FF"/>
                </a:solidFill>
              </a:rPr>
              <a:t>.</a:t>
            </a:r>
            <a:endParaRPr lang="en-US" sz="4000" dirty="0">
              <a:solidFill>
                <a:srgbClr val="0000FF"/>
              </a:solidFill>
            </a:endParaRPr>
          </a:p>
        </p:txBody>
      </p:sp>
      <p:sp>
        <p:nvSpPr>
          <p:cNvPr id="8" name="TextBox 7"/>
          <p:cNvSpPr txBox="1"/>
          <p:nvPr/>
        </p:nvSpPr>
        <p:spPr>
          <a:xfrm>
            <a:off x="1979712" y="1189201"/>
            <a:ext cx="3965573" cy="1015663"/>
          </a:xfrm>
          <a:prstGeom prst="rect">
            <a:avLst/>
          </a:prstGeom>
          <a:noFill/>
        </p:spPr>
        <p:txBody>
          <a:bodyPr wrap="square" rtlCol="0">
            <a:spAutoFit/>
          </a:bodyPr>
          <a:lstStyle/>
          <a:p>
            <a:pPr lvl="0" algn="ctr"/>
            <a:r>
              <a:rPr lang="en-US" sz="60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Dặn</a:t>
            </a:r>
            <a:r>
              <a:rPr lang="en-US" sz="60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a:t>
            </a:r>
            <a:r>
              <a:rPr lang="en-US" sz="60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dò</a:t>
            </a:r>
            <a:r>
              <a:rPr lang="en-US" sz="60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5137428"/>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3505200"/>
            <a:ext cx="2787650" cy="3048000"/>
            <a:chOff x="1008" y="2592"/>
            <a:chExt cx="1259" cy="1379"/>
          </a:xfrm>
        </p:grpSpPr>
        <p:grpSp>
          <p:nvGrpSpPr>
            <p:cNvPr id="23577" name="Group 5"/>
            <p:cNvGrpSpPr>
              <a:grpSpLocks/>
            </p:cNvGrpSpPr>
            <p:nvPr/>
          </p:nvGrpSpPr>
          <p:grpSpPr bwMode="auto">
            <a:xfrm>
              <a:off x="1008" y="2592"/>
              <a:ext cx="1259" cy="1379"/>
              <a:chOff x="816" y="2544"/>
              <a:chExt cx="1632" cy="1632"/>
            </a:xfrm>
          </p:grpSpPr>
          <p:grpSp>
            <p:nvGrpSpPr>
              <p:cNvPr id="23579" name="Group 6"/>
              <p:cNvGrpSpPr>
                <a:grpSpLocks/>
              </p:cNvGrpSpPr>
              <p:nvPr/>
            </p:nvGrpSpPr>
            <p:grpSpPr bwMode="auto">
              <a:xfrm>
                <a:off x="816" y="2544"/>
                <a:ext cx="1632" cy="1632"/>
                <a:chOff x="720" y="2496"/>
                <a:chExt cx="1632" cy="1632"/>
              </a:xfrm>
            </p:grpSpPr>
            <p:sp>
              <p:nvSpPr>
                <p:cNvPr id="23581" name="AutoShape 7"/>
                <p:cNvSpPr>
                  <a:spLocks noChangeArrowheads="1"/>
                </p:cNvSpPr>
                <p:nvPr/>
              </p:nvSpPr>
              <p:spPr bwMode="auto">
                <a:xfrm>
                  <a:off x="1056" y="2496"/>
                  <a:ext cx="1008" cy="67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6 w 21600"/>
                    <a:gd name="T13" fmla="*/ 2282 h 21600"/>
                    <a:gd name="T14" fmla="*/ 16564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p>
                  <a:endParaRPr lang="vi-VN"/>
                </a:p>
              </p:txBody>
            </p:sp>
            <p:pic>
              <p:nvPicPr>
                <p:cNvPr id="23582" name="Picture 8" descr="happymom8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gray">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80" name="AutoShape 9"/>
              <p:cNvSpPr>
                <a:spLocks noChangeArrowheads="1"/>
              </p:cNvSpPr>
              <p:nvPr/>
            </p:nvSpPr>
            <p:spPr bwMode="auto">
              <a:xfrm rot="-554298">
                <a:off x="1152" y="3024"/>
                <a:ext cx="576"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5 w 21600"/>
                  <a:gd name="T13" fmla="*/ 2300 h 21600"/>
                  <a:gd name="T14" fmla="*/ 16575 w 21600"/>
                  <a:gd name="T15" fmla="*/ 137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p>
            </p:txBody>
          </p:sp>
        </p:grpSp>
        <p:sp>
          <p:nvSpPr>
            <p:cNvPr id="23578" name="Text Box 10"/>
            <p:cNvSpPr txBox="1">
              <a:spLocks noChangeArrowheads="1"/>
            </p:cNvSpPr>
            <p:nvPr/>
          </p:nvSpPr>
          <p:spPr bwMode="auto">
            <a:xfrm>
              <a:off x="1200" y="2640"/>
              <a:ext cx="816"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vi-VN">
                  <a:solidFill>
                    <a:srgbClr val="FFFF00"/>
                  </a:solidFill>
                  <a:latin typeface="Times New Roman" pitchFamily="18" charset="0"/>
                  <a:cs typeface="Times New Roman" pitchFamily="18" charset="0"/>
                </a:rPr>
                <a:t>Chúc các em</a:t>
              </a:r>
            </a:p>
          </p:txBody>
        </p:sp>
      </p:grpSp>
      <p:grpSp>
        <p:nvGrpSpPr>
          <p:cNvPr id="5" name="Group 12"/>
          <p:cNvGrpSpPr>
            <a:grpSpLocks/>
          </p:cNvGrpSpPr>
          <p:nvPr/>
        </p:nvGrpSpPr>
        <p:grpSpPr bwMode="auto">
          <a:xfrm>
            <a:off x="3200400" y="3657600"/>
            <a:ext cx="2819400" cy="3124200"/>
            <a:chOff x="3570" y="1008"/>
            <a:chExt cx="1259" cy="1379"/>
          </a:xfrm>
        </p:grpSpPr>
        <p:grpSp>
          <p:nvGrpSpPr>
            <p:cNvPr id="23571" name="Group 13"/>
            <p:cNvGrpSpPr>
              <a:grpSpLocks/>
            </p:cNvGrpSpPr>
            <p:nvPr/>
          </p:nvGrpSpPr>
          <p:grpSpPr bwMode="auto">
            <a:xfrm>
              <a:off x="3570" y="1008"/>
              <a:ext cx="1259" cy="1379"/>
              <a:chOff x="2256" y="2496"/>
              <a:chExt cx="1259" cy="1523"/>
            </a:xfrm>
          </p:grpSpPr>
          <p:grpSp>
            <p:nvGrpSpPr>
              <p:cNvPr id="23573" name="Group 14"/>
              <p:cNvGrpSpPr>
                <a:grpSpLocks/>
              </p:cNvGrpSpPr>
              <p:nvPr/>
            </p:nvGrpSpPr>
            <p:grpSpPr bwMode="auto">
              <a:xfrm>
                <a:off x="2256" y="2496"/>
                <a:ext cx="1259" cy="1523"/>
                <a:chOff x="2256" y="2400"/>
                <a:chExt cx="1259" cy="1523"/>
              </a:xfrm>
            </p:grpSpPr>
            <p:sp>
              <p:nvSpPr>
                <p:cNvPr id="23575" name="AutoShape 15"/>
                <p:cNvSpPr>
                  <a:spLocks noChangeArrowheads="1"/>
                </p:cNvSpPr>
                <p:nvPr/>
              </p:nvSpPr>
              <p:spPr bwMode="auto">
                <a:xfrm>
                  <a:off x="2496" y="2400"/>
                  <a:ext cx="816" cy="67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9 w 21600"/>
                    <a:gd name="T13" fmla="*/ 2282 h 21600"/>
                    <a:gd name="T14" fmla="*/ 16544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p>
                  <a:endParaRPr lang="vi-VN"/>
                </a:p>
              </p:txBody>
            </p:sp>
            <p:pic>
              <p:nvPicPr>
                <p:cNvPr id="23576" name="Picture 16" descr="happymom8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gray">
                <a:xfrm>
                  <a:off x="2256" y="2544"/>
                  <a:ext cx="1259"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74" name="Text Box 17"/>
              <p:cNvSpPr txBox="1">
                <a:spLocks noChangeArrowheads="1"/>
              </p:cNvSpPr>
              <p:nvPr/>
            </p:nvSpPr>
            <p:spPr bwMode="auto">
              <a:xfrm>
                <a:off x="2592" y="2496"/>
                <a:ext cx="863"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vi-VN" sz="2800">
                    <a:solidFill>
                      <a:srgbClr val="FFFF00"/>
                    </a:solidFill>
                    <a:latin typeface=".VnTime" pitchFamily="34" charset="0"/>
                  </a:rPr>
                  <a:t>Chăm ngoan</a:t>
                </a:r>
              </a:p>
              <a:p>
                <a:pPr>
                  <a:spcBef>
                    <a:spcPct val="50000"/>
                  </a:spcBef>
                </a:pPr>
                <a:endParaRPr lang="en-US" altLang="vi-VN" sz="2800">
                  <a:solidFill>
                    <a:srgbClr val="FFFF00"/>
                  </a:solidFill>
                  <a:latin typeface=".VnTime" pitchFamily="34" charset="0"/>
                </a:endParaRPr>
              </a:p>
            </p:txBody>
          </p:sp>
        </p:grpSp>
        <p:sp>
          <p:nvSpPr>
            <p:cNvPr id="23572" name="AutoShape 18"/>
            <p:cNvSpPr>
              <a:spLocks noChangeArrowheads="1"/>
            </p:cNvSpPr>
            <p:nvPr/>
          </p:nvSpPr>
          <p:spPr bwMode="auto">
            <a:xfrm rot="-482766">
              <a:off x="3840" y="1440"/>
              <a:ext cx="480" cy="3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0 w 21600"/>
                <a:gd name="T13" fmla="*/ 2250 h 21600"/>
                <a:gd name="T14" fmla="*/ 16560 w 21600"/>
                <a:gd name="T15" fmla="*/ 13669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p>
          </p:txBody>
        </p:sp>
      </p:grpSp>
      <p:grpSp>
        <p:nvGrpSpPr>
          <p:cNvPr id="8" name="Group 19"/>
          <p:cNvGrpSpPr>
            <a:grpSpLocks/>
          </p:cNvGrpSpPr>
          <p:nvPr/>
        </p:nvGrpSpPr>
        <p:grpSpPr bwMode="auto">
          <a:xfrm>
            <a:off x="6096000" y="3657600"/>
            <a:ext cx="3048000" cy="3124200"/>
            <a:chOff x="3312" y="2160"/>
            <a:chExt cx="1950" cy="2280"/>
          </a:xfrm>
        </p:grpSpPr>
        <p:grpSp>
          <p:nvGrpSpPr>
            <p:cNvPr id="23563" name="Group 20"/>
            <p:cNvGrpSpPr>
              <a:grpSpLocks/>
            </p:cNvGrpSpPr>
            <p:nvPr/>
          </p:nvGrpSpPr>
          <p:grpSpPr bwMode="auto">
            <a:xfrm>
              <a:off x="3312" y="2160"/>
              <a:ext cx="1950" cy="2280"/>
              <a:chOff x="4176" y="2304"/>
              <a:chExt cx="1950" cy="2280"/>
            </a:xfrm>
          </p:grpSpPr>
          <p:sp>
            <p:nvSpPr>
              <p:cNvPr id="23565" name="Text Box 21"/>
              <p:cNvSpPr txBox="1">
                <a:spLocks noChangeArrowheads="1"/>
              </p:cNvSpPr>
              <p:nvPr/>
            </p:nvSpPr>
            <p:spPr bwMode="auto">
              <a:xfrm>
                <a:off x="4753" y="2399"/>
                <a:ext cx="720"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vi-VN" sz="1800">
                    <a:solidFill>
                      <a:schemeClr val="bg1"/>
                    </a:solidFill>
                    <a:latin typeface="VNI-Auchon" pitchFamily="2" charset="0"/>
                  </a:rPr>
                  <a:t>HOÏC GIOÛI</a:t>
                </a:r>
              </a:p>
            </p:txBody>
          </p:sp>
          <p:grpSp>
            <p:nvGrpSpPr>
              <p:cNvPr id="23566" name="Group 22"/>
              <p:cNvGrpSpPr>
                <a:grpSpLocks/>
              </p:cNvGrpSpPr>
              <p:nvPr/>
            </p:nvGrpSpPr>
            <p:grpSpPr bwMode="auto">
              <a:xfrm>
                <a:off x="4176" y="2304"/>
                <a:ext cx="1950" cy="2280"/>
                <a:chOff x="3456" y="1728"/>
                <a:chExt cx="1950" cy="2280"/>
              </a:xfrm>
            </p:grpSpPr>
            <p:grpSp>
              <p:nvGrpSpPr>
                <p:cNvPr id="23567" name="Group 23"/>
                <p:cNvGrpSpPr>
                  <a:grpSpLocks/>
                </p:cNvGrpSpPr>
                <p:nvPr/>
              </p:nvGrpSpPr>
              <p:grpSpPr bwMode="auto">
                <a:xfrm>
                  <a:off x="3456" y="1728"/>
                  <a:ext cx="1950" cy="2280"/>
                  <a:chOff x="3648" y="1824"/>
                  <a:chExt cx="1950" cy="2280"/>
                </a:xfrm>
              </p:grpSpPr>
              <p:sp>
                <p:nvSpPr>
                  <p:cNvPr id="23569" name="AutoShape 24"/>
                  <p:cNvSpPr>
                    <a:spLocks noChangeArrowheads="1"/>
                  </p:cNvSpPr>
                  <p:nvPr/>
                </p:nvSpPr>
                <p:spPr bwMode="auto">
                  <a:xfrm>
                    <a:off x="4128" y="1824"/>
                    <a:ext cx="1056" cy="81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2 w 21600"/>
                      <a:gd name="T13" fmla="*/ 2276 h 21600"/>
                      <a:gd name="T14" fmla="*/ 16548 w 21600"/>
                      <a:gd name="T15" fmla="*/ 13685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p>
                    <a:endParaRPr lang="vi-VN"/>
                  </a:p>
                </p:txBody>
              </p:sp>
              <p:pic>
                <p:nvPicPr>
                  <p:cNvPr id="23570" name="Picture 25" descr="happymom8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gray">
                  <a:xfrm>
                    <a:off x="3648" y="1968"/>
                    <a:ext cx="1950" cy="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8" name="AutoShape 26"/>
                <p:cNvSpPr>
                  <a:spLocks noChangeArrowheads="1"/>
                </p:cNvSpPr>
                <p:nvPr/>
              </p:nvSpPr>
              <p:spPr bwMode="auto">
                <a:xfrm rot="-482766">
                  <a:off x="3840" y="2352"/>
                  <a:ext cx="799" cy="62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8 w 21600"/>
                    <a:gd name="T13" fmla="*/ 2285 h 21600"/>
                    <a:gd name="T14" fmla="*/ 16545 w 21600"/>
                    <a:gd name="T15" fmla="*/ 1367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p>
              </p:txBody>
            </p:sp>
          </p:grpSp>
        </p:grpSp>
        <p:sp>
          <p:nvSpPr>
            <p:cNvPr id="23564" name="Text Box 27"/>
            <p:cNvSpPr txBox="1">
              <a:spLocks noChangeArrowheads="1"/>
            </p:cNvSpPr>
            <p:nvPr/>
          </p:nvSpPr>
          <p:spPr bwMode="auto">
            <a:xfrm>
              <a:off x="3748" y="2245"/>
              <a:ext cx="120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vi-VN" sz="2800">
                  <a:solidFill>
                    <a:srgbClr val="FFFF00"/>
                  </a:solidFill>
                  <a:latin typeface=".VnTime" pitchFamily="34" charset="0"/>
                </a:rPr>
                <a:t>Học giỏi</a:t>
              </a:r>
            </a:p>
          </p:txBody>
        </p:sp>
      </p:grpSp>
      <p:pic>
        <p:nvPicPr>
          <p:cNvPr id="23557" name="Picture 43" descr="Bouqu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12361">
            <a:off x="6400800" y="-76200"/>
            <a:ext cx="2514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6" descr="ad06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2"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30480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32"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7" name="WordArt 29"/>
          <p:cNvSpPr>
            <a:spLocks noChangeArrowheads="1" noChangeShapeType="1" noTextEdit="1"/>
          </p:cNvSpPr>
          <p:nvPr/>
        </p:nvSpPr>
        <p:spPr bwMode="auto">
          <a:xfrm>
            <a:off x="533400" y="1447800"/>
            <a:ext cx="8001000" cy="1666875"/>
          </a:xfrm>
          <a:prstGeom prst="rect">
            <a:avLst/>
          </a:prstGeom>
        </p:spPr>
        <p:txBody>
          <a:bodyPr wrap="none" fromWordArt="1">
            <a:prstTxWarp prst="textPlain">
              <a:avLst>
                <a:gd name="adj" fmla="val 50000"/>
              </a:avLst>
            </a:prstTxWarp>
          </a:bodyPr>
          <a:lstStyle/>
          <a:p>
            <a:pPr algn="ctr"/>
            <a:r>
              <a:rPr lang="vi-VN" sz="3600" b="1" kern="10" dirty="0">
                <a:ln w="12700">
                  <a:solidFill>
                    <a:schemeClr val="folHlink"/>
                  </a:solidFill>
                  <a:round/>
                  <a:headEnd/>
                  <a:tailEnd/>
                </a:ln>
                <a:solidFill>
                  <a:srgbClr val="FF6600"/>
                </a:solidFill>
                <a:effectLst>
                  <a:outerShdw dist="35921" dir="2700000" sy="50000" kx="2115830" algn="bl" rotWithShape="0">
                    <a:srgbClr val="C0C0C0">
                      <a:alpha val="79999"/>
                    </a:srgbClr>
                  </a:outerShdw>
                </a:effectLst>
                <a:latin typeface="Times New Roman"/>
                <a:cs typeface="Times New Roman"/>
              </a:rPr>
              <a:t>Chúc quý thầy cô sức khỏe</a:t>
            </a:r>
          </a:p>
        </p:txBody>
      </p:sp>
      <p:pic>
        <p:nvPicPr>
          <p:cNvPr id="23562" name="Picture 32" descr="JULY4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76200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794021"/>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2557"/>
                                        </p:tgtEl>
                                        <p:attrNameLst>
                                          <p:attrName>style.visibility</p:attrName>
                                        </p:attrNameLst>
                                      </p:cBhvr>
                                      <p:to>
                                        <p:strVal val="visible"/>
                                      </p:to>
                                    </p:set>
                                    <p:animEffect transition="in" filter="wedge">
                                      <p:cBhvr>
                                        <p:cTn id="7" dur="2000"/>
                                        <p:tgtEl>
                                          <p:spTgt spid="2255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nodeType="afterGroup">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nodeType="afterGroup">
                            <p:stCondLst>
                              <p:cond delay="3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par>
                          <p:cTn id="22" fill="hold" nodeType="afterGroup">
                            <p:stCondLst>
                              <p:cond delay="4000"/>
                            </p:stCondLst>
                            <p:childTnLst>
                              <p:par>
                                <p:cTn id="23" presetID="31" presetClass="entr" presetSubtype="0" fill="hold" nodeType="afterEffect">
                                  <p:stCondLst>
                                    <p:cond delay="0"/>
                                  </p:stCondLst>
                                  <p:iterate type="lt">
                                    <p:tmPct val="5000"/>
                                  </p:iterate>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vi-VN" altLang="vi-VN" smtClean="0"/>
          </a:p>
        </p:txBody>
      </p:sp>
      <p:sp>
        <p:nvSpPr>
          <p:cNvPr id="17411" name="Content Placeholder 2"/>
          <p:cNvSpPr>
            <a:spLocks noGrp="1"/>
          </p:cNvSpPr>
          <p:nvPr>
            <p:ph idx="1"/>
          </p:nvPr>
        </p:nvSpPr>
        <p:spPr/>
        <p:txBody>
          <a:bodyPr/>
          <a:lstStyle/>
          <a:p>
            <a:endParaRPr lang="vi-VN" altLang="vi-VN" smtClean="0"/>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 y="24"/>
            <a:ext cx="9170988" cy="6858000"/>
          </a:xfrm>
          <a:prstGeom prst="rect">
            <a:avLst/>
          </a:prstGeom>
          <a:solidFill>
            <a:srgbClr val="9966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10"/>
          <p:cNvSpPr>
            <a:spLocks noChangeArrowheads="1"/>
          </p:cNvSpPr>
          <p:nvPr/>
        </p:nvSpPr>
        <p:spPr bwMode="auto">
          <a:xfrm>
            <a:off x="0" y="1295400"/>
            <a:ext cx="9144000" cy="2286000"/>
          </a:xfrm>
          <a:prstGeom prst="horizontalScroll">
            <a:avLst>
              <a:gd name="adj" fmla="val 12500"/>
            </a:avLst>
          </a:prstGeom>
          <a:solidFill>
            <a:schemeClr val="bg1"/>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50000"/>
              </a:spcBef>
            </a:pPr>
            <a:endParaRPr lang="en-US" altLang="vi-VN" sz="3600" b="1" dirty="0" smtClean="0">
              <a:latin typeface="Times New Roman" pitchFamily="18" charset="0"/>
              <a:cs typeface="Times New Roman" pitchFamily="18" charset="0"/>
            </a:endParaRPr>
          </a:p>
          <a:p>
            <a:pPr eaLnBrk="1" hangingPunct="1"/>
            <a:r>
              <a:rPr lang="en-US" altLang="vi-VN" sz="3600" b="1" dirty="0" err="1" smtClean="0">
                <a:latin typeface="Times New Roman" pitchFamily="18" charset="0"/>
                <a:cs typeface="Times New Roman" pitchFamily="18" charset="0"/>
              </a:rPr>
              <a:t>Đọc</a:t>
            </a:r>
            <a:r>
              <a:rPr lang="en-US" altLang="vi-VN" sz="3600" b="1" dirty="0" smtClean="0">
                <a:latin typeface="Times New Roman" pitchFamily="18" charset="0"/>
                <a:cs typeface="Times New Roman" pitchFamily="18" charset="0"/>
              </a:rPr>
              <a:t> </a:t>
            </a:r>
            <a:r>
              <a:rPr lang="en-US" altLang="vi-VN" sz="3600" b="1" dirty="0" err="1" smtClean="0">
                <a:latin typeface="Times New Roman" pitchFamily="18" charset="0"/>
                <a:cs typeface="Times New Roman" pitchFamily="18" charset="0"/>
              </a:rPr>
              <a:t>đoạn</a:t>
            </a:r>
            <a:r>
              <a:rPr lang="en-US" altLang="vi-VN" sz="3600" b="1" dirty="0" smtClean="0">
                <a:latin typeface="Times New Roman" pitchFamily="18" charset="0"/>
                <a:cs typeface="Times New Roman" pitchFamily="18" charset="0"/>
              </a:rPr>
              <a:t> 3 </a:t>
            </a:r>
            <a:r>
              <a:rPr lang="en-US" altLang="vi-VN" sz="3600" b="1" dirty="0" err="1" smtClean="0">
                <a:latin typeface="Times New Roman" pitchFamily="18" charset="0"/>
                <a:cs typeface="Times New Roman" pitchFamily="18" charset="0"/>
              </a:rPr>
              <a:t>và</a:t>
            </a:r>
            <a:r>
              <a:rPr lang="en-US" altLang="vi-VN" sz="3600" b="1" dirty="0" smtClean="0">
                <a:latin typeface="Times New Roman" pitchFamily="18" charset="0"/>
                <a:cs typeface="Times New Roman" pitchFamily="18" charset="0"/>
              </a:rPr>
              <a:t> </a:t>
            </a:r>
            <a:r>
              <a:rPr lang="en-US" altLang="vi-VN" sz="3600" b="1" dirty="0" err="1" smtClean="0">
                <a:latin typeface="Times New Roman" pitchFamily="18" charset="0"/>
                <a:cs typeface="Times New Roman" pitchFamily="18" charset="0"/>
              </a:rPr>
              <a:t>nêu</a:t>
            </a:r>
            <a:r>
              <a:rPr lang="en-US" altLang="vi-VN" sz="3600" b="1" dirty="0" smtClean="0">
                <a:latin typeface="Times New Roman" pitchFamily="18" charset="0"/>
                <a:cs typeface="Times New Roman" pitchFamily="18" charset="0"/>
              </a:rPr>
              <a:t> </a:t>
            </a:r>
            <a:r>
              <a:rPr lang="en-US" altLang="vi-VN" sz="3600" b="1" dirty="0" err="1" smtClean="0">
                <a:latin typeface="Times New Roman" pitchFamily="18" charset="0"/>
                <a:cs typeface="Times New Roman" pitchFamily="18" charset="0"/>
              </a:rPr>
              <a:t>nội</a:t>
            </a:r>
            <a:r>
              <a:rPr lang="en-US" altLang="vi-VN" sz="3600" b="1" dirty="0" smtClean="0">
                <a:latin typeface="Times New Roman" pitchFamily="18" charset="0"/>
                <a:cs typeface="Times New Roman" pitchFamily="18" charset="0"/>
              </a:rPr>
              <a:t> dung của </a:t>
            </a:r>
            <a:r>
              <a:rPr lang="en-US" altLang="vi-VN" sz="3600" b="1" dirty="0" err="1" smtClean="0">
                <a:latin typeface="Times New Roman" pitchFamily="18" charset="0"/>
                <a:cs typeface="Times New Roman" pitchFamily="18" charset="0"/>
              </a:rPr>
              <a:t>bài</a:t>
            </a:r>
            <a:r>
              <a:rPr lang="en-US" altLang="vi-VN" sz="3600" b="1" dirty="0" smtClean="0">
                <a:latin typeface="Times New Roman" pitchFamily="18" charset="0"/>
                <a:cs typeface="Times New Roman" pitchFamily="18" charset="0"/>
              </a:rPr>
              <a:t>?</a:t>
            </a:r>
            <a:endParaRPr lang="en-US" altLang="vi-VN" sz="3600" b="1" dirty="0">
              <a:latin typeface="Times New Roman" pitchFamily="18" charset="0"/>
              <a:cs typeface="Times New Roman" pitchFamily="18" charset="0"/>
            </a:endParaRPr>
          </a:p>
        </p:txBody>
      </p:sp>
      <p:pic>
        <p:nvPicPr>
          <p:cNvPr id="6" name="Picture 6" descr="Open close book (Hinh 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273675"/>
            <a:ext cx="2895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3942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7" name="Picture 25" descr="G:\sp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7384"/>
            <a:ext cx="9252520"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586" y="976249"/>
            <a:ext cx="4605910" cy="5909135"/>
          </a:xfrm>
          <a:prstGeom prst="rect">
            <a:avLst/>
          </a:prstGeom>
        </p:spPr>
      </p:pic>
      <p:pic>
        <p:nvPicPr>
          <p:cNvPr id="4" name="Picture 7" descr="16"/>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100000" l="382" r="100000"/>
                    </a14:imgEffect>
                  </a14:imgLayer>
                </a14:imgProps>
              </a:ext>
              <a:ext uri="{28A0092B-C50C-407E-A947-70E740481C1C}">
                <a14:useLocalDpi xmlns:a14="http://schemas.microsoft.com/office/drawing/2010/main" val="0"/>
              </a:ext>
            </a:extLst>
          </a:blip>
          <a:srcRect/>
          <a:stretch>
            <a:fillRect/>
          </a:stretch>
        </p:blipFill>
        <p:spPr bwMode="auto">
          <a:xfrm>
            <a:off x="1763688" y="1844824"/>
            <a:ext cx="3888432"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0077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300"/>
                                  </p:stCondLst>
                                  <p:childTnLst>
                                    <p:animRot by="120000">
                                      <p:cBhvr>
                                        <p:cTn id="6" dur="500" fill="hold">
                                          <p:stCondLst>
                                            <p:cond delay="0"/>
                                          </p:stCondLst>
                                        </p:cTn>
                                        <p:tgtEl>
                                          <p:spTgt spid="2"/>
                                        </p:tgtEl>
                                        <p:attrNameLst>
                                          <p:attrName>r</p:attrName>
                                        </p:attrNameLst>
                                      </p:cBhvr>
                                    </p:animRot>
                                    <p:animRot by="-240000">
                                      <p:cBhvr>
                                        <p:cTn id="7" dur="1000" fill="hold">
                                          <p:stCondLst>
                                            <p:cond delay="1000"/>
                                          </p:stCondLst>
                                        </p:cTn>
                                        <p:tgtEl>
                                          <p:spTgt spid="2"/>
                                        </p:tgtEl>
                                        <p:attrNameLst>
                                          <p:attrName>r</p:attrName>
                                        </p:attrNameLst>
                                      </p:cBhvr>
                                    </p:animRot>
                                    <p:animRot by="240000">
                                      <p:cBhvr>
                                        <p:cTn id="8" dur="1000" fill="hold">
                                          <p:stCondLst>
                                            <p:cond delay="2000"/>
                                          </p:stCondLst>
                                        </p:cTn>
                                        <p:tgtEl>
                                          <p:spTgt spid="2"/>
                                        </p:tgtEl>
                                        <p:attrNameLst>
                                          <p:attrName>r</p:attrName>
                                        </p:attrNameLst>
                                      </p:cBhvr>
                                    </p:animRot>
                                    <p:animRot by="-240000">
                                      <p:cBhvr>
                                        <p:cTn id="9" dur="1000" fill="hold">
                                          <p:stCondLst>
                                            <p:cond delay="3000"/>
                                          </p:stCondLst>
                                        </p:cTn>
                                        <p:tgtEl>
                                          <p:spTgt spid="2"/>
                                        </p:tgtEl>
                                        <p:attrNameLst>
                                          <p:attrName>r</p:attrName>
                                        </p:attrNameLst>
                                      </p:cBhvr>
                                    </p:animRot>
                                    <p:animRot by="120000">
                                      <p:cBhvr>
                                        <p:cTn id="10" dur="1000" fill="hold">
                                          <p:stCondLst>
                                            <p:cond delay="4000"/>
                                          </p:stCondLst>
                                        </p:cTn>
                                        <p:tgtEl>
                                          <p:spTgt spid="2"/>
                                        </p:tgtEl>
                                        <p:attrNameLst>
                                          <p:attrName>r</p:attrName>
                                        </p:attrNameLst>
                                      </p:cBhvr>
                                    </p:animRot>
                                  </p:childTnLst>
                                </p:cTn>
                              </p:par>
                              <p:par>
                                <p:cTn id="11" presetID="32" presetClass="emph" presetSubtype="0" repeatCount="indefinite" fill="hold" nodeType="withEffect">
                                  <p:stCondLst>
                                    <p:cond delay="300"/>
                                  </p:stCondLst>
                                  <p:endCondLst>
                                    <p:cond evt="onNext" delay="0">
                                      <p:tgtEl>
                                        <p:sldTgt/>
                                      </p:tgtEl>
                                    </p:cond>
                                  </p:endCondLst>
                                  <p:childTnLst>
                                    <p:animRot by="120000">
                                      <p:cBhvr>
                                        <p:cTn id="12" dur="500" fill="hold">
                                          <p:stCondLst>
                                            <p:cond delay="0"/>
                                          </p:stCondLst>
                                        </p:cTn>
                                        <p:tgtEl>
                                          <p:spTgt spid="4"/>
                                        </p:tgtEl>
                                        <p:attrNameLst>
                                          <p:attrName>r</p:attrName>
                                        </p:attrNameLst>
                                      </p:cBhvr>
                                    </p:animRot>
                                    <p:animRot by="-240000">
                                      <p:cBhvr>
                                        <p:cTn id="13" dur="1000" fill="hold">
                                          <p:stCondLst>
                                            <p:cond delay="1000"/>
                                          </p:stCondLst>
                                        </p:cTn>
                                        <p:tgtEl>
                                          <p:spTgt spid="4"/>
                                        </p:tgtEl>
                                        <p:attrNameLst>
                                          <p:attrName>r</p:attrName>
                                        </p:attrNameLst>
                                      </p:cBhvr>
                                    </p:animRot>
                                    <p:animRot by="240000">
                                      <p:cBhvr>
                                        <p:cTn id="14" dur="1000" fill="hold">
                                          <p:stCondLst>
                                            <p:cond delay="2000"/>
                                          </p:stCondLst>
                                        </p:cTn>
                                        <p:tgtEl>
                                          <p:spTgt spid="4"/>
                                        </p:tgtEl>
                                        <p:attrNameLst>
                                          <p:attrName>r</p:attrName>
                                        </p:attrNameLst>
                                      </p:cBhvr>
                                    </p:animRot>
                                    <p:animRot by="-240000">
                                      <p:cBhvr>
                                        <p:cTn id="15" dur="1000" fill="hold">
                                          <p:stCondLst>
                                            <p:cond delay="3000"/>
                                          </p:stCondLst>
                                        </p:cTn>
                                        <p:tgtEl>
                                          <p:spTgt spid="4"/>
                                        </p:tgtEl>
                                        <p:attrNameLst>
                                          <p:attrName>r</p:attrName>
                                        </p:attrNameLst>
                                      </p:cBhvr>
                                    </p:animRot>
                                    <p:animRot by="120000">
                                      <p:cBhvr>
                                        <p:cTn id="16"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32040" y="1106912"/>
            <a:ext cx="424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s new roman" pitchFamily="34" charset="0"/>
              </a:defRPr>
            </a:lvl1pPr>
            <a:lvl2pPr marL="742950" indent="-285750">
              <a:defRPr>
                <a:solidFill>
                  <a:schemeClr val="tx1"/>
                </a:solidFill>
                <a:latin typeface="VNtimes new roman" pitchFamily="34" charset="0"/>
              </a:defRPr>
            </a:lvl2pPr>
            <a:lvl3pPr marL="1143000" indent="-228600">
              <a:defRPr>
                <a:solidFill>
                  <a:schemeClr val="tx1"/>
                </a:solidFill>
                <a:latin typeface="VNtimes new roman" pitchFamily="34" charset="0"/>
              </a:defRPr>
            </a:lvl3pPr>
            <a:lvl4pPr marL="1600200" indent="-228600">
              <a:defRPr>
                <a:solidFill>
                  <a:schemeClr val="tx1"/>
                </a:solidFill>
                <a:latin typeface="VNtimes new roman" pitchFamily="34" charset="0"/>
              </a:defRPr>
            </a:lvl4pPr>
            <a:lvl5pPr marL="2057400" indent="-22860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ctr" eaLnBrk="1" hangingPunct="1">
              <a:lnSpc>
                <a:spcPct val="80000"/>
              </a:lnSpc>
              <a:spcBef>
                <a:spcPct val="50000"/>
              </a:spcBef>
            </a:pPr>
            <a:r>
              <a:rPr lang="en-US" altLang="en-US" sz="2000" b="1" dirty="0" smtClean="0">
                <a:solidFill>
                  <a:srgbClr val="006699"/>
                </a:solidFill>
                <a:latin typeface="Times New Roman" pitchFamily="18" charset="0"/>
              </a:rPr>
              <a:t>Theo TUỐC-GHÊ-NHÉP</a:t>
            </a:r>
            <a:endParaRPr lang="en-US" altLang="en-US" sz="2000" b="1" dirty="0">
              <a:solidFill>
                <a:srgbClr val="006699"/>
              </a:solidFill>
              <a:latin typeface="Times New Roman" pitchFamily="18" charset="0"/>
            </a:endParaRPr>
          </a:p>
        </p:txBody>
      </p:sp>
      <p:pic>
        <p:nvPicPr>
          <p:cNvPr id="3097" name="Picture 25" descr="G:\sp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3551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flipV="1">
            <a:off x="76200" y="76200"/>
            <a:ext cx="1524000" cy="1295400"/>
            <a:chOff x="106" y="2378"/>
            <a:chExt cx="1788" cy="1796"/>
          </a:xfrm>
        </p:grpSpPr>
        <p:pic>
          <p:nvPicPr>
            <p:cNvPr id="4105" name="Picture 6" descr="hoa-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 y="3958"/>
              <a:ext cx="17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7" descr="hoa-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77" y="3164"/>
              <a:ext cx="17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1" name="Group 8"/>
          <p:cNvGrpSpPr>
            <a:grpSpLocks/>
          </p:cNvGrpSpPr>
          <p:nvPr/>
        </p:nvGrpSpPr>
        <p:grpSpPr bwMode="auto">
          <a:xfrm rot="5400000" flipV="1">
            <a:off x="7315200" y="-76200"/>
            <a:ext cx="1752600" cy="1905000"/>
            <a:chOff x="106" y="2378"/>
            <a:chExt cx="1788" cy="1796"/>
          </a:xfrm>
        </p:grpSpPr>
        <p:pic>
          <p:nvPicPr>
            <p:cNvPr id="4103" name="Picture 9" descr="hoa-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 y="3958"/>
              <a:ext cx="17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descr="hoa-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77" y="3164"/>
              <a:ext cx="17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WordArt 8"/>
          <p:cNvSpPr>
            <a:spLocks noChangeArrowheads="1" noChangeShapeType="1" noTextEdit="1"/>
          </p:cNvSpPr>
          <p:nvPr/>
        </p:nvSpPr>
        <p:spPr bwMode="auto">
          <a:xfrm>
            <a:off x="1763688" y="121814"/>
            <a:ext cx="5713474" cy="826176"/>
          </a:xfrm>
          <a:prstGeom prst="rect">
            <a:avLst/>
          </a:prstGeom>
        </p:spPr>
        <p:txBody>
          <a:bodyPr wrap="none" fromWordArt="1"/>
          <a:lstStyle/>
          <a:p>
            <a:pPr algn="ctr"/>
            <a:r>
              <a:rPr lang="vi-VN" sz="4800" b="1" kern="10" dirty="0" smtClean="0">
                <a:ln w="12700">
                  <a:solidFill>
                    <a:srgbClr val="FF00FF"/>
                  </a:solidFill>
                  <a:round/>
                  <a:headEnd/>
                  <a:tailEnd/>
                </a:ln>
                <a:solidFill>
                  <a:srgbClr val="FF0000"/>
                </a:solidFill>
                <a:effectLst>
                  <a:outerShdw dist="45791" dir="2021404" algn="ctr" rotWithShape="0">
                    <a:srgbClr val="808080">
                      <a:alpha val="80000"/>
                    </a:srgbClr>
                  </a:outerShdw>
                  <a:reflection blurRad="6350" stA="55000" endA="300" endPos="45500" dir="5400000" sy="-100000" algn="bl" rotWithShape="0"/>
                </a:effectLst>
                <a:latin typeface="Arial"/>
                <a:cs typeface="Arial"/>
              </a:rPr>
              <a:t>NGƯỜI ĂN XIN</a:t>
            </a:r>
            <a:endParaRPr lang="vi-VN" sz="4800" b="1" kern="10" dirty="0">
              <a:ln w="12700">
                <a:solidFill>
                  <a:srgbClr val="FF00FF"/>
                </a:solidFill>
                <a:round/>
                <a:headEnd/>
                <a:tailEnd/>
              </a:ln>
              <a:solidFill>
                <a:srgbClr val="FF0000"/>
              </a:solidFill>
              <a:effectLst>
                <a:outerShdw dist="45791" dir="2021404" algn="ctr" rotWithShape="0">
                  <a:srgbClr val="808080">
                    <a:alpha val="80000"/>
                  </a:srgbClr>
                </a:outerShdw>
                <a:reflection blurRad="6350" stA="55000" endA="300" endPos="45500" dir="5400000" sy="-100000" algn="bl" rotWithShape="0"/>
              </a:effectLst>
              <a:latin typeface="Arial"/>
              <a:cs typeface="Arial"/>
            </a:endParaRPr>
          </a:p>
        </p:txBody>
      </p:sp>
    </p:spTree>
    <p:extLst>
      <p:ext uri="{BB962C8B-B14F-4D97-AF65-F5344CB8AC3E}">
        <p14:creationId xmlns:p14="http://schemas.microsoft.com/office/powerpoint/2010/main" val="29712836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97"/>
                                        </p:tgtEl>
                                        <p:attrNameLst>
                                          <p:attrName>style.visibility</p:attrName>
                                        </p:attrNameLst>
                                      </p:cBhvr>
                                      <p:to>
                                        <p:strVal val="visible"/>
                                      </p:to>
                                    </p:set>
                                    <p:animEffect transition="in" filter="dissolve">
                                      <p:cBhvr>
                                        <p:cTn id="7" dur="500"/>
                                        <p:tgtEl>
                                          <p:spTgt spid="3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linds(horizontal)">
                                      <p:cBhvr>
                                        <p:cTn id="12" dur="500"/>
                                        <p:tgtEl>
                                          <p:spTgt spid="307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
            <a:ext cx="4464496" cy="6115944"/>
          </a:xfrm>
          <a:prstGeom prst="rect">
            <a:avLst/>
          </a:prstGeom>
        </p:spPr>
      </p:pic>
      <p:sp>
        <p:nvSpPr>
          <p:cNvPr id="4" name="TextBox 3"/>
          <p:cNvSpPr txBox="1"/>
          <p:nvPr/>
        </p:nvSpPr>
        <p:spPr>
          <a:xfrm>
            <a:off x="4716016" y="6115943"/>
            <a:ext cx="4464496" cy="769441"/>
          </a:xfrm>
          <a:prstGeom prst="rect">
            <a:avLst/>
          </a:prstGeom>
          <a:solidFill>
            <a:srgbClr val="FFFF00"/>
          </a:solidFill>
        </p:spPr>
        <p:txBody>
          <a:bodyPr wrap="square" rtlCol="0">
            <a:spAutoFit/>
          </a:bodyPr>
          <a:lstStyle/>
          <a:p>
            <a:pPr algn="ctr"/>
            <a:r>
              <a:rPr lang="vi-VN" sz="2200" b="1" dirty="0">
                <a:solidFill>
                  <a:srgbClr val="0000CC"/>
                </a:solidFill>
              </a:rPr>
              <a:t>Ivan Turgenev</a:t>
            </a:r>
            <a:r>
              <a:rPr lang="vi-VN" sz="2200" dirty="0">
                <a:solidFill>
                  <a:srgbClr val="0000CC"/>
                </a:solidFill>
              </a:rPr>
              <a:t/>
            </a:r>
            <a:br>
              <a:rPr lang="vi-VN" sz="2200" dirty="0">
                <a:solidFill>
                  <a:srgbClr val="0000CC"/>
                </a:solidFill>
              </a:rPr>
            </a:br>
            <a:r>
              <a:rPr lang="az-Cyrl-AZ" sz="2200" b="1" dirty="0">
                <a:solidFill>
                  <a:srgbClr val="0000CC"/>
                </a:solidFill>
              </a:rPr>
              <a:t>Иван Тургенев</a:t>
            </a:r>
            <a:endParaRPr lang="vi-VN" sz="2200" dirty="0">
              <a:solidFill>
                <a:srgbClr val="0000CC"/>
              </a:solidFill>
            </a:endParaRPr>
          </a:p>
        </p:txBody>
      </p:sp>
      <p:sp>
        <p:nvSpPr>
          <p:cNvPr id="7" name="TextBox 6"/>
          <p:cNvSpPr txBox="1"/>
          <p:nvPr/>
        </p:nvSpPr>
        <p:spPr>
          <a:xfrm>
            <a:off x="35496" y="2238268"/>
            <a:ext cx="4716016" cy="1538883"/>
          </a:xfrm>
          <a:prstGeom prst="rect">
            <a:avLst/>
          </a:prstGeom>
          <a:noFill/>
        </p:spPr>
        <p:txBody>
          <a:bodyPr wrap="square" rtlCol="0">
            <a:spAutoFit/>
          </a:bodyPr>
          <a:lstStyle/>
          <a:p>
            <a:pPr marL="342900" indent="-342900">
              <a:buFont typeface="Arial" pitchFamily="34" charset="0"/>
              <a:buChar char="•"/>
            </a:pPr>
            <a:r>
              <a:rPr lang="vi-VN" sz="2400" dirty="0" smtClean="0">
                <a:solidFill>
                  <a:srgbClr val="0000CC"/>
                </a:solidFill>
              </a:rPr>
              <a:t>Tuốc-ghê-nhép</a:t>
            </a:r>
            <a:r>
              <a:rPr lang="vi-VN" sz="2400" dirty="0">
                <a:solidFill>
                  <a:srgbClr val="0000CC"/>
                </a:solidFill>
              </a:rPr>
              <a:t> </a:t>
            </a:r>
            <a:r>
              <a:rPr lang="vi-VN" sz="2400" dirty="0" smtClean="0">
                <a:solidFill>
                  <a:srgbClr val="0000CC"/>
                </a:solidFill>
              </a:rPr>
              <a:t>( 1818 - 1883)</a:t>
            </a:r>
          </a:p>
          <a:p>
            <a:r>
              <a:rPr lang="vi-VN" sz="2400" dirty="0">
                <a:solidFill>
                  <a:srgbClr val="0000CC"/>
                </a:solidFill>
              </a:rPr>
              <a:t>l</a:t>
            </a:r>
            <a:r>
              <a:rPr lang="vi-VN" sz="2400" dirty="0" smtClean="0">
                <a:solidFill>
                  <a:srgbClr val="0000CC"/>
                </a:solidFill>
              </a:rPr>
              <a:t>à một nhà văn, nhà soạn kịch nổi tiếng của Nga thế kỉ XIX. </a:t>
            </a:r>
          </a:p>
          <a:p>
            <a:endParaRPr lang="vi-VN" sz="2200" dirty="0">
              <a:solidFill>
                <a:srgbClr val="0000CC"/>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5ee9e65f037f5816e392e162916a51.jpg"/>
          <p:cNvPicPr>
            <a:picLocks noChangeAspect="1"/>
          </p:cNvPicPr>
          <p:nvPr/>
        </p:nvPicPr>
        <p:blipFill>
          <a:blip r:embed="rId2"/>
          <a:stretch>
            <a:fillRect/>
          </a:stretch>
        </p:blipFill>
        <p:spPr>
          <a:xfrm>
            <a:off x="0" y="27384"/>
            <a:ext cx="9144000" cy="6858000"/>
          </a:xfrm>
          <a:prstGeom prst="rect">
            <a:avLst/>
          </a:prstGeom>
        </p:spPr>
      </p:pic>
      <p:sp>
        <p:nvSpPr>
          <p:cNvPr id="8194" name="WordArt 2"/>
          <p:cNvSpPr>
            <a:spLocks noChangeArrowheads="1" noChangeShapeType="1" noTextEdit="1"/>
          </p:cNvSpPr>
          <p:nvPr/>
        </p:nvSpPr>
        <p:spPr bwMode="auto">
          <a:xfrm>
            <a:off x="1707976" y="859904"/>
            <a:ext cx="6248400" cy="3505200"/>
          </a:xfrm>
          <a:prstGeom prst="rect">
            <a:avLst/>
          </a:prstGeom>
        </p:spPr>
        <p:txBody>
          <a:bodyPr wrap="none" fromWordArt="1">
            <a:prstTxWarp prst="textPlain">
              <a:avLst>
                <a:gd name="adj" fmla="val 50000"/>
              </a:avLst>
            </a:prstTxWarp>
            <a:scene3d>
              <a:camera prst="perspectiveFront"/>
              <a:lightRig rig="threePt" dir="t"/>
            </a:scene3d>
          </a:bodyPr>
          <a:lstStyle/>
          <a:p>
            <a:pPr algn="ctr"/>
            <a:r>
              <a:rPr lang="vi-VN" sz="3600" kern="10" dirty="0">
                <a:ln w="12700">
                  <a:solidFill>
                    <a:srgbClr val="FFFF66"/>
                  </a:solidFill>
                  <a:round/>
                  <a:headEnd/>
                  <a:tailEnd/>
                </a:ln>
                <a:solidFill>
                  <a:srgbClr val="800080"/>
                </a:solidFill>
                <a:effectLst>
                  <a:outerShdw dist="35921" dir="2700000" sy="50000" kx="2115830" algn="bl" rotWithShape="0">
                    <a:srgbClr val="C0C0C0">
                      <a:alpha val="80000"/>
                    </a:srgbClr>
                  </a:outerShdw>
                </a:effectLst>
                <a:latin typeface="Times New Roman"/>
                <a:cs typeface="Times New Roman"/>
              </a:rPr>
              <a:t>Luyện đọc</a:t>
            </a:r>
          </a:p>
        </p:txBody>
      </p:sp>
      <p:grpSp>
        <p:nvGrpSpPr>
          <p:cNvPr id="5" name="Group 4"/>
          <p:cNvGrpSpPr/>
          <p:nvPr/>
        </p:nvGrpSpPr>
        <p:grpSpPr>
          <a:xfrm>
            <a:off x="2536540" y="3409764"/>
            <a:ext cx="3835660" cy="3835660"/>
            <a:chOff x="2536540" y="3409764"/>
            <a:chExt cx="3835660" cy="383566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36540" y="3409764"/>
              <a:ext cx="3835660" cy="3835660"/>
            </a:xfrm>
            <a:prstGeom prst="rect">
              <a:avLst/>
            </a:prstGeom>
          </p:spPr>
        </p:pic>
        <p:sp>
          <p:nvSpPr>
            <p:cNvPr id="3" name="TextBox 2"/>
            <p:cNvSpPr txBox="1"/>
            <p:nvPr/>
          </p:nvSpPr>
          <p:spPr>
            <a:xfrm>
              <a:off x="3347864" y="4820959"/>
              <a:ext cx="2664296" cy="1200329"/>
            </a:xfrm>
            <a:prstGeom prst="rect">
              <a:avLst/>
            </a:prstGeom>
            <a:noFill/>
          </p:spPr>
          <p:txBody>
            <a:bodyPr wrap="square" rtlCol="0">
              <a:spAutoFit/>
            </a:bodyPr>
            <a:lstStyle/>
            <a:p>
              <a:r>
                <a:rPr lang="vi-VN" sz="7200" b="1" dirty="0" smtClean="0">
                  <a:ln w="1905">
                    <a:solidFill>
                      <a:srgbClr val="FF0000"/>
                    </a:solidFill>
                  </a:ln>
                  <a:solidFill>
                    <a:srgbClr val="FFFF00"/>
                  </a:solidFill>
                  <a:effectLst>
                    <a:outerShdw blurRad="38100" dist="38100" dir="2700000" algn="tl">
                      <a:srgbClr val="000000">
                        <a:alpha val="43137"/>
                      </a:srgbClr>
                    </a:outerShdw>
                  </a:effectLst>
                </a:rPr>
                <a:t>30</a:t>
              </a:r>
              <a:endParaRPr lang="vi-VN" sz="7200" b="1" dirty="0">
                <a:ln w="1905">
                  <a:solidFill>
                    <a:srgbClr val="FF0000"/>
                  </a:solidFill>
                </a:ln>
                <a:solidFill>
                  <a:srgbClr val="FFFF00"/>
                </a:solidFill>
                <a:effectLst>
                  <a:outerShdw blurRad="38100" dist="38100" dir="2700000" algn="tl">
                    <a:srgbClr val="000000">
                      <a:alpha val="43137"/>
                    </a:srgbClr>
                  </a:outerShdw>
                </a:effectLst>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30"/>
            <a:ext cx="9144000" cy="6617970"/>
          </a:xfrm>
          <a:prstGeom prst="rect">
            <a:avLst/>
          </a:prstGeom>
        </p:spPr>
      </p:pic>
      <p:sp>
        <p:nvSpPr>
          <p:cNvPr id="2" name="Title 1"/>
          <p:cNvSpPr>
            <a:spLocks noGrp="1"/>
          </p:cNvSpPr>
          <p:nvPr>
            <p:ph type="title"/>
          </p:nvPr>
        </p:nvSpPr>
        <p:spPr>
          <a:xfrm>
            <a:off x="399618" y="1628800"/>
            <a:ext cx="7797899" cy="1028146"/>
          </a:xfrm>
        </p:spPr>
        <p:txBody>
          <a:bodyPr/>
          <a:lstStyle/>
          <a:p>
            <a:r>
              <a:rPr lang="en-US" sz="3600" dirty="0" err="1" smtClean="0">
                <a:solidFill>
                  <a:srgbClr val="FF0000"/>
                </a:solidFill>
              </a:rPr>
              <a:t>Bài</a:t>
            </a:r>
            <a:r>
              <a:rPr lang="en-US" sz="3600" dirty="0" smtClean="0">
                <a:solidFill>
                  <a:srgbClr val="FF0000"/>
                </a:solidFill>
              </a:rPr>
              <a:t> chia </a:t>
            </a:r>
            <a:r>
              <a:rPr lang="en-US" sz="3600" dirty="0" err="1" smtClean="0">
                <a:solidFill>
                  <a:srgbClr val="FF0000"/>
                </a:solidFill>
              </a:rPr>
              <a:t>thành</a:t>
            </a:r>
            <a:r>
              <a:rPr lang="en-US" sz="3600" dirty="0" smtClean="0">
                <a:solidFill>
                  <a:srgbClr val="FF0000"/>
                </a:solidFill>
              </a:rPr>
              <a:t> 3 </a:t>
            </a:r>
            <a:r>
              <a:rPr lang="en-US" sz="3600" dirty="0" err="1" smtClean="0">
                <a:solidFill>
                  <a:srgbClr val="FF0000"/>
                </a:solidFill>
              </a:rPr>
              <a:t>đoạn</a:t>
            </a:r>
            <a:r>
              <a:rPr lang="en-US" sz="3600" dirty="0" smtClean="0">
                <a:solidFill>
                  <a:srgbClr val="FF0000"/>
                </a:solidFill>
              </a:rPr>
              <a:t>:</a:t>
            </a:r>
            <a:endParaRPr lang="en-US" sz="3600" dirty="0">
              <a:solidFill>
                <a:srgbClr val="FF0000"/>
              </a:solidFill>
            </a:endParaRPr>
          </a:p>
        </p:txBody>
      </p:sp>
      <p:sp>
        <p:nvSpPr>
          <p:cNvPr id="3" name="Content Placeholder 2"/>
          <p:cNvSpPr>
            <a:spLocks noGrp="1"/>
          </p:cNvSpPr>
          <p:nvPr>
            <p:ph idx="1"/>
          </p:nvPr>
        </p:nvSpPr>
        <p:spPr>
          <a:xfrm>
            <a:off x="539552" y="2852936"/>
            <a:ext cx="8335987" cy="2786649"/>
          </a:xfrm>
        </p:spPr>
        <p:txBody>
          <a:bodyPr>
            <a:noAutofit/>
          </a:bodyPr>
          <a:lstStyle/>
          <a:p>
            <a:r>
              <a:rPr lang="en-US" sz="3400" dirty="0" err="1" smtClean="0">
                <a:solidFill>
                  <a:srgbClr val="FF0000"/>
                </a:solidFill>
              </a:rPr>
              <a:t>Đoạn</a:t>
            </a:r>
            <a:r>
              <a:rPr lang="en-US" sz="3400" dirty="0" smtClean="0">
                <a:solidFill>
                  <a:srgbClr val="FF0000"/>
                </a:solidFill>
              </a:rPr>
              <a:t> </a:t>
            </a:r>
            <a:r>
              <a:rPr lang="en-US" sz="3400" dirty="0">
                <a:solidFill>
                  <a:srgbClr val="FF0000"/>
                </a:solidFill>
              </a:rPr>
              <a:t>1</a:t>
            </a:r>
            <a:r>
              <a:rPr lang="en-US" sz="3400" dirty="0" smtClean="0">
                <a:solidFill>
                  <a:srgbClr val="FF0000"/>
                </a:solidFill>
              </a:rPr>
              <a:t>: </a:t>
            </a:r>
            <a:r>
              <a:rPr lang="en-US" sz="3400" dirty="0" err="1" smtClean="0">
                <a:solidFill>
                  <a:schemeClr val="accent2">
                    <a:lumMod val="75000"/>
                  </a:schemeClr>
                </a:solidFill>
              </a:rPr>
              <a:t>Từ</a:t>
            </a:r>
            <a:r>
              <a:rPr lang="en-US" sz="3400" dirty="0" smtClean="0">
                <a:solidFill>
                  <a:schemeClr val="accent2">
                    <a:lumMod val="75000"/>
                  </a:schemeClr>
                </a:solidFill>
              </a:rPr>
              <a:t> </a:t>
            </a:r>
            <a:r>
              <a:rPr lang="en-US" sz="3400" dirty="0" err="1" smtClean="0">
                <a:solidFill>
                  <a:schemeClr val="accent2">
                    <a:lumMod val="75000"/>
                  </a:schemeClr>
                </a:solidFill>
              </a:rPr>
              <a:t>đầu</a:t>
            </a:r>
            <a:r>
              <a:rPr lang="en-US" sz="3400" dirty="0" smtClean="0">
                <a:solidFill>
                  <a:schemeClr val="accent2">
                    <a:lumMod val="75000"/>
                  </a:schemeClr>
                </a:solidFill>
              </a:rPr>
              <a:t> … </a:t>
            </a:r>
            <a:r>
              <a:rPr lang="en-US" sz="3400" dirty="0" err="1" smtClean="0">
                <a:solidFill>
                  <a:schemeClr val="accent2">
                    <a:lumMod val="75000"/>
                  </a:schemeClr>
                </a:solidFill>
              </a:rPr>
              <a:t>cầu</a:t>
            </a:r>
            <a:r>
              <a:rPr lang="en-US" sz="3400" dirty="0" smtClean="0">
                <a:solidFill>
                  <a:schemeClr val="accent2">
                    <a:lumMod val="75000"/>
                  </a:schemeClr>
                </a:solidFill>
              </a:rPr>
              <a:t> </a:t>
            </a:r>
            <a:r>
              <a:rPr lang="en-US" sz="3400" dirty="0" err="1" smtClean="0">
                <a:solidFill>
                  <a:schemeClr val="accent2">
                    <a:lumMod val="75000"/>
                  </a:schemeClr>
                </a:solidFill>
              </a:rPr>
              <a:t>xin</a:t>
            </a:r>
            <a:r>
              <a:rPr lang="en-US" sz="3400" dirty="0" smtClean="0">
                <a:solidFill>
                  <a:schemeClr val="accent2">
                    <a:lumMod val="75000"/>
                  </a:schemeClr>
                </a:solidFill>
              </a:rPr>
              <a:t> </a:t>
            </a:r>
            <a:r>
              <a:rPr lang="en-US" sz="3400" dirty="0" err="1" smtClean="0">
                <a:solidFill>
                  <a:schemeClr val="accent2">
                    <a:lumMod val="75000"/>
                  </a:schemeClr>
                </a:solidFill>
              </a:rPr>
              <a:t>cứu</a:t>
            </a:r>
            <a:r>
              <a:rPr lang="en-US" sz="3400" dirty="0" smtClean="0">
                <a:solidFill>
                  <a:schemeClr val="accent2">
                    <a:lumMod val="75000"/>
                  </a:schemeClr>
                </a:solidFill>
              </a:rPr>
              <a:t> </a:t>
            </a:r>
            <a:r>
              <a:rPr lang="en-US" sz="3400" dirty="0" err="1" smtClean="0">
                <a:solidFill>
                  <a:schemeClr val="accent2">
                    <a:lumMod val="75000"/>
                  </a:schemeClr>
                </a:solidFill>
              </a:rPr>
              <a:t>giúp</a:t>
            </a:r>
            <a:r>
              <a:rPr lang="en-US" sz="3400" dirty="0" smtClean="0">
                <a:solidFill>
                  <a:schemeClr val="accent2">
                    <a:lumMod val="75000"/>
                  </a:schemeClr>
                </a:solidFill>
              </a:rPr>
              <a:t>.</a:t>
            </a:r>
            <a:endParaRPr lang="en-US" sz="3400" dirty="0">
              <a:solidFill>
                <a:schemeClr val="accent2">
                  <a:lumMod val="75000"/>
                </a:schemeClr>
              </a:solidFill>
            </a:endParaRPr>
          </a:p>
          <a:p>
            <a:r>
              <a:rPr lang="en-US" sz="3400" dirty="0" err="1" smtClean="0">
                <a:solidFill>
                  <a:srgbClr val="FF0000"/>
                </a:solidFill>
              </a:rPr>
              <a:t>Đoạn</a:t>
            </a:r>
            <a:r>
              <a:rPr lang="en-US" sz="3400" dirty="0" smtClean="0">
                <a:solidFill>
                  <a:srgbClr val="FF0000"/>
                </a:solidFill>
              </a:rPr>
              <a:t> </a:t>
            </a:r>
            <a:r>
              <a:rPr lang="en-US" sz="3400" dirty="0">
                <a:solidFill>
                  <a:srgbClr val="FF0000"/>
                </a:solidFill>
              </a:rPr>
              <a:t>2: </a:t>
            </a:r>
            <a:r>
              <a:rPr lang="en-US" sz="3400" dirty="0" err="1" smtClean="0">
                <a:solidFill>
                  <a:schemeClr val="accent2">
                    <a:lumMod val="75000"/>
                  </a:schemeClr>
                </a:solidFill>
              </a:rPr>
              <a:t>Tiếp</a:t>
            </a:r>
            <a:r>
              <a:rPr lang="en-US" sz="3400" dirty="0" smtClean="0">
                <a:solidFill>
                  <a:schemeClr val="accent2">
                    <a:lumMod val="75000"/>
                  </a:schemeClr>
                </a:solidFill>
              </a:rPr>
              <a:t> </a:t>
            </a:r>
            <a:r>
              <a:rPr lang="en-US" sz="3400" dirty="0" err="1" smtClean="0">
                <a:solidFill>
                  <a:schemeClr val="accent2">
                    <a:lumMod val="75000"/>
                  </a:schemeClr>
                </a:solidFill>
              </a:rPr>
              <a:t>theo</a:t>
            </a:r>
            <a:r>
              <a:rPr lang="en-US" sz="3400" dirty="0" smtClean="0">
                <a:solidFill>
                  <a:schemeClr val="accent2">
                    <a:lumMod val="75000"/>
                  </a:schemeClr>
                </a:solidFill>
              </a:rPr>
              <a:t> … </a:t>
            </a:r>
            <a:r>
              <a:rPr lang="en-US" sz="3400" dirty="0" err="1" smtClean="0">
                <a:solidFill>
                  <a:schemeClr val="accent2">
                    <a:lumMod val="75000"/>
                  </a:schemeClr>
                </a:solidFill>
              </a:rPr>
              <a:t>không</a:t>
            </a:r>
            <a:r>
              <a:rPr lang="en-US" sz="3400" dirty="0" smtClean="0">
                <a:solidFill>
                  <a:schemeClr val="accent2">
                    <a:lumMod val="75000"/>
                  </a:schemeClr>
                </a:solidFill>
              </a:rPr>
              <a:t> </a:t>
            </a:r>
            <a:r>
              <a:rPr lang="en-US" sz="3400" dirty="0" err="1" smtClean="0">
                <a:solidFill>
                  <a:schemeClr val="accent2">
                    <a:lumMod val="75000"/>
                  </a:schemeClr>
                </a:solidFill>
              </a:rPr>
              <a:t>có</a:t>
            </a:r>
            <a:r>
              <a:rPr lang="en-US" sz="3400" dirty="0" smtClean="0">
                <a:solidFill>
                  <a:schemeClr val="accent2">
                    <a:lumMod val="75000"/>
                  </a:schemeClr>
                </a:solidFill>
              </a:rPr>
              <a:t> </a:t>
            </a:r>
            <a:r>
              <a:rPr lang="en-US" sz="3400" dirty="0" err="1" smtClean="0">
                <a:solidFill>
                  <a:schemeClr val="accent2">
                    <a:lumMod val="75000"/>
                  </a:schemeClr>
                </a:solidFill>
              </a:rPr>
              <a:t>gì</a:t>
            </a:r>
            <a:r>
              <a:rPr lang="en-US" sz="3400" dirty="0" smtClean="0">
                <a:solidFill>
                  <a:schemeClr val="accent2">
                    <a:lumMod val="75000"/>
                  </a:schemeClr>
                </a:solidFill>
              </a:rPr>
              <a:t> </a:t>
            </a:r>
            <a:r>
              <a:rPr lang="en-US" sz="3400" dirty="0" err="1" smtClean="0">
                <a:solidFill>
                  <a:schemeClr val="accent2">
                    <a:lumMod val="75000"/>
                  </a:schemeClr>
                </a:solidFill>
              </a:rPr>
              <a:t>để</a:t>
            </a:r>
            <a:r>
              <a:rPr lang="en-US" sz="3400" dirty="0" smtClean="0">
                <a:solidFill>
                  <a:schemeClr val="accent2">
                    <a:lumMod val="75000"/>
                  </a:schemeClr>
                </a:solidFill>
              </a:rPr>
              <a:t> </a:t>
            </a:r>
            <a:r>
              <a:rPr lang="en-US" sz="3400" dirty="0" err="1" smtClean="0">
                <a:solidFill>
                  <a:schemeClr val="accent2">
                    <a:lumMod val="75000"/>
                  </a:schemeClr>
                </a:solidFill>
              </a:rPr>
              <a:t>cho</a:t>
            </a:r>
            <a:r>
              <a:rPr lang="en-US" sz="3400" dirty="0" smtClean="0">
                <a:solidFill>
                  <a:schemeClr val="accent2">
                    <a:lumMod val="75000"/>
                  </a:schemeClr>
                </a:solidFill>
              </a:rPr>
              <a:t> </a:t>
            </a:r>
            <a:r>
              <a:rPr lang="en-US" sz="3400" dirty="0" err="1" smtClean="0">
                <a:solidFill>
                  <a:schemeClr val="accent2">
                    <a:lumMod val="75000"/>
                  </a:schemeClr>
                </a:solidFill>
              </a:rPr>
              <a:t>ông</a:t>
            </a:r>
            <a:r>
              <a:rPr lang="en-US" sz="3400" dirty="0" smtClean="0">
                <a:solidFill>
                  <a:schemeClr val="accent2">
                    <a:lumMod val="75000"/>
                  </a:schemeClr>
                </a:solidFill>
              </a:rPr>
              <a:t> </a:t>
            </a:r>
            <a:r>
              <a:rPr lang="en-US" sz="3400" dirty="0" err="1" smtClean="0">
                <a:solidFill>
                  <a:schemeClr val="accent2">
                    <a:lumMod val="75000"/>
                  </a:schemeClr>
                </a:solidFill>
              </a:rPr>
              <a:t>cả</a:t>
            </a:r>
            <a:r>
              <a:rPr lang="en-US" sz="3400" dirty="0" smtClean="0">
                <a:solidFill>
                  <a:schemeClr val="accent2">
                    <a:lumMod val="75000"/>
                  </a:schemeClr>
                </a:solidFill>
              </a:rPr>
              <a:t>.</a:t>
            </a:r>
            <a:endParaRPr lang="en-US" sz="3400" dirty="0">
              <a:solidFill>
                <a:schemeClr val="accent2">
                  <a:lumMod val="75000"/>
                </a:schemeClr>
              </a:solidFill>
            </a:endParaRPr>
          </a:p>
          <a:p>
            <a:r>
              <a:rPr lang="en-US" sz="3400" dirty="0" err="1" smtClean="0">
                <a:solidFill>
                  <a:srgbClr val="FF0000"/>
                </a:solidFill>
              </a:rPr>
              <a:t>Đoạn</a:t>
            </a:r>
            <a:r>
              <a:rPr lang="en-US" sz="3400" dirty="0" smtClean="0">
                <a:solidFill>
                  <a:srgbClr val="FF0000"/>
                </a:solidFill>
              </a:rPr>
              <a:t> 3: </a:t>
            </a:r>
            <a:r>
              <a:rPr lang="en-US" sz="3400" dirty="0" err="1" smtClean="0">
                <a:solidFill>
                  <a:schemeClr val="accent2">
                    <a:lumMod val="75000"/>
                  </a:schemeClr>
                </a:solidFill>
              </a:rPr>
              <a:t>Phần</a:t>
            </a:r>
            <a:r>
              <a:rPr lang="en-US" sz="3400" dirty="0" smtClean="0">
                <a:solidFill>
                  <a:schemeClr val="accent2">
                    <a:lumMod val="75000"/>
                  </a:schemeClr>
                </a:solidFill>
              </a:rPr>
              <a:t> </a:t>
            </a:r>
            <a:r>
              <a:rPr lang="en-US" sz="3400" dirty="0" err="1" smtClean="0">
                <a:solidFill>
                  <a:schemeClr val="accent2">
                    <a:lumMod val="75000"/>
                  </a:schemeClr>
                </a:solidFill>
              </a:rPr>
              <a:t>còn</a:t>
            </a:r>
            <a:r>
              <a:rPr lang="en-US" sz="3400" dirty="0" smtClean="0">
                <a:solidFill>
                  <a:schemeClr val="accent2">
                    <a:lumMod val="75000"/>
                  </a:schemeClr>
                </a:solidFill>
              </a:rPr>
              <a:t> </a:t>
            </a:r>
            <a:r>
              <a:rPr lang="en-US" sz="3400" dirty="0" err="1" smtClean="0">
                <a:solidFill>
                  <a:schemeClr val="accent2">
                    <a:lumMod val="75000"/>
                  </a:schemeClr>
                </a:solidFill>
              </a:rPr>
              <a:t>lại</a:t>
            </a:r>
            <a:r>
              <a:rPr lang="en-US" sz="3400" dirty="0" smtClean="0">
                <a:solidFill>
                  <a:schemeClr val="accent2">
                    <a:lumMod val="75000"/>
                  </a:schemeClr>
                </a:solidFill>
              </a:rPr>
              <a:t>.</a:t>
            </a:r>
            <a:endParaRPr lang="en-US" sz="3400" dirty="0">
              <a:solidFill>
                <a:srgbClr val="FF9933"/>
              </a:solidFill>
            </a:endParaRPr>
          </a:p>
          <a:p>
            <a:endParaRPr lang="en-US" sz="3400" dirty="0">
              <a:solidFill>
                <a:srgbClr val="FF9933"/>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56376" y="5013176"/>
            <a:ext cx="1440160" cy="1920213"/>
          </a:xfrm>
          <a:prstGeom prst="rect">
            <a:avLst/>
          </a:prstGeom>
        </p:spPr>
      </p:pic>
    </p:spTree>
    <p:extLst>
      <p:ext uri="{BB962C8B-B14F-4D97-AF65-F5344CB8AC3E}">
        <p14:creationId xmlns:p14="http://schemas.microsoft.com/office/powerpoint/2010/main" val="27023263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337&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323&quot;/&gt;&lt;/object&gt;&lt;object type=&quot;3&quot; unique_id=&quot;10009&quot;&gt;&lt;property id=&quot;20148&quot; value=&quot;5&quot;/&gt;&lt;property id=&quot;20300&quot; value=&quot;Slide 8&quot;/&gt;&lt;property id=&quot;20307&quot; value=&quot;334&quot;/&gt;&lt;/object&gt;&lt;object type=&quot;3&quot; unique_id=&quot;10011&quot;&gt;&lt;property id=&quot;20148&quot; value=&quot;5&quot;/&gt;&lt;property id=&quot;20300&quot; value=&quot;Slide 13&quot;/&gt;&lt;property id=&quot;20307&quot; value=&quot;326&quot;/&gt;&lt;/object&gt;&lt;object type=&quot;3&quot; unique_id=&quot;10015&quot;&gt;&lt;property id=&quot;20148&quot; value=&quot;5&quot;/&gt;&lt;property id=&quot;20300&quot; value=&quot;Slide 20&quot;/&gt;&lt;property id=&quot;20307&quot; value=&quot;335&quot;/&gt;&lt;/object&gt;&lt;object type=&quot;3&quot; unique_id=&quot;10023&quot;&gt;&lt;property id=&quot;20148&quot; value=&quot;5&quot;/&gt;&lt;property id=&quot;20300&quot; value=&quot;Slide 30&quot;/&gt;&lt;property id=&quot;20307&quot; value=&quot;317&quot;/&gt;&lt;/object&gt;&lt;object type=&quot;3&quot; unique_id=&quot;10302&quot;&gt;&lt;property id=&quot;20148&quot; value=&quot;5&quot;/&gt;&lt;property id=&quot;20300&quot; value=&quot;Slide 10&quot;/&gt;&lt;property id=&quot;20307&quot; value=&quot;351&quot;/&gt;&lt;/object&gt;&lt;object type=&quot;3&quot; unique_id=&quot;10303&quot;&gt;&lt;property id=&quot;20148&quot; value=&quot;5&quot;/&gt;&lt;property id=&quot;20300&quot; value=&quot;Slide 11&quot;/&gt;&lt;property id=&quot;20307&quot; value=&quot;349&quot;/&gt;&lt;/object&gt;&lt;object type=&quot;3&quot; unique_id=&quot;10680&quot;&gt;&lt;property id=&quot;20148&quot; value=&quot;5&quot;/&gt;&lt;property id=&quot;20300&quot; value=&quot;Slide 2&quot;/&gt;&lt;property id=&quot;20307&quot; value=&quot;352&quot;/&gt;&lt;/object&gt;&lt;object type=&quot;3&quot; unique_id=&quot;10967&quot;&gt;&lt;property id=&quot;20148&quot; value=&quot;5&quot;/&gt;&lt;property id=&quot;20300&quot; value=&quot;Slide 7&quot;/&gt;&lt;property id=&quot;20307&quot; value=&quot;353&quot;/&gt;&lt;/object&gt;&lt;object type=&quot;3&quot; unique_id=&quot;11389&quot;&gt;&lt;property id=&quot;20148&quot; value=&quot;5&quot;/&gt;&lt;property id=&quot;20300&quot; value=&quot;Slide 9&quot;/&gt;&lt;property id=&quot;20307&quot; value=&quot;355&quot;/&gt;&lt;/object&gt;&lt;object type=&quot;3&quot; unique_id=&quot;11471&quot;&gt;&lt;property id=&quot;20148&quot; value=&quot;5&quot;/&gt;&lt;property id=&quot;20300&quot; value=&quot;Slide 12&quot;/&gt;&lt;property id=&quot;20307&quot; value=&quot;356&quot;/&gt;&lt;/object&gt;&lt;object type=&quot;3&quot; unique_id=&quot;13618&quot;&gt;&lt;property id=&quot;20148&quot; value=&quot;5&quot;/&gt;&lt;property id=&quot;20300&quot; value=&quot;Slide 29&quot;/&gt;&lt;property id=&quot;20307&quot; value=&quot;359&quot;/&gt;&lt;/object&gt;&lt;object type=&quot;3&quot; unique_id=&quot;13619&quot;&gt;&lt;property id=&quot;20148&quot; value=&quot;5&quot;/&gt;&lt;property id=&quot;20300&quot; value=&quot;Slide 24&quot;/&gt;&lt;property id=&quot;20307&quot; value=&quot;357&quot;/&gt;&lt;/object&gt;&lt;object type=&quot;3&quot; unique_id=&quot;15277&quot;&gt;&lt;property id=&quot;20148&quot; value=&quot;5&quot;/&gt;&lt;property id=&quot;20300&quot; value=&quot;Slide 14&quot;/&gt;&lt;property id=&quot;20307&quot; value=&quot;360&quot;/&gt;&lt;/object&gt;&lt;object type=&quot;3&quot; unique_id=&quot;15278&quot;&gt;&lt;property id=&quot;20148&quot; value=&quot;5&quot;/&gt;&lt;property id=&quot;20300&quot; value=&quot;Slide 15&quot;/&gt;&lt;property id=&quot;20307&quot; value=&quot;361&quot;/&gt;&lt;/object&gt;&lt;object type=&quot;3&quot; unique_id=&quot;15279&quot;&gt;&lt;property id=&quot;20148&quot; value=&quot;5&quot;/&gt;&lt;property id=&quot;20300&quot; value=&quot;Slide 16&quot;/&gt;&lt;property id=&quot;20307&quot; value=&quot;362&quot;/&gt;&lt;/object&gt;&lt;object type=&quot;3&quot; unique_id=&quot;15280&quot;&gt;&lt;property id=&quot;20148&quot; value=&quot;5&quot;/&gt;&lt;property id=&quot;20300&quot; value=&quot;Slide 17&quot;/&gt;&lt;property id=&quot;20307&quot; value=&quot;363&quot;/&gt;&lt;/object&gt;&lt;object type=&quot;3&quot; unique_id=&quot;15281&quot;&gt;&lt;property id=&quot;20148&quot; value=&quot;5&quot;/&gt;&lt;property id=&quot;20300&quot; value=&quot;Slide 18&quot;/&gt;&lt;property id=&quot;20307&quot; value=&quot;364&quot;/&gt;&lt;/object&gt;&lt;object type=&quot;3&quot; unique_id=&quot;15282&quot;&gt;&lt;property id=&quot;20148&quot; value=&quot;5&quot;/&gt;&lt;property id=&quot;20300&quot; value=&quot;Slide 19&quot;/&gt;&lt;property id=&quot;20307&quot; value=&quot;365&quot;/&gt;&lt;/object&gt;&lt;object type=&quot;3&quot; unique_id=&quot;15678&quot;&gt;&lt;property id=&quot;20148&quot; value=&quot;5&quot;/&gt;&lt;property id=&quot;20300&quot; value=&quot;Slide 22&quot;/&gt;&lt;property id=&quot;20307&quot; value=&quot;366&quot;/&gt;&lt;/object&gt;&lt;object type=&quot;3&quot; unique_id=&quot;15787&quot;&gt;&lt;property id=&quot;20148&quot; value=&quot;5&quot;/&gt;&lt;property id=&quot;20300&quot; value=&quot;Slide 21&quot;/&gt;&lt;property id=&quot;20307&quot; value=&quot;367&quot;/&gt;&lt;/object&gt;&lt;object type=&quot;3&quot; unique_id=&quot;16047&quot;&gt;&lt;property id=&quot;20148&quot; value=&quot;5&quot;/&gt;&lt;property id=&quot;20300&quot; value=&quot;Slide 23&quot;/&gt;&lt;property id=&quot;20307&quot; value=&quot;368&quot;/&gt;&lt;/object&gt;&lt;object type=&quot;3&quot; unique_id=&quot;16315&quot;&gt;&lt;property id=&quot;20148&quot; value=&quot;5&quot;/&gt;&lt;property id=&quot;20300&quot; value=&quot;Slide 26&quot;/&gt;&lt;property id=&quot;20307&quot; value=&quot;369&quot;/&gt;&lt;/object&gt;&lt;object type=&quot;3&quot; unique_id=&quot;16595&quot;&gt;&lt;property id=&quot;20148&quot; value=&quot;5&quot;/&gt;&lt;property id=&quot;20300&quot; value=&quot;Slide 25&quot;/&gt;&lt;property id=&quot;20307&quot; value=&quot;370&quot;/&gt;&lt;/object&gt;&lt;object type=&quot;3&quot; unique_id=&quot;16891&quot;&gt;&lt;property id=&quot;20148&quot; value=&quot;5&quot;/&gt;&lt;property id=&quot;20300&quot; value=&quot;Slide 27&quot;/&gt;&lt;property id=&quot;20307&quot; value=&quot;372&quot;/&gt;&lt;/object&gt;&lt;object type=&quot;3&quot; unique_id=&quot;17661&quot;&gt;&lt;property id=&quot;20148&quot; value=&quot;5&quot;/&gt;&lt;property id=&quot;20300&quot; value=&quot;Slide 28&quot;/&gt;&lt;property id=&quot;20307&quot; value=&quot;374&quot;/&gt;&lt;/object&gt;&lt;object type=&quot;3&quot; unique_id=&quot;18098&quot;&gt;&lt;property id=&quot;20148&quot; value=&quot;5&quot;/&gt;&lt;property id=&quot;20300&quot; value=&quot;Slide 1&quot;/&gt;&lt;property id=&quot;20307&quot; value=&quot;375&quot;/&gt;&lt;/object&gt;&lt;/object&gt;&lt;/object&gt;&lt;/database&gt;"/>
  <p:tag name="SECTOMILLISECCONVERTED" val="1"/>
  <p:tag name="VIOLETID" val="11299338"/>
  <p:tag name="VIOLETTITLE" val="BÀN TAY DỊU DÀNG"/>
  <p:tag name="VIOLETLESSON" val="23"/>
  <p:tag name="VIOLETCATID" val="8048900"/>
  <p:tag name="VIOLETSUBJECT" val="Tập đọc 2"/>
  <p:tag name="VIOLETAUTHORID" val="3466747"/>
  <p:tag name="VIOLETAUTHORNAME" val="Chu Thị Soa"/>
  <p:tag name="VIOLETAUTHORAVATAR" val="3/466/747/avatar.jpg"/>
  <p:tag name="VIOLETAUTHORADDRESS" val="Trường TH Thị Trấn - Nghệ An"/>
  <p:tag name="VIOLETDATE" val="2015-10-11 07:30:49"/>
  <p:tag name="VIOLETHIT" val="369"/>
  <p:tag name="VIOLETLIKE" val="0"/>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2350</TotalTime>
  <Words>835</Words>
  <Application>Microsoft Office PowerPoint</Application>
  <PresentationFormat>On-screen Show (4:3)</PresentationFormat>
  <Paragraphs>74</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Times New Roman</vt:lpstr>
      <vt:lpstr>.VnTime</vt:lpstr>
      <vt:lpstr>VNI-Auchon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chia thành 3 đoạn: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dc:creator>
  <cp:lastModifiedBy>PC_ASUS</cp:lastModifiedBy>
  <cp:revision>755</cp:revision>
  <dcterms:created xsi:type="dcterms:W3CDTF">2011-10-11T22:47:13Z</dcterms:created>
  <dcterms:modified xsi:type="dcterms:W3CDTF">2019-09-22T17:49:02Z</dcterms:modified>
</cp:coreProperties>
</file>