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0" r:id="rId2"/>
    <p:sldId id="278" r:id="rId3"/>
    <p:sldId id="274" r:id="rId4"/>
    <p:sldId id="305" r:id="rId5"/>
    <p:sldId id="361" r:id="rId6"/>
    <p:sldId id="332" r:id="rId7"/>
    <p:sldId id="385" r:id="rId8"/>
    <p:sldId id="386" r:id="rId9"/>
    <p:sldId id="362" r:id="rId10"/>
    <p:sldId id="333" r:id="rId11"/>
    <p:sldId id="400" r:id="rId12"/>
    <p:sldId id="314" r:id="rId13"/>
    <p:sldId id="388" r:id="rId14"/>
    <p:sldId id="391" r:id="rId15"/>
    <p:sldId id="390" r:id="rId16"/>
    <p:sldId id="392" r:id="rId17"/>
    <p:sldId id="394" r:id="rId18"/>
    <p:sldId id="396" r:id="rId19"/>
    <p:sldId id="395" r:id="rId20"/>
    <p:sldId id="397" r:id="rId21"/>
    <p:sldId id="39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8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9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6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8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2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6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0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7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AAEE-6AD3-4B90-841D-7A515720B1AD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526E4-954A-4CF0-AFEB-125E674D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9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.m4a"/><Relationship Id="rId7" Type="http://schemas.openxmlformats.org/officeDocument/2006/relationships/image" Target="../media/image21.jpeg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.m4a"/><Relationship Id="rId7" Type="http://schemas.openxmlformats.org/officeDocument/2006/relationships/image" Target="../media/image28.jpeg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="" xmlns:a16="http://schemas.microsoft.com/office/drawing/2014/main" id="{604C4950-5CC2-4948-B111-30DC8E07B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"/>
          <a:stretch>
            <a:fillRect/>
          </a:stretch>
        </p:blipFill>
        <p:spPr bwMode="auto">
          <a:xfrm>
            <a:off x="-19844" y="571500"/>
            <a:ext cx="916384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E37F34-B529-4404-9931-CBC0C31B77D1}"/>
              </a:ext>
            </a:extLst>
          </p:cNvPr>
          <p:cNvSpPr/>
          <p:nvPr/>
        </p:nvSpPr>
        <p:spPr>
          <a:xfrm>
            <a:off x="2092132" y="2177967"/>
            <a:ext cx="4940198" cy="398432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CHÀO MỪNG QUÝ PHỤ HUYNH VÀ </a:t>
            </a:r>
          </a:p>
          <a:p>
            <a:pPr algn="ctr">
              <a:defRPr/>
            </a:pP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CÁC EM HỌC SINH </a:t>
            </a:r>
            <a:r>
              <a:rPr lang="en-US" sz="4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LỚP 4</a:t>
            </a:r>
            <a:endParaRPr lang="en-US" sz="4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EEB5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216DDD-40BC-481B-9E9B-6AE9FDFE9BD2}"/>
              </a:ext>
            </a:extLst>
          </p:cNvPr>
          <p:cNvSpPr/>
          <p:nvPr/>
        </p:nvSpPr>
        <p:spPr>
          <a:xfrm>
            <a:off x="952500" y="3631522"/>
            <a:ext cx="7411981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ĐẾN VỚI GIỜ HỌC MÔN</a:t>
            </a:r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 KHOA HỌC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216DDD-40BC-481B-9E9B-6AE9FDFE9BD2}"/>
              </a:ext>
            </a:extLst>
          </p:cNvPr>
          <p:cNvSpPr/>
          <p:nvPr/>
        </p:nvSpPr>
        <p:spPr>
          <a:xfrm>
            <a:off x="952500" y="705872"/>
            <a:ext cx="7411981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TR</a:t>
            </a:r>
            <a:r>
              <a:rPr lang="vi-VN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ƯỜNG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 TIỂU HỌC ĐOÀN KẾT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0CD949AE-F503-4695-805A-6B3FA218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77117" y="88135"/>
            <a:ext cx="8956713" cy="664317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95E4BA15-50B2-42C7-A3E4-1F858C171A69}"/>
              </a:ext>
            </a:extLst>
          </p:cNvPr>
          <p:cNvSpPr txBox="1"/>
          <p:nvPr/>
        </p:nvSpPr>
        <p:spPr>
          <a:xfrm>
            <a:off x="610476" y="570478"/>
            <a:ext cx="76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AB52DF75-EA79-4CC2-8550-B8AF43F48D15}"/>
              </a:ext>
            </a:extLst>
          </p:cNvPr>
          <p:cNvSpPr txBox="1"/>
          <p:nvPr/>
        </p:nvSpPr>
        <p:spPr>
          <a:xfrm>
            <a:off x="610475" y="1181271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3441F345-CB45-457E-992D-BF810AEDB233}"/>
              </a:ext>
            </a:extLst>
          </p:cNvPr>
          <p:cNvSpPr/>
          <p:nvPr/>
        </p:nvSpPr>
        <p:spPr>
          <a:xfrm>
            <a:off x="610474" y="1867371"/>
            <a:ext cx="8215473" cy="285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Char char="-"/>
              <a:defRPr/>
            </a:pP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defRPr/>
            </a:pP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30000"/>
              </a:lnSpc>
              <a:defRPr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42B66D5B-F8F6-4539-AEBA-4732843DCE89}"/>
              </a:ext>
            </a:extLst>
          </p:cNvPr>
          <p:cNvSpPr txBox="1"/>
          <p:nvPr/>
        </p:nvSpPr>
        <p:spPr>
          <a:xfrm>
            <a:off x="610474" y="4483294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1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272"/>
    </mc:Choice>
    <mc:Fallback xmlns="">
      <p:transition advTm="4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C1AE4659-D45E-4B22-BEC3-5992A03163E3}"/>
              </a:ext>
            </a:extLst>
          </p:cNvPr>
          <p:cNvGrpSpPr/>
          <p:nvPr/>
        </p:nvGrpSpPr>
        <p:grpSpPr>
          <a:xfrm>
            <a:off x="577768" y="39277"/>
            <a:ext cx="7988463" cy="1146530"/>
            <a:chOff x="756716" y="1606970"/>
            <a:chExt cx="7080365" cy="1146530"/>
          </a:xfrm>
        </p:grpSpPr>
        <p:sp>
          <p:nvSpPr>
            <p:cNvPr id="5" name="Rounded Rectangle 1">
              <a:extLst>
                <a:ext uri="{FF2B5EF4-FFF2-40B4-BE49-F238E27FC236}">
                  <a16:creationId xmlns="" xmlns:a16="http://schemas.microsoft.com/office/drawing/2014/main" id="{7E6C4E77-C8F8-4F6E-B581-96B4C9AC3348}"/>
                </a:ext>
              </a:extLst>
            </p:cNvPr>
            <p:cNvSpPr/>
            <p:nvPr/>
          </p:nvSpPr>
          <p:spPr>
            <a:xfrm>
              <a:off x="980661" y="1948764"/>
              <a:ext cx="6856420" cy="8047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dirty="0">
                  <a:solidFill>
                    <a:schemeClr val="tx1"/>
                  </a:solidFill>
                </a:rPr>
                <a:t>Trong </a:t>
              </a:r>
              <a:r>
                <a:rPr lang="vi-VN" sz="2400" dirty="0" err="1">
                  <a:solidFill>
                    <a:schemeClr val="tx1"/>
                  </a:solidFill>
                </a:rPr>
                <a:t>trồng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trọt</a:t>
              </a:r>
              <a:r>
                <a:rPr lang="vi-VN" sz="2400" dirty="0">
                  <a:solidFill>
                    <a:schemeClr val="tx1"/>
                  </a:solidFill>
                </a:rPr>
                <a:t>, </a:t>
              </a:r>
              <a:r>
                <a:rPr lang="vi-VN" sz="2400" dirty="0" err="1">
                  <a:solidFill>
                    <a:schemeClr val="tx1"/>
                  </a:solidFill>
                </a:rPr>
                <a:t>muốn</a:t>
              </a:r>
              <a:r>
                <a:rPr lang="vi-VN" sz="2400" dirty="0">
                  <a:solidFill>
                    <a:schemeClr val="tx1"/>
                  </a:solidFill>
                </a:rPr>
                <a:t> cây luôn </a:t>
              </a:r>
              <a:r>
                <a:rPr lang="vi-VN" sz="2400" dirty="0" err="1">
                  <a:solidFill>
                    <a:schemeClr val="tx1"/>
                  </a:solidFill>
                </a:rPr>
                <a:t>phát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triển</a:t>
              </a:r>
              <a:r>
                <a:rPr lang="vi-VN" sz="2400" dirty="0">
                  <a:solidFill>
                    <a:schemeClr val="tx1"/>
                  </a:solidFill>
                </a:rPr>
                <a:t>, không </a:t>
              </a:r>
              <a:r>
                <a:rPr lang="vi-VN" sz="2400" dirty="0" err="1">
                  <a:solidFill>
                    <a:schemeClr val="tx1"/>
                  </a:solidFill>
                </a:rPr>
                <a:t>kể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ngày</a:t>
              </a:r>
              <a:r>
                <a:rPr lang="vi-VN" sz="2400" dirty="0">
                  <a:solidFill>
                    <a:schemeClr val="tx1"/>
                  </a:solidFill>
                </a:rPr>
                <a:t> đêm </a:t>
              </a:r>
              <a:r>
                <a:rPr lang="vi-VN" sz="2400" dirty="0" err="1">
                  <a:solidFill>
                    <a:schemeClr val="tx1"/>
                  </a:solidFill>
                </a:rPr>
                <a:t>để</a:t>
              </a:r>
              <a:r>
                <a:rPr lang="vi-VN" sz="2400" dirty="0">
                  <a:solidFill>
                    <a:schemeClr val="tx1"/>
                  </a:solidFill>
                </a:rPr>
                <a:t> tăng </a:t>
              </a:r>
              <a:r>
                <a:rPr lang="vi-VN" sz="2400" dirty="0" err="1">
                  <a:solidFill>
                    <a:schemeClr val="tx1"/>
                  </a:solidFill>
                </a:rPr>
                <a:t>sản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lượng</a:t>
              </a:r>
              <a:r>
                <a:rPr lang="vi-VN" sz="2400" dirty="0">
                  <a:solidFill>
                    <a:schemeClr val="tx1"/>
                  </a:solidFill>
                </a:rPr>
                <a:t>, </a:t>
              </a:r>
              <a:r>
                <a:rPr lang="vi-VN" sz="2400" dirty="0" err="1">
                  <a:solidFill>
                    <a:schemeClr val="tx1"/>
                  </a:solidFill>
                </a:rPr>
                <a:t>người</a:t>
              </a:r>
              <a:r>
                <a:rPr lang="vi-VN" sz="2400" dirty="0">
                  <a:solidFill>
                    <a:schemeClr val="tx1"/>
                  </a:solidFill>
                </a:rPr>
                <a:t> ta </a:t>
              </a:r>
              <a:r>
                <a:rPr lang="vi-VN" sz="2400" dirty="0" err="1">
                  <a:solidFill>
                    <a:schemeClr val="tx1"/>
                  </a:solidFill>
                </a:rPr>
                <a:t>làm</a:t>
              </a:r>
              <a:r>
                <a:rPr lang="vi-VN" sz="2400" dirty="0">
                  <a:solidFill>
                    <a:schemeClr val="tx1"/>
                  </a:solidFill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</a:rPr>
                <a:t>gì</a:t>
              </a:r>
              <a:r>
                <a:rPr lang="vi-VN" sz="2400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9" descr="questionmark_w">
              <a:extLst>
                <a:ext uri="{FF2B5EF4-FFF2-40B4-BE49-F238E27FC236}">
                  <a16:creationId xmlns="" xmlns:a16="http://schemas.microsoft.com/office/drawing/2014/main" id="{55C501CC-5B14-45ED-BDC7-8DD0E0D0E6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716" y="1606970"/>
              <a:ext cx="565292" cy="71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Mũi tên: Xuống 8">
            <a:extLst>
              <a:ext uri="{FF2B5EF4-FFF2-40B4-BE49-F238E27FC236}">
                <a16:creationId xmlns="" xmlns:a16="http://schemas.microsoft.com/office/drawing/2014/main" id="{29422A34-A528-4FF1-B8FD-6DF6437432EE}"/>
              </a:ext>
            </a:extLst>
          </p:cNvPr>
          <p:cNvSpPr/>
          <p:nvPr/>
        </p:nvSpPr>
        <p:spPr>
          <a:xfrm>
            <a:off x="4320207" y="1427081"/>
            <a:ext cx="503583" cy="74212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1">
            <a:extLst>
              <a:ext uri="{FF2B5EF4-FFF2-40B4-BE49-F238E27FC236}">
                <a16:creationId xmlns="" xmlns:a16="http://schemas.microsoft.com/office/drawing/2014/main" id="{5C547B98-DA0F-4DAF-921E-13FD854B2AEC}"/>
              </a:ext>
            </a:extLst>
          </p:cNvPr>
          <p:cNvSpPr/>
          <p:nvPr/>
        </p:nvSpPr>
        <p:spPr>
          <a:xfrm>
            <a:off x="803931" y="2385391"/>
            <a:ext cx="7735796" cy="12904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dirty="0" err="1">
                <a:solidFill>
                  <a:srgbClr val="FF0000"/>
                </a:solidFill>
              </a:rPr>
              <a:t>Để</a:t>
            </a:r>
            <a:r>
              <a:rPr lang="vi-VN" sz="2400" dirty="0">
                <a:solidFill>
                  <a:srgbClr val="FF0000"/>
                </a:solidFill>
              </a:rPr>
              <a:t> tăng </a:t>
            </a:r>
            <a:r>
              <a:rPr lang="vi-VN" sz="2400" dirty="0" err="1">
                <a:solidFill>
                  <a:srgbClr val="FF0000"/>
                </a:solidFill>
              </a:rPr>
              <a:t>sản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lượng</a:t>
            </a:r>
            <a:r>
              <a:rPr lang="vi-VN" sz="2400" dirty="0">
                <a:solidFill>
                  <a:srgbClr val="FF0000"/>
                </a:solidFill>
              </a:rPr>
              <a:t> cây </a:t>
            </a:r>
            <a:r>
              <a:rPr lang="vi-VN" sz="2400" dirty="0" err="1">
                <a:solidFill>
                  <a:srgbClr val="FF0000"/>
                </a:solidFill>
              </a:rPr>
              <a:t>trồng</a:t>
            </a:r>
            <a:r>
              <a:rPr lang="vi-VN" sz="2400" dirty="0">
                <a:solidFill>
                  <a:srgbClr val="FF0000"/>
                </a:solidFill>
              </a:rPr>
              <a:t> không </a:t>
            </a:r>
            <a:r>
              <a:rPr lang="vi-VN" sz="2400" dirty="0" err="1">
                <a:solidFill>
                  <a:srgbClr val="FF0000"/>
                </a:solidFill>
              </a:rPr>
              <a:t>kể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ngày</a:t>
            </a:r>
            <a:r>
              <a:rPr lang="vi-VN" sz="2400" dirty="0">
                <a:solidFill>
                  <a:srgbClr val="FF0000"/>
                </a:solidFill>
              </a:rPr>
              <a:t> đêm, </a:t>
            </a:r>
            <a:r>
              <a:rPr lang="vi-VN" sz="2400" dirty="0" err="1">
                <a:solidFill>
                  <a:srgbClr val="FF0000"/>
                </a:solidFill>
              </a:rPr>
              <a:t>người</a:t>
            </a:r>
            <a:r>
              <a:rPr lang="vi-VN" sz="2400" dirty="0">
                <a:solidFill>
                  <a:srgbClr val="FF0000"/>
                </a:solidFill>
              </a:rPr>
              <a:t> ta </a:t>
            </a:r>
            <a:r>
              <a:rPr lang="vi-VN" sz="2400" dirty="0" err="1">
                <a:solidFill>
                  <a:srgbClr val="FF0000"/>
                </a:solidFill>
              </a:rPr>
              <a:t>thắp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đèn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điện</a:t>
            </a:r>
            <a:r>
              <a:rPr lang="vi-VN" sz="2400" dirty="0">
                <a:solidFill>
                  <a:srgbClr val="FF0000"/>
                </a:solidFill>
              </a:rPr>
              <a:t> cho cây </a:t>
            </a:r>
            <a:r>
              <a:rPr lang="vi-VN" sz="2400" dirty="0" err="1">
                <a:solidFill>
                  <a:srgbClr val="FF0000"/>
                </a:solidFill>
              </a:rPr>
              <a:t>giúp</a:t>
            </a:r>
            <a:r>
              <a:rPr lang="vi-VN" sz="2400" dirty="0">
                <a:solidFill>
                  <a:srgbClr val="FF0000"/>
                </a:solidFill>
              </a:rPr>
              <a:t> cây nhanh </a:t>
            </a:r>
            <a:r>
              <a:rPr lang="vi-VN" sz="2400" dirty="0" err="1">
                <a:solidFill>
                  <a:srgbClr val="FF0000"/>
                </a:solidFill>
              </a:rPr>
              <a:t>phát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triển</a:t>
            </a:r>
            <a:r>
              <a:rPr lang="vi-VN" sz="2400" dirty="0">
                <a:solidFill>
                  <a:srgbClr val="FF0000"/>
                </a:solidFill>
              </a:rPr>
              <a:t>, </a:t>
            </a:r>
            <a:r>
              <a:rPr lang="vi-VN" sz="2400" dirty="0" err="1">
                <a:solidFill>
                  <a:srgbClr val="FF0000"/>
                </a:solidFill>
              </a:rPr>
              <a:t>rút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ngắn</a:t>
            </a:r>
            <a:r>
              <a:rPr lang="vi-VN" sz="2400" dirty="0">
                <a:solidFill>
                  <a:srgbClr val="FF0000"/>
                </a:solidFill>
              </a:rPr>
              <a:t> </a:t>
            </a:r>
            <a:r>
              <a:rPr lang="vi-VN" sz="2400" dirty="0" err="1">
                <a:solidFill>
                  <a:srgbClr val="FF0000"/>
                </a:solidFill>
              </a:rPr>
              <a:t>thời</a:t>
            </a:r>
            <a:r>
              <a:rPr lang="vi-VN" sz="2400" dirty="0">
                <a:solidFill>
                  <a:srgbClr val="FF0000"/>
                </a:solidFill>
              </a:rPr>
              <a:t> gian thu </a:t>
            </a:r>
            <a:r>
              <a:rPr lang="vi-VN" sz="2400" dirty="0" err="1">
                <a:solidFill>
                  <a:srgbClr val="FF0000"/>
                </a:solidFill>
              </a:rPr>
              <a:t>hoạch</a:t>
            </a:r>
            <a:r>
              <a:rPr lang="vi-VN" sz="2400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Hình ảnh 11" descr="Ảnh có chứa cỏ, ngoài trời, đêm, sáng&#10;&#10;Mô tả được tạo tự động">
            <a:extLst>
              <a:ext uri="{FF2B5EF4-FFF2-40B4-BE49-F238E27FC236}">
                <a16:creationId xmlns="" xmlns:a16="http://schemas.microsoft.com/office/drawing/2014/main" id="{C0AF9095-E550-4CF1-B276-E8DCB2CB6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9" y="487858"/>
            <a:ext cx="8288879" cy="5933590"/>
          </a:xfrm>
          <a:prstGeom prst="rect">
            <a:avLst/>
          </a:prstGeom>
        </p:spPr>
      </p:pic>
      <p:pic>
        <p:nvPicPr>
          <p:cNvPr id="14" name="Hình ảnh 13" descr="Ảnh có chứa hoa, bàn, cây, bình&#10;&#10;Mô tả được tạo tự động">
            <a:extLst>
              <a:ext uri="{FF2B5EF4-FFF2-40B4-BE49-F238E27FC236}">
                <a16:creationId xmlns="" xmlns:a16="http://schemas.microsoft.com/office/drawing/2014/main" id="{7AC35814-047B-4A60-A0EA-35EF5951C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2" y="487858"/>
            <a:ext cx="8288879" cy="5933590"/>
          </a:xfrm>
          <a:prstGeom prst="rect">
            <a:avLst/>
          </a:prstGeom>
        </p:spPr>
      </p:pic>
      <p:pic>
        <p:nvPicPr>
          <p:cNvPr id="16" name="Hình ảnh 15" descr="Ảnh có chứa cỏ, ngoài trời, cánh đồng, theo dõi&#10;&#10;Mô tả được tạo tự động">
            <a:extLst>
              <a:ext uri="{FF2B5EF4-FFF2-40B4-BE49-F238E27FC236}">
                <a16:creationId xmlns="" xmlns:a16="http://schemas.microsoft.com/office/drawing/2014/main" id="{3DC81B3F-3324-4C6A-BA71-613D602D3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2" y="384048"/>
            <a:ext cx="8299533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382ED1-2113-4439-B757-80FA60C71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22" y="3489573"/>
            <a:ext cx="8210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2.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9" descr="questionmark_w">
            <a:extLst>
              <a:ext uri="{FF2B5EF4-FFF2-40B4-BE49-F238E27FC236}">
                <a16:creationId xmlns="" xmlns:a16="http://schemas.microsoft.com/office/drawing/2014/main" id="{6A34010D-7F9F-43EC-BDE9-53B2A8FF9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" y="1395524"/>
            <a:ext cx="637794" cy="71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4DAB40FC-8031-4DAF-9C21-A04DDCA81BED}"/>
              </a:ext>
            </a:extLst>
          </p:cNvPr>
          <p:cNvSpPr/>
          <p:nvPr/>
        </p:nvSpPr>
        <p:spPr>
          <a:xfrm>
            <a:off x="742122" y="1752600"/>
            <a:ext cx="8097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1.Tại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loài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thưa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 …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</a:rPr>
              <a:t> 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loài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rậm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hang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22B27424-027A-4456-95F3-959DECFAF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8" y="384959"/>
            <a:ext cx="8954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Vận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dụng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hiểu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biết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em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hãy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suy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trả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câu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hỏi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sau: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F1384F4-2D67-41DB-8360-D7E7A4306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29" y="563275"/>
            <a:ext cx="54598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1.Tại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…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?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rậm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hang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9" descr="questionmark_w">
            <a:extLst>
              <a:ext uri="{FF2B5EF4-FFF2-40B4-BE49-F238E27FC236}">
                <a16:creationId xmlns="" xmlns:a16="http://schemas.microsoft.com/office/drawing/2014/main" id="{2517C2EE-F1F8-43D5-972E-FFA00E8C7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" y="145774"/>
            <a:ext cx="660952" cy="83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>
            <a:extLst>
              <a:ext uri="{FF2B5EF4-FFF2-40B4-BE49-F238E27FC236}">
                <a16:creationId xmlns="" xmlns:a16="http://schemas.microsoft.com/office/drawing/2014/main" id="{79F4E6B5-F16A-49DC-9EF7-3028F4C14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5" y="-1"/>
            <a:ext cx="3193775" cy="267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37F4DE7F-B197-48DF-8795-5B0108224410}"/>
              </a:ext>
            </a:extLst>
          </p:cNvPr>
          <p:cNvSpPr/>
          <p:nvPr/>
        </p:nvSpPr>
        <p:spPr>
          <a:xfrm>
            <a:off x="490329" y="3644738"/>
            <a:ext cx="8229601" cy="1421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67890DCD-6423-47BC-B202-B3EE32C62B2A}"/>
              </a:ext>
            </a:extLst>
          </p:cNvPr>
          <p:cNvSpPr/>
          <p:nvPr/>
        </p:nvSpPr>
        <p:spPr>
          <a:xfrm>
            <a:off x="2975112" y="4659289"/>
            <a:ext cx="5546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questionmark_w">
            <a:extLst>
              <a:ext uri="{FF2B5EF4-FFF2-40B4-BE49-F238E27FC236}">
                <a16:creationId xmlns="" xmlns:a16="http://schemas.microsoft.com/office/drawing/2014/main" id="{3972A763-1A77-4A1C-A1AD-55DAB259E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" y="145774"/>
            <a:ext cx="660952" cy="83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CE0673-13F5-4207-92A9-6A5E1612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64" y="307363"/>
            <a:ext cx="8210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2.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638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2067763F-9574-47D4-9A63-D1D5D1AEB141}"/>
              </a:ext>
            </a:extLst>
          </p:cNvPr>
          <p:cNvGrpSpPr/>
          <p:nvPr/>
        </p:nvGrpSpPr>
        <p:grpSpPr>
          <a:xfrm>
            <a:off x="145503" y="23030"/>
            <a:ext cx="8895552" cy="6956736"/>
            <a:chOff x="527765" y="2075121"/>
            <a:chExt cx="3434636" cy="2707757"/>
          </a:xfrm>
        </p:grpSpPr>
        <p:pic>
          <p:nvPicPr>
            <p:cNvPr id="9" name="Picture 22">
              <a:extLst>
                <a:ext uri="{FF2B5EF4-FFF2-40B4-BE49-F238E27FC236}">
                  <a16:creationId xmlns="" xmlns:a16="http://schemas.microsoft.com/office/drawing/2014/main" id="{6D5AD00A-06D0-4C3F-8F25-B2F36389F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65" y="2075121"/>
              <a:ext cx="3434636" cy="2707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Hộp Văn bản 9">
              <a:extLst>
                <a:ext uri="{FF2B5EF4-FFF2-40B4-BE49-F238E27FC236}">
                  <a16:creationId xmlns="" xmlns:a16="http://schemas.microsoft.com/office/drawing/2014/main" id="{EC8BC316-1F1D-44A8-808A-651B33041A2D}"/>
                </a:ext>
              </a:extLst>
            </p:cNvPr>
            <p:cNvSpPr txBox="1"/>
            <p:nvPr/>
          </p:nvSpPr>
          <p:spPr>
            <a:xfrm>
              <a:off x="2859313" y="4382768"/>
              <a:ext cx="1103087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Cây </a:t>
              </a:r>
              <a:r>
                <a:rPr lang="vi-VN" sz="2000" b="1" dirty="0" err="1"/>
                <a:t>lúa</a:t>
              </a:r>
              <a:endParaRPr lang="en-US" sz="2000" b="1" dirty="0"/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="" xmlns:a16="http://schemas.microsoft.com/office/drawing/2014/main" id="{54D42FAB-D88D-47F1-9FEF-3D3B464D99F5}"/>
              </a:ext>
            </a:extLst>
          </p:cNvPr>
          <p:cNvGrpSpPr/>
          <p:nvPr/>
        </p:nvGrpSpPr>
        <p:grpSpPr>
          <a:xfrm>
            <a:off x="104885" y="60093"/>
            <a:ext cx="8987505" cy="6911064"/>
            <a:chOff x="557412" y="1376149"/>
            <a:chExt cx="3434636" cy="2707757"/>
          </a:xfrm>
        </p:grpSpPr>
        <p:pic>
          <p:nvPicPr>
            <p:cNvPr id="12" name="Picture 21">
              <a:extLst>
                <a:ext uri="{FF2B5EF4-FFF2-40B4-BE49-F238E27FC236}">
                  <a16:creationId xmlns="" xmlns:a16="http://schemas.microsoft.com/office/drawing/2014/main" id="{58150AA6-FF4C-4693-B854-A1B0784D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12" y="1376149"/>
              <a:ext cx="3434635" cy="2707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Hộp Văn bản 12">
              <a:extLst>
                <a:ext uri="{FF2B5EF4-FFF2-40B4-BE49-F238E27FC236}">
                  <a16:creationId xmlns="" xmlns:a16="http://schemas.microsoft.com/office/drawing/2014/main" id="{CD9E3C47-BF28-4E07-AAAD-08E844983AC7}"/>
                </a:ext>
              </a:extLst>
            </p:cNvPr>
            <p:cNvSpPr txBox="1"/>
            <p:nvPr/>
          </p:nvSpPr>
          <p:spPr>
            <a:xfrm>
              <a:off x="3196361" y="3771817"/>
              <a:ext cx="795687" cy="26789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Cây ngô</a:t>
              </a:r>
              <a:endParaRPr lang="en-US" sz="2000" b="1" dirty="0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="" xmlns:a16="http://schemas.microsoft.com/office/drawing/2014/main" id="{EF7E1525-36CB-47C5-B912-91C4412E7931}"/>
              </a:ext>
            </a:extLst>
          </p:cNvPr>
          <p:cNvGrpSpPr/>
          <p:nvPr/>
        </p:nvGrpSpPr>
        <p:grpSpPr>
          <a:xfrm>
            <a:off x="43591" y="63760"/>
            <a:ext cx="9021263" cy="6918772"/>
            <a:chOff x="2274725" y="1376149"/>
            <a:chExt cx="3434639" cy="2709657"/>
          </a:xfrm>
        </p:grpSpPr>
        <p:pic>
          <p:nvPicPr>
            <p:cNvPr id="15" name="Picture 20">
              <a:extLst>
                <a:ext uri="{FF2B5EF4-FFF2-40B4-BE49-F238E27FC236}">
                  <a16:creationId xmlns="" xmlns:a16="http://schemas.microsoft.com/office/drawing/2014/main" id="{E8638C48-6594-43EE-B302-E2EB606D6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725" y="1376149"/>
              <a:ext cx="3434638" cy="2709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Hộp Văn bản 15">
              <a:extLst>
                <a:ext uri="{FF2B5EF4-FFF2-40B4-BE49-F238E27FC236}">
                  <a16:creationId xmlns="" xmlns:a16="http://schemas.microsoft.com/office/drawing/2014/main" id="{9761697E-47EA-4B3D-8AB8-F027DBBA320B}"/>
                </a:ext>
              </a:extLst>
            </p:cNvPr>
            <p:cNvSpPr txBox="1"/>
            <p:nvPr/>
          </p:nvSpPr>
          <p:spPr>
            <a:xfrm>
              <a:off x="4867364" y="3769319"/>
              <a:ext cx="842000" cy="26778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Cây </a:t>
              </a:r>
              <a:r>
                <a:rPr lang="vi-VN" sz="2000" b="1" dirty="0" err="1"/>
                <a:t>mía</a:t>
              </a:r>
              <a:endParaRPr lang="en-US" sz="2000" b="1" dirty="0"/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2C7D3DA9-6EF0-4747-A7D4-0548027D9FEE}"/>
              </a:ext>
            </a:extLst>
          </p:cNvPr>
          <p:cNvGrpSpPr/>
          <p:nvPr/>
        </p:nvGrpSpPr>
        <p:grpSpPr>
          <a:xfrm>
            <a:off x="123847" y="-21092"/>
            <a:ext cx="8897256" cy="7020064"/>
            <a:chOff x="822622" y="1063823"/>
            <a:chExt cx="3269671" cy="2577704"/>
          </a:xfrm>
        </p:grpSpPr>
        <p:pic>
          <p:nvPicPr>
            <p:cNvPr id="21" name="Picture 16">
              <a:extLst>
                <a:ext uri="{FF2B5EF4-FFF2-40B4-BE49-F238E27FC236}">
                  <a16:creationId xmlns="" xmlns:a16="http://schemas.microsoft.com/office/drawing/2014/main" id="{7D49BC20-03F6-4CE4-A3FD-F0F13F346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22" y="1063823"/>
              <a:ext cx="3269671" cy="257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Hộp Văn bản 21">
              <a:extLst>
                <a:ext uri="{FF2B5EF4-FFF2-40B4-BE49-F238E27FC236}">
                  <a16:creationId xmlns="" xmlns:a16="http://schemas.microsoft.com/office/drawing/2014/main" id="{68FE1E37-2684-4733-AFF7-18F123AF86EC}"/>
                </a:ext>
              </a:extLst>
            </p:cNvPr>
            <p:cNvSpPr txBox="1"/>
            <p:nvPr/>
          </p:nvSpPr>
          <p:spPr>
            <a:xfrm>
              <a:off x="2832596" y="3365225"/>
              <a:ext cx="1237992" cy="14691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Cây hoa </a:t>
              </a:r>
              <a:r>
                <a:rPr lang="vi-VN" sz="2000" b="1" dirty="0" err="1"/>
                <a:t>hồng</a:t>
              </a:r>
              <a:endParaRPr lang="en-US" sz="2000" b="1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A91940CD-D7B3-4A39-8CAD-C267DB6A2A22}"/>
              </a:ext>
            </a:extLst>
          </p:cNvPr>
          <p:cNvGrpSpPr/>
          <p:nvPr/>
        </p:nvGrpSpPr>
        <p:grpSpPr>
          <a:xfrm>
            <a:off x="164226" y="72727"/>
            <a:ext cx="8829961" cy="6759946"/>
            <a:chOff x="5590045" y="1392005"/>
            <a:chExt cx="3532563" cy="2691901"/>
          </a:xfrm>
        </p:grpSpPr>
        <p:pic>
          <p:nvPicPr>
            <p:cNvPr id="24" name="Picture 13">
              <a:extLst>
                <a:ext uri="{FF2B5EF4-FFF2-40B4-BE49-F238E27FC236}">
                  <a16:creationId xmlns="" xmlns:a16="http://schemas.microsoft.com/office/drawing/2014/main" id="{514FC085-DCB6-4553-B362-F4AFD2C58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90045" y="1392005"/>
              <a:ext cx="3511175" cy="26919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2E3EBEF0-A8C9-4DDC-B9B1-E09380B764F8}"/>
                </a:ext>
              </a:extLst>
            </p:cNvPr>
            <p:cNvSpPr txBox="1"/>
            <p:nvPr/>
          </p:nvSpPr>
          <p:spPr>
            <a:xfrm>
              <a:off x="8292510" y="3803982"/>
              <a:ext cx="830098" cy="159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Cây cam</a:t>
              </a:r>
              <a:endParaRPr lang="en-US" sz="2000" b="1" dirty="0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="" xmlns:a16="http://schemas.microsoft.com/office/drawing/2014/main" id="{D64A5ED2-89C2-4CA4-B88F-C880DFA6510F}"/>
              </a:ext>
            </a:extLst>
          </p:cNvPr>
          <p:cNvGrpSpPr/>
          <p:nvPr/>
        </p:nvGrpSpPr>
        <p:grpSpPr>
          <a:xfrm>
            <a:off x="145144" y="-1"/>
            <a:ext cx="8897256" cy="6981371"/>
            <a:chOff x="4183482" y="1395749"/>
            <a:chExt cx="3431945" cy="2573959"/>
          </a:xfrm>
        </p:grpSpPr>
        <p:pic>
          <p:nvPicPr>
            <p:cNvPr id="30" name="Picture 8">
              <a:extLst>
                <a:ext uri="{FF2B5EF4-FFF2-40B4-BE49-F238E27FC236}">
                  <a16:creationId xmlns="" xmlns:a16="http://schemas.microsoft.com/office/drawing/2014/main" id="{A029CC2C-33E7-43D5-8867-499089A12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3" b="4762"/>
            <a:stretch>
              <a:fillRect/>
            </a:stretch>
          </p:blipFill>
          <p:spPr bwMode="auto">
            <a:xfrm>
              <a:off x="4183482" y="1395749"/>
              <a:ext cx="3431945" cy="2573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Hộp Văn bản 30">
              <a:extLst>
                <a:ext uri="{FF2B5EF4-FFF2-40B4-BE49-F238E27FC236}">
                  <a16:creationId xmlns="" xmlns:a16="http://schemas.microsoft.com/office/drawing/2014/main" id="{1F2011C4-FB07-4F82-813D-52C8CCDAC2F6}"/>
                </a:ext>
              </a:extLst>
            </p:cNvPr>
            <p:cNvSpPr txBox="1"/>
            <p:nvPr/>
          </p:nvSpPr>
          <p:spPr>
            <a:xfrm>
              <a:off x="7048576" y="3813074"/>
              <a:ext cx="531480" cy="14751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Cây đa</a:t>
              </a:r>
              <a:endParaRPr lang="en-US" sz="2000" b="1" dirty="0"/>
            </a:p>
          </p:txBody>
        </p:sp>
      </p:grpSp>
      <p:sp>
        <p:nvSpPr>
          <p:cNvPr id="41" name="Rounded Rectangle 1">
            <a:extLst>
              <a:ext uri="{FF2B5EF4-FFF2-40B4-BE49-F238E27FC236}">
                <a16:creationId xmlns="" xmlns:a16="http://schemas.microsoft.com/office/drawing/2014/main" id="{B9F778AD-BA80-43CF-B542-14062297E5E4}"/>
              </a:ext>
            </a:extLst>
          </p:cNvPr>
          <p:cNvSpPr/>
          <p:nvPr/>
        </p:nvSpPr>
        <p:spPr>
          <a:xfrm>
            <a:off x="1709827" y="98902"/>
            <a:ext cx="5863022" cy="804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CÂY CẦN NHIỀU ÁNH SÁNG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5" name="Âm thanh 23564">
            <a:hlinkClick r:id="" action="ppaction://media"/>
            <a:extLst>
              <a:ext uri="{FF2B5EF4-FFF2-40B4-BE49-F238E27FC236}">
                <a16:creationId xmlns="" xmlns:a16="http://schemas.microsoft.com/office/drawing/2014/main" id="{3DDD1221-843F-422C-886A-BF3973F90C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8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1"/>
    </mc:Choice>
    <mc:Fallback xmlns="">
      <p:transition spd="slow" advTm="3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2997DA9D-EFEA-4C4F-9B82-0CC8F4A900B3}"/>
              </a:ext>
            </a:extLst>
          </p:cNvPr>
          <p:cNvGrpSpPr/>
          <p:nvPr/>
        </p:nvGrpSpPr>
        <p:grpSpPr>
          <a:xfrm>
            <a:off x="28298" y="264750"/>
            <a:ext cx="9087403" cy="6593250"/>
            <a:chOff x="76189" y="100168"/>
            <a:chExt cx="9087403" cy="6593250"/>
          </a:xfrm>
        </p:grpSpPr>
        <p:pic>
          <p:nvPicPr>
            <p:cNvPr id="3" name="Picture 1">
              <a:extLst>
                <a:ext uri="{FF2B5EF4-FFF2-40B4-BE49-F238E27FC236}">
                  <a16:creationId xmlns="" xmlns:a16="http://schemas.microsoft.com/office/drawing/2014/main" id="{511B0621-77D4-4A6C-A4F7-E65BA674D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9" y="100168"/>
              <a:ext cx="9087403" cy="659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0">
              <a:extLst>
                <a:ext uri="{FF2B5EF4-FFF2-40B4-BE49-F238E27FC236}">
                  <a16:creationId xmlns="" xmlns:a16="http://schemas.microsoft.com/office/drawing/2014/main" id="{8FC271EA-1B94-40E5-BF6D-62990AC02DEA}"/>
                </a:ext>
              </a:extLst>
            </p:cNvPr>
            <p:cNvSpPr/>
            <p:nvPr/>
          </p:nvSpPr>
          <p:spPr>
            <a:xfrm>
              <a:off x="3812811" y="6027323"/>
              <a:ext cx="5285577" cy="646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3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CÂY TẦM GỬI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180FC067-B7F0-4BF9-82C1-B724CE2875AE}"/>
              </a:ext>
            </a:extLst>
          </p:cNvPr>
          <p:cNvGrpSpPr/>
          <p:nvPr/>
        </p:nvGrpSpPr>
        <p:grpSpPr>
          <a:xfrm>
            <a:off x="28298" y="126093"/>
            <a:ext cx="9042835" cy="6589106"/>
            <a:chOff x="76188" y="2078429"/>
            <a:chExt cx="9042835" cy="6589106"/>
          </a:xfrm>
        </p:grpSpPr>
        <p:pic>
          <p:nvPicPr>
            <p:cNvPr id="5" name="Picture 1">
              <a:extLst>
                <a:ext uri="{FF2B5EF4-FFF2-40B4-BE49-F238E27FC236}">
                  <a16:creationId xmlns="" xmlns:a16="http://schemas.microsoft.com/office/drawing/2014/main" id="{5A679CF8-87DA-445E-B6F1-EF94E454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8" y="2078429"/>
              <a:ext cx="9042835" cy="656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>
              <a:extLst>
                <a:ext uri="{FF2B5EF4-FFF2-40B4-BE49-F238E27FC236}">
                  <a16:creationId xmlns="" xmlns:a16="http://schemas.microsoft.com/office/drawing/2014/main" id="{281004C0-FDE0-4FAC-B3FC-965F89477C91}"/>
                </a:ext>
              </a:extLst>
            </p:cNvPr>
            <p:cNvSpPr/>
            <p:nvPr/>
          </p:nvSpPr>
          <p:spPr>
            <a:xfrm>
              <a:off x="3782235" y="8144316"/>
              <a:ext cx="5285577" cy="5232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vi-V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CÂY LÁ LỐT</a:t>
              </a:r>
              <a:endPara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="" xmlns:a16="http://schemas.microsoft.com/office/drawing/2014/main" id="{9D21042E-0918-4944-A116-4934F6BCC759}"/>
              </a:ext>
            </a:extLst>
          </p:cNvPr>
          <p:cNvGrpSpPr/>
          <p:nvPr/>
        </p:nvGrpSpPr>
        <p:grpSpPr>
          <a:xfrm>
            <a:off x="72868" y="260442"/>
            <a:ext cx="9042834" cy="6481106"/>
            <a:chOff x="71054" y="2597794"/>
            <a:chExt cx="9144231" cy="6481106"/>
          </a:xfrm>
        </p:grpSpPr>
        <p:pic>
          <p:nvPicPr>
            <p:cNvPr id="7" name="Picture 3" descr="DSC02237">
              <a:extLst>
                <a:ext uri="{FF2B5EF4-FFF2-40B4-BE49-F238E27FC236}">
                  <a16:creationId xmlns="" xmlns:a16="http://schemas.microsoft.com/office/drawing/2014/main" id="{F3906E36-BC71-48ED-AF9C-29591187B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4" y="2597794"/>
              <a:ext cx="9135856" cy="6481106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Rectangle 10">
              <a:extLst>
                <a:ext uri="{FF2B5EF4-FFF2-40B4-BE49-F238E27FC236}">
                  <a16:creationId xmlns="" xmlns:a16="http://schemas.microsoft.com/office/drawing/2014/main" id="{7C00BDDE-9666-407D-8FE4-F5B615392E84}"/>
                </a:ext>
              </a:extLst>
            </p:cNvPr>
            <p:cNvSpPr/>
            <p:nvPr/>
          </p:nvSpPr>
          <p:spPr>
            <a:xfrm>
              <a:off x="4018770" y="8538229"/>
              <a:ext cx="5196515" cy="54067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vi-V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CÂY RONG</a:t>
              </a:r>
              <a:endPara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="" xmlns:a16="http://schemas.microsoft.com/office/drawing/2014/main" id="{0DFC7D45-2C36-4F95-A2EF-9598B84B1043}"/>
              </a:ext>
            </a:extLst>
          </p:cNvPr>
          <p:cNvGrpSpPr/>
          <p:nvPr/>
        </p:nvGrpSpPr>
        <p:grpSpPr>
          <a:xfrm>
            <a:off x="104321" y="189984"/>
            <a:ext cx="8890788" cy="6396482"/>
            <a:chOff x="105115" y="3029302"/>
            <a:chExt cx="8890788" cy="6396482"/>
          </a:xfrm>
        </p:grpSpPr>
        <p:pic>
          <p:nvPicPr>
            <p:cNvPr id="9" name="Picture 5">
              <a:extLst>
                <a:ext uri="{FF2B5EF4-FFF2-40B4-BE49-F238E27FC236}">
                  <a16:creationId xmlns="" xmlns:a16="http://schemas.microsoft.com/office/drawing/2014/main" id="{F8D12BAF-341B-4F6E-B0D2-6B3B1034A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15" y="3065951"/>
              <a:ext cx="8890788" cy="635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10">
              <a:extLst>
                <a:ext uri="{FF2B5EF4-FFF2-40B4-BE49-F238E27FC236}">
                  <a16:creationId xmlns="" xmlns:a16="http://schemas.microsoft.com/office/drawing/2014/main" id="{F90B63F4-E70C-4A65-BC24-0846E9F6B10B}"/>
                </a:ext>
              </a:extLst>
            </p:cNvPr>
            <p:cNvSpPr/>
            <p:nvPr/>
          </p:nvSpPr>
          <p:spPr>
            <a:xfrm>
              <a:off x="2639923" y="3029302"/>
              <a:ext cx="6351865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vi-V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CÂY HOA CÚC</a:t>
              </a:r>
              <a:endPara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27BF6883-0D00-40D3-B6D0-114626686D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8" y="246247"/>
            <a:ext cx="8823445" cy="64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="" xmlns:a16="http://schemas.microsoft.com/office/drawing/2014/main" id="{66BA6316-E974-4F77-BB6E-55E12A0CB5AE}"/>
              </a:ext>
            </a:extLst>
          </p:cNvPr>
          <p:cNvSpPr/>
          <p:nvPr/>
        </p:nvSpPr>
        <p:spPr>
          <a:xfrm>
            <a:off x="3698058" y="6133618"/>
            <a:ext cx="5285577" cy="523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vi-V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CHÈ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Rounded Rectangle 1">
            <a:extLst>
              <a:ext uri="{FF2B5EF4-FFF2-40B4-BE49-F238E27FC236}">
                <a16:creationId xmlns="" xmlns:a16="http://schemas.microsoft.com/office/drawing/2014/main" id="{21A61312-86C5-4A30-BDE2-1F7796793642}"/>
              </a:ext>
            </a:extLst>
          </p:cNvPr>
          <p:cNvSpPr/>
          <p:nvPr/>
        </p:nvSpPr>
        <p:spPr>
          <a:xfrm>
            <a:off x="1869049" y="126092"/>
            <a:ext cx="5863022" cy="804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CÂY CẦN ÍT ÁNH SÁNG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Âm thanh 19">
            <a:hlinkClick r:id="" action="ppaction://media"/>
            <a:extLst>
              <a:ext uri="{FF2B5EF4-FFF2-40B4-BE49-F238E27FC236}">
                <a16:creationId xmlns="" xmlns:a16="http://schemas.microsoft.com/office/drawing/2014/main" id="{E625E5D2-C619-449A-94A0-138AB72D2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6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9"/>
    </mc:Choice>
    <mc:Fallback xmlns="">
      <p:transition spd="slow" advTm="1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0CD949AE-F503-4695-805A-6B3FA218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77117" y="88135"/>
            <a:ext cx="8956713" cy="664317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95E4BA15-50B2-42C7-A3E4-1F858C171A69}"/>
              </a:ext>
            </a:extLst>
          </p:cNvPr>
          <p:cNvSpPr txBox="1"/>
          <p:nvPr/>
        </p:nvSpPr>
        <p:spPr>
          <a:xfrm>
            <a:off x="610476" y="570478"/>
            <a:ext cx="76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AB52DF75-EA79-4CC2-8550-B8AF43F48D15}"/>
              </a:ext>
            </a:extLst>
          </p:cNvPr>
          <p:cNvSpPr txBox="1"/>
          <p:nvPr/>
        </p:nvSpPr>
        <p:spPr>
          <a:xfrm>
            <a:off x="610475" y="1181271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3441F345-CB45-457E-992D-BF810AEDB233}"/>
              </a:ext>
            </a:extLst>
          </p:cNvPr>
          <p:cNvSpPr/>
          <p:nvPr/>
        </p:nvSpPr>
        <p:spPr>
          <a:xfrm>
            <a:off x="583970" y="1867371"/>
            <a:ext cx="8215473" cy="2453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Char char="-"/>
              <a:defRPr/>
            </a:pP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30000"/>
              </a:lnSpc>
              <a:defRPr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01B15446-DF23-41EA-BE9E-0CE3453DF59E}"/>
              </a:ext>
            </a:extLst>
          </p:cNvPr>
          <p:cNvSpPr txBox="1"/>
          <p:nvPr/>
        </p:nvSpPr>
        <p:spPr>
          <a:xfrm>
            <a:off x="610474" y="4089582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20D2D813-EB26-4BC1-B5E0-6C49397AAD5D}"/>
              </a:ext>
            </a:extLst>
          </p:cNvPr>
          <p:cNvSpPr/>
          <p:nvPr/>
        </p:nvSpPr>
        <p:spPr>
          <a:xfrm>
            <a:off x="610475" y="4717947"/>
            <a:ext cx="7685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03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272"/>
    </mc:Choice>
    <mc:Fallback xmlns="">
      <p:transition advTm="4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5FB960-F77E-45C1-AB53-67EE6B29E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95" y="2414749"/>
            <a:ext cx="3741898" cy="3987812"/>
          </a:xfrm>
          <a:prstGeom prst="rect">
            <a:avLst/>
          </a:prstGeom>
        </p:spPr>
      </p:pic>
      <p:grpSp>
        <p:nvGrpSpPr>
          <p:cNvPr id="5" name="Group 9">
            <a:extLst>
              <a:ext uri="{FF2B5EF4-FFF2-40B4-BE49-F238E27FC236}">
                <a16:creationId xmlns="" xmlns:a16="http://schemas.microsoft.com/office/drawing/2014/main" id="{AB16BFC1-5966-46BF-BD02-44FF6853C13F}"/>
              </a:ext>
            </a:extLst>
          </p:cNvPr>
          <p:cNvGrpSpPr/>
          <p:nvPr/>
        </p:nvGrpSpPr>
        <p:grpSpPr>
          <a:xfrm>
            <a:off x="2972980" y="265043"/>
            <a:ext cx="5947980" cy="2003649"/>
            <a:chOff x="4515526" y="714662"/>
            <a:chExt cx="6657980" cy="2300288"/>
          </a:xfrm>
        </p:grpSpPr>
        <p:sp>
          <p:nvSpPr>
            <p:cNvPr id="6" name="Thought Bubble: Cloud 21">
              <a:extLst>
                <a:ext uri="{FF2B5EF4-FFF2-40B4-BE49-F238E27FC236}">
                  <a16:creationId xmlns="" xmlns:a16="http://schemas.microsoft.com/office/drawing/2014/main" id="{5E549C55-BE71-40F3-8A68-B1007C8FAC11}"/>
                </a:ext>
              </a:extLst>
            </p:cNvPr>
            <p:cNvSpPr/>
            <p:nvPr/>
          </p:nvSpPr>
          <p:spPr>
            <a:xfrm>
              <a:off x="4515526" y="714662"/>
              <a:ext cx="6657980" cy="2300288"/>
            </a:xfrm>
            <a:prstGeom prst="cloudCallout">
              <a:avLst>
                <a:gd name="adj1" fmla="val -77673"/>
                <a:gd name="adj2" fmla="val 38645"/>
              </a:avLst>
            </a:prstGeom>
            <a:solidFill>
              <a:srgbClr val="077F07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>
                <a:defRPr/>
              </a:pPr>
              <a:endParaRPr lang="vi-V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>
                <a:defRPr/>
              </a:pP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Nêu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một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số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ứng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dụng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kĩ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thuật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về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nhu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cầu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</a:p>
            <a:p>
              <a:pPr algn="ctr">
                <a:defRPr/>
              </a:pP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ánh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sáng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của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cây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trong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trồng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r>
                <a:rPr lang="en-US" sz="2400" b="1" dirty="0" err="1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trọt</a:t>
              </a:r>
              <a:r>
                <a:rPr lang="en-US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.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</a:pPr>
              <a:endParaRPr lang="en-US" altLang="en-US" sz="2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DC6F0A-9EDD-47DF-BC28-99F7D47B7236}"/>
                </a:ext>
              </a:extLst>
            </p:cNvPr>
            <p:cNvSpPr/>
            <p:nvPr/>
          </p:nvSpPr>
          <p:spPr>
            <a:xfrm>
              <a:off x="7629848" y="972620"/>
              <a:ext cx="24630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4350">
                <a:defRPr/>
              </a:pPr>
              <a:endPara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8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09091716-A6BA-4475-88A8-47959D86A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7"/>
          <a:stretch>
            <a:fillRect/>
          </a:stretch>
        </p:blipFill>
        <p:spPr bwMode="auto">
          <a:xfrm>
            <a:off x="457200" y="533400"/>
            <a:ext cx="8229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9C6AC29-5C30-4499-8552-E7DCF34B7977}"/>
              </a:ext>
            </a:extLst>
          </p:cNvPr>
          <p:cNvSpPr txBox="1"/>
          <p:nvPr/>
        </p:nvSpPr>
        <p:spPr>
          <a:xfrm>
            <a:off x="1097799" y="1683026"/>
            <a:ext cx="4030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Do nhu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cầu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về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ánh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sáng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của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mỗi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cây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là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khác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nhau,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chính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vì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vậy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người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ta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đã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sử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dụng</a:t>
            </a:r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vi-VN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b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xen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tăng năng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4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231354" y="220338"/>
            <a:ext cx="8714342" cy="6510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5060" y="881349"/>
            <a:ext cx="712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ÔN BÀI CŨ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A58F4A34-F48E-4CD2-9D20-32E3CA52A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7" y="1759023"/>
            <a:ext cx="7705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C0FD433E-C377-4EE3-89EA-9814937462E7}"/>
              </a:ext>
            </a:extLst>
          </p:cNvPr>
          <p:cNvSpPr txBox="1">
            <a:spLocks noChangeArrowheads="1"/>
          </p:cNvSpPr>
          <p:nvPr/>
        </p:nvSpPr>
        <p:spPr>
          <a:xfrm>
            <a:off x="719136" y="3063271"/>
            <a:ext cx="8193509" cy="14414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47609EBC-D8CC-459A-B05B-BA2C0049E11E}"/>
              </a:ext>
            </a:extLst>
          </p:cNvPr>
          <p:cNvGrpSpPr/>
          <p:nvPr/>
        </p:nvGrpSpPr>
        <p:grpSpPr>
          <a:xfrm>
            <a:off x="-15875" y="-4763"/>
            <a:ext cx="9144000" cy="6862763"/>
            <a:chOff x="-15875" y="-4763"/>
            <a:chExt cx="9144000" cy="6862763"/>
          </a:xfrm>
        </p:grpSpPr>
        <p:pic>
          <p:nvPicPr>
            <p:cNvPr id="45058" name="Picture 2">
              <a:extLst>
                <a:ext uri="{FF2B5EF4-FFF2-40B4-BE49-F238E27FC236}">
                  <a16:creationId xmlns="" xmlns:a16="http://schemas.microsoft.com/office/drawing/2014/main" id="{80AA9751-FDD2-4B7F-A84B-2244D9B2A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5" y="-4763"/>
              <a:ext cx="9144000" cy="685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Hộp Văn bản 1">
              <a:extLst>
                <a:ext uri="{FF2B5EF4-FFF2-40B4-BE49-F238E27FC236}">
                  <a16:creationId xmlns="" xmlns:a16="http://schemas.microsoft.com/office/drawing/2014/main" id="{200C90DF-2354-499C-BA6B-991D5B50F778}"/>
                </a:ext>
              </a:extLst>
            </p:cNvPr>
            <p:cNvSpPr txBox="1"/>
            <p:nvPr/>
          </p:nvSpPr>
          <p:spPr>
            <a:xfrm>
              <a:off x="4105551" y="6457890"/>
              <a:ext cx="50225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Xen canh </a:t>
              </a:r>
              <a:r>
                <a:rPr lang="vi-VN" sz="2000" b="1" dirty="0" err="1">
                  <a:latin typeface="+mj-lt"/>
                </a:rPr>
                <a:t>trồng</a:t>
              </a:r>
              <a:r>
                <a:rPr lang="vi-VN" sz="2000" b="1" dirty="0">
                  <a:latin typeface="+mj-lt"/>
                </a:rPr>
                <a:t> cao su </a:t>
              </a:r>
              <a:r>
                <a:rPr lang="vi-VN" sz="2000" b="1" dirty="0" err="1">
                  <a:latin typeface="+mj-lt"/>
                </a:rPr>
                <a:t>và</a:t>
              </a:r>
              <a:r>
                <a:rPr lang="vi-VN" sz="2000" b="1" dirty="0">
                  <a:latin typeface="+mj-lt"/>
                </a:rPr>
                <a:t> </a:t>
              </a:r>
              <a:r>
                <a:rPr lang="vi-VN" sz="2000" b="1" dirty="0" err="1">
                  <a:latin typeface="+mj-lt"/>
                </a:rPr>
                <a:t>các</a:t>
              </a:r>
              <a:r>
                <a:rPr lang="vi-VN" sz="2000" b="1" dirty="0">
                  <a:latin typeface="+mj-lt"/>
                </a:rPr>
                <a:t> </a:t>
              </a:r>
              <a:r>
                <a:rPr lang="vi-VN" sz="2000" b="1" dirty="0" err="1">
                  <a:latin typeface="+mj-lt"/>
                </a:rPr>
                <a:t>loại</a:t>
              </a:r>
              <a:r>
                <a:rPr lang="vi-VN" sz="2000" b="1" dirty="0">
                  <a:latin typeface="+mj-lt"/>
                </a:rPr>
                <a:t> khoa, </a:t>
              </a:r>
              <a:r>
                <a:rPr lang="vi-VN" sz="2000" b="1" dirty="0" err="1">
                  <a:latin typeface="+mj-lt"/>
                </a:rPr>
                <a:t>đậu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33A3F637-CCD4-4252-B8FB-8123E817A672}"/>
              </a:ext>
            </a:extLst>
          </p:cNvPr>
          <p:cNvGrpSpPr/>
          <p:nvPr/>
        </p:nvGrpSpPr>
        <p:grpSpPr>
          <a:xfrm>
            <a:off x="0" y="14288"/>
            <a:ext cx="9144000" cy="6843712"/>
            <a:chOff x="0" y="14288"/>
            <a:chExt cx="9144000" cy="6843712"/>
          </a:xfrm>
        </p:grpSpPr>
        <p:pic>
          <p:nvPicPr>
            <p:cNvPr id="6" name="Picture 1">
              <a:extLst>
                <a:ext uri="{FF2B5EF4-FFF2-40B4-BE49-F238E27FC236}">
                  <a16:creationId xmlns="" xmlns:a16="http://schemas.microsoft.com/office/drawing/2014/main" id="{2E6440CA-DEFF-47CC-8F74-F4EB391AE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88"/>
              <a:ext cx="9144000" cy="684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>
              <a:extLst>
                <a:ext uri="{FF2B5EF4-FFF2-40B4-BE49-F238E27FC236}">
                  <a16:creationId xmlns="" xmlns:a16="http://schemas.microsoft.com/office/drawing/2014/main" id="{285AB4DF-F800-413E-9252-41D4B0F35652}"/>
                </a:ext>
              </a:extLst>
            </p:cNvPr>
            <p:cNvSpPr/>
            <p:nvPr/>
          </p:nvSpPr>
          <p:spPr>
            <a:xfrm>
              <a:off x="5817704" y="6334538"/>
              <a:ext cx="3230632" cy="509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vi-V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Xen canh n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gô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E0CF7E78-F29F-4172-9D1A-89CA4C0B63F8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Picture 1">
              <a:extLst>
                <a:ext uri="{FF2B5EF4-FFF2-40B4-BE49-F238E27FC236}">
                  <a16:creationId xmlns="" xmlns:a16="http://schemas.microsoft.com/office/drawing/2014/main" id="{252E6351-342D-43A8-BA00-4BBBF48CC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>
              <a:extLst>
                <a:ext uri="{FF2B5EF4-FFF2-40B4-BE49-F238E27FC236}">
                  <a16:creationId xmlns="" xmlns:a16="http://schemas.microsoft.com/office/drawing/2014/main" id="{F5648643-ED43-4086-B7DF-8916B16D9E29}"/>
                </a:ext>
              </a:extLst>
            </p:cNvPr>
            <p:cNvSpPr/>
            <p:nvPr/>
          </p:nvSpPr>
          <p:spPr>
            <a:xfrm>
              <a:off x="6321286" y="6334538"/>
              <a:ext cx="2727049" cy="509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vi-V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Xen canh </a:t>
              </a:r>
              <a:r>
                <a:rPr lang="vi-VN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r>
                <a:rPr lang="vi-V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đậu</a:t>
              </a:r>
              <a:endPara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heck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79C4BEFF-D0CD-4F9F-847B-D7CFA842F2C7}"/>
              </a:ext>
            </a:extLst>
          </p:cNvPr>
          <p:cNvSpPr/>
          <p:nvPr/>
        </p:nvSpPr>
        <p:spPr>
          <a:xfrm>
            <a:off x="172279" y="348987"/>
            <a:ext cx="897172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9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0" y="26504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453" y="1870550"/>
            <a:ext cx="7899094" cy="294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</a:t>
            </a:r>
            <a:r>
              <a:rPr lang="en-US" sz="3200" b="1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200" b="1" i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vi-V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2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8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77118" y="55602"/>
            <a:ext cx="9027716" cy="6654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476" y="570478"/>
            <a:ext cx="76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94B67FAF-5992-4171-9B39-71AFE0FA60A7}"/>
              </a:ext>
            </a:extLst>
          </p:cNvPr>
          <p:cNvSpPr/>
          <p:nvPr/>
        </p:nvSpPr>
        <p:spPr>
          <a:xfrm>
            <a:off x="849014" y="1886023"/>
            <a:ext cx="2901351" cy="218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(SGK – trang 94)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trong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752E20E8-CECE-4346-A0D2-2BA35507CE46}"/>
              </a:ext>
            </a:extLst>
          </p:cNvPr>
          <p:cNvSpPr txBox="1"/>
          <p:nvPr/>
        </p:nvSpPr>
        <p:spPr>
          <a:xfrm>
            <a:off x="610475" y="1181271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0" descr="Untitled-2">
            <a:extLst>
              <a:ext uri="{FF2B5EF4-FFF2-40B4-BE49-F238E27FC236}">
                <a16:creationId xmlns="" xmlns:a16="http://schemas.microsoft.com/office/drawing/2014/main" id="{1340B0D5-9062-46D1-AD44-000A949F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99" y="1886023"/>
            <a:ext cx="4572000" cy="44402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01DB1E8A-3125-4FB1-B9B9-58617C50D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05" y="4476844"/>
            <a:ext cx="3505495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Mũi tên: Phải 9">
            <a:extLst>
              <a:ext uri="{FF2B5EF4-FFF2-40B4-BE49-F238E27FC236}">
                <a16:creationId xmlns="" xmlns:a16="http://schemas.microsoft.com/office/drawing/2014/main" id="{5CC4F852-F3DB-44FF-A2E4-47D6075B981F}"/>
              </a:ext>
            </a:extLst>
          </p:cNvPr>
          <p:cNvSpPr/>
          <p:nvPr/>
        </p:nvSpPr>
        <p:spPr>
          <a:xfrm>
            <a:off x="5049078" y="3250347"/>
            <a:ext cx="2239617" cy="35730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>
            <a:extLst>
              <a:ext uri="{FF2B5EF4-FFF2-40B4-BE49-F238E27FC236}">
                <a16:creationId xmlns="" xmlns:a16="http://schemas.microsoft.com/office/drawing/2014/main" id="{CC98BC6D-5BBC-4FAE-87CE-86F037AF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65386"/>
            <a:ext cx="4371562" cy="3953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8BEDD08A-1D3E-4BB6-92FB-90F6992C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12" y="2524647"/>
            <a:ext cx="3741898" cy="3987812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="" xmlns:a16="http://schemas.microsoft.com/office/drawing/2014/main" id="{4628285F-76BF-4EE7-97E1-1AC2CEC641AA}"/>
              </a:ext>
            </a:extLst>
          </p:cNvPr>
          <p:cNvGrpSpPr/>
          <p:nvPr/>
        </p:nvGrpSpPr>
        <p:grpSpPr>
          <a:xfrm>
            <a:off x="3288786" y="138760"/>
            <a:ext cx="4832550" cy="2200688"/>
            <a:chOff x="3191457" y="529191"/>
            <a:chExt cx="5164680" cy="2516571"/>
          </a:xfrm>
        </p:grpSpPr>
        <p:grpSp>
          <p:nvGrpSpPr>
            <p:cNvPr id="22" name="Group 9">
              <a:extLst>
                <a:ext uri="{FF2B5EF4-FFF2-40B4-BE49-F238E27FC236}">
                  <a16:creationId xmlns="" xmlns:a16="http://schemas.microsoft.com/office/drawing/2014/main" id="{1AEE374F-9B93-41CA-9901-BF989F743FE7}"/>
                </a:ext>
              </a:extLst>
            </p:cNvPr>
            <p:cNvGrpSpPr/>
            <p:nvPr/>
          </p:nvGrpSpPr>
          <p:grpSpPr>
            <a:xfrm>
              <a:off x="3191457" y="529191"/>
              <a:ext cx="5164680" cy="2516571"/>
              <a:chOff x="4424007" y="422641"/>
              <a:chExt cx="6886240" cy="3355428"/>
            </a:xfrm>
          </p:grpSpPr>
          <p:sp>
            <p:nvSpPr>
              <p:cNvPr id="24" name="Thought Bubble: Cloud 21">
                <a:extLst>
                  <a:ext uri="{FF2B5EF4-FFF2-40B4-BE49-F238E27FC236}">
                    <a16:creationId xmlns="" xmlns:a16="http://schemas.microsoft.com/office/drawing/2014/main" id="{9F1ABD2F-0040-4D37-99E5-F842BF1055A4}"/>
                  </a:ext>
                </a:extLst>
              </p:cNvPr>
              <p:cNvSpPr/>
              <p:nvPr/>
            </p:nvSpPr>
            <p:spPr>
              <a:xfrm>
                <a:off x="4424007" y="422641"/>
                <a:ext cx="6886240" cy="3355428"/>
              </a:xfrm>
              <a:prstGeom prst="cloudCallout">
                <a:avLst>
                  <a:gd name="adj1" fmla="val -77673"/>
                  <a:gd name="adj2" fmla="val 38645"/>
                </a:avLst>
              </a:prstGeom>
              <a:solidFill>
                <a:srgbClr val="077F07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defRPr/>
                </a:pP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loài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hoa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này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hoa</a:t>
                </a:r>
                <a:r>
                  <a:rPr lang="vi-VN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hướng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dương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25" name="Rectangle 8">
                <a:extLst>
                  <a:ext uri="{FF2B5EF4-FFF2-40B4-BE49-F238E27FC236}">
                    <a16:creationId xmlns="" xmlns:a16="http://schemas.microsoft.com/office/drawing/2014/main" id="{6F68FEF4-B17E-49BE-A793-4F7856F2A5F3}"/>
                  </a:ext>
                </a:extLst>
              </p:cNvPr>
              <p:cNvSpPr/>
              <p:nvPr/>
            </p:nvSpPr>
            <p:spPr>
              <a:xfrm>
                <a:off x="7629848" y="972620"/>
                <a:ext cx="24630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514350">
                  <a:defRPr/>
                </a:pPr>
                <a:endParaRPr lang="en-US" sz="27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1">
              <a:extLst>
                <a:ext uri="{FF2B5EF4-FFF2-40B4-BE49-F238E27FC236}">
                  <a16:creationId xmlns="" xmlns:a16="http://schemas.microsoft.com/office/drawing/2014/main" id="{9DBF88B4-E07A-4F1C-BDBC-48CFE2FB8E2B}"/>
                </a:ext>
              </a:extLst>
            </p:cNvPr>
            <p:cNvSpPr txBox="1"/>
            <p:nvPr/>
          </p:nvSpPr>
          <p:spPr>
            <a:xfrm>
              <a:off x="4067446" y="941676"/>
              <a:ext cx="3426246" cy="52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 descr="Ảnh có chứa hoa, vàng, cây, bình&#10;&#10;Mô tả được tạo tự động">
            <a:extLst>
              <a:ext uri="{FF2B5EF4-FFF2-40B4-BE49-F238E27FC236}">
                <a16:creationId xmlns="" xmlns:a16="http://schemas.microsoft.com/office/drawing/2014/main" id="{35FB5613-7EF6-4869-853D-FD18E722E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8430" cy="3953854"/>
          </a:xfrm>
          <a:prstGeom prst="rect">
            <a:avLst/>
          </a:prstGeom>
        </p:spPr>
      </p:pic>
      <p:pic>
        <p:nvPicPr>
          <p:cNvPr id="5" name="Hình ảnh 4" descr="Ảnh có chứa cây, hoa, hoa hướng dương&#10;&#10;Mô tả được tạo tự động">
            <a:extLst>
              <a:ext uri="{FF2B5EF4-FFF2-40B4-BE49-F238E27FC236}">
                <a16:creationId xmlns="" xmlns:a16="http://schemas.microsoft.com/office/drawing/2014/main" id="{62D87A5E-7AF3-4CB9-8D78-D65E55510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05" y="4058336"/>
            <a:ext cx="3984125" cy="2660904"/>
          </a:xfrm>
          <a:prstGeom prst="rect">
            <a:avLst/>
          </a:prstGeom>
        </p:spPr>
      </p:pic>
      <p:sp>
        <p:nvSpPr>
          <p:cNvPr id="13" name="Right Arrow Callout 9">
            <a:extLst>
              <a:ext uri="{FF2B5EF4-FFF2-40B4-BE49-F238E27FC236}">
                <a16:creationId xmlns="" xmlns:a16="http://schemas.microsoft.com/office/drawing/2014/main" id="{E24D9BAA-6605-4087-B67B-4A159972D0E6}"/>
              </a:ext>
            </a:extLst>
          </p:cNvPr>
          <p:cNvSpPr/>
          <p:nvPr/>
        </p:nvSpPr>
        <p:spPr>
          <a:xfrm>
            <a:off x="200438" y="4256204"/>
            <a:ext cx="2928205" cy="1981200"/>
          </a:xfrm>
          <a:prstGeom prst="rightArrowCallout">
            <a:avLst/>
          </a:prstGeom>
          <a:solidFill>
            <a:srgbClr val="EDF1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1754 -0.40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20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0CD949AE-F503-4695-805A-6B3FA218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18442" y="0"/>
            <a:ext cx="8912646" cy="6510968"/>
          </a:xfrm>
          <a:prstGeom prst="rect">
            <a:avLst/>
          </a:prstGeom>
        </p:spPr>
      </p:pic>
      <p:sp>
        <p:nvSpPr>
          <p:cNvPr id="8" name="Round Diagonal Corner Rectangle 1">
            <a:extLst>
              <a:ext uri="{FF2B5EF4-FFF2-40B4-BE49-F238E27FC236}">
                <a16:creationId xmlns="" xmlns:a16="http://schemas.microsoft.com/office/drawing/2014/main" id="{E94487EA-552F-41AF-87AB-638644036BA0}"/>
              </a:ext>
            </a:extLst>
          </p:cNvPr>
          <p:cNvSpPr/>
          <p:nvPr/>
        </p:nvSpPr>
        <p:spPr>
          <a:xfrm>
            <a:off x="212912" y="5386553"/>
            <a:ext cx="8686800" cy="9906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vi-VN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3,4 </a:t>
            </a:r>
            <a:r>
              <a:rPr lang="vi-VN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vi-VN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987EF32C-B511-4230-9023-61C1D4721CC2}"/>
              </a:ext>
            </a:extLst>
          </p:cNvPr>
          <p:cNvSpPr txBox="1"/>
          <p:nvPr/>
        </p:nvSpPr>
        <p:spPr>
          <a:xfrm>
            <a:off x="610476" y="570478"/>
            <a:ext cx="76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984BBE49-0789-4399-BB66-D180117EAEB1}"/>
              </a:ext>
            </a:extLst>
          </p:cNvPr>
          <p:cNvSpPr txBox="1"/>
          <p:nvPr/>
        </p:nvSpPr>
        <p:spPr>
          <a:xfrm>
            <a:off x="610475" y="1181271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CF141AE7-C0FD-4ACB-9655-77630AC53503}"/>
              </a:ext>
            </a:extLst>
          </p:cNvPr>
          <p:cNvGrpSpPr/>
          <p:nvPr/>
        </p:nvGrpSpPr>
        <p:grpSpPr>
          <a:xfrm>
            <a:off x="809767" y="1832447"/>
            <a:ext cx="2892287" cy="3181516"/>
            <a:chOff x="1101315" y="1838242"/>
            <a:chExt cx="2892287" cy="3181516"/>
          </a:xfrm>
        </p:grpSpPr>
        <p:pic>
          <p:nvPicPr>
            <p:cNvPr id="6" name="Picture 5" descr="Untitled-5">
              <a:extLst>
                <a:ext uri="{FF2B5EF4-FFF2-40B4-BE49-F238E27FC236}">
                  <a16:creationId xmlns="" xmlns:a16="http://schemas.microsoft.com/office/drawing/2014/main" id="{C61CAD07-390B-4744-9513-3EDC7FC47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315" y="1838242"/>
              <a:ext cx="2892287" cy="318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5">
              <a:extLst>
                <a:ext uri="{FF2B5EF4-FFF2-40B4-BE49-F238E27FC236}">
                  <a16:creationId xmlns="" xmlns:a16="http://schemas.microsoft.com/office/drawing/2014/main" id="{515B5899-D179-4AC3-B9D7-46CA8B5A25CA}"/>
                </a:ext>
              </a:extLst>
            </p:cNvPr>
            <p:cNvSpPr/>
            <p:nvPr/>
          </p:nvSpPr>
          <p:spPr>
            <a:xfrm>
              <a:off x="3314700" y="4409464"/>
              <a:ext cx="609600" cy="609600"/>
            </a:xfrm>
            <a:prstGeom prst="ellipse">
              <a:avLst/>
            </a:prstGeom>
            <a:ln w="31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/>
                <a:t>3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9DB1047A-FF4B-4BBA-BC4B-4996B4713175}"/>
              </a:ext>
            </a:extLst>
          </p:cNvPr>
          <p:cNvGrpSpPr/>
          <p:nvPr/>
        </p:nvGrpSpPr>
        <p:grpSpPr>
          <a:xfrm>
            <a:off x="4870427" y="1832447"/>
            <a:ext cx="2892287" cy="3181516"/>
            <a:chOff x="4984748" y="1862461"/>
            <a:chExt cx="2892287" cy="3181516"/>
          </a:xfrm>
        </p:grpSpPr>
        <p:pic>
          <p:nvPicPr>
            <p:cNvPr id="7" name="Picture 6" descr="Untitled-4">
              <a:extLst>
                <a:ext uri="{FF2B5EF4-FFF2-40B4-BE49-F238E27FC236}">
                  <a16:creationId xmlns="" xmlns:a16="http://schemas.microsoft.com/office/drawing/2014/main" id="{F23C7C5D-4FF2-4652-8ACE-538ED7F4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48" y="1862461"/>
              <a:ext cx="2892287" cy="318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2">
              <a:extLst>
                <a:ext uri="{FF2B5EF4-FFF2-40B4-BE49-F238E27FC236}">
                  <a16:creationId xmlns="" xmlns:a16="http://schemas.microsoft.com/office/drawing/2014/main" id="{1FEF9AE2-A0F5-47EE-A184-38E9340B4DAF}"/>
                </a:ext>
              </a:extLst>
            </p:cNvPr>
            <p:cNvSpPr/>
            <p:nvPr/>
          </p:nvSpPr>
          <p:spPr>
            <a:xfrm>
              <a:off x="7261621" y="4404363"/>
              <a:ext cx="609600" cy="609600"/>
            </a:xfrm>
            <a:prstGeom prst="ellipse">
              <a:avLst/>
            </a:prstGeom>
            <a:ln w="31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/>
                <a:t>4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272"/>
    </mc:Choice>
    <mc:Fallback xmlns="">
      <p:transition advTm="4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0CD949AE-F503-4695-805A-6B3FA218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18442" y="0"/>
            <a:ext cx="8912646" cy="6510968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987EF32C-B511-4230-9023-61C1D4721CC2}"/>
              </a:ext>
            </a:extLst>
          </p:cNvPr>
          <p:cNvSpPr txBox="1"/>
          <p:nvPr/>
        </p:nvSpPr>
        <p:spPr>
          <a:xfrm>
            <a:off x="610476" y="570478"/>
            <a:ext cx="76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984BBE49-0789-4399-BB66-D180117EAEB1}"/>
              </a:ext>
            </a:extLst>
          </p:cNvPr>
          <p:cNvSpPr txBox="1"/>
          <p:nvPr/>
        </p:nvSpPr>
        <p:spPr>
          <a:xfrm>
            <a:off x="610475" y="1181271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CF141AE7-C0FD-4ACB-9655-77630AC53503}"/>
              </a:ext>
            </a:extLst>
          </p:cNvPr>
          <p:cNvGrpSpPr/>
          <p:nvPr/>
        </p:nvGrpSpPr>
        <p:grpSpPr>
          <a:xfrm>
            <a:off x="809767" y="1832447"/>
            <a:ext cx="2892287" cy="3181516"/>
            <a:chOff x="1101315" y="1838242"/>
            <a:chExt cx="2892287" cy="3181516"/>
          </a:xfrm>
        </p:grpSpPr>
        <p:pic>
          <p:nvPicPr>
            <p:cNvPr id="6" name="Picture 5" descr="Untitled-5">
              <a:extLst>
                <a:ext uri="{FF2B5EF4-FFF2-40B4-BE49-F238E27FC236}">
                  <a16:creationId xmlns="" xmlns:a16="http://schemas.microsoft.com/office/drawing/2014/main" id="{C61CAD07-390B-4744-9513-3EDC7FC47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315" y="1838242"/>
              <a:ext cx="2892287" cy="318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5">
              <a:extLst>
                <a:ext uri="{FF2B5EF4-FFF2-40B4-BE49-F238E27FC236}">
                  <a16:creationId xmlns="" xmlns:a16="http://schemas.microsoft.com/office/drawing/2014/main" id="{515B5899-D179-4AC3-B9D7-46CA8B5A25CA}"/>
                </a:ext>
              </a:extLst>
            </p:cNvPr>
            <p:cNvSpPr/>
            <p:nvPr/>
          </p:nvSpPr>
          <p:spPr>
            <a:xfrm>
              <a:off x="3314700" y="4409464"/>
              <a:ext cx="609600" cy="609600"/>
            </a:xfrm>
            <a:prstGeom prst="ellipse">
              <a:avLst/>
            </a:prstGeom>
            <a:ln w="31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/>
                <a:t>3</a:t>
              </a: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C42D6CDE-011E-45D8-837B-8D73817CA16C}"/>
              </a:ext>
            </a:extLst>
          </p:cNvPr>
          <p:cNvSpPr/>
          <p:nvPr/>
        </p:nvSpPr>
        <p:spPr>
          <a:xfrm>
            <a:off x="4453166" y="2823040"/>
            <a:ext cx="337099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="" xmlns:a16="http://schemas.microsoft.com/office/drawing/2014/main" id="{4CE8CECE-B3A7-4DD3-B999-CEB4B9868BFC}"/>
              </a:ext>
            </a:extLst>
          </p:cNvPr>
          <p:cNvGrpSpPr/>
          <p:nvPr/>
        </p:nvGrpSpPr>
        <p:grpSpPr>
          <a:xfrm>
            <a:off x="809767" y="1626226"/>
            <a:ext cx="7447316" cy="977348"/>
            <a:chOff x="980661" y="1776152"/>
            <a:chExt cx="7447316" cy="977348"/>
          </a:xfrm>
        </p:grpSpPr>
        <p:sp>
          <p:nvSpPr>
            <p:cNvPr id="15" name="Rounded Rectangle 1">
              <a:extLst>
                <a:ext uri="{FF2B5EF4-FFF2-40B4-BE49-F238E27FC236}">
                  <a16:creationId xmlns="" xmlns:a16="http://schemas.microsoft.com/office/drawing/2014/main" id="{602D85BB-9303-4A17-BFE5-AF52B8F7216C}"/>
                </a:ext>
              </a:extLst>
            </p:cNvPr>
            <p:cNvSpPr/>
            <p:nvPr/>
          </p:nvSpPr>
          <p:spPr>
            <a:xfrm>
              <a:off x="980661" y="1948764"/>
              <a:ext cx="7447316" cy="8047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  <p:pic>
          <p:nvPicPr>
            <p:cNvPr id="16" name="Picture 9" descr="questionmark_w">
              <a:extLst>
                <a:ext uri="{FF2B5EF4-FFF2-40B4-BE49-F238E27FC236}">
                  <a16:creationId xmlns="" xmlns:a16="http://schemas.microsoft.com/office/drawing/2014/main" id="{AB3B7003-A657-4123-A209-138DC04CA61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661" y="1776152"/>
              <a:ext cx="565292" cy="71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4BC4FF0A-2476-4475-B9FD-A9C5409EB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413" y="2778430"/>
            <a:ext cx="744731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8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272"/>
    </mc:Choice>
    <mc:Fallback xmlns="">
      <p:transition advTm="4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0CD949AE-F503-4695-805A-6B3FA218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293" r="17711" b="43819"/>
          <a:stretch/>
        </p:blipFill>
        <p:spPr>
          <a:xfrm>
            <a:off x="18442" y="0"/>
            <a:ext cx="8912646" cy="6510968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987EF32C-B511-4230-9023-61C1D4721CC2}"/>
              </a:ext>
            </a:extLst>
          </p:cNvPr>
          <p:cNvSpPr txBox="1"/>
          <p:nvPr/>
        </p:nvSpPr>
        <p:spPr>
          <a:xfrm>
            <a:off x="610476" y="570478"/>
            <a:ext cx="768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984BBE49-0789-4399-BB66-D180117EAEB1}"/>
              </a:ext>
            </a:extLst>
          </p:cNvPr>
          <p:cNvSpPr txBox="1"/>
          <p:nvPr/>
        </p:nvSpPr>
        <p:spPr>
          <a:xfrm>
            <a:off x="610475" y="1181271"/>
            <a:ext cx="76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749F057F-0CF4-422F-B263-DA2B4AA11771}"/>
              </a:ext>
            </a:extLst>
          </p:cNvPr>
          <p:cNvGrpSpPr/>
          <p:nvPr/>
        </p:nvGrpSpPr>
        <p:grpSpPr>
          <a:xfrm>
            <a:off x="946883" y="2626004"/>
            <a:ext cx="6946443" cy="3181516"/>
            <a:chOff x="946883" y="2626004"/>
            <a:chExt cx="6946443" cy="3181516"/>
          </a:xfrm>
        </p:grpSpPr>
        <p:grpSp>
          <p:nvGrpSpPr>
            <p:cNvPr id="5" name="Nhóm 4">
              <a:extLst>
                <a:ext uri="{FF2B5EF4-FFF2-40B4-BE49-F238E27FC236}">
                  <a16:creationId xmlns="" xmlns:a16="http://schemas.microsoft.com/office/drawing/2014/main" id="{9DB1047A-FF4B-4BBA-BC4B-4996B4713175}"/>
                </a:ext>
              </a:extLst>
            </p:cNvPr>
            <p:cNvGrpSpPr/>
            <p:nvPr/>
          </p:nvGrpSpPr>
          <p:grpSpPr>
            <a:xfrm>
              <a:off x="5001039" y="2626004"/>
              <a:ext cx="2892287" cy="3181516"/>
              <a:chOff x="4984748" y="1862461"/>
              <a:chExt cx="2892287" cy="3181516"/>
            </a:xfrm>
          </p:grpSpPr>
          <p:pic>
            <p:nvPicPr>
              <p:cNvPr id="7" name="Picture 6" descr="Untitled-4">
                <a:extLst>
                  <a:ext uri="{FF2B5EF4-FFF2-40B4-BE49-F238E27FC236}">
                    <a16:creationId xmlns="" xmlns:a16="http://schemas.microsoft.com/office/drawing/2014/main" id="{F23C7C5D-4FF2-4652-8ACE-538ED7F4E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4748" y="1862461"/>
                <a:ext cx="2892287" cy="3181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2">
                <a:extLst>
                  <a:ext uri="{FF2B5EF4-FFF2-40B4-BE49-F238E27FC236}">
                    <a16:creationId xmlns="" xmlns:a16="http://schemas.microsoft.com/office/drawing/2014/main" id="{1FEF9AE2-A0F5-47EE-A184-38E9340B4DAF}"/>
                  </a:ext>
                </a:extLst>
              </p:cNvPr>
              <p:cNvSpPr/>
              <p:nvPr/>
            </p:nvSpPr>
            <p:spPr>
              <a:xfrm>
                <a:off x="7261621" y="4404363"/>
                <a:ext cx="609600" cy="609600"/>
              </a:xfrm>
              <a:prstGeom prst="ellipse">
                <a:avLst/>
              </a:prstGeom>
              <a:ln w="31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dirty="0"/>
                  <a:t>4</a:t>
                </a:r>
              </a:p>
            </p:txBody>
          </p:sp>
        </p:grpSp>
        <p:sp>
          <p:nvSpPr>
            <p:cNvPr id="15" name="TextBox 6">
              <a:extLst>
                <a:ext uri="{FF2B5EF4-FFF2-40B4-BE49-F238E27FC236}">
                  <a16:creationId xmlns="" xmlns:a16="http://schemas.microsoft.com/office/drawing/2014/main" id="{6E6B343E-03C2-4373-BA0F-6CBEAFAA6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883" y="3616597"/>
              <a:ext cx="3527882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571500" indent="-5715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nơi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thiếu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ánh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sáng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héo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lá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úa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vàng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chết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53F2EC77-94FB-4C13-A43C-27FAE48F0192}"/>
              </a:ext>
            </a:extLst>
          </p:cNvPr>
          <p:cNvSpPr/>
          <p:nvPr/>
        </p:nvSpPr>
        <p:spPr>
          <a:xfrm>
            <a:off x="610475" y="1867371"/>
            <a:ext cx="7539612" cy="10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A7ECF8C7-2CED-47EE-9361-D691B85C37EB}"/>
              </a:ext>
            </a:extLst>
          </p:cNvPr>
          <p:cNvGrpSpPr/>
          <p:nvPr/>
        </p:nvGrpSpPr>
        <p:grpSpPr>
          <a:xfrm>
            <a:off x="545062" y="1367257"/>
            <a:ext cx="7988463" cy="1146530"/>
            <a:chOff x="756716" y="1606970"/>
            <a:chExt cx="7080365" cy="1146530"/>
          </a:xfrm>
        </p:grpSpPr>
        <p:sp>
          <p:nvSpPr>
            <p:cNvPr id="19" name="Rounded Rectangle 1">
              <a:extLst>
                <a:ext uri="{FF2B5EF4-FFF2-40B4-BE49-F238E27FC236}">
                  <a16:creationId xmlns="" xmlns:a16="http://schemas.microsoft.com/office/drawing/2014/main" id="{62416A62-A964-491B-9340-0B2772C016D3}"/>
                </a:ext>
              </a:extLst>
            </p:cNvPr>
            <p:cNvSpPr/>
            <p:nvPr/>
          </p:nvSpPr>
          <p:spPr>
            <a:xfrm>
              <a:off x="980661" y="1948764"/>
              <a:ext cx="6856420" cy="8047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xảy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ra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không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9" descr="questionmark_w">
              <a:extLst>
                <a:ext uri="{FF2B5EF4-FFF2-40B4-BE49-F238E27FC236}">
                  <a16:creationId xmlns="" xmlns:a16="http://schemas.microsoft.com/office/drawing/2014/main" id="{B6CFFA5B-E71F-42E4-8BEE-6E9ECD9ECC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716" y="1606970"/>
              <a:ext cx="565292" cy="71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9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272"/>
    </mc:Choice>
    <mc:Fallback xmlns="">
      <p:transition advTm="4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C286E8-E9F8-4AED-8B75-6A160E59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877" y="1314819"/>
            <a:ext cx="3741898" cy="39878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96024" y="0"/>
            <a:ext cx="5947980" cy="2003649"/>
            <a:chOff x="4424011" y="379950"/>
            <a:chExt cx="6657980" cy="2300288"/>
          </a:xfrm>
        </p:grpSpPr>
        <p:sp>
          <p:nvSpPr>
            <p:cNvPr id="5" name="Thought Bubble: Cloud 21">
              <a:extLst>
                <a:ext uri="{FF2B5EF4-FFF2-40B4-BE49-F238E27FC236}">
                  <a16:creationId xmlns="" xmlns:a16="http://schemas.microsoft.com/office/drawing/2014/main" id="{C2844F0D-FF9C-455E-9B38-EE9943B709EF}"/>
                </a:ext>
              </a:extLst>
            </p:cNvPr>
            <p:cNvSpPr/>
            <p:nvPr/>
          </p:nvSpPr>
          <p:spPr>
            <a:xfrm>
              <a:off x="4424011" y="379950"/>
              <a:ext cx="6657980" cy="2300288"/>
            </a:xfrm>
            <a:prstGeom prst="cloudCallout">
              <a:avLst>
                <a:gd name="adj1" fmla="val -77673"/>
                <a:gd name="adj2" fmla="val 38645"/>
              </a:avLst>
            </a:prstGeom>
            <a:solidFill>
              <a:srgbClr val="077F07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Nguồn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sáng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nào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đem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lại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sự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sống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thực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vật</a:t>
              </a:r>
              <a:r>
                <a:rPr lang="vi-VN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vi-VN" altLang="en-US" sz="2400" b="1" dirty="0" err="1">
                  <a:latin typeface="Times New Roman" panose="02020603050405020304" pitchFamily="18" charset="0"/>
                </a:rPr>
                <a:t>và</a:t>
              </a:r>
              <a:r>
                <a:rPr lang="vi-VN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thực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vật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giúp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gì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con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người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29848" y="972620"/>
              <a:ext cx="24630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4350">
                <a:defRPr/>
              </a:pPr>
              <a:endParaRPr lang="en-US" sz="2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="" xmlns:a16="http://schemas.microsoft.com/office/drawing/2014/main" id="{11F7DBF5-746F-4F46-8D78-B52983166EC3}"/>
              </a:ext>
            </a:extLst>
          </p:cNvPr>
          <p:cNvGrpSpPr/>
          <p:nvPr/>
        </p:nvGrpSpPr>
        <p:grpSpPr>
          <a:xfrm>
            <a:off x="3196021" y="19463"/>
            <a:ext cx="2507281" cy="2294928"/>
            <a:chOff x="3196021" y="19463"/>
            <a:chExt cx="2507281" cy="2294928"/>
          </a:xfrm>
        </p:grpSpPr>
        <p:grpSp>
          <p:nvGrpSpPr>
            <p:cNvPr id="8" name="Đồ họa 6" descr="Mặt Trời">
              <a:extLst>
                <a:ext uri="{FF2B5EF4-FFF2-40B4-BE49-F238E27FC236}">
                  <a16:creationId xmlns="" xmlns:a16="http://schemas.microsoft.com/office/drawing/2014/main" id="{DCB215D3-C0B5-4D08-B86E-BE66589C8338}"/>
                </a:ext>
              </a:extLst>
            </p:cNvPr>
            <p:cNvGrpSpPr/>
            <p:nvPr/>
          </p:nvGrpSpPr>
          <p:grpSpPr>
            <a:xfrm>
              <a:off x="3196021" y="19463"/>
              <a:ext cx="2507281" cy="2294928"/>
              <a:chOff x="3257790" y="0"/>
              <a:chExt cx="2690191" cy="2690191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="" xmlns:a16="http://schemas.microsoft.com/office/drawing/2014/main" id="{08A593C6-B10A-4924-A84F-6F6E3D464377}"/>
                  </a:ext>
                </a:extLst>
              </p:cNvPr>
              <p:cNvSpPr/>
              <p:nvPr/>
            </p:nvSpPr>
            <p:spPr>
              <a:xfrm>
                <a:off x="3369881" y="1261027"/>
                <a:ext cx="504410" cy="168136"/>
              </a:xfrm>
              <a:custGeom>
                <a:avLst/>
                <a:gdLst>
                  <a:gd name="connsiteX0" fmla="*/ 0 w 504410"/>
                  <a:gd name="connsiteY0" fmla="*/ 0 h 168136"/>
                  <a:gd name="connsiteX1" fmla="*/ 504411 w 504410"/>
                  <a:gd name="connsiteY1" fmla="*/ 0 h 168136"/>
                  <a:gd name="connsiteX2" fmla="*/ 504411 w 504410"/>
                  <a:gd name="connsiteY2" fmla="*/ 168137 h 168136"/>
                  <a:gd name="connsiteX3" fmla="*/ 0 w 504410"/>
                  <a:gd name="connsiteY3" fmla="*/ 168137 h 168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410" h="168136">
                    <a:moveTo>
                      <a:pt x="0" y="0"/>
                    </a:moveTo>
                    <a:lnTo>
                      <a:pt x="504411" y="0"/>
                    </a:lnTo>
                    <a:lnTo>
                      <a:pt x="504411" y="168137"/>
                    </a:lnTo>
                    <a:lnTo>
                      <a:pt x="0" y="168137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="" xmlns:a16="http://schemas.microsoft.com/office/drawing/2014/main" id="{DBFFEF0D-82D1-4448-BCFD-CCC365E18194}"/>
                  </a:ext>
                </a:extLst>
              </p:cNvPr>
              <p:cNvSpPr/>
              <p:nvPr/>
            </p:nvSpPr>
            <p:spPr>
              <a:xfrm>
                <a:off x="5331478" y="1261027"/>
                <a:ext cx="504410" cy="168136"/>
              </a:xfrm>
              <a:custGeom>
                <a:avLst/>
                <a:gdLst>
                  <a:gd name="connsiteX0" fmla="*/ 0 w 504410"/>
                  <a:gd name="connsiteY0" fmla="*/ 0 h 168136"/>
                  <a:gd name="connsiteX1" fmla="*/ 504411 w 504410"/>
                  <a:gd name="connsiteY1" fmla="*/ 0 h 168136"/>
                  <a:gd name="connsiteX2" fmla="*/ 504411 w 504410"/>
                  <a:gd name="connsiteY2" fmla="*/ 168137 h 168136"/>
                  <a:gd name="connsiteX3" fmla="*/ 0 w 504410"/>
                  <a:gd name="connsiteY3" fmla="*/ 168137 h 168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410" h="168136">
                    <a:moveTo>
                      <a:pt x="0" y="0"/>
                    </a:moveTo>
                    <a:lnTo>
                      <a:pt x="504411" y="0"/>
                    </a:lnTo>
                    <a:lnTo>
                      <a:pt x="504411" y="168137"/>
                    </a:lnTo>
                    <a:lnTo>
                      <a:pt x="0" y="168137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="" xmlns:a16="http://schemas.microsoft.com/office/drawing/2014/main" id="{455DD5B0-FE1F-43BF-975F-326A511BF4D2}"/>
                  </a:ext>
                </a:extLst>
              </p:cNvPr>
              <p:cNvSpPr/>
              <p:nvPr/>
            </p:nvSpPr>
            <p:spPr>
              <a:xfrm>
                <a:off x="3986383" y="728593"/>
                <a:ext cx="1233004" cy="1233004"/>
              </a:xfrm>
              <a:custGeom>
                <a:avLst/>
                <a:gdLst>
                  <a:gd name="connsiteX0" fmla="*/ 1233004 w 1233004"/>
                  <a:gd name="connsiteY0" fmla="*/ 616502 h 1233004"/>
                  <a:gd name="connsiteX1" fmla="*/ 616502 w 1233004"/>
                  <a:gd name="connsiteY1" fmla="*/ 1233004 h 1233004"/>
                  <a:gd name="connsiteX2" fmla="*/ 0 w 1233004"/>
                  <a:gd name="connsiteY2" fmla="*/ 616502 h 1233004"/>
                  <a:gd name="connsiteX3" fmla="*/ 616502 w 1233004"/>
                  <a:gd name="connsiteY3" fmla="*/ 0 h 1233004"/>
                  <a:gd name="connsiteX4" fmla="*/ 1233004 w 1233004"/>
                  <a:gd name="connsiteY4" fmla="*/ 616502 h 123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004" h="1233004">
                    <a:moveTo>
                      <a:pt x="1233004" y="616502"/>
                    </a:moveTo>
                    <a:cubicBezTo>
                      <a:pt x="1233004" y="956987"/>
                      <a:pt x="956987" y="1233004"/>
                      <a:pt x="616502" y="1233004"/>
                    </a:cubicBezTo>
                    <a:cubicBezTo>
                      <a:pt x="276017" y="1233004"/>
                      <a:pt x="0" y="956987"/>
                      <a:pt x="0" y="616502"/>
                    </a:cubicBezTo>
                    <a:cubicBezTo>
                      <a:pt x="0" y="276017"/>
                      <a:pt x="276017" y="0"/>
                      <a:pt x="616502" y="0"/>
                    </a:cubicBezTo>
                    <a:cubicBezTo>
                      <a:pt x="956987" y="0"/>
                      <a:pt x="1233004" y="276017"/>
                      <a:pt x="1233004" y="61650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="" xmlns:a16="http://schemas.microsoft.com/office/drawing/2014/main" id="{1EF803B7-8566-4226-A835-5E1B4B701402}"/>
                  </a:ext>
                </a:extLst>
              </p:cNvPr>
              <p:cNvSpPr/>
              <p:nvPr/>
            </p:nvSpPr>
            <p:spPr>
              <a:xfrm>
                <a:off x="4518817" y="2073688"/>
                <a:ext cx="168136" cy="504410"/>
              </a:xfrm>
              <a:custGeom>
                <a:avLst/>
                <a:gdLst>
                  <a:gd name="connsiteX0" fmla="*/ 0 w 168136"/>
                  <a:gd name="connsiteY0" fmla="*/ 0 h 504410"/>
                  <a:gd name="connsiteX1" fmla="*/ 168137 w 168136"/>
                  <a:gd name="connsiteY1" fmla="*/ 0 h 504410"/>
                  <a:gd name="connsiteX2" fmla="*/ 168137 w 168136"/>
                  <a:gd name="connsiteY2" fmla="*/ 504411 h 504410"/>
                  <a:gd name="connsiteX3" fmla="*/ 0 w 168136"/>
                  <a:gd name="connsiteY3" fmla="*/ 504411 h 5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6" h="504410">
                    <a:moveTo>
                      <a:pt x="0" y="0"/>
                    </a:moveTo>
                    <a:lnTo>
                      <a:pt x="168137" y="0"/>
                    </a:lnTo>
                    <a:lnTo>
                      <a:pt x="168137" y="504411"/>
                    </a:lnTo>
                    <a:lnTo>
                      <a:pt x="0" y="504411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="" xmlns:a16="http://schemas.microsoft.com/office/drawing/2014/main" id="{0CC946CA-C74A-477B-9903-0B60CC5F8D6D}"/>
                  </a:ext>
                </a:extLst>
              </p:cNvPr>
              <p:cNvSpPr/>
              <p:nvPr/>
            </p:nvSpPr>
            <p:spPr>
              <a:xfrm>
                <a:off x="4518817" y="112091"/>
                <a:ext cx="168136" cy="504410"/>
              </a:xfrm>
              <a:custGeom>
                <a:avLst/>
                <a:gdLst>
                  <a:gd name="connsiteX0" fmla="*/ 0 w 168136"/>
                  <a:gd name="connsiteY0" fmla="*/ 0 h 504410"/>
                  <a:gd name="connsiteX1" fmla="*/ 168137 w 168136"/>
                  <a:gd name="connsiteY1" fmla="*/ 0 h 504410"/>
                  <a:gd name="connsiteX2" fmla="*/ 168137 w 168136"/>
                  <a:gd name="connsiteY2" fmla="*/ 504411 h 504410"/>
                  <a:gd name="connsiteX3" fmla="*/ 0 w 168136"/>
                  <a:gd name="connsiteY3" fmla="*/ 504411 h 50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6" h="504410">
                    <a:moveTo>
                      <a:pt x="0" y="0"/>
                    </a:moveTo>
                    <a:lnTo>
                      <a:pt x="168137" y="0"/>
                    </a:lnTo>
                    <a:lnTo>
                      <a:pt x="168137" y="504411"/>
                    </a:lnTo>
                    <a:lnTo>
                      <a:pt x="0" y="504411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="" xmlns:a16="http://schemas.microsoft.com/office/drawing/2014/main" id="{DA1509FB-FC58-4976-81AF-8B881A069783}"/>
                  </a:ext>
                </a:extLst>
              </p:cNvPr>
              <p:cNvSpPr/>
              <p:nvPr/>
            </p:nvSpPr>
            <p:spPr>
              <a:xfrm rot="8100000">
                <a:off x="3655775" y="1953086"/>
                <a:ext cx="504405" cy="168135"/>
              </a:xfrm>
              <a:custGeom>
                <a:avLst/>
                <a:gdLst>
                  <a:gd name="connsiteX0" fmla="*/ 0 w 504405"/>
                  <a:gd name="connsiteY0" fmla="*/ 0 h 168135"/>
                  <a:gd name="connsiteX1" fmla="*/ 504406 w 504405"/>
                  <a:gd name="connsiteY1" fmla="*/ 0 h 168135"/>
                  <a:gd name="connsiteX2" fmla="*/ 504406 w 504405"/>
                  <a:gd name="connsiteY2" fmla="*/ 168135 h 168135"/>
                  <a:gd name="connsiteX3" fmla="*/ 0 w 504405"/>
                  <a:gd name="connsiteY3" fmla="*/ 168135 h 16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405" h="168135">
                    <a:moveTo>
                      <a:pt x="0" y="0"/>
                    </a:moveTo>
                    <a:lnTo>
                      <a:pt x="504406" y="0"/>
                    </a:lnTo>
                    <a:lnTo>
                      <a:pt x="504406" y="168135"/>
                    </a:lnTo>
                    <a:lnTo>
                      <a:pt x="0" y="168135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="" xmlns:a16="http://schemas.microsoft.com/office/drawing/2014/main" id="{81B0BC2D-F95E-4520-A508-B7ED74083691}"/>
                  </a:ext>
                </a:extLst>
              </p:cNvPr>
              <p:cNvSpPr/>
              <p:nvPr/>
            </p:nvSpPr>
            <p:spPr>
              <a:xfrm rot="8100000">
                <a:off x="5045575" y="568898"/>
                <a:ext cx="504405" cy="168135"/>
              </a:xfrm>
              <a:custGeom>
                <a:avLst/>
                <a:gdLst>
                  <a:gd name="connsiteX0" fmla="*/ 0 w 504405"/>
                  <a:gd name="connsiteY0" fmla="*/ 0 h 168135"/>
                  <a:gd name="connsiteX1" fmla="*/ 504406 w 504405"/>
                  <a:gd name="connsiteY1" fmla="*/ 0 h 168135"/>
                  <a:gd name="connsiteX2" fmla="*/ 504406 w 504405"/>
                  <a:gd name="connsiteY2" fmla="*/ 168135 h 168135"/>
                  <a:gd name="connsiteX3" fmla="*/ 0 w 504405"/>
                  <a:gd name="connsiteY3" fmla="*/ 168135 h 16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405" h="168135">
                    <a:moveTo>
                      <a:pt x="0" y="0"/>
                    </a:moveTo>
                    <a:lnTo>
                      <a:pt x="504406" y="0"/>
                    </a:lnTo>
                    <a:lnTo>
                      <a:pt x="504406" y="168135"/>
                    </a:lnTo>
                    <a:lnTo>
                      <a:pt x="0" y="168135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="" xmlns:a16="http://schemas.microsoft.com/office/drawing/2014/main" id="{8700D90B-6EA8-406C-AA71-4796FFEC1C4C}"/>
                  </a:ext>
                </a:extLst>
              </p:cNvPr>
              <p:cNvSpPr/>
              <p:nvPr/>
            </p:nvSpPr>
            <p:spPr>
              <a:xfrm rot="8100000">
                <a:off x="3826649" y="398007"/>
                <a:ext cx="168135" cy="504405"/>
              </a:xfrm>
              <a:custGeom>
                <a:avLst/>
                <a:gdLst>
                  <a:gd name="connsiteX0" fmla="*/ 0 w 168135"/>
                  <a:gd name="connsiteY0" fmla="*/ 0 h 504405"/>
                  <a:gd name="connsiteX1" fmla="*/ 168135 w 168135"/>
                  <a:gd name="connsiteY1" fmla="*/ 0 h 504405"/>
                  <a:gd name="connsiteX2" fmla="*/ 168135 w 168135"/>
                  <a:gd name="connsiteY2" fmla="*/ 504406 h 504405"/>
                  <a:gd name="connsiteX3" fmla="*/ 0 w 168135"/>
                  <a:gd name="connsiteY3" fmla="*/ 504406 h 504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5" h="504405">
                    <a:moveTo>
                      <a:pt x="0" y="0"/>
                    </a:moveTo>
                    <a:lnTo>
                      <a:pt x="168135" y="0"/>
                    </a:lnTo>
                    <a:lnTo>
                      <a:pt x="168135" y="504406"/>
                    </a:lnTo>
                    <a:lnTo>
                      <a:pt x="0" y="504406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="" xmlns:a16="http://schemas.microsoft.com/office/drawing/2014/main" id="{4E057106-107F-4E53-8706-1933FE4BE452}"/>
                  </a:ext>
                </a:extLst>
              </p:cNvPr>
              <p:cNvSpPr/>
              <p:nvPr/>
            </p:nvSpPr>
            <p:spPr>
              <a:xfrm rot="8100000">
                <a:off x="5210944" y="1787732"/>
                <a:ext cx="168135" cy="504405"/>
              </a:xfrm>
              <a:custGeom>
                <a:avLst/>
                <a:gdLst>
                  <a:gd name="connsiteX0" fmla="*/ 0 w 168135"/>
                  <a:gd name="connsiteY0" fmla="*/ 0 h 504405"/>
                  <a:gd name="connsiteX1" fmla="*/ 168135 w 168135"/>
                  <a:gd name="connsiteY1" fmla="*/ 0 h 504405"/>
                  <a:gd name="connsiteX2" fmla="*/ 168135 w 168135"/>
                  <a:gd name="connsiteY2" fmla="*/ 504406 h 504405"/>
                  <a:gd name="connsiteX3" fmla="*/ 0 w 168135"/>
                  <a:gd name="connsiteY3" fmla="*/ 504406 h 504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5" h="504405">
                    <a:moveTo>
                      <a:pt x="0" y="0"/>
                    </a:moveTo>
                    <a:lnTo>
                      <a:pt x="168135" y="0"/>
                    </a:lnTo>
                    <a:lnTo>
                      <a:pt x="168135" y="504406"/>
                    </a:lnTo>
                    <a:lnTo>
                      <a:pt x="0" y="504406"/>
                    </a:lnTo>
                    <a:close/>
                  </a:path>
                </a:pathLst>
              </a:custGeom>
              <a:solidFill>
                <a:srgbClr val="FFFF00"/>
              </a:solidFill>
              <a:ln w="279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="" xmlns:a16="http://schemas.microsoft.com/office/drawing/2014/main" id="{36EB358A-6EB5-4A78-9B0A-B5D6E879257C}"/>
                </a:ext>
              </a:extLst>
            </p:cNvPr>
            <p:cNvSpPr txBox="1"/>
            <p:nvPr/>
          </p:nvSpPr>
          <p:spPr>
            <a:xfrm>
              <a:off x="3783857" y="963612"/>
              <a:ext cx="1765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MẶT TRỜI</a:t>
              </a:r>
              <a:endParaRPr lang="en-US" dirty="0"/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="" xmlns:a16="http://schemas.microsoft.com/office/drawing/2014/main" id="{0CF557B4-11F7-49A2-8980-33611BC03AD9}"/>
              </a:ext>
            </a:extLst>
          </p:cNvPr>
          <p:cNvGrpSpPr/>
          <p:nvPr/>
        </p:nvGrpSpPr>
        <p:grpSpPr>
          <a:xfrm>
            <a:off x="4314390" y="2453860"/>
            <a:ext cx="2128331" cy="369332"/>
            <a:chOff x="4314390" y="2453860"/>
            <a:chExt cx="2128331" cy="369332"/>
          </a:xfrm>
        </p:grpSpPr>
        <p:sp>
          <p:nvSpPr>
            <p:cNvPr id="33" name="Mũi tên: Xuống 32">
              <a:extLst>
                <a:ext uri="{FF2B5EF4-FFF2-40B4-BE49-F238E27FC236}">
                  <a16:creationId xmlns="" xmlns:a16="http://schemas.microsoft.com/office/drawing/2014/main" id="{45A1A445-5D91-4F51-B2C6-DD243365C8EE}"/>
                </a:ext>
              </a:extLst>
            </p:cNvPr>
            <p:cNvSpPr/>
            <p:nvPr/>
          </p:nvSpPr>
          <p:spPr>
            <a:xfrm>
              <a:off x="4314390" y="2466117"/>
              <a:ext cx="332891" cy="35707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="" xmlns:a16="http://schemas.microsoft.com/office/drawing/2014/main" id="{0B351155-38E8-4B16-BB5F-6DC5C93B2F35}"/>
                </a:ext>
              </a:extLst>
            </p:cNvPr>
            <p:cNvSpPr txBox="1"/>
            <p:nvPr/>
          </p:nvSpPr>
          <p:spPr>
            <a:xfrm>
              <a:off x="5252039" y="2453860"/>
              <a:ext cx="119068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b="1" dirty="0" err="1"/>
                <a:t>Sự</a:t>
              </a:r>
              <a:r>
                <a:rPr lang="vi-VN" b="1" dirty="0"/>
                <a:t> </a:t>
              </a:r>
              <a:r>
                <a:rPr lang="vi-VN" b="1" dirty="0" err="1"/>
                <a:t>sống</a:t>
              </a:r>
              <a:endParaRPr lang="en-US" b="1" dirty="0"/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="" xmlns:a16="http://schemas.microsoft.com/office/drawing/2014/main" id="{AB48B34E-F5A5-4F1F-94BE-E582B812EBB6}"/>
              </a:ext>
            </a:extLst>
          </p:cNvPr>
          <p:cNvGrpSpPr/>
          <p:nvPr/>
        </p:nvGrpSpPr>
        <p:grpSpPr>
          <a:xfrm>
            <a:off x="3701268" y="4485020"/>
            <a:ext cx="4634349" cy="420780"/>
            <a:chOff x="3701268" y="4485020"/>
            <a:chExt cx="4634349" cy="420780"/>
          </a:xfrm>
        </p:grpSpPr>
        <p:sp>
          <p:nvSpPr>
            <p:cNvPr id="35" name="Mũi tên: Xuống 34">
              <a:extLst>
                <a:ext uri="{FF2B5EF4-FFF2-40B4-BE49-F238E27FC236}">
                  <a16:creationId xmlns="" xmlns:a16="http://schemas.microsoft.com/office/drawing/2014/main" id="{1F36DE59-FA2A-4935-A305-990B25938C94}"/>
                </a:ext>
              </a:extLst>
            </p:cNvPr>
            <p:cNvSpPr/>
            <p:nvPr/>
          </p:nvSpPr>
          <p:spPr>
            <a:xfrm rot="3029577">
              <a:off x="3713360" y="4550765"/>
              <a:ext cx="332891" cy="35707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Mũi tên: Xuống 35">
              <a:extLst>
                <a:ext uri="{FF2B5EF4-FFF2-40B4-BE49-F238E27FC236}">
                  <a16:creationId xmlns="" xmlns:a16="http://schemas.microsoft.com/office/drawing/2014/main" id="{54995B48-7B72-4190-BBED-35240DE3CFEC}"/>
                </a:ext>
              </a:extLst>
            </p:cNvPr>
            <p:cNvSpPr/>
            <p:nvPr/>
          </p:nvSpPr>
          <p:spPr>
            <a:xfrm rot="18952065">
              <a:off x="5109131" y="4548725"/>
              <a:ext cx="332891" cy="357075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="" xmlns:a16="http://schemas.microsoft.com/office/drawing/2014/main" id="{7854F998-950B-41AB-BDEB-FD5BB6710A33}"/>
                </a:ext>
              </a:extLst>
            </p:cNvPr>
            <p:cNvSpPr txBox="1"/>
            <p:nvPr/>
          </p:nvSpPr>
          <p:spPr>
            <a:xfrm>
              <a:off x="5692175" y="4485020"/>
              <a:ext cx="264344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hức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sạch</a:t>
              </a:r>
              <a:endParaRPr lang="en-US" b="1" dirty="0"/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="" xmlns:a16="http://schemas.microsoft.com/office/drawing/2014/main" id="{D302642F-4E26-4B19-94A3-6173BDCF0B45}"/>
              </a:ext>
            </a:extLst>
          </p:cNvPr>
          <p:cNvGrpSpPr/>
          <p:nvPr/>
        </p:nvGrpSpPr>
        <p:grpSpPr>
          <a:xfrm>
            <a:off x="3813875" y="2967261"/>
            <a:ext cx="1844955" cy="1456857"/>
            <a:chOff x="3813875" y="2967261"/>
            <a:chExt cx="1844955" cy="1456857"/>
          </a:xfrm>
        </p:grpSpPr>
        <p:pic>
          <p:nvPicPr>
            <p:cNvPr id="26" name="Đồ họa 25" descr="Cây rụng lá">
              <a:extLst>
                <a:ext uri="{FF2B5EF4-FFF2-40B4-BE49-F238E27FC236}">
                  <a16:creationId xmlns="" xmlns:a16="http://schemas.microsoft.com/office/drawing/2014/main" id="{AA85E2D4-81F7-43BC-867D-5BF658BA9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3875" y="2967261"/>
              <a:ext cx="1456857" cy="1456857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="" xmlns:a16="http://schemas.microsoft.com/office/drawing/2014/main" id="{F4F34DF8-B94F-46FF-BB2F-C130237FBBC0}"/>
                </a:ext>
              </a:extLst>
            </p:cNvPr>
            <p:cNvSpPr txBox="1"/>
            <p:nvPr/>
          </p:nvSpPr>
          <p:spPr>
            <a:xfrm>
              <a:off x="4012089" y="3326357"/>
              <a:ext cx="1646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err="1"/>
                <a:t>Thực</a:t>
              </a:r>
              <a:r>
                <a:rPr lang="vi-VN" dirty="0"/>
                <a:t> </a:t>
              </a:r>
              <a:r>
                <a:rPr lang="vi-VN" dirty="0" err="1"/>
                <a:t>vật</a:t>
              </a:r>
              <a:endParaRPr lang="en-US" dirty="0"/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="" xmlns:a16="http://schemas.microsoft.com/office/drawing/2014/main" id="{CFCDBA56-9BEB-496C-AA1D-08D0A95C0C76}"/>
              </a:ext>
            </a:extLst>
          </p:cNvPr>
          <p:cNvGrpSpPr/>
          <p:nvPr/>
        </p:nvGrpSpPr>
        <p:grpSpPr>
          <a:xfrm>
            <a:off x="1950277" y="4781000"/>
            <a:ext cx="1646741" cy="1723648"/>
            <a:chOff x="1950277" y="4781000"/>
            <a:chExt cx="1646741" cy="1723648"/>
          </a:xfrm>
        </p:grpSpPr>
        <p:pic>
          <p:nvPicPr>
            <p:cNvPr id="28" name="Đồ họa 27" descr="Nhóm">
              <a:extLst>
                <a:ext uri="{FF2B5EF4-FFF2-40B4-BE49-F238E27FC236}">
                  <a16:creationId xmlns="" xmlns:a16="http://schemas.microsoft.com/office/drawing/2014/main" id="{906465B1-E2DA-470D-A3F6-A6946999B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0277" y="4781000"/>
              <a:ext cx="1646741" cy="1646741"/>
            </a:xfrm>
            <a:prstGeom prst="rect">
              <a:avLst/>
            </a:prstGeom>
          </p:spPr>
        </p:pic>
        <p:sp>
          <p:nvSpPr>
            <p:cNvPr id="40" name="Hộp Văn bản 39">
              <a:extLst>
                <a:ext uri="{FF2B5EF4-FFF2-40B4-BE49-F238E27FC236}">
                  <a16:creationId xmlns="" xmlns:a16="http://schemas.microsoft.com/office/drawing/2014/main" id="{FEA743D9-E5FC-4A67-8260-467E3418C80D}"/>
                </a:ext>
              </a:extLst>
            </p:cNvPr>
            <p:cNvSpPr txBox="1"/>
            <p:nvPr/>
          </p:nvSpPr>
          <p:spPr>
            <a:xfrm>
              <a:off x="2179506" y="6135316"/>
              <a:ext cx="1365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Con </a:t>
              </a:r>
              <a:r>
                <a:rPr lang="vi-VN" dirty="0" err="1"/>
                <a:t>người</a:t>
              </a:r>
              <a:endParaRPr lang="en-US" dirty="0"/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="" xmlns:a16="http://schemas.microsoft.com/office/drawing/2014/main" id="{B2147A71-4EEC-4E8C-A9F4-D2D695AE0DA8}"/>
              </a:ext>
            </a:extLst>
          </p:cNvPr>
          <p:cNvGrpSpPr/>
          <p:nvPr/>
        </p:nvGrpSpPr>
        <p:grpSpPr>
          <a:xfrm>
            <a:off x="5598830" y="5009029"/>
            <a:ext cx="1420785" cy="1455863"/>
            <a:chOff x="5598830" y="5009029"/>
            <a:chExt cx="1420785" cy="1455863"/>
          </a:xfrm>
        </p:grpSpPr>
        <p:pic>
          <p:nvPicPr>
            <p:cNvPr id="30" name="Đồ họa 29" descr="Con bò">
              <a:extLst>
                <a:ext uri="{FF2B5EF4-FFF2-40B4-BE49-F238E27FC236}">
                  <a16:creationId xmlns="" xmlns:a16="http://schemas.microsoft.com/office/drawing/2014/main" id="{9C5B4CA3-6CED-4313-BFCD-E1D70361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98830" y="5009029"/>
              <a:ext cx="1190681" cy="1190681"/>
            </a:xfrm>
            <a:prstGeom prst="rect">
              <a:avLst/>
            </a:prstGeom>
          </p:spPr>
        </p:pic>
        <p:sp>
          <p:nvSpPr>
            <p:cNvPr id="41" name="Hộp Văn bản 40">
              <a:extLst>
                <a:ext uri="{FF2B5EF4-FFF2-40B4-BE49-F238E27FC236}">
                  <a16:creationId xmlns="" xmlns:a16="http://schemas.microsoft.com/office/drawing/2014/main" id="{9A9F792D-3ABC-4AAC-BB3A-DF1B2E5D6325}"/>
                </a:ext>
              </a:extLst>
            </p:cNvPr>
            <p:cNvSpPr txBox="1"/>
            <p:nvPr/>
          </p:nvSpPr>
          <p:spPr>
            <a:xfrm>
              <a:off x="5653795" y="6095560"/>
              <a:ext cx="1365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err="1"/>
                <a:t>Động</a:t>
              </a:r>
              <a:r>
                <a:rPr lang="vi-VN" dirty="0"/>
                <a:t> </a:t>
              </a:r>
              <a:r>
                <a:rPr lang="vi-VN" dirty="0" err="1"/>
                <a:t>vật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63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.4|4.7|3.4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.4|4.7|3.4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.4|4.7|3.4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.4|4.7|3.4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.4|4.7|3.4|3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1063</Words>
  <Application>Microsoft Office PowerPoint</Application>
  <PresentationFormat>On-screen Show (4:3)</PresentationFormat>
  <Paragraphs>85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</dc:creator>
  <cp:lastModifiedBy>Windows User</cp:lastModifiedBy>
  <cp:revision>7</cp:revision>
  <dcterms:created xsi:type="dcterms:W3CDTF">2020-04-23T15:54:31Z</dcterms:created>
  <dcterms:modified xsi:type="dcterms:W3CDTF">2021-03-02T07:38:12Z</dcterms:modified>
</cp:coreProperties>
</file>