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7" r:id="rId2"/>
    <p:sldId id="380" r:id="rId3"/>
    <p:sldId id="274" r:id="rId4"/>
    <p:sldId id="298" r:id="rId5"/>
    <p:sldId id="371" r:id="rId6"/>
    <p:sldId id="287" r:id="rId7"/>
    <p:sldId id="372" r:id="rId8"/>
    <p:sldId id="279" r:id="rId9"/>
    <p:sldId id="280" r:id="rId10"/>
    <p:sldId id="276" r:id="rId11"/>
    <p:sldId id="258" r:id="rId12"/>
    <p:sldId id="375" r:id="rId13"/>
    <p:sldId id="272" r:id="rId14"/>
    <p:sldId id="381" r:id="rId15"/>
    <p:sldId id="376" r:id="rId16"/>
    <p:sldId id="294" r:id="rId17"/>
    <p:sldId id="382" r:id="rId18"/>
    <p:sldId id="373" r:id="rId19"/>
    <p:sldId id="383" r:id="rId20"/>
    <p:sldId id="30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hông có Kiểu, Không có Lướ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12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AAEE-6AD3-4B90-841D-7A515720B1A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26E4-954A-4CF0-AFEB-125E674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83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AAEE-6AD3-4B90-841D-7A515720B1A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26E4-954A-4CF0-AFEB-125E674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92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AAEE-6AD3-4B90-841D-7A515720B1A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26E4-954A-4CF0-AFEB-125E674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669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6ECCA4B8-9EA6-43ED-98B6-4724CA22C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11879F74-2EFC-4FA3-84BC-283403044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6B8638B2-5C1D-4374-8667-D81E52D32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9EA79-8C18-4BA9-A1A4-EDB5284F66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6632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AAEE-6AD3-4B90-841D-7A515720B1A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26E4-954A-4CF0-AFEB-125E674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82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AAEE-6AD3-4B90-841D-7A515720B1A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26E4-954A-4CF0-AFEB-125E674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28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AAEE-6AD3-4B90-841D-7A515720B1A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26E4-954A-4CF0-AFEB-125E674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60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AAEE-6AD3-4B90-841D-7A515720B1A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26E4-954A-4CF0-AFEB-125E674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5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AAEE-6AD3-4B90-841D-7A515720B1A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26E4-954A-4CF0-AFEB-125E674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08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AAEE-6AD3-4B90-841D-7A515720B1A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26E4-954A-4CF0-AFEB-125E674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96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AAEE-6AD3-4B90-841D-7A515720B1A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26E4-954A-4CF0-AFEB-125E674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51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AAEE-6AD3-4B90-841D-7A515720B1A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26E4-954A-4CF0-AFEB-125E674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71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CAAEE-6AD3-4B90-841D-7A515720B1A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526E4-954A-4CF0-AFEB-125E674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99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7962" y="1487277"/>
            <a:ext cx="80643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</a:rPr>
              <a:t>Chào</a:t>
            </a:r>
            <a:r>
              <a:rPr lang="en-US" sz="4500" b="1" dirty="0">
                <a:solidFill>
                  <a:srgbClr val="FF0000"/>
                </a:solidFill>
              </a:rPr>
              <a:t> </a:t>
            </a:r>
            <a:r>
              <a:rPr lang="en-US" sz="4500" b="1" dirty="0" err="1">
                <a:solidFill>
                  <a:srgbClr val="FF0000"/>
                </a:solidFill>
              </a:rPr>
              <a:t>mừng</a:t>
            </a:r>
            <a:r>
              <a:rPr lang="en-US" sz="4500" b="1" dirty="0">
                <a:solidFill>
                  <a:srgbClr val="FF0000"/>
                </a:solidFill>
              </a:rPr>
              <a:t> </a:t>
            </a:r>
            <a:r>
              <a:rPr lang="en-US" sz="4500" b="1" dirty="0" err="1">
                <a:solidFill>
                  <a:srgbClr val="FF0000"/>
                </a:solidFill>
              </a:rPr>
              <a:t>các</a:t>
            </a:r>
            <a:r>
              <a:rPr lang="en-US" sz="4500" b="1" dirty="0">
                <a:solidFill>
                  <a:srgbClr val="FF0000"/>
                </a:solidFill>
              </a:rPr>
              <a:t> con </a:t>
            </a:r>
            <a:r>
              <a:rPr lang="en-US" sz="4500" b="1" dirty="0" err="1">
                <a:solidFill>
                  <a:srgbClr val="FF0000"/>
                </a:solidFill>
              </a:rPr>
              <a:t>lớp</a:t>
            </a:r>
            <a:r>
              <a:rPr lang="en-US" sz="4500" b="1" dirty="0">
                <a:solidFill>
                  <a:srgbClr val="FF0000"/>
                </a:solidFill>
              </a:rPr>
              <a:t> 4</a:t>
            </a:r>
            <a:r>
              <a:rPr lang="vi-VN" sz="4500" b="1" dirty="0" smtClean="0">
                <a:solidFill>
                  <a:srgbClr val="FF0000"/>
                </a:solidFill>
              </a:rPr>
              <a:t>a</a:t>
            </a:r>
            <a:r>
              <a:rPr lang="en-US" sz="4500" b="1" dirty="0" smtClean="0">
                <a:solidFill>
                  <a:srgbClr val="FF0000"/>
                </a:solidFill>
              </a:rPr>
              <a:t>4</a:t>
            </a:r>
            <a:endParaRPr lang="en-US" sz="4500" b="1" dirty="0">
              <a:solidFill>
                <a:srgbClr val="FF0000"/>
              </a:solidFill>
            </a:endParaRPr>
          </a:p>
          <a:p>
            <a:r>
              <a:rPr lang="en-US" sz="4500" b="1" dirty="0">
                <a:solidFill>
                  <a:srgbClr val="FF0000"/>
                </a:solidFill>
              </a:rPr>
              <a:t>                   </a:t>
            </a:r>
            <a:r>
              <a:rPr lang="en-US" sz="4500" b="1" dirty="0" err="1">
                <a:solidFill>
                  <a:srgbClr val="FF0000"/>
                </a:solidFill>
              </a:rPr>
              <a:t>đến</a:t>
            </a:r>
            <a:r>
              <a:rPr lang="en-US" sz="4500" b="1" dirty="0">
                <a:solidFill>
                  <a:srgbClr val="FF0000"/>
                </a:solidFill>
              </a:rPr>
              <a:t> </a:t>
            </a:r>
            <a:r>
              <a:rPr lang="en-US" sz="4500" b="1" dirty="0" err="1">
                <a:solidFill>
                  <a:srgbClr val="FF0000"/>
                </a:solidFill>
              </a:rPr>
              <a:t>với</a:t>
            </a:r>
            <a:r>
              <a:rPr lang="en-US" sz="4500" b="1" dirty="0">
                <a:solidFill>
                  <a:srgbClr val="FF0000"/>
                </a:solidFill>
              </a:rPr>
              <a:t> </a:t>
            </a:r>
            <a:r>
              <a:rPr lang="en-US" sz="4500" b="1" dirty="0" err="1">
                <a:solidFill>
                  <a:srgbClr val="FF0000"/>
                </a:solidFill>
              </a:rPr>
              <a:t>tiết</a:t>
            </a:r>
            <a:r>
              <a:rPr lang="en-US" sz="4500" b="1" dirty="0">
                <a:solidFill>
                  <a:srgbClr val="FF0000"/>
                </a:solidFill>
              </a:rPr>
              <a:t> </a:t>
            </a:r>
            <a:r>
              <a:rPr lang="en-US" sz="4500" b="1" dirty="0" err="1">
                <a:solidFill>
                  <a:srgbClr val="FF0000"/>
                </a:solidFill>
              </a:rPr>
              <a:t>Khoa</a:t>
            </a:r>
            <a:r>
              <a:rPr lang="en-US" sz="4500" b="1" dirty="0">
                <a:solidFill>
                  <a:srgbClr val="FF0000"/>
                </a:solidFill>
              </a:rPr>
              <a:t> </a:t>
            </a:r>
            <a:r>
              <a:rPr lang="en-US" sz="4500" b="1" dirty="0" err="1">
                <a:solidFill>
                  <a:srgbClr val="FF0000"/>
                </a:solidFill>
              </a:rPr>
              <a:t>học</a:t>
            </a:r>
            <a:endParaRPr lang="en-US" sz="45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1645" y="3198167"/>
            <a:ext cx="3888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</a:rPr>
              <a:t>Giáo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viên</a:t>
            </a:r>
            <a:r>
              <a:rPr lang="en-US" sz="2400" b="1" dirty="0">
                <a:solidFill>
                  <a:srgbClr val="002060"/>
                </a:solidFill>
              </a:rPr>
              <a:t>: </a:t>
            </a:r>
            <a:r>
              <a:rPr lang="vi-VN" sz="2400" b="1" dirty="0">
                <a:solidFill>
                  <a:srgbClr val="002060"/>
                </a:solidFill>
              </a:rPr>
              <a:t>Âu Thanh Thư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19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BC286E8-E9F8-4AED-8B75-6A160E591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5877" y="1314819"/>
            <a:ext cx="3741898" cy="398781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452828" y="193780"/>
            <a:ext cx="4672364" cy="1508665"/>
            <a:chOff x="4789949" y="661403"/>
            <a:chExt cx="6657980" cy="2300288"/>
          </a:xfrm>
        </p:grpSpPr>
        <p:sp>
          <p:nvSpPr>
            <p:cNvPr id="5" name="Thought Bubble: Cloud 21">
              <a:extLst>
                <a:ext uri="{FF2B5EF4-FFF2-40B4-BE49-F238E27FC236}">
                  <a16:creationId xmlns:a16="http://schemas.microsoft.com/office/drawing/2014/main" xmlns="" id="{C2844F0D-FF9C-455E-9B38-EE9943B709EF}"/>
                </a:ext>
              </a:extLst>
            </p:cNvPr>
            <p:cNvSpPr/>
            <p:nvPr/>
          </p:nvSpPr>
          <p:spPr>
            <a:xfrm>
              <a:off x="4789949" y="661403"/>
              <a:ext cx="6657980" cy="2300288"/>
            </a:xfrm>
            <a:prstGeom prst="cloudCallout">
              <a:avLst>
                <a:gd name="adj1" fmla="val -77673"/>
                <a:gd name="adj2" fmla="val 38645"/>
              </a:avLst>
            </a:prstGeom>
            <a:solidFill>
              <a:srgbClr val="077F07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defRPr/>
              </a:pPr>
              <a:endParaRPr lang="en-US" sz="2400" b="1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629848" y="972620"/>
              <a:ext cx="246308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514350">
                <a:defRPr/>
              </a:pPr>
              <a:endParaRPr lang="en-US" sz="2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8253319E-E25E-48C6-A257-3D9D47B7869B}"/>
              </a:ext>
            </a:extLst>
          </p:cNvPr>
          <p:cNvSpPr txBox="1">
            <a:spLocks noChangeArrowheads="1"/>
          </p:cNvSpPr>
          <p:nvPr/>
        </p:nvSpPr>
        <p:spPr>
          <a:xfrm>
            <a:off x="4147930" y="374721"/>
            <a:ext cx="3882887" cy="1146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dirty="0" err="1">
                <a:solidFill>
                  <a:srgbClr val="FFFF00"/>
                </a:solidFill>
              </a:rPr>
              <a:t>Bóng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tối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xuất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hiện</a:t>
            </a:r>
            <a:r>
              <a:rPr lang="en-US" altLang="en-US" sz="3200" b="1" dirty="0">
                <a:solidFill>
                  <a:srgbClr val="FFFF00"/>
                </a:solidFill>
              </a:rPr>
              <a:t> ở </a:t>
            </a:r>
            <a:r>
              <a:rPr lang="en-US" altLang="en-US" sz="3200" b="1" dirty="0" err="1">
                <a:solidFill>
                  <a:srgbClr val="FFFF00"/>
                </a:solidFill>
              </a:rPr>
              <a:t>đâu</a:t>
            </a:r>
            <a:r>
              <a:rPr lang="en-US" altLang="en-US" sz="3200" b="1" dirty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0420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xmlns="" id="{E9E376C8-B31C-424A-855E-3DF89ECF0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5A7330-68BB-4B38-B738-CA591B9AF3F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pic>
        <p:nvPicPr>
          <p:cNvPr id="8195" name="Picture 5" descr="E:\KIM CUC\GIAO AN 2013-2014\Ban tay nan bot lop 5\Hinh anh BTNB\IMG_0013.JPG">
            <a:extLst>
              <a:ext uri="{FF2B5EF4-FFF2-40B4-BE49-F238E27FC236}">
                <a16:creationId xmlns:a16="http://schemas.microsoft.com/office/drawing/2014/main" xmlns="" id="{1F7933C5-D99D-4C7E-8AA3-15AEEDEBF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50" y="201288"/>
            <a:ext cx="4057650" cy="3051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8" descr="G:\Ban tay nan bot lop 5\Hinh anh BTNB\Picture1.png">
            <a:extLst>
              <a:ext uri="{FF2B5EF4-FFF2-40B4-BE49-F238E27FC236}">
                <a16:creationId xmlns:a16="http://schemas.microsoft.com/office/drawing/2014/main" xmlns="" id="{EB4ACB38-F366-4B2A-9D5F-CE9234D09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901" y="231716"/>
            <a:ext cx="4067830" cy="302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Box 1">
            <a:extLst>
              <a:ext uri="{FF2B5EF4-FFF2-40B4-BE49-F238E27FC236}">
                <a16:creationId xmlns:a16="http://schemas.microsoft.com/office/drawing/2014/main" xmlns="" id="{F1162977-F7E0-490A-8A42-32E992292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450" y="2791159"/>
            <a:ext cx="381000" cy="461963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8200" name="TextBox 7">
            <a:extLst>
              <a:ext uri="{FF2B5EF4-FFF2-40B4-BE49-F238E27FC236}">
                <a16:creationId xmlns:a16="http://schemas.microsoft.com/office/drawing/2014/main" xmlns="" id="{7C38548F-F44C-4CE3-AC09-B857797FE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2901" y="2791159"/>
            <a:ext cx="381000" cy="461962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xmlns="" id="{277B10E0-D1CA-4E54-829B-C297E50ABAD7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4407861"/>
            <a:ext cx="9144000" cy="793753"/>
          </a:xfrm>
          <a:prstGeom prst="rect">
            <a:avLst/>
          </a:prstGeom>
          <a:gradFill rotWithShape="1">
            <a:gsLst>
              <a:gs pos="0">
                <a:srgbClr val="CCFF66"/>
              </a:gs>
              <a:gs pos="50000">
                <a:srgbClr val="FFFFFF"/>
              </a:gs>
              <a:gs pos="100000">
                <a:srgbClr val="CCFF66"/>
              </a:gs>
            </a:gsLst>
            <a:lin ang="5400000" scaled="1"/>
          </a:gra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Bóng tối xuất hiện ở phía sau vật cản sáng.</a:t>
            </a:r>
            <a:endParaRPr lang="en-US" alt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>
            <a:extLst>
              <a:ext uri="{FF2B5EF4-FFF2-40B4-BE49-F238E27FC236}">
                <a16:creationId xmlns:a16="http://schemas.microsoft.com/office/drawing/2014/main" xmlns="" id="{92E1A787-2C28-400D-9FDC-CE261C2425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7" t="7293" r="17711" b="43819"/>
          <a:stretch/>
        </p:blipFill>
        <p:spPr>
          <a:xfrm>
            <a:off x="0" y="0"/>
            <a:ext cx="9036587" cy="6775373"/>
          </a:xfrm>
          <a:prstGeom prst="rect">
            <a:avLst/>
          </a:prstGeom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EDD99091-B164-483D-A30F-74423868F1A9}"/>
              </a:ext>
            </a:extLst>
          </p:cNvPr>
          <p:cNvSpPr/>
          <p:nvPr/>
        </p:nvSpPr>
        <p:spPr>
          <a:xfrm>
            <a:off x="882426" y="628938"/>
            <a:ext cx="856908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3111500" algn="l"/>
              </a:tabLst>
            </a:pP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vi-VN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vi-VN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vi-VN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vi-VN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vi-VN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tối</a:t>
            </a:r>
            <a:r>
              <a:rPr lang="vi-VN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xmlns="" id="{1C064011-555B-4FE4-B510-749E4A680079}"/>
              </a:ext>
            </a:extLst>
          </p:cNvPr>
          <p:cNvSpPr/>
          <p:nvPr/>
        </p:nvSpPr>
        <p:spPr>
          <a:xfrm>
            <a:off x="882426" y="1351105"/>
            <a:ext cx="7227904" cy="1339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dược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50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>
            <a:extLst>
              <a:ext uri="{FF2B5EF4-FFF2-40B4-BE49-F238E27FC236}">
                <a16:creationId xmlns:a16="http://schemas.microsoft.com/office/drawing/2014/main" xmlns="" id="{49ED02E9-D37F-4140-932B-24560B8BA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1B265E-89F3-4F2E-8140-FB1603EB281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pic>
        <p:nvPicPr>
          <p:cNvPr id="9221" name="Picture 6" descr="E:\KIM CUC\GIAO AN 2013-2014\Ban tay nan bot lop 5\Hinh anh BTNB\3.png">
            <a:extLst>
              <a:ext uri="{FF2B5EF4-FFF2-40B4-BE49-F238E27FC236}">
                <a16:creationId xmlns:a16="http://schemas.microsoft.com/office/drawing/2014/main" xmlns="" id="{5EB6F2D3-13D6-4DB8-9021-DF881C4D3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1676400"/>
            <a:ext cx="3114675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7" descr="E:\KIM CUC\GIAO AN 2013-2014\Ban tay nan bot lop 5\Hinh anh BTNB\4.png">
            <a:extLst>
              <a:ext uri="{FF2B5EF4-FFF2-40B4-BE49-F238E27FC236}">
                <a16:creationId xmlns:a16="http://schemas.microsoft.com/office/drawing/2014/main" xmlns="" id="{62CE3402-3C23-4B28-90F6-D87657FB4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191000"/>
            <a:ext cx="32480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8" descr="E:\KIM CUC\GIAO AN 2013-2014\Ban tay nan bot lop 5\Hinh anh BTNB\5.png">
            <a:extLst>
              <a:ext uri="{FF2B5EF4-FFF2-40B4-BE49-F238E27FC236}">
                <a16:creationId xmlns:a16="http://schemas.microsoft.com/office/drawing/2014/main" xmlns="" id="{86D45128-C72A-420A-910E-D51289E5A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4191000"/>
            <a:ext cx="32448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TextBox 2">
            <a:extLst>
              <a:ext uri="{FF2B5EF4-FFF2-40B4-BE49-F238E27FC236}">
                <a16:creationId xmlns:a16="http://schemas.microsoft.com/office/drawing/2014/main" xmlns="" id="{1C613CA4-D215-479D-AF3D-DDF0C321D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6950" y="1676399"/>
            <a:ext cx="1284288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Arial "/>
              </a:rPr>
              <a:t>12 </a:t>
            </a:r>
            <a:r>
              <a:rPr lang="en-US" altLang="en-US" sz="2800" b="1" dirty="0" err="1">
                <a:solidFill>
                  <a:srgbClr val="C00000"/>
                </a:solidFill>
                <a:latin typeface="Arial "/>
              </a:rPr>
              <a:t>giờ</a:t>
            </a:r>
            <a:r>
              <a:rPr lang="en-US" altLang="en-US" sz="2800" b="1" dirty="0">
                <a:solidFill>
                  <a:srgbClr val="C00000"/>
                </a:solidFill>
                <a:latin typeface="Arial "/>
              </a:rPr>
              <a:t> </a:t>
            </a:r>
            <a:endParaRPr lang="en-US" altLang="en-US" sz="2800" b="1" i="1" dirty="0">
              <a:solidFill>
                <a:srgbClr val="0000CC"/>
              </a:solidFill>
              <a:latin typeface="Arial "/>
            </a:endParaRPr>
          </a:p>
        </p:txBody>
      </p:sp>
      <p:sp>
        <p:nvSpPr>
          <p:cNvPr id="9227" name="TextBox 2">
            <a:extLst>
              <a:ext uri="{FF2B5EF4-FFF2-40B4-BE49-F238E27FC236}">
                <a16:creationId xmlns:a16="http://schemas.microsoft.com/office/drawing/2014/main" xmlns="" id="{FF67A9C0-2C44-4974-B485-D9B982448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200939"/>
            <a:ext cx="1352550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Arial "/>
              </a:rPr>
              <a:t>14 </a:t>
            </a:r>
            <a:r>
              <a:rPr lang="en-US" altLang="en-US" sz="2800" b="1" dirty="0" err="1">
                <a:solidFill>
                  <a:srgbClr val="C00000"/>
                </a:solidFill>
                <a:latin typeface="Arial "/>
              </a:rPr>
              <a:t>giờ</a:t>
            </a:r>
            <a:r>
              <a:rPr lang="en-US" altLang="en-US" sz="2800" b="1" dirty="0">
                <a:solidFill>
                  <a:srgbClr val="C00000"/>
                </a:solidFill>
                <a:latin typeface="Arial "/>
              </a:rPr>
              <a:t> </a:t>
            </a:r>
            <a:endParaRPr lang="en-US" altLang="en-US" sz="2800" b="1" i="1" dirty="0">
              <a:solidFill>
                <a:srgbClr val="0000CC"/>
              </a:solidFill>
              <a:latin typeface="Arial "/>
            </a:endParaRPr>
          </a:p>
        </p:txBody>
      </p:sp>
      <p:sp>
        <p:nvSpPr>
          <p:cNvPr id="9228" name="TextBox 2">
            <a:extLst>
              <a:ext uri="{FF2B5EF4-FFF2-40B4-BE49-F238E27FC236}">
                <a16:creationId xmlns:a16="http://schemas.microsoft.com/office/drawing/2014/main" xmlns="" id="{1A3CCC56-EFA7-4865-ADA0-C39AA93F2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2638" y="4200939"/>
            <a:ext cx="1252538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Arial "/>
              </a:rPr>
              <a:t>16 </a:t>
            </a:r>
            <a:r>
              <a:rPr lang="en-US" altLang="en-US" sz="2800" b="1" dirty="0" err="1">
                <a:solidFill>
                  <a:srgbClr val="C00000"/>
                </a:solidFill>
                <a:latin typeface="Arial "/>
              </a:rPr>
              <a:t>giờ</a:t>
            </a:r>
            <a:r>
              <a:rPr lang="en-US" altLang="en-US" sz="2800" b="1" dirty="0">
                <a:solidFill>
                  <a:srgbClr val="C00000"/>
                </a:solidFill>
                <a:latin typeface="Arial "/>
              </a:rPr>
              <a:t> </a:t>
            </a:r>
            <a:endParaRPr lang="en-US" altLang="en-US" sz="2800" b="1" i="1" dirty="0">
              <a:solidFill>
                <a:srgbClr val="0000CC"/>
              </a:solidFill>
              <a:latin typeface="Arial 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28D37CD9-0EE5-4A24-A078-A59320E360BB}"/>
              </a:ext>
            </a:extLst>
          </p:cNvPr>
          <p:cNvGrpSpPr/>
          <p:nvPr/>
        </p:nvGrpSpPr>
        <p:grpSpPr>
          <a:xfrm>
            <a:off x="71438" y="1676400"/>
            <a:ext cx="2900362" cy="2489200"/>
            <a:chOff x="71438" y="1676400"/>
            <a:chExt cx="2900362" cy="2489200"/>
          </a:xfrm>
        </p:grpSpPr>
        <p:pic>
          <p:nvPicPr>
            <p:cNvPr id="9219" name="Picture 4" descr="E:\KIM CUC\GIAO AN 2013-2014\Ban tay nan bot lop 5\Hinh anh BTNB\1.png">
              <a:extLst>
                <a:ext uri="{FF2B5EF4-FFF2-40B4-BE49-F238E27FC236}">
                  <a16:creationId xmlns:a16="http://schemas.microsoft.com/office/drawing/2014/main" xmlns="" id="{811E2DE3-A8CD-41B9-A310-5501530205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8" y="1676400"/>
              <a:ext cx="2900362" cy="248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4" name="TextBox 2">
              <a:extLst>
                <a:ext uri="{FF2B5EF4-FFF2-40B4-BE49-F238E27FC236}">
                  <a16:creationId xmlns:a16="http://schemas.microsoft.com/office/drawing/2014/main" xmlns="" id="{9D8C9374-7A5F-4563-8963-7CC1906770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5462" y="1676400"/>
              <a:ext cx="1171575" cy="52387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C00000"/>
                  </a:solidFill>
                  <a:latin typeface="Arial "/>
                </a:rPr>
                <a:t>9 </a:t>
              </a:r>
              <a:r>
                <a:rPr lang="en-US" altLang="en-US" sz="2800" b="1" dirty="0" err="1">
                  <a:solidFill>
                    <a:srgbClr val="C00000"/>
                  </a:solidFill>
                  <a:latin typeface="Arial "/>
                </a:rPr>
                <a:t>giờ</a:t>
              </a:r>
              <a:r>
                <a:rPr lang="en-US" altLang="en-US" sz="2800" b="1" dirty="0">
                  <a:solidFill>
                    <a:srgbClr val="C00000"/>
                  </a:solidFill>
                  <a:latin typeface="Arial "/>
                </a:rPr>
                <a:t> </a:t>
              </a:r>
              <a:endParaRPr lang="en-US" altLang="en-US" sz="2800" b="1" i="1" dirty="0">
                <a:solidFill>
                  <a:srgbClr val="0000CC"/>
                </a:solidFill>
                <a:latin typeface="Arial 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5AA2E7B3-F311-4FDC-8F7A-F862FDAD40AD}"/>
                </a:ext>
              </a:extLst>
            </p:cNvPr>
            <p:cNvSpPr txBox="1"/>
            <p:nvPr/>
          </p:nvSpPr>
          <p:spPr>
            <a:xfrm>
              <a:off x="128588" y="3652838"/>
              <a:ext cx="381000" cy="46196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" name="Nhóm 2">
            <a:extLst>
              <a:ext uri="{FF2B5EF4-FFF2-40B4-BE49-F238E27FC236}">
                <a16:creationId xmlns:a16="http://schemas.microsoft.com/office/drawing/2014/main" xmlns="" id="{9FD77EEC-AD93-4780-9A8B-9081BA849699}"/>
              </a:ext>
            </a:extLst>
          </p:cNvPr>
          <p:cNvGrpSpPr/>
          <p:nvPr/>
        </p:nvGrpSpPr>
        <p:grpSpPr>
          <a:xfrm>
            <a:off x="2990850" y="1676400"/>
            <a:ext cx="2998788" cy="2489200"/>
            <a:chOff x="2990850" y="1676400"/>
            <a:chExt cx="2998788" cy="2489200"/>
          </a:xfrm>
        </p:grpSpPr>
        <p:pic>
          <p:nvPicPr>
            <p:cNvPr id="9220" name="Picture 5" descr="E:\KIM CUC\GIAO AN 2013-2014\Ban tay nan bot lop 5\Hinh anh BTNB\2.png">
              <a:extLst>
                <a:ext uri="{FF2B5EF4-FFF2-40B4-BE49-F238E27FC236}">
                  <a16:creationId xmlns:a16="http://schemas.microsoft.com/office/drawing/2014/main" xmlns="" id="{17E570A5-B717-4D5A-9B6C-140EC2B661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850" y="1676400"/>
              <a:ext cx="2998788" cy="248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5" name="TextBox 2">
              <a:extLst>
                <a:ext uri="{FF2B5EF4-FFF2-40B4-BE49-F238E27FC236}">
                  <a16:creationId xmlns:a16="http://schemas.microsoft.com/office/drawing/2014/main" xmlns="" id="{65F12402-D15E-4820-8B60-996B7E5C3C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5351" y="1676400"/>
              <a:ext cx="1284287" cy="52387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C00000"/>
                  </a:solidFill>
                  <a:latin typeface="Arial "/>
                </a:rPr>
                <a:t>11 </a:t>
              </a:r>
              <a:r>
                <a:rPr lang="en-US" altLang="en-US" sz="2800" b="1" dirty="0" err="1">
                  <a:solidFill>
                    <a:srgbClr val="C00000"/>
                  </a:solidFill>
                  <a:latin typeface="Arial "/>
                </a:rPr>
                <a:t>giờ</a:t>
              </a:r>
              <a:r>
                <a:rPr lang="en-US" altLang="en-US" sz="2800" b="1" dirty="0">
                  <a:solidFill>
                    <a:srgbClr val="C00000"/>
                  </a:solidFill>
                  <a:latin typeface="Arial "/>
                </a:rPr>
                <a:t> </a:t>
              </a:r>
              <a:endParaRPr lang="en-US" altLang="en-US" sz="2800" b="1" i="1" dirty="0">
                <a:solidFill>
                  <a:srgbClr val="0000CC"/>
                </a:solidFill>
                <a:latin typeface="Arial 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B3CD91B7-ABDF-462B-A0BD-FC732FBADABE}"/>
                </a:ext>
              </a:extLst>
            </p:cNvPr>
            <p:cNvSpPr txBox="1"/>
            <p:nvPr/>
          </p:nvSpPr>
          <p:spPr>
            <a:xfrm>
              <a:off x="3121025" y="3657600"/>
              <a:ext cx="381000" cy="46196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b="1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55A840E-E842-4F29-AF78-64669CE2C9D8}"/>
              </a:ext>
            </a:extLst>
          </p:cNvPr>
          <p:cNvSpPr txBox="1"/>
          <p:nvPr/>
        </p:nvSpPr>
        <p:spPr>
          <a:xfrm>
            <a:off x="6111875" y="3616325"/>
            <a:ext cx="381000" cy="4619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31074FE-B595-4C08-BE76-931273E2BAD4}"/>
              </a:ext>
            </a:extLst>
          </p:cNvPr>
          <p:cNvSpPr txBox="1"/>
          <p:nvPr/>
        </p:nvSpPr>
        <p:spPr>
          <a:xfrm>
            <a:off x="1350963" y="6311900"/>
            <a:ext cx="381000" cy="4619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60CCA49-5A62-4F55-B651-16F5ADEC0DEE}"/>
              </a:ext>
            </a:extLst>
          </p:cNvPr>
          <p:cNvSpPr txBox="1"/>
          <p:nvPr/>
        </p:nvSpPr>
        <p:spPr>
          <a:xfrm>
            <a:off x="7442200" y="6294438"/>
            <a:ext cx="381000" cy="4603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9234" name="TextBox 1">
            <a:extLst>
              <a:ext uri="{FF2B5EF4-FFF2-40B4-BE49-F238E27FC236}">
                <a16:creationId xmlns:a16="http://schemas.microsoft.com/office/drawing/2014/main" xmlns="" id="{0C7795B8-8856-4E51-8364-8A3996CDF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3980"/>
            <a:ext cx="951506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altLang="en-US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altLang="en-US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altLang="en-US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altLang="en-US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altLang="en-US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en-US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altLang="en-US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altLang="en-US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altLang="en-US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xmlns="" id="{70BD5DB1-AA42-43FD-91FC-3B683E5DB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138" y="756882"/>
            <a:ext cx="91329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vi-VN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cây thay </a:t>
            </a:r>
            <a:r>
              <a:rPr lang="vi-VN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vi-VN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vi-VN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vi-VN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vi-VN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vi-VN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 animBg="1"/>
      <p:bldP spid="9227" grpId="0" animBg="1"/>
      <p:bldP spid="9228" grpId="0" animBg="1"/>
      <p:bldP spid="16" grpId="0" animBg="1"/>
      <p:bldP spid="17" grpId="0" animBg="1"/>
      <p:bldP spid="18" grpId="0" animBg="1"/>
      <p:bldP spid="9234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BC286E8-E9F8-4AED-8B75-6A160E591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5877" y="1314819"/>
            <a:ext cx="3741898" cy="398781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452828" y="193780"/>
            <a:ext cx="4672364" cy="1508665"/>
            <a:chOff x="4789949" y="661403"/>
            <a:chExt cx="6657980" cy="2300288"/>
          </a:xfrm>
        </p:grpSpPr>
        <p:sp>
          <p:nvSpPr>
            <p:cNvPr id="5" name="Thought Bubble: Cloud 21">
              <a:extLst>
                <a:ext uri="{FF2B5EF4-FFF2-40B4-BE49-F238E27FC236}">
                  <a16:creationId xmlns:a16="http://schemas.microsoft.com/office/drawing/2014/main" xmlns="" id="{C2844F0D-FF9C-455E-9B38-EE9943B709EF}"/>
                </a:ext>
              </a:extLst>
            </p:cNvPr>
            <p:cNvSpPr/>
            <p:nvPr/>
          </p:nvSpPr>
          <p:spPr>
            <a:xfrm>
              <a:off x="4789949" y="661403"/>
              <a:ext cx="6657980" cy="2300288"/>
            </a:xfrm>
            <a:prstGeom prst="cloudCallout">
              <a:avLst>
                <a:gd name="adj1" fmla="val -77673"/>
                <a:gd name="adj2" fmla="val 38645"/>
              </a:avLst>
            </a:prstGeom>
            <a:solidFill>
              <a:srgbClr val="077F07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defRPr/>
              </a:pPr>
              <a:endParaRPr lang="en-US" sz="2400" b="1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629848" y="972620"/>
              <a:ext cx="246308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514350">
                <a:defRPr/>
              </a:pPr>
              <a:endParaRPr lang="en-US" sz="2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8253319E-E25E-48C6-A257-3D9D47B7869B}"/>
              </a:ext>
            </a:extLst>
          </p:cNvPr>
          <p:cNvSpPr txBox="1">
            <a:spLocks noChangeArrowheads="1"/>
          </p:cNvSpPr>
          <p:nvPr/>
        </p:nvSpPr>
        <p:spPr>
          <a:xfrm>
            <a:off x="4242305" y="555663"/>
            <a:ext cx="3882887" cy="1146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Bóng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của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vật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thay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đổi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khi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nào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</a:p>
          <a:p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5DE39A73-8C92-4654-9659-19F0F9CFCE17}"/>
              </a:ext>
            </a:extLst>
          </p:cNvPr>
          <p:cNvSpPr/>
          <p:nvPr/>
        </p:nvSpPr>
        <p:spPr>
          <a:xfrm>
            <a:off x="3661981" y="1702445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xmlns="" id="{F2DE7986-0110-4BAF-8287-44300BBFF257}"/>
              </a:ext>
            </a:extLst>
          </p:cNvPr>
          <p:cNvGrpSpPr/>
          <p:nvPr/>
        </p:nvGrpSpPr>
        <p:grpSpPr>
          <a:xfrm>
            <a:off x="2538657" y="4114800"/>
            <a:ext cx="3107026" cy="2590800"/>
            <a:chOff x="71438" y="1676400"/>
            <a:chExt cx="2900362" cy="2489200"/>
          </a:xfrm>
        </p:grpSpPr>
        <p:pic>
          <p:nvPicPr>
            <p:cNvPr id="13" name="Picture 4" descr="E:\KIM CUC\GIAO AN 2013-2014\Ban tay nan bot lop 5\Hinh anh BTNB\1.png">
              <a:extLst>
                <a:ext uri="{FF2B5EF4-FFF2-40B4-BE49-F238E27FC236}">
                  <a16:creationId xmlns:a16="http://schemas.microsoft.com/office/drawing/2014/main" xmlns="" id="{5C56FC8F-A972-412B-A6C4-354F54455C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8" y="1676400"/>
              <a:ext cx="2900362" cy="248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2">
              <a:extLst>
                <a:ext uri="{FF2B5EF4-FFF2-40B4-BE49-F238E27FC236}">
                  <a16:creationId xmlns:a16="http://schemas.microsoft.com/office/drawing/2014/main" xmlns="" id="{93DC2B81-FE89-40BA-A3E4-DFA83962A3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5462" y="1676400"/>
              <a:ext cx="1171575" cy="52387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C00000"/>
                  </a:solidFill>
                  <a:latin typeface="Arial "/>
                </a:rPr>
                <a:t>9 </a:t>
              </a:r>
              <a:r>
                <a:rPr lang="en-US" altLang="en-US" sz="2800" b="1" dirty="0" err="1">
                  <a:solidFill>
                    <a:srgbClr val="C00000"/>
                  </a:solidFill>
                  <a:latin typeface="Arial "/>
                </a:rPr>
                <a:t>giờ</a:t>
              </a:r>
              <a:r>
                <a:rPr lang="en-US" altLang="en-US" sz="2800" b="1" dirty="0">
                  <a:solidFill>
                    <a:srgbClr val="C00000"/>
                  </a:solidFill>
                  <a:latin typeface="Arial "/>
                </a:rPr>
                <a:t> </a:t>
              </a:r>
              <a:endParaRPr lang="en-US" altLang="en-US" sz="2800" b="1" i="1" dirty="0">
                <a:solidFill>
                  <a:srgbClr val="0000CC"/>
                </a:solidFill>
                <a:latin typeface="Arial "/>
              </a:endParaRPr>
            </a:p>
          </p:txBody>
        </p:sp>
        <p:sp>
          <p:nvSpPr>
            <p:cNvPr id="15" name="TextBox 13">
              <a:extLst>
                <a:ext uri="{FF2B5EF4-FFF2-40B4-BE49-F238E27FC236}">
                  <a16:creationId xmlns:a16="http://schemas.microsoft.com/office/drawing/2014/main" xmlns="" id="{DDA47F0B-2DD4-4F4E-A5C3-F27F2086D3BB}"/>
                </a:ext>
              </a:extLst>
            </p:cNvPr>
            <p:cNvSpPr txBox="1"/>
            <p:nvPr/>
          </p:nvSpPr>
          <p:spPr>
            <a:xfrm>
              <a:off x="128588" y="3652838"/>
              <a:ext cx="381000" cy="46196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6" name="Nhóm 5">
            <a:extLst>
              <a:ext uri="{FF2B5EF4-FFF2-40B4-BE49-F238E27FC236}">
                <a16:creationId xmlns:a16="http://schemas.microsoft.com/office/drawing/2014/main" xmlns="" id="{E641CF8A-70AE-4A83-8550-1643A6E897DA}"/>
              </a:ext>
            </a:extLst>
          </p:cNvPr>
          <p:cNvGrpSpPr/>
          <p:nvPr/>
        </p:nvGrpSpPr>
        <p:grpSpPr>
          <a:xfrm>
            <a:off x="5899150" y="4114800"/>
            <a:ext cx="3244850" cy="2590800"/>
            <a:chOff x="5899150" y="4114800"/>
            <a:chExt cx="3244850" cy="2590800"/>
          </a:xfrm>
        </p:grpSpPr>
        <p:pic>
          <p:nvPicPr>
            <p:cNvPr id="8" name="Picture 8" descr="E:\KIM CUC\GIAO AN 2013-2014\Ban tay nan bot lop 5\Hinh anh BTNB\5.png">
              <a:extLst>
                <a:ext uri="{FF2B5EF4-FFF2-40B4-BE49-F238E27FC236}">
                  <a16:creationId xmlns:a16="http://schemas.microsoft.com/office/drawing/2014/main" xmlns="" id="{6157D5E2-719C-47DB-A9E2-3DB4951B73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9150" y="4114800"/>
              <a:ext cx="3244850" cy="259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2">
              <a:extLst>
                <a:ext uri="{FF2B5EF4-FFF2-40B4-BE49-F238E27FC236}">
                  <a16:creationId xmlns:a16="http://schemas.microsoft.com/office/drawing/2014/main" xmlns="" id="{CF69B436-B9CE-42E5-9B5C-AD9848D7C5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4482" y="4136183"/>
              <a:ext cx="1252538" cy="52387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C00000"/>
                  </a:solidFill>
                  <a:latin typeface="Arial "/>
                </a:rPr>
                <a:t>16 </a:t>
              </a:r>
              <a:r>
                <a:rPr lang="en-US" altLang="en-US" sz="2800" b="1" dirty="0" err="1">
                  <a:solidFill>
                    <a:srgbClr val="C00000"/>
                  </a:solidFill>
                  <a:latin typeface="Arial "/>
                </a:rPr>
                <a:t>giờ</a:t>
              </a:r>
              <a:r>
                <a:rPr lang="en-US" altLang="en-US" sz="2800" b="1" dirty="0">
                  <a:solidFill>
                    <a:srgbClr val="C00000"/>
                  </a:solidFill>
                  <a:latin typeface="Arial "/>
                </a:rPr>
                <a:t> </a:t>
              </a:r>
              <a:endParaRPr lang="en-US" altLang="en-US" sz="2800" b="1" i="1" dirty="0">
                <a:solidFill>
                  <a:srgbClr val="0000CC"/>
                </a:solidFill>
                <a:latin typeface="Arial "/>
              </a:endParaRPr>
            </a:p>
          </p:txBody>
        </p:sp>
      </p:grpSp>
      <p:sp>
        <p:nvSpPr>
          <p:cNvPr id="17" name="TextBox 17">
            <a:extLst>
              <a:ext uri="{FF2B5EF4-FFF2-40B4-BE49-F238E27FC236}">
                <a16:creationId xmlns:a16="http://schemas.microsoft.com/office/drawing/2014/main" xmlns="" id="{86D813D8-0D58-4BE6-8C30-1F143CA6286F}"/>
              </a:ext>
            </a:extLst>
          </p:cNvPr>
          <p:cNvSpPr txBox="1"/>
          <p:nvPr/>
        </p:nvSpPr>
        <p:spPr>
          <a:xfrm>
            <a:off x="8765079" y="6245225"/>
            <a:ext cx="381000" cy="4603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1128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>
            <a:extLst>
              <a:ext uri="{FF2B5EF4-FFF2-40B4-BE49-F238E27FC236}">
                <a16:creationId xmlns:a16="http://schemas.microsoft.com/office/drawing/2014/main" xmlns="" id="{92E1A787-2C28-400D-9FDC-CE261C2425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7" t="7293" r="17711" b="43819"/>
          <a:stretch/>
        </p:blipFill>
        <p:spPr>
          <a:xfrm>
            <a:off x="0" y="0"/>
            <a:ext cx="9036587" cy="6775373"/>
          </a:xfrm>
          <a:prstGeom prst="rect">
            <a:avLst/>
          </a:prstGeom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EDD99091-B164-483D-A30F-74423868F1A9}"/>
              </a:ext>
            </a:extLst>
          </p:cNvPr>
          <p:cNvSpPr/>
          <p:nvPr/>
        </p:nvSpPr>
        <p:spPr>
          <a:xfrm>
            <a:off x="882426" y="628938"/>
            <a:ext cx="856908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3111500" algn="l"/>
              </a:tabLst>
            </a:pP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vi-VN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vi-VN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vi-VN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vi-VN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vi-VN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tối</a:t>
            </a:r>
            <a:r>
              <a:rPr lang="vi-VN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xmlns="" id="{1C064011-555B-4FE4-B510-749E4A680079}"/>
              </a:ext>
            </a:extLst>
          </p:cNvPr>
          <p:cNvSpPr/>
          <p:nvPr/>
        </p:nvSpPr>
        <p:spPr>
          <a:xfrm>
            <a:off x="882426" y="1351105"/>
            <a:ext cx="7227904" cy="1339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dược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xmlns="" id="{E2F6A8AD-E56F-4526-96CA-FB8720D4B855}"/>
              </a:ext>
            </a:extLst>
          </p:cNvPr>
          <p:cNvSpPr/>
          <p:nvPr/>
        </p:nvSpPr>
        <p:spPr>
          <a:xfrm>
            <a:off x="882426" y="2915109"/>
            <a:ext cx="7227904" cy="13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27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>
            <a:extLst>
              <a:ext uri="{FF2B5EF4-FFF2-40B4-BE49-F238E27FC236}">
                <a16:creationId xmlns:a16="http://schemas.microsoft.com/office/drawing/2014/main" xmlns="" id="{35447EAA-E86D-4E50-A6BC-CFD935DB6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D0C531-6FF1-4997-A0F7-F5FA67D5DE0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26" name="Line 7">
            <a:extLst>
              <a:ext uri="{FF2B5EF4-FFF2-40B4-BE49-F238E27FC236}">
                <a16:creationId xmlns:a16="http://schemas.microsoft.com/office/drawing/2014/main" xmlns="" id="{0DFDE546-344A-447A-8C8D-2FF12A35CA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800" y="3505200"/>
            <a:ext cx="4800600" cy="1282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11280" name="Group 11">
            <a:extLst>
              <a:ext uri="{FF2B5EF4-FFF2-40B4-BE49-F238E27FC236}">
                <a16:creationId xmlns:a16="http://schemas.microsoft.com/office/drawing/2014/main" xmlns="" id="{7B4062E4-DC2C-4080-8C54-59D8E2BA6963}"/>
              </a:ext>
            </a:extLst>
          </p:cNvPr>
          <p:cNvGrpSpPr>
            <a:grpSpLocks/>
          </p:cNvGrpSpPr>
          <p:nvPr/>
        </p:nvGrpSpPr>
        <p:grpSpPr bwMode="auto">
          <a:xfrm>
            <a:off x="5376862" y="3807967"/>
            <a:ext cx="457200" cy="457150"/>
            <a:chOff x="3840" y="1008"/>
            <a:chExt cx="288" cy="288"/>
          </a:xfrm>
        </p:grpSpPr>
        <p:sp>
          <p:nvSpPr>
            <p:cNvPr id="35" name="Oval 12">
              <a:extLst>
                <a:ext uri="{FF2B5EF4-FFF2-40B4-BE49-F238E27FC236}">
                  <a16:creationId xmlns:a16="http://schemas.microsoft.com/office/drawing/2014/main" xmlns="" id="{A1A88F25-2E85-4C32-AC7D-D80F92A9C4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008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0000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xmlns="" id="{309C8C40-6E5B-435A-8767-60E04696D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4" y="1008"/>
              <a:ext cx="144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24"/>
                </a:cxn>
                <a:cxn ang="0">
                  <a:pos x="36" y="51"/>
                </a:cxn>
                <a:cxn ang="0">
                  <a:pos x="48" y="96"/>
                </a:cxn>
                <a:cxn ang="0">
                  <a:pos x="51" y="144"/>
                </a:cxn>
                <a:cxn ang="0">
                  <a:pos x="42" y="210"/>
                </a:cxn>
                <a:cxn ang="0">
                  <a:pos x="30" y="240"/>
                </a:cxn>
                <a:cxn ang="0">
                  <a:pos x="0" y="288"/>
                </a:cxn>
                <a:cxn ang="0">
                  <a:pos x="54" y="279"/>
                </a:cxn>
                <a:cxn ang="0">
                  <a:pos x="105" y="246"/>
                </a:cxn>
                <a:cxn ang="0">
                  <a:pos x="138" y="192"/>
                </a:cxn>
                <a:cxn ang="0">
                  <a:pos x="144" y="144"/>
                </a:cxn>
                <a:cxn ang="0">
                  <a:pos x="138" y="99"/>
                </a:cxn>
                <a:cxn ang="0">
                  <a:pos x="120" y="60"/>
                </a:cxn>
                <a:cxn ang="0">
                  <a:pos x="96" y="33"/>
                </a:cxn>
                <a:cxn ang="0">
                  <a:pos x="63" y="12"/>
                </a:cxn>
                <a:cxn ang="0">
                  <a:pos x="0" y="0"/>
                </a:cxn>
              </a:cxnLst>
              <a:rect l="0" t="0" r="r" b="b"/>
              <a:pathLst>
                <a:path w="144" h="288">
                  <a:moveTo>
                    <a:pt x="0" y="0"/>
                  </a:moveTo>
                  <a:lnTo>
                    <a:pt x="21" y="24"/>
                  </a:lnTo>
                  <a:lnTo>
                    <a:pt x="36" y="51"/>
                  </a:lnTo>
                  <a:lnTo>
                    <a:pt x="48" y="96"/>
                  </a:lnTo>
                  <a:lnTo>
                    <a:pt x="51" y="144"/>
                  </a:lnTo>
                  <a:lnTo>
                    <a:pt x="42" y="210"/>
                  </a:lnTo>
                  <a:lnTo>
                    <a:pt x="30" y="240"/>
                  </a:lnTo>
                  <a:lnTo>
                    <a:pt x="0" y="288"/>
                  </a:lnTo>
                  <a:lnTo>
                    <a:pt x="54" y="279"/>
                  </a:lnTo>
                  <a:lnTo>
                    <a:pt x="105" y="246"/>
                  </a:lnTo>
                  <a:lnTo>
                    <a:pt x="138" y="192"/>
                  </a:lnTo>
                  <a:lnTo>
                    <a:pt x="144" y="144"/>
                  </a:lnTo>
                  <a:lnTo>
                    <a:pt x="138" y="99"/>
                  </a:lnTo>
                  <a:lnTo>
                    <a:pt x="120" y="60"/>
                  </a:lnTo>
                  <a:lnTo>
                    <a:pt x="96" y="33"/>
                  </a:lnTo>
                  <a:lnTo>
                    <a:pt x="63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8" name="Line 16">
            <a:extLst>
              <a:ext uri="{FF2B5EF4-FFF2-40B4-BE49-F238E27FC236}">
                <a16:creationId xmlns:a16="http://schemas.microsoft.com/office/drawing/2014/main" xmlns="" id="{BBA315BF-FF49-4493-B8EA-7A9D2812B1B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3228975"/>
            <a:ext cx="4724400" cy="685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9" name="Line 18">
            <a:extLst>
              <a:ext uri="{FF2B5EF4-FFF2-40B4-BE49-F238E27FC236}">
                <a16:creationId xmlns:a16="http://schemas.microsoft.com/office/drawing/2014/main" xmlns="" id="{09208CE0-7165-4574-9E87-7399408E12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0" y="4114800"/>
            <a:ext cx="4724400" cy="685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0" name="Line 19">
            <a:extLst>
              <a:ext uri="{FF2B5EF4-FFF2-40B4-BE49-F238E27FC236}">
                <a16:creationId xmlns:a16="http://schemas.microsoft.com/office/drawing/2014/main" xmlns="" id="{E58ACD31-2FC0-4586-8B6E-371B00F665C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3276600"/>
            <a:ext cx="4876800" cy="1295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1" name="Text Box 20">
            <a:extLst>
              <a:ext uri="{FF2B5EF4-FFF2-40B4-BE49-F238E27FC236}">
                <a16:creationId xmlns:a16="http://schemas.microsoft.com/office/drawing/2014/main" xmlns="" id="{2CBF98BE-3BB3-4759-8F17-FDF7D0631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549400"/>
            <a:ext cx="3581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 kern="0" dirty="0" err="1">
                <a:solidFill>
                  <a:srgbClr val="0000CC"/>
                </a:solidFill>
              </a:rPr>
              <a:t>Mặt</a:t>
            </a:r>
            <a:r>
              <a:rPr lang="en-US" sz="3200" b="1" kern="0" dirty="0">
                <a:solidFill>
                  <a:srgbClr val="0000CC"/>
                </a:solidFill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</a:rPr>
              <a:t>trăng</a:t>
            </a:r>
            <a:r>
              <a:rPr lang="en-US" sz="3200" b="1" kern="0" dirty="0">
                <a:solidFill>
                  <a:srgbClr val="0000CC"/>
                </a:solidFill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</a:rPr>
              <a:t>cản</a:t>
            </a:r>
            <a:r>
              <a:rPr lang="en-US" sz="3200" b="1" kern="0" dirty="0">
                <a:solidFill>
                  <a:srgbClr val="0000CC"/>
                </a:solidFill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</a:rPr>
              <a:t>s</a:t>
            </a:r>
            <a:r>
              <a:rPr lang="en-US" sz="3200" b="1" kern="0" dirty="0" err="1">
                <a:solidFill>
                  <a:srgbClr val="0000CC"/>
                </a:solidFill>
                <a:cs typeface="Times New Roman" pitchFamily="18" charset="0"/>
              </a:rPr>
              <a:t>áng</a:t>
            </a:r>
            <a:endParaRPr lang="en-US" sz="3200" b="1" kern="0" dirty="0">
              <a:solidFill>
                <a:srgbClr val="0000CC"/>
              </a:solidFill>
            </a:endParaRPr>
          </a:p>
        </p:txBody>
      </p:sp>
      <p:sp>
        <p:nvSpPr>
          <p:cNvPr id="34" name="Line 37">
            <a:extLst>
              <a:ext uri="{FF2B5EF4-FFF2-40B4-BE49-F238E27FC236}">
                <a16:creationId xmlns:a16="http://schemas.microsoft.com/office/drawing/2014/main" xmlns="" id="{4D34872E-E432-4BF4-A565-E35E7337733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2133600"/>
            <a:ext cx="533400" cy="1524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xmlns="" id="{3CEDC656-285C-4582-9D80-A7ED45AB1E76}"/>
              </a:ext>
            </a:extLst>
          </p:cNvPr>
          <p:cNvGrpSpPr/>
          <p:nvPr/>
        </p:nvGrpSpPr>
        <p:grpSpPr>
          <a:xfrm>
            <a:off x="5486400" y="2514600"/>
            <a:ext cx="2971800" cy="4267200"/>
            <a:chOff x="5486400" y="2514600"/>
            <a:chExt cx="2971800" cy="4267200"/>
          </a:xfrm>
        </p:grpSpPr>
        <p:sp>
          <p:nvSpPr>
            <p:cNvPr id="24" name="Oval 5">
              <a:extLst>
                <a:ext uri="{FF2B5EF4-FFF2-40B4-BE49-F238E27FC236}">
                  <a16:creationId xmlns:a16="http://schemas.microsoft.com/office/drawing/2014/main" xmlns="" id="{2822A3C3-473C-47E1-9EC9-71437A097F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2514600"/>
              <a:ext cx="2971800" cy="2971800"/>
            </a:xfrm>
            <a:prstGeom prst="ellipse">
              <a:avLst/>
            </a:prstGeom>
            <a:noFill/>
            <a:ln w="9525">
              <a:solidFill>
                <a:srgbClr val="0000CC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rgbClr val="0000CC"/>
                </a:solidFill>
              </a:endParaRPr>
            </a:p>
          </p:txBody>
        </p:sp>
        <p:sp>
          <p:nvSpPr>
            <p:cNvPr id="32" name="Text Box 21">
              <a:extLst>
                <a:ext uri="{FF2B5EF4-FFF2-40B4-BE49-F238E27FC236}">
                  <a16:creationId xmlns:a16="http://schemas.microsoft.com/office/drawing/2014/main" xmlns="" id="{CD752353-29E8-4713-8578-8FD820FDF1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6197600"/>
              <a:ext cx="1905000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3200" b="1" kern="0" dirty="0" err="1">
                  <a:solidFill>
                    <a:srgbClr val="0000CC"/>
                  </a:solidFill>
                  <a:cs typeface="Times New Roman" pitchFamily="18" charset="0"/>
                </a:rPr>
                <a:t>Trái</a:t>
              </a:r>
              <a:r>
                <a:rPr lang="en-US" sz="3200" b="1" kern="0" dirty="0">
                  <a:solidFill>
                    <a:srgbClr val="0000CC"/>
                  </a:solidFill>
                </a:rPr>
                <a:t> </a:t>
              </a:r>
              <a:r>
                <a:rPr lang="en-US" sz="3200" b="1" kern="0" dirty="0" err="1">
                  <a:solidFill>
                    <a:srgbClr val="0000CC"/>
                  </a:solidFill>
                </a:rPr>
                <a:t>Đất</a:t>
              </a:r>
              <a:endParaRPr lang="en-US" sz="3200" b="1" kern="0" dirty="0">
                <a:solidFill>
                  <a:srgbClr val="0000CC"/>
                </a:solidFill>
              </a:endParaRPr>
            </a:p>
          </p:txBody>
        </p:sp>
        <p:sp>
          <p:nvSpPr>
            <p:cNvPr id="33" name="Line 23">
              <a:extLst>
                <a:ext uri="{FF2B5EF4-FFF2-40B4-BE49-F238E27FC236}">
                  <a16:creationId xmlns:a16="http://schemas.microsoft.com/office/drawing/2014/main" xmlns="" id="{1A024535-8B8D-4519-801C-CF0E42F20D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043738" y="4829175"/>
              <a:ext cx="228600" cy="13716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1268" name="Group 36">
              <a:extLst>
                <a:ext uri="{FF2B5EF4-FFF2-40B4-BE49-F238E27FC236}">
                  <a16:creationId xmlns:a16="http://schemas.microsoft.com/office/drawing/2014/main" xmlns="" id="{9D4A790C-9CE3-432F-970E-61A27D5750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53200" y="3429000"/>
              <a:ext cx="1447800" cy="1371600"/>
              <a:chOff x="6818580" y="1828800"/>
              <a:chExt cx="1447800" cy="1371600"/>
            </a:xfrm>
          </p:grpSpPr>
          <p:sp>
            <p:nvSpPr>
              <p:cNvPr id="38" name="Oval 4">
                <a:extLst>
                  <a:ext uri="{FF2B5EF4-FFF2-40B4-BE49-F238E27FC236}">
                    <a16:creationId xmlns:a16="http://schemas.microsoft.com/office/drawing/2014/main" xmlns="" id="{EF53E676-F3CA-4ACB-A6DA-D20F7B10DF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18580" y="1828800"/>
                <a:ext cx="1371600" cy="137160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11272" name="Group 38">
                <a:extLst>
                  <a:ext uri="{FF2B5EF4-FFF2-40B4-BE49-F238E27FC236}">
                    <a16:creationId xmlns:a16="http://schemas.microsoft.com/office/drawing/2014/main" xmlns="" id="{1992E0E1-64D9-4D68-A2DF-E74A4E4125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818580" y="1828800"/>
                <a:ext cx="1447800" cy="1365250"/>
                <a:chOff x="6818580" y="2057400"/>
                <a:chExt cx="1447800" cy="1365250"/>
              </a:xfrm>
            </p:grpSpPr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xmlns="" id="{BD1EACE7-D344-4628-9B97-7FD2098B95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18580" y="2203450"/>
                  <a:ext cx="538163" cy="996950"/>
                </a:xfrm>
                <a:custGeom>
                  <a:avLst/>
                  <a:gdLst/>
                  <a:ahLst/>
                  <a:cxnLst>
                    <a:cxn ang="0">
                      <a:pos x="160" y="0"/>
                    </a:cxn>
                    <a:cxn ang="0">
                      <a:pos x="201" y="27"/>
                    </a:cxn>
                    <a:cxn ang="0">
                      <a:pos x="249" y="72"/>
                    </a:cxn>
                    <a:cxn ang="0">
                      <a:pos x="288" y="132"/>
                    </a:cxn>
                    <a:cxn ang="0">
                      <a:pos x="318" y="195"/>
                    </a:cxn>
                    <a:cxn ang="0">
                      <a:pos x="336" y="276"/>
                    </a:cxn>
                    <a:cxn ang="0">
                      <a:pos x="339" y="321"/>
                    </a:cxn>
                    <a:cxn ang="0">
                      <a:pos x="336" y="372"/>
                    </a:cxn>
                    <a:cxn ang="0">
                      <a:pos x="318" y="441"/>
                    </a:cxn>
                    <a:cxn ang="0">
                      <a:pos x="300" y="474"/>
                    </a:cxn>
                    <a:cxn ang="0">
                      <a:pos x="273" y="510"/>
                    </a:cxn>
                    <a:cxn ang="0">
                      <a:pos x="255" y="537"/>
                    </a:cxn>
                    <a:cxn ang="0">
                      <a:pos x="207" y="576"/>
                    </a:cxn>
                    <a:cxn ang="0">
                      <a:pos x="172" y="600"/>
                    </a:cxn>
                    <a:cxn ang="0">
                      <a:pos x="124" y="628"/>
                    </a:cxn>
                    <a:cxn ang="0">
                      <a:pos x="68" y="580"/>
                    </a:cxn>
                    <a:cxn ang="0">
                      <a:pos x="40" y="524"/>
                    </a:cxn>
                    <a:cxn ang="0">
                      <a:pos x="20" y="472"/>
                    </a:cxn>
                    <a:cxn ang="0">
                      <a:pos x="0" y="400"/>
                    </a:cxn>
                    <a:cxn ang="0">
                      <a:pos x="0" y="324"/>
                    </a:cxn>
                    <a:cxn ang="0">
                      <a:pos x="8" y="232"/>
                    </a:cxn>
                    <a:cxn ang="0">
                      <a:pos x="36" y="160"/>
                    </a:cxn>
                    <a:cxn ang="0">
                      <a:pos x="68" y="100"/>
                    </a:cxn>
                    <a:cxn ang="0">
                      <a:pos x="108" y="44"/>
                    </a:cxn>
                    <a:cxn ang="0">
                      <a:pos x="160" y="0"/>
                    </a:cxn>
                  </a:cxnLst>
                  <a:rect l="0" t="0" r="r" b="b"/>
                  <a:pathLst>
                    <a:path w="339" h="628">
                      <a:moveTo>
                        <a:pt x="160" y="0"/>
                      </a:moveTo>
                      <a:lnTo>
                        <a:pt x="201" y="27"/>
                      </a:lnTo>
                      <a:lnTo>
                        <a:pt x="249" y="72"/>
                      </a:lnTo>
                      <a:lnTo>
                        <a:pt x="288" y="132"/>
                      </a:lnTo>
                      <a:lnTo>
                        <a:pt x="318" y="195"/>
                      </a:lnTo>
                      <a:lnTo>
                        <a:pt x="336" y="276"/>
                      </a:lnTo>
                      <a:lnTo>
                        <a:pt x="339" y="321"/>
                      </a:lnTo>
                      <a:lnTo>
                        <a:pt x="336" y="372"/>
                      </a:lnTo>
                      <a:lnTo>
                        <a:pt x="318" y="441"/>
                      </a:lnTo>
                      <a:lnTo>
                        <a:pt x="300" y="474"/>
                      </a:lnTo>
                      <a:lnTo>
                        <a:pt x="273" y="510"/>
                      </a:lnTo>
                      <a:lnTo>
                        <a:pt x="255" y="537"/>
                      </a:lnTo>
                      <a:lnTo>
                        <a:pt x="207" y="576"/>
                      </a:lnTo>
                      <a:lnTo>
                        <a:pt x="172" y="600"/>
                      </a:lnTo>
                      <a:lnTo>
                        <a:pt x="124" y="628"/>
                      </a:lnTo>
                      <a:lnTo>
                        <a:pt x="68" y="580"/>
                      </a:lnTo>
                      <a:lnTo>
                        <a:pt x="40" y="524"/>
                      </a:lnTo>
                      <a:lnTo>
                        <a:pt x="20" y="472"/>
                      </a:lnTo>
                      <a:lnTo>
                        <a:pt x="0" y="400"/>
                      </a:lnTo>
                      <a:lnTo>
                        <a:pt x="0" y="324"/>
                      </a:lnTo>
                      <a:lnTo>
                        <a:pt x="8" y="232"/>
                      </a:lnTo>
                      <a:lnTo>
                        <a:pt x="36" y="160"/>
                      </a:lnTo>
                      <a:lnTo>
                        <a:pt x="68" y="100"/>
                      </a:lnTo>
                      <a:lnTo>
                        <a:pt x="108" y="44"/>
                      </a:lnTo>
                      <a:lnTo>
                        <a:pt x="160" y="0"/>
                      </a:lnTo>
                      <a:close/>
                    </a:path>
                  </a:pathLst>
                </a:custGeom>
                <a:solidFill>
                  <a:srgbClr val="808080">
                    <a:alpha val="75999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Oval 15">
                  <a:extLst>
                    <a:ext uri="{FF2B5EF4-FFF2-40B4-BE49-F238E27FC236}">
                      <a16:creationId xmlns:a16="http://schemas.microsoft.com/office/drawing/2014/main" xmlns="" id="{F765400F-D794-451D-8E85-3980E9734E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94780" y="2514600"/>
                  <a:ext cx="304800" cy="292100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2" name="Freeform 17">
                  <a:extLst>
                    <a:ext uri="{FF2B5EF4-FFF2-40B4-BE49-F238E27FC236}">
                      <a16:creationId xmlns:a16="http://schemas.microsoft.com/office/drawing/2014/main" xmlns="" id="{A2A21FD8-DCAF-428E-A1CF-F3F98509DA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4380" y="2057400"/>
                  <a:ext cx="762000" cy="13652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2" y="72"/>
                    </a:cxn>
                    <a:cxn ang="0">
                      <a:pos x="164" y="168"/>
                    </a:cxn>
                    <a:cxn ang="0">
                      <a:pos x="220" y="292"/>
                    </a:cxn>
                    <a:cxn ang="0">
                      <a:pos x="240" y="416"/>
                    </a:cxn>
                    <a:cxn ang="0">
                      <a:pos x="224" y="556"/>
                    </a:cxn>
                    <a:cxn ang="0">
                      <a:pos x="200" y="644"/>
                    </a:cxn>
                    <a:cxn ang="0">
                      <a:pos x="152" y="728"/>
                    </a:cxn>
                    <a:cxn ang="0">
                      <a:pos x="84" y="804"/>
                    </a:cxn>
                    <a:cxn ang="0">
                      <a:pos x="4" y="860"/>
                    </a:cxn>
                    <a:cxn ang="0">
                      <a:pos x="64" y="860"/>
                    </a:cxn>
                    <a:cxn ang="0">
                      <a:pos x="124" y="852"/>
                    </a:cxn>
                    <a:cxn ang="0">
                      <a:pos x="208" y="832"/>
                    </a:cxn>
                    <a:cxn ang="0">
                      <a:pos x="304" y="776"/>
                    </a:cxn>
                    <a:cxn ang="0">
                      <a:pos x="380" y="712"/>
                    </a:cxn>
                    <a:cxn ang="0">
                      <a:pos x="432" y="624"/>
                    </a:cxn>
                    <a:cxn ang="0">
                      <a:pos x="468" y="532"/>
                    </a:cxn>
                    <a:cxn ang="0">
                      <a:pos x="480" y="436"/>
                    </a:cxn>
                    <a:cxn ang="0">
                      <a:pos x="472" y="356"/>
                    </a:cxn>
                    <a:cxn ang="0">
                      <a:pos x="452" y="268"/>
                    </a:cxn>
                    <a:cxn ang="0">
                      <a:pos x="424" y="212"/>
                    </a:cxn>
                    <a:cxn ang="0">
                      <a:pos x="384" y="148"/>
                    </a:cxn>
                    <a:cxn ang="0">
                      <a:pos x="352" y="116"/>
                    </a:cxn>
                    <a:cxn ang="0">
                      <a:pos x="296" y="68"/>
                    </a:cxn>
                    <a:cxn ang="0">
                      <a:pos x="232" y="40"/>
                    </a:cxn>
                    <a:cxn ang="0">
                      <a:pos x="144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80" h="860">
                      <a:moveTo>
                        <a:pt x="0" y="0"/>
                      </a:moveTo>
                      <a:lnTo>
                        <a:pt x="92" y="72"/>
                      </a:lnTo>
                      <a:lnTo>
                        <a:pt x="164" y="168"/>
                      </a:lnTo>
                      <a:lnTo>
                        <a:pt x="220" y="292"/>
                      </a:lnTo>
                      <a:lnTo>
                        <a:pt x="240" y="416"/>
                      </a:lnTo>
                      <a:lnTo>
                        <a:pt x="224" y="556"/>
                      </a:lnTo>
                      <a:lnTo>
                        <a:pt x="200" y="644"/>
                      </a:lnTo>
                      <a:lnTo>
                        <a:pt x="152" y="728"/>
                      </a:lnTo>
                      <a:lnTo>
                        <a:pt x="84" y="804"/>
                      </a:lnTo>
                      <a:lnTo>
                        <a:pt x="4" y="860"/>
                      </a:lnTo>
                      <a:lnTo>
                        <a:pt x="64" y="860"/>
                      </a:lnTo>
                      <a:lnTo>
                        <a:pt x="124" y="852"/>
                      </a:lnTo>
                      <a:lnTo>
                        <a:pt x="208" y="832"/>
                      </a:lnTo>
                      <a:lnTo>
                        <a:pt x="304" y="776"/>
                      </a:lnTo>
                      <a:lnTo>
                        <a:pt x="380" y="712"/>
                      </a:lnTo>
                      <a:lnTo>
                        <a:pt x="432" y="624"/>
                      </a:lnTo>
                      <a:lnTo>
                        <a:pt x="468" y="532"/>
                      </a:lnTo>
                      <a:lnTo>
                        <a:pt x="480" y="436"/>
                      </a:lnTo>
                      <a:lnTo>
                        <a:pt x="472" y="356"/>
                      </a:lnTo>
                      <a:lnTo>
                        <a:pt x="452" y="268"/>
                      </a:lnTo>
                      <a:lnTo>
                        <a:pt x="424" y="212"/>
                      </a:lnTo>
                      <a:lnTo>
                        <a:pt x="384" y="148"/>
                      </a:lnTo>
                      <a:lnTo>
                        <a:pt x="352" y="116"/>
                      </a:lnTo>
                      <a:lnTo>
                        <a:pt x="296" y="68"/>
                      </a:lnTo>
                      <a:lnTo>
                        <a:pt x="232" y="40"/>
                      </a:lnTo>
                      <a:lnTo>
                        <a:pt x="14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</p:grpSp>
      <p:grpSp>
        <p:nvGrpSpPr>
          <p:cNvPr id="4" name="Nhóm 3">
            <a:extLst>
              <a:ext uri="{FF2B5EF4-FFF2-40B4-BE49-F238E27FC236}">
                <a16:creationId xmlns:a16="http://schemas.microsoft.com/office/drawing/2014/main" xmlns="" id="{AABC9E64-779A-4CA9-95D7-602EE68E166C}"/>
              </a:ext>
            </a:extLst>
          </p:cNvPr>
          <p:cNvGrpSpPr/>
          <p:nvPr/>
        </p:nvGrpSpPr>
        <p:grpSpPr>
          <a:xfrm>
            <a:off x="228600" y="2695575"/>
            <a:ext cx="2781300" cy="2600325"/>
            <a:chOff x="228600" y="2695575"/>
            <a:chExt cx="2781300" cy="2600325"/>
          </a:xfrm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xmlns="" id="{9C5E6615-DB64-4EF7-A0F5-DED0975B8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600" y="2695575"/>
              <a:ext cx="2781300" cy="2600325"/>
            </a:xfrm>
            <a:custGeom>
              <a:avLst/>
              <a:gdLst/>
              <a:ahLst/>
              <a:cxnLst>
                <a:cxn ang="0">
                  <a:pos x="1124" y="121"/>
                </a:cxn>
                <a:cxn ang="0">
                  <a:pos x="1079" y="231"/>
                </a:cxn>
                <a:cxn ang="0">
                  <a:pos x="1179" y="258"/>
                </a:cxn>
                <a:cxn ang="0">
                  <a:pos x="1280" y="432"/>
                </a:cxn>
                <a:cxn ang="0">
                  <a:pos x="1316" y="624"/>
                </a:cxn>
                <a:cxn ang="0">
                  <a:pos x="1444" y="679"/>
                </a:cxn>
                <a:cxn ang="0">
                  <a:pos x="1417" y="880"/>
                </a:cxn>
                <a:cxn ang="0">
                  <a:pos x="1463" y="1017"/>
                </a:cxn>
                <a:cxn ang="0">
                  <a:pos x="1316" y="1063"/>
                </a:cxn>
                <a:cxn ang="0">
                  <a:pos x="1252" y="1172"/>
                </a:cxn>
                <a:cxn ang="0">
                  <a:pos x="1243" y="1337"/>
                </a:cxn>
                <a:cxn ang="0">
                  <a:pos x="1106" y="1346"/>
                </a:cxn>
                <a:cxn ang="0">
                  <a:pos x="1051" y="1538"/>
                </a:cxn>
                <a:cxn ang="0">
                  <a:pos x="914" y="1502"/>
                </a:cxn>
                <a:cxn ang="0">
                  <a:pos x="813" y="1639"/>
                </a:cxn>
                <a:cxn ang="0">
                  <a:pos x="749" y="1511"/>
                </a:cxn>
                <a:cxn ang="0">
                  <a:pos x="704" y="1447"/>
                </a:cxn>
                <a:cxn ang="0">
                  <a:pos x="603" y="1492"/>
                </a:cxn>
                <a:cxn ang="0">
                  <a:pos x="530" y="1428"/>
                </a:cxn>
                <a:cxn ang="0">
                  <a:pos x="365" y="1547"/>
                </a:cxn>
                <a:cxn ang="0">
                  <a:pos x="402" y="1310"/>
                </a:cxn>
                <a:cxn ang="0">
                  <a:pos x="301" y="1447"/>
                </a:cxn>
                <a:cxn ang="0">
                  <a:pos x="311" y="1300"/>
                </a:cxn>
                <a:cxn ang="0">
                  <a:pos x="274" y="1209"/>
                </a:cxn>
                <a:cxn ang="0">
                  <a:pos x="100" y="1337"/>
                </a:cxn>
                <a:cxn ang="0">
                  <a:pos x="128" y="1300"/>
                </a:cxn>
                <a:cxn ang="0">
                  <a:pos x="201" y="1127"/>
                </a:cxn>
                <a:cxn ang="0">
                  <a:pos x="64" y="1081"/>
                </a:cxn>
                <a:cxn ang="0">
                  <a:pos x="45" y="770"/>
                </a:cxn>
                <a:cxn ang="0">
                  <a:pos x="27" y="679"/>
                </a:cxn>
                <a:cxn ang="0">
                  <a:pos x="119" y="761"/>
                </a:cxn>
                <a:cxn ang="0">
                  <a:pos x="155" y="514"/>
                </a:cxn>
                <a:cxn ang="0">
                  <a:pos x="183" y="441"/>
                </a:cxn>
                <a:cxn ang="0">
                  <a:pos x="347" y="423"/>
                </a:cxn>
                <a:cxn ang="0">
                  <a:pos x="292" y="194"/>
                </a:cxn>
                <a:cxn ang="0">
                  <a:pos x="530" y="203"/>
                </a:cxn>
                <a:cxn ang="0">
                  <a:pos x="503" y="57"/>
                </a:cxn>
                <a:cxn ang="0">
                  <a:pos x="713" y="231"/>
                </a:cxn>
                <a:cxn ang="0">
                  <a:pos x="722" y="194"/>
                </a:cxn>
                <a:cxn ang="0">
                  <a:pos x="704" y="48"/>
                </a:cxn>
                <a:cxn ang="0">
                  <a:pos x="804" y="185"/>
                </a:cxn>
                <a:cxn ang="0">
                  <a:pos x="905" y="39"/>
                </a:cxn>
                <a:cxn ang="0">
                  <a:pos x="887" y="103"/>
                </a:cxn>
              </a:cxnLst>
              <a:rect l="0" t="0" r="r" b="b"/>
              <a:pathLst>
                <a:path w="1529" h="1643">
                  <a:moveTo>
                    <a:pt x="914" y="212"/>
                  </a:moveTo>
                  <a:cubicBezTo>
                    <a:pt x="960" y="229"/>
                    <a:pt x="1001" y="221"/>
                    <a:pt x="1042" y="194"/>
                  </a:cubicBezTo>
                  <a:cubicBezTo>
                    <a:pt x="1058" y="147"/>
                    <a:pt x="1083" y="141"/>
                    <a:pt x="1124" y="121"/>
                  </a:cubicBezTo>
                  <a:cubicBezTo>
                    <a:pt x="1134" y="116"/>
                    <a:pt x="1141" y="103"/>
                    <a:pt x="1152" y="103"/>
                  </a:cubicBezTo>
                  <a:cubicBezTo>
                    <a:pt x="1161" y="103"/>
                    <a:pt x="1139" y="115"/>
                    <a:pt x="1133" y="121"/>
                  </a:cubicBezTo>
                  <a:cubicBezTo>
                    <a:pt x="1118" y="165"/>
                    <a:pt x="1112" y="196"/>
                    <a:pt x="1079" y="231"/>
                  </a:cubicBezTo>
                  <a:cubicBezTo>
                    <a:pt x="1082" y="240"/>
                    <a:pt x="1094" y="284"/>
                    <a:pt x="1106" y="286"/>
                  </a:cubicBezTo>
                  <a:cubicBezTo>
                    <a:pt x="1117" y="288"/>
                    <a:pt x="1123" y="271"/>
                    <a:pt x="1133" y="267"/>
                  </a:cubicBezTo>
                  <a:cubicBezTo>
                    <a:pt x="1148" y="261"/>
                    <a:pt x="1164" y="261"/>
                    <a:pt x="1179" y="258"/>
                  </a:cubicBezTo>
                  <a:cubicBezTo>
                    <a:pt x="1173" y="277"/>
                    <a:pt x="1154" y="293"/>
                    <a:pt x="1152" y="313"/>
                  </a:cubicBezTo>
                  <a:cubicBezTo>
                    <a:pt x="1138" y="442"/>
                    <a:pt x="1287" y="373"/>
                    <a:pt x="1389" y="377"/>
                  </a:cubicBezTo>
                  <a:cubicBezTo>
                    <a:pt x="1346" y="420"/>
                    <a:pt x="1327" y="401"/>
                    <a:pt x="1280" y="432"/>
                  </a:cubicBezTo>
                  <a:cubicBezTo>
                    <a:pt x="1255" y="505"/>
                    <a:pt x="1258" y="468"/>
                    <a:pt x="1271" y="542"/>
                  </a:cubicBezTo>
                  <a:cubicBezTo>
                    <a:pt x="1306" y="529"/>
                    <a:pt x="1319" y="540"/>
                    <a:pt x="1353" y="551"/>
                  </a:cubicBezTo>
                  <a:cubicBezTo>
                    <a:pt x="1330" y="558"/>
                    <a:pt x="1276" y="590"/>
                    <a:pt x="1316" y="624"/>
                  </a:cubicBezTo>
                  <a:cubicBezTo>
                    <a:pt x="1317" y="625"/>
                    <a:pt x="1385" y="646"/>
                    <a:pt x="1399" y="651"/>
                  </a:cubicBezTo>
                  <a:cubicBezTo>
                    <a:pt x="1408" y="654"/>
                    <a:pt x="1426" y="660"/>
                    <a:pt x="1426" y="660"/>
                  </a:cubicBezTo>
                  <a:cubicBezTo>
                    <a:pt x="1432" y="666"/>
                    <a:pt x="1450" y="673"/>
                    <a:pt x="1444" y="679"/>
                  </a:cubicBezTo>
                  <a:cubicBezTo>
                    <a:pt x="1430" y="693"/>
                    <a:pt x="1389" y="697"/>
                    <a:pt x="1389" y="697"/>
                  </a:cubicBezTo>
                  <a:cubicBezTo>
                    <a:pt x="1384" y="700"/>
                    <a:pt x="1346" y="723"/>
                    <a:pt x="1344" y="734"/>
                  </a:cubicBezTo>
                  <a:cubicBezTo>
                    <a:pt x="1335" y="798"/>
                    <a:pt x="1387" y="834"/>
                    <a:pt x="1417" y="880"/>
                  </a:cubicBezTo>
                  <a:cubicBezTo>
                    <a:pt x="1391" y="920"/>
                    <a:pt x="1377" y="910"/>
                    <a:pt x="1335" y="926"/>
                  </a:cubicBezTo>
                  <a:cubicBezTo>
                    <a:pt x="1395" y="946"/>
                    <a:pt x="1331" y="916"/>
                    <a:pt x="1371" y="980"/>
                  </a:cubicBezTo>
                  <a:cubicBezTo>
                    <a:pt x="1393" y="1014"/>
                    <a:pt x="1429" y="1011"/>
                    <a:pt x="1463" y="1017"/>
                  </a:cubicBezTo>
                  <a:cubicBezTo>
                    <a:pt x="1529" y="1083"/>
                    <a:pt x="1447" y="1036"/>
                    <a:pt x="1417" y="1026"/>
                  </a:cubicBezTo>
                  <a:cubicBezTo>
                    <a:pt x="1386" y="1029"/>
                    <a:pt x="1354" y="1024"/>
                    <a:pt x="1325" y="1035"/>
                  </a:cubicBezTo>
                  <a:cubicBezTo>
                    <a:pt x="1316" y="1038"/>
                    <a:pt x="1316" y="1053"/>
                    <a:pt x="1316" y="1063"/>
                  </a:cubicBezTo>
                  <a:cubicBezTo>
                    <a:pt x="1316" y="1152"/>
                    <a:pt x="1302" y="1138"/>
                    <a:pt x="1353" y="1154"/>
                  </a:cubicBezTo>
                  <a:cubicBezTo>
                    <a:pt x="1347" y="1166"/>
                    <a:pt x="1348" y="1186"/>
                    <a:pt x="1335" y="1191"/>
                  </a:cubicBezTo>
                  <a:cubicBezTo>
                    <a:pt x="1318" y="1197"/>
                    <a:pt x="1272" y="1179"/>
                    <a:pt x="1252" y="1172"/>
                  </a:cubicBezTo>
                  <a:cubicBezTo>
                    <a:pt x="1243" y="1175"/>
                    <a:pt x="1227" y="1173"/>
                    <a:pt x="1225" y="1182"/>
                  </a:cubicBezTo>
                  <a:cubicBezTo>
                    <a:pt x="1220" y="1206"/>
                    <a:pt x="1231" y="1231"/>
                    <a:pt x="1234" y="1255"/>
                  </a:cubicBezTo>
                  <a:cubicBezTo>
                    <a:pt x="1237" y="1282"/>
                    <a:pt x="1240" y="1310"/>
                    <a:pt x="1243" y="1337"/>
                  </a:cubicBezTo>
                  <a:cubicBezTo>
                    <a:pt x="1210" y="1359"/>
                    <a:pt x="1210" y="1374"/>
                    <a:pt x="1197" y="1410"/>
                  </a:cubicBezTo>
                  <a:cubicBezTo>
                    <a:pt x="1152" y="1395"/>
                    <a:pt x="1166" y="1378"/>
                    <a:pt x="1152" y="1337"/>
                  </a:cubicBezTo>
                  <a:cubicBezTo>
                    <a:pt x="1137" y="1340"/>
                    <a:pt x="1114" y="1333"/>
                    <a:pt x="1106" y="1346"/>
                  </a:cubicBezTo>
                  <a:cubicBezTo>
                    <a:pt x="1092" y="1370"/>
                    <a:pt x="1102" y="1401"/>
                    <a:pt x="1097" y="1428"/>
                  </a:cubicBezTo>
                  <a:cubicBezTo>
                    <a:pt x="1088" y="1476"/>
                    <a:pt x="1083" y="1477"/>
                    <a:pt x="1060" y="1511"/>
                  </a:cubicBezTo>
                  <a:cubicBezTo>
                    <a:pt x="1057" y="1520"/>
                    <a:pt x="1051" y="1529"/>
                    <a:pt x="1051" y="1538"/>
                  </a:cubicBezTo>
                  <a:cubicBezTo>
                    <a:pt x="1051" y="1578"/>
                    <a:pt x="1076" y="1609"/>
                    <a:pt x="1042" y="1556"/>
                  </a:cubicBezTo>
                  <a:cubicBezTo>
                    <a:pt x="1033" y="1470"/>
                    <a:pt x="1043" y="1466"/>
                    <a:pt x="969" y="1447"/>
                  </a:cubicBezTo>
                  <a:cubicBezTo>
                    <a:pt x="916" y="1391"/>
                    <a:pt x="940" y="1485"/>
                    <a:pt x="914" y="1502"/>
                  </a:cubicBezTo>
                  <a:cubicBezTo>
                    <a:pt x="896" y="1514"/>
                    <a:pt x="859" y="1538"/>
                    <a:pt x="859" y="1538"/>
                  </a:cubicBezTo>
                  <a:cubicBezTo>
                    <a:pt x="847" y="1576"/>
                    <a:pt x="855" y="1587"/>
                    <a:pt x="877" y="1620"/>
                  </a:cubicBezTo>
                  <a:cubicBezTo>
                    <a:pt x="870" y="1623"/>
                    <a:pt x="817" y="1643"/>
                    <a:pt x="813" y="1639"/>
                  </a:cubicBezTo>
                  <a:cubicBezTo>
                    <a:pt x="802" y="1627"/>
                    <a:pt x="836" y="1582"/>
                    <a:pt x="841" y="1575"/>
                  </a:cubicBezTo>
                  <a:cubicBezTo>
                    <a:pt x="831" y="1502"/>
                    <a:pt x="842" y="1475"/>
                    <a:pt x="768" y="1456"/>
                  </a:cubicBezTo>
                  <a:cubicBezTo>
                    <a:pt x="762" y="1474"/>
                    <a:pt x="757" y="1493"/>
                    <a:pt x="749" y="1511"/>
                  </a:cubicBezTo>
                  <a:cubicBezTo>
                    <a:pt x="745" y="1521"/>
                    <a:pt x="739" y="1546"/>
                    <a:pt x="731" y="1538"/>
                  </a:cubicBezTo>
                  <a:cubicBezTo>
                    <a:pt x="718" y="1525"/>
                    <a:pt x="727" y="1501"/>
                    <a:pt x="722" y="1483"/>
                  </a:cubicBezTo>
                  <a:cubicBezTo>
                    <a:pt x="718" y="1470"/>
                    <a:pt x="710" y="1459"/>
                    <a:pt x="704" y="1447"/>
                  </a:cubicBezTo>
                  <a:cubicBezTo>
                    <a:pt x="689" y="1450"/>
                    <a:pt x="672" y="1448"/>
                    <a:pt x="658" y="1456"/>
                  </a:cubicBezTo>
                  <a:cubicBezTo>
                    <a:pt x="649" y="1461"/>
                    <a:pt x="649" y="1477"/>
                    <a:pt x="640" y="1483"/>
                  </a:cubicBezTo>
                  <a:cubicBezTo>
                    <a:pt x="629" y="1490"/>
                    <a:pt x="615" y="1489"/>
                    <a:pt x="603" y="1492"/>
                  </a:cubicBezTo>
                  <a:cubicBezTo>
                    <a:pt x="579" y="1566"/>
                    <a:pt x="591" y="1467"/>
                    <a:pt x="594" y="1456"/>
                  </a:cubicBezTo>
                  <a:cubicBezTo>
                    <a:pt x="579" y="1366"/>
                    <a:pt x="590" y="1405"/>
                    <a:pt x="548" y="1447"/>
                  </a:cubicBezTo>
                  <a:cubicBezTo>
                    <a:pt x="542" y="1441"/>
                    <a:pt x="537" y="1433"/>
                    <a:pt x="530" y="1428"/>
                  </a:cubicBezTo>
                  <a:cubicBezTo>
                    <a:pt x="485" y="1400"/>
                    <a:pt x="431" y="1466"/>
                    <a:pt x="411" y="1502"/>
                  </a:cubicBezTo>
                  <a:cubicBezTo>
                    <a:pt x="404" y="1514"/>
                    <a:pt x="403" y="1529"/>
                    <a:pt x="393" y="1538"/>
                  </a:cubicBezTo>
                  <a:cubicBezTo>
                    <a:pt x="386" y="1545"/>
                    <a:pt x="374" y="1544"/>
                    <a:pt x="365" y="1547"/>
                  </a:cubicBezTo>
                  <a:cubicBezTo>
                    <a:pt x="384" y="1497"/>
                    <a:pt x="369" y="1525"/>
                    <a:pt x="429" y="1465"/>
                  </a:cubicBezTo>
                  <a:cubicBezTo>
                    <a:pt x="435" y="1459"/>
                    <a:pt x="448" y="1447"/>
                    <a:pt x="448" y="1447"/>
                  </a:cubicBezTo>
                  <a:cubicBezTo>
                    <a:pt x="467" y="1387"/>
                    <a:pt x="452" y="1343"/>
                    <a:pt x="402" y="1310"/>
                  </a:cubicBezTo>
                  <a:cubicBezTo>
                    <a:pt x="345" y="1338"/>
                    <a:pt x="373" y="1316"/>
                    <a:pt x="329" y="1383"/>
                  </a:cubicBezTo>
                  <a:cubicBezTo>
                    <a:pt x="323" y="1392"/>
                    <a:pt x="311" y="1410"/>
                    <a:pt x="311" y="1410"/>
                  </a:cubicBezTo>
                  <a:cubicBezTo>
                    <a:pt x="308" y="1422"/>
                    <a:pt x="311" y="1439"/>
                    <a:pt x="301" y="1447"/>
                  </a:cubicBezTo>
                  <a:cubicBezTo>
                    <a:pt x="287" y="1459"/>
                    <a:pt x="247" y="1465"/>
                    <a:pt x="247" y="1465"/>
                  </a:cubicBezTo>
                  <a:cubicBezTo>
                    <a:pt x="264" y="1439"/>
                    <a:pt x="284" y="1418"/>
                    <a:pt x="301" y="1392"/>
                  </a:cubicBezTo>
                  <a:cubicBezTo>
                    <a:pt x="304" y="1361"/>
                    <a:pt x="302" y="1329"/>
                    <a:pt x="311" y="1300"/>
                  </a:cubicBezTo>
                  <a:cubicBezTo>
                    <a:pt x="315" y="1288"/>
                    <a:pt x="331" y="1284"/>
                    <a:pt x="338" y="1273"/>
                  </a:cubicBezTo>
                  <a:cubicBezTo>
                    <a:pt x="343" y="1265"/>
                    <a:pt x="344" y="1255"/>
                    <a:pt x="347" y="1246"/>
                  </a:cubicBezTo>
                  <a:cubicBezTo>
                    <a:pt x="290" y="1206"/>
                    <a:pt x="343" y="1192"/>
                    <a:pt x="274" y="1209"/>
                  </a:cubicBezTo>
                  <a:cubicBezTo>
                    <a:pt x="232" y="1242"/>
                    <a:pt x="205" y="1250"/>
                    <a:pt x="173" y="1291"/>
                  </a:cubicBezTo>
                  <a:cubicBezTo>
                    <a:pt x="153" y="1353"/>
                    <a:pt x="181" y="1298"/>
                    <a:pt x="137" y="1310"/>
                  </a:cubicBezTo>
                  <a:cubicBezTo>
                    <a:pt x="122" y="1314"/>
                    <a:pt x="112" y="1328"/>
                    <a:pt x="100" y="1337"/>
                  </a:cubicBezTo>
                  <a:cubicBezTo>
                    <a:pt x="94" y="1346"/>
                    <a:pt x="87" y="1354"/>
                    <a:pt x="82" y="1364"/>
                  </a:cubicBezTo>
                  <a:cubicBezTo>
                    <a:pt x="78" y="1373"/>
                    <a:pt x="73" y="1402"/>
                    <a:pt x="73" y="1392"/>
                  </a:cubicBezTo>
                  <a:cubicBezTo>
                    <a:pt x="73" y="1351"/>
                    <a:pt x="97" y="1321"/>
                    <a:pt x="128" y="1300"/>
                  </a:cubicBezTo>
                  <a:cubicBezTo>
                    <a:pt x="148" y="1241"/>
                    <a:pt x="120" y="1299"/>
                    <a:pt x="164" y="1264"/>
                  </a:cubicBezTo>
                  <a:cubicBezTo>
                    <a:pt x="173" y="1257"/>
                    <a:pt x="177" y="1245"/>
                    <a:pt x="183" y="1236"/>
                  </a:cubicBezTo>
                  <a:cubicBezTo>
                    <a:pt x="201" y="1183"/>
                    <a:pt x="168" y="1177"/>
                    <a:pt x="201" y="1127"/>
                  </a:cubicBezTo>
                  <a:cubicBezTo>
                    <a:pt x="231" y="1034"/>
                    <a:pt x="134" y="1077"/>
                    <a:pt x="82" y="1090"/>
                  </a:cubicBezTo>
                  <a:cubicBezTo>
                    <a:pt x="73" y="1096"/>
                    <a:pt x="65" y="1113"/>
                    <a:pt x="55" y="1108"/>
                  </a:cubicBezTo>
                  <a:cubicBezTo>
                    <a:pt x="47" y="1104"/>
                    <a:pt x="58" y="1088"/>
                    <a:pt x="64" y="1081"/>
                  </a:cubicBezTo>
                  <a:cubicBezTo>
                    <a:pt x="72" y="1071"/>
                    <a:pt x="121" y="1048"/>
                    <a:pt x="128" y="1044"/>
                  </a:cubicBezTo>
                  <a:cubicBezTo>
                    <a:pt x="153" y="969"/>
                    <a:pt x="146" y="997"/>
                    <a:pt x="201" y="944"/>
                  </a:cubicBezTo>
                  <a:cubicBezTo>
                    <a:pt x="230" y="855"/>
                    <a:pt x="95" y="817"/>
                    <a:pt x="45" y="770"/>
                  </a:cubicBezTo>
                  <a:cubicBezTo>
                    <a:pt x="36" y="743"/>
                    <a:pt x="39" y="713"/>
                    <a:pt x="27" y="688"/>
                  </a:cubicBezTo>
                  <a:cubicBezTo>
                    <a:pt x="22" y="678"/>
                    <a:pt x="0" y="681"/>
                    <a:pt x="0" y="670"/>
                  </a:cubicBezTo>
                  <a:cubicBezTo>
                    <a:pt x="0" y="661"/>
                    <a:pt x="18" y="675"/>
                    <a:pt x="27" y="679"/>
                  </a:cubicBezTo>
                  <a:cubicBezTo>
                    <a:pt x="37" y="684"/>
                    <a:pt x="46" y="691"/>
                    <a:pt x="55" y="697"/>
                  </a:cubicBezTo>
                  <a:cubicBezTo>
                    <a:pt x="58" y="706"/>
                    <a:pt x="57" y="717"/>
                    <a:pt x="64" y="724"/>
                  </a:cubicBezTo>
                  <a:cubicBezTo>
                    <a:pt x="80" y="740"/>
                    <a:pt x="119" y="761"/>
                    <a:pt x="119" y="761"/>
                  </a:cubicBezTo>
                  <a:cubicBezTo>
                    <a:pt x="203" y="698"/>
                    <a:pt x="165" y="720"/>
                    <a:pt x="228" y="688"/>
                  </a:cubicBezTo>
                  <a:cubicBezTo>
                    <a:pt x="246" y="632"/>
                    <a:pt x="204" y="580"/>
                    <a:pt x="164" y="542"/>
                  </a:cubicBezTo>
                  <a:cubicBezTo>
                    <a:pt x="161" y="533"/>
                    <a:pt x="154" y="524"/>
                    <a:pt x="155" y="514"/>
                  </a:cubicBezTo>
                  <a:cubicBezTo>
                    <a:pt x="157" y="495"/>
                    <a:pt x="173" y="459"/>
                    <a:pt x="173" y="459"/>
                  </a:cubicBezTo>
                  <a:cubicBezTo>
                    <a:pt x="170" y="447"/>
                    <a:pt x="158" y="434"/>
                    <a:pt x="164" y="423"/>
                  </a:cubicBezTo>
                  <a:cubicBezTo>
                    <a:pt x="168" y="415"/>
                    <a:pt x="180" y="433"/>
                    <a:pt x="183" y="441"/>
                  </a:cubicBezTo>
                  <a:cubicBezTo>
                    <a:pt x="190" y="458"/>
                    <a:pt x="183" y="480"/>
                    <a:pt x="192" y="496"/>
                  </a:cubicBezTo>
                  <a:cubicBezTo>
                    <a:pt x="202" y="515"/>
                    <a:pt x="237" y="542"/>
                    <a:pt x="237" y="542"/>
                  </a:cubicBezTo>
                  <a:cubicBezTo>
                    <a:pt x="276" y="503"/>
                    <a:pt x="289" y="442"/>
                    <a:pt x="347" y="423"/>
                  </a:cubicBezTo>
                  <a:cubicBezTo>
                    <a:pt x="334" y="382"/>
                    <a:pt x="312" y="361"/>
                    <a:pt x="283" y="331"/>
                  </a:cubicBezTo>
                  <a:cubicBezTo>
                    <a:pt x="288" y="303"/>
                    <a:pt x="301" y="277"/>
                    <a:pt x="301" y="249"/>
                  </a:cubicBezTo>
                  <a:cubicBezTo>
                    <a:pt x="301" y="230"/>
                    <a:pt x="292" y="175"/>
                    <a:pt x="292" y="194"/>
                  </a:cubicBezTo>
                  <a:cubicBezTo>
                    <a:pt x="292" y="277"/>
                    <a:pt x="282" y="300"/>
                    <a:pt x="347" y="322"/>
                  </a:cubicBezTo>
                  <a:cubicBezTo>
                    <a:pt x="377" y="368"/>
                    <a:pt x="424" y="367"/>
                    <a:pt x="475" y="377"/>
                  </a:cubicBezTo>
                  <a:cubicBezTo>
                    <a:pt x="518" y="312"/>
                    <a:pt x="485" y="250"/>
                    <a:pt x="530" y="203"/>
                  </a:cubicBezTo>
                  <a:cubicBezTo>
                    <a:pt x="545" y="159"/>
                    <a:pt x="525" y="134"/>
                    <a:pt x="493" y="103"/>
                  </a:cubicBezTo>
                  <a:cubicBezTo>
                    <a:pt x="490" y="94"/>
                    <a:pt x="482" y="85"/>
                    <a:pt x="484" y="75"/>
                  </a:cubicBezTo>
                  <a:cubicBezTo>
                    <a:pt x="486" y="66"/>
                    <a:pt x="495" y="55"/>
                    <a:pt x="503" y="57"/>
                  </a:cubicBezTo>
                  <a:cubicBezTo>
                    <a:pt x="514" y="60"/>
                    <a:pt x="515" y="75"/>
                    <a:pt x="521" y="84"/>
                  </a:cubicBezTo>
                  <a:cubicBezTo>
                    <a:pt x="528" y="105"/>
                    <a:pt x="529" y="128"/>
                    <a:pt x="539" y="148"/>
                  </a:cubicBezTo>
                  <a:cubicBezTo>
                    <a:pt x="560" y="192"/>
                    <a:pt x="669" y="209"/>
                    <a:pt x="713" y="231"/>
                  </a:cubicBezTo>
                  <a:cubicBezTo>
                    <a:pt x="707" y="243"/>
                    <a:pt x="707" y="261"/>
                    <a:pt x="695" y="267"/>
                  </a:cubicBezTo>
                  <a:cubicBezTo>
                    <a:pt x="670" y="279"/>
                    <a:pt x="672" y="227"/>
                    <a:pt x="685" y="212"/>
                  </a:cubicBezTo>
                  <a:cubicBezTo>
                    <a:pt x="694" y="201"/>
                    <a:pt x="710" y="200"/>
                    <a:pt x="722" y="194"/>
                  </a:cubicBezTo>
                  <a:cubicBezTo>
                    <a:pt x="716" y="179"/>
                    <a:pt x="712" y="162"/>
                    <a:pt x="704" y="148"/>
                  </a:cubicBezTo>
                  <a:cubicBezTo>
                    <a:pt x="683" y="111"/>
                    <a:pt x="677" y="152"/>
                    <a:pt x="695" y="103"/>
                  </a:cubicBezTo>
                  <a:cubicBezTo>
                    <a:pt x="698" y="85"/>
                    <a:pt x="686" y="42"/>
                    <a:pt x="704" y="48"/>
                  </a:cubicBezTo>
                  <a:cubicBezTo>
                    <a:pt x="725" y="55"/>
                    <a:pt x="710" y="93"/>
                    <a:pt x="722" y="112"/>
                  </a:cubicBezTo>
                  <a:cubicBezTo>
                    <a:pt x="725" y="118"/>
                    <a:pt x="805" y="146"/>
                    <a:pt x="813" y="148"/>
                  </a:cubicBezTo>
                  <a:cubicBezTo>
                    <a:pt x="810" y="160"/>
                    <a:pt x="798" y="174"/>
                    <a:pt x="804" y="185"/>
                  </a:cubicBezTo>
                  <a:cubicBezTo>
                    <a:pt x="808" y="193"/>
                    <a:pt x="819" y="175"/>
                    <a:pt x="823" y="167"/>
                  </a:cubicBezTo>
                  <a:cubicBezTo>
                    <a:pt x="862" y="90"/>
                    <a:pt x="815" y="129"/>
                    <a:pt x="868" y="94"/>
                  </a:cubicBezTo>
                  <a:cubicBezTo>
                    <a:pt x="885" y="25"/>
                    <a:pt x="862" y="82"/>
                    <a:pt x="905" y="39"/>
                  </a:cubicBezTo>
                  <a:cubicBezTo>
                    <a:pt x="913" y="31"/>
                    <a:pt x="923" y="0"/>
                    <a:pt x="923" y="11"/>
                  </a:cubicBezTo>
                  <a:cubicBezTo>
                    <a:pt x="923" y="25"/>
                    <a:pt x="910" y="35"/>
                    <a:pt x="905" y="48"/>
                  </a:cubicBezTo>
                  <a:cubicBezTo>
                    <a:pt x="898" y="66"/>
                    <a:pt x="887" y="103"/>
                    <a:pt x="887" y="103"/>
                  </a:cubicBezTo>
                  <a:cubicBezTo>
                    <a:pt x="896" y="218"/>
                    <a:pt x="860" y="212"/>
                    <a:pt x="914" y="21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100000">
                  <a:srgbClr val="FF66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2" name="Nhóm 1">
              <a:extLst>
                <a:ext uri="{FF2B5EF4-FFF2-40B4-BE49-F238E27FC236}">
                  <a16:creationId xmlns:a16="http://schemas.microsoft.com/office/drawing/2014/main" xmlns="" id="{02127A53-78E3-495B-BE3C-A82A29E37AE0}"/>
                </a:ext>
              </a:extLst>
            </p:cNvPr>
            <p:cNvGrpSpPr/>
            <p:nvPr/>
          </p:nvGrpSpPr>
          <p:grpSpPr>
            <a:xfrm>
              <a:off x="762000" y="3228975"/>
              <a:ext cx="1676400" cy="1600200"/>
              <a:chOff x="762000" y="3228975"/>
              <a:chExt cx="1676400" cy="1600200"/>
            </a:xfrm>
          </p:grpSpPr>
          <p:sp>
            <p:nvSpPr>
              <p:cNvPr id="25" name="Oval 6">
                <a:extLst>
                  <a:ext uri="{FF2B5EF4-FFF2-40B4-BE49-F238E27FC236}">
                    <a16:creationId xmlns:a16="http://schemas.microsoft.com/office/drawing/2014/main" xmlns="" id="{7B34B614-2978-4077-91D0-F7D74C7E08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8200" y="3228975"/>
                <a:ext cx="1600200" cy="1600200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6F36DB3B-1D91-4A4D-861F-4FAFF9859A57}"/>
                  </a:ext>
                </a:extLst>
              </p:cNvPr>
              <p:cNvSpPr/>
              <p:nvPr/>
            </p:nvSpPr>
            <p:spPr>
              <a:xfrm>
                <a:off x="762000" y="3805238"/>
                <a:ext cx="1676400" cy="4619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b="1" kern="0" dirty="0">
                    <a:solidFill>
                      <a:srgbClr val="FF0000"/>
                    </a:solidFill>
                  </a:rPr>
                  <a:t>MẶT TRỜI</a:t>
                </a:r>
              </a:p>
            </p:txBody>
          </p:sp>
        </p:grp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AF858D8C-CA98-4FDD-BC90-29DAAC0DB63F}"/>
              </a:ext>
            </a:extLst>
          </p:cNvPr>
          <p:cNvSpPr/>
          <p:nvPr/>
        </p:nvSpPr>
        <p:spPr>
          <a:xfrm>
            <a:off x="817563" y="792163"/>
            <a:ext cx="7412037" cy="7572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5400" b="1" kern="0" dirty="0" err="1">
                <a:solidFill>
                  <a:srgbClr val="006600"/>
                </a:solidFill>
                <a:latin typeface="Arial"/>
              </a:rPr>
              <a:t>Hiện</a:t>
            </a:r>
            <a:r>
              <a:rPr lang="en-US" sz="5400" b="1" kern="0" dirty="0">
                <a:solidFill>
                  <a:srgbClr val="006600"/>
                </a:solidFill>
                <a:latin typeface="Arial"/>
              </a:rPr>
              <a:t> </a:t>
            </a:r>
            <a:r>
              <a:rPr lang="en-US" sz="5400" b="1" kern="0" dirty="0" err="1">
                <a:solidFill>
                  <a:srgbClr val="006600"/>
                </a:solidFill>
                <a:latin typeface="Arial"/>
              </a:rPr>
              <a:t>tượng</a:t>
            </a:r>
            <a:r>
              <a:rPr lang="en-US" sz="5400" b="1" kern="0" dirty="0">
                <a:solidFill>
                  <a:srgbClr val="006600"/>
                </a:solidFill>
                <a:latin typeface="Arial"/>
              </a:rPr>
              <a:t> </a:t>
            </a:r>
            <a:r>
              <a:rPr lang="en-US" sz="5400" b="1" kern="0" dirty="0" err="1">
                <a:solidFill>
                  <a:srgbClr val="006600"/>
                </a:solidFill>
                <a:latin typeface="Arial"/>
              </a:rPr>
              <a:t>Nhật</a:t>
            </a:r>
            <a:r>
              <a:rPr lang="en-US" sz="5400" b="1" kern="0" dirty="0">
                <a:solidFill>
                  <a:srgbClr val="006600"/>
                </a:solidFill>
                <a:latin typeface="Arial"/>
              </a:rPr>
              <a:t> </a:t>
            </a:r>
            <a:r>
              <a:rPr lang="en-US" sz="5400" b="1" kern="0" dirty="0" err="1">
                <a:solidFill>
                  <a:srgbClr val="006600"/>
                </a:solidFill>
                <a:latin typeface="Arial"/>
              </a:rPr>
              <a:t>thực</a:t>
            </a:r>
            <a:endParaRPr lang="en-US" sz="5400" b="1" kern="0" dirty="0">
              <a:solidFill>
                <a:srgbClr val="006600"/>
              </a:solidFill>
              <a:latin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  <p:bldP spid="30" grpId="0" animBg="1"/>
      <p:bldP spid="31" grpId="0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0671A8AE-40A1-4631-A6B8-581AFF065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Hình ảnh 5" descr="Ảnh có chứa tối, đám mây, sáng, ngôi sao&#10;&#10;Mô tả được tạo tự động">
            <a:extLst>
              <a:ext uri="{FF2B5EF4-FFF2-40B4-BE49-F238E27FC236}">
                <a16:creationId xmlns:a16="http://schemas.microsoft.com/office/drawing/2014/main" xmlns="" id="{9DD9B109-4405-4BF3-95D7-9244A2B4B2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58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B58EF07-17C2-48CF-ABB0-EEF1F17CB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43">
            <a:extLst>
              <a:ext uri="{FF2B5EF4-FFF2-40B4-BE49-F238E27FC236}">
                <a16:creationId xmlns:a16="http://schemas.microsoft.com/office/drawing/2014/main" xmlns="" id="{88F785F0-F32E-4082-9B78-FCC8874C5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85" y="1122363"/>
            <a:ext cx="3568056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lang="en-US" sz="4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7045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>
            <a:extLst>
              <a:ext uri="{FF2B5EF4-FFF2-40B4-BE49-F238E27FC236}">
                <a16:creationId xmlns:a16="http://schemas.microsoft.com/office/drawing/2014/main" xmlns="" id="{50C75DE4-6E74-4A8F-A5BF-EDE5E3F0A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2047F8-F471-437D-9454-7747D0EA9EB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grpSp>
        <p:nvGrpSpPr>
          <p:cNvPr id="12291" name="Group 4">
            <a:extLst>
              <a:ext uri="{FF2B5EF4-FFF2-40B4-BE49-F238E27FC236}">
                <a16:creationId xmlns:a16="http://schemas.microsoft.com/office/drawing/2014/main" xmlns="" id="{9AB92153-D9C2-4E7A-96B8-EA34AC960A1C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854200"/>
            <a:ext cx="8763000" cy="4927600"/>
            <a:chOff x="228600" y="834884"/>
            <a:chExt cx="8993605" cy="4981767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xmlns="" id="{8C3C59FC-832E-4C10-B04D-C74806ED5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600" y="1600446"/>
              <a:ext cx="2699711" cy="2819898"/>
            </a:xfrm>
            <a:custGeom>
              <a:avLst/>
              <a:gdLst/>
              <a:ahLst/>
              <a:cxnLst>
                <a:cxn ang="0">
                  <a:pos x="1124" y="121"/>
                </a:cxn>
                <a:cxn ang="0">
                  <a:pos x="1079" y="231"/>
                </a:cxn>
                <a:cxn ang="0">
                  <a:pos x="1179" y="258"/>
                </a:cxn>
                <a:cxn ang="0">
                  <a:pos x="1280" y="432"/>
                </a:cxn>
                <a:cxn ang="0">
                  <a:pos x="1316" y="624"/>
                </a:cxn>
                <a:cxn ang="0">
                  <a:pos x="1444" y="679"/>
                </a:cxn>
                <a:cxn ang="0">
                  <a:pos x="1417" y="880"/>
                </a:cxn>
                <a:cxn ang="0">
                  <a:pos x="1463" y="1017"/>
                </a:cxn>
                <a:cxn ang="0">
                  <a:pos x="1316" y="1063"/>
                </a:cxn>
                <a:cxn ang="0">
                  <a:pos x="1252" y="1172"/>
                </a:cxn>
                <a:cxn ang="0">
                  <a:pos x="1243" y="1337"/>
                </a:cxn>
                <a:cxn ang="0">
                  <a:pos x="1106" y="1346"/>
                </a:cxn>
                <a:cxn ang="0">
                  <a:pos x="1051" y="1538"/>
                </a:cxn>
                <a:cxn ang="0">
                  <a:pos x="914" y="1502"/>
                </a:cxn>
                <a:cxn ang="0">
                  <a:pos x="813" y="1639"/>
                </a:cxn>
                <a:cxn ang="0">
                  <a:pos x="749" y="1511"/>
                </a:cxn>
                <a:cxn ang="0">
                  <a:pos x="704" y="1447"/>
                </a:cxn>
                <a:cxn ang="0">
                  <a:pos x="603" y="1492"/>
                </a:cxn>
                <a:cxn ang="0">
                  <a:pos x="530" y="1428"/>
                </a:cxn>
                <a:cxn ang="0">
                  <a:pos x="365" y="1547"/>
                </a:cxn>
                <a:cxn ang="0">
                  <a:pos x="402" y="1310"/>
                </a:cxn>
                <a:cxn ang="0">
                  <a:pos x="301" y="1447"/>
                </a:cxn>
                <a:cxn ang="0">
                  <a:pos x="311" y="1300"/>
                </a:cxn>
                <a:cxn ang="0">
                  <a:pos x="274" y="1209"/>
                </a:cxn>
                <a:cxn ang="0">
                  <a:pos x="100" y="1337"/>
                </a:cxn>
                <a:cxn ang="0">
                  <a:pos x="128" y="1300"/>
                </a:cxn>
                <a:cxn ang="0">
                  <a:pos x="201" y="1127"/>
                </a:cxn>
                <a:cxn ang="0">
                  <a:pos x="64" y="1081"/>
                </a:cxn>
                <a:cxn ang="0">
                  <a:pos x="45" y="770"/>
                </a:cxn>
                <a:cxn ang="0">
                  <a:pos x="27" y="679"/>
                </a:cxn>
                <a:cxn ang="0">
                  <a:pos x="119" y="761"/>
                </a:cxn>
                <a:cxn ang="0">
                  <a:pos x="155" y="514"/>
                </a:cxn>
                <a:cxn ang="0">
                  <a:pos x="183" y="441"/>
                </a:cxn>
                <a:cxn ang="0">
                  <a:pos x="347" y="423"/>
                </a:cxn>
                <a:cxn ang="0">
                  <a:pos x="292" y="194"/>
                </a:cxn>
                <a:cxn ang="0">
                  <a:pos x="530" y="203"/>
                </a:cxn>
                <a:cxn ang="0">
                  <a:pos x="503" y="57"/>
                </a:cxn>
                <a:cxn ang="0">
                  <a:pos x="713" y="231"/>
                </a:cxn>
                <a:cxn ang="0">
                  <a:pos x="722" y="194"/>
                </a:cxn>
                <a:cxn ang="0">
                  <a:pos x="704" y="48"/>
                </a:cxn>
                <a:cxn ang="0">
                  <a:pos x="804" y="185"/>
                </a:cxn>
                <a:cxn ang="0">
                  <a:pos x="905" y="39"/>
                </a:cxn>
                <a:cxn ang="0">
                  <a:pos x="887" y="103"/>
                </a:cxn>
              </a:cxnLst>
              <a:rect l="0" t="0" r="r" b="b"/>
              <a:pathLst>
                <a:path w="1529" h="1643">
                  <a:moveTo>
                    <a:pt x="914" y="212"/>
                  </a:moveTo>
                  <a:cubicBezTo>
                    <a:pt x="960" y="229"/>
                    <a:pt x="1001" y="221"/>
                    <a:pt x="1042" y="194"/>
                  </a:cubicBezTo>
                  <a:cubicBezTo>
                    <a:pt x="1058" y="147"/>
                    <a:pt x="1083" y="141"/>
                    <a:pt x="1124" y="121"/>
                  </a:cubicBezTo>
                  <a:cubicBezTo>
                    <a:pt x="1134" y="116"/>
                    <a:pt x="1141" y="103"/>
                    <a:pt x="1152" y="103"/>
                  </a:cubicBezTo>
                  <a:cubicBezTo>
                    <a:pt x="1161" y="103"/>
                    <a:pt x="1139" y="115"/>
                    <a:pt x="1133" y="121"/>
                  </a:cubicBezTo>
                  <a:cubicBezTo>
                    <a:pt x="1118" y="165"/>
                    <a:pt x="1112" y="196"/>
                    <a:pt x="1079" y="231"/>
                  </a:cubicBezTo>
                  <a:cubicBezTo>
                    <a:pt x="1082" y="240"/>
                    <a:pt x="1094" y="284"/>
                    <a:pt x="1106" y="286"/>
                  </a:cubicBezTo>
                  <a:cubicBezTo>
                    <a:pt x="1117" y="288"/>
                    <a:pt x="1123" y="271"/>
                    <a:pt x="1133" y="267"/>
                  </a:cubicBezTo>
                  <a:cubicBezTo>
                    <a:pt x="1148" y="261"/>
                    <a:pt x="1164" y="261"/>
                    <a:pt x="1179" y="258"/>
                  </a:cubicBezTo>
                  <a:cubicBezTo>
                    <a:pt x="1173" y="277"/>
                    <a:pt x="1154" y="293"/>
                    <a:pt x="1152" y="313"/>
                  </a:cubicBezTo>
                  <a:cubicBezTo>
                    <a:pt x="1138" y="442"/>
                    <a:pt x="1287" y="373"/>
                    <a:pt x="1389" y="377"/>
                  </a:cubicBezTo>
                  <a:cubicBezTo>
                    <a:pt x="1346" y="420"/>
                    <a:pt x="1327" y="401"/>
                    <a:pt x="1280" y="432"/>
                  </a:cubicBezTo>
                  <a:cubicBezTo>
                    <a:pt x="1255" y="505"/>
                    <a:pt x="1258" y="468"/>
                    <a:pt x="1271" y="542"/>
                  </a:cubicBezTo>
                  <a:cubicBezTo>
                    <a:pt x="1306" y="529"/>
                    <a:pt x="1319" y="540"/>
                    <a:pt x="1353" y="551"/>
                  </a:cubicBezTo>
                  <a:cubicBezTo>
                    <a:pt x="1330" y="558"/>
                    <a:pt x="1276" y="590"/>
                    <a:pt x="1316" y="624"/>
                  </a:cubicBezTo>
                  <a:cubicBezTo>
                    <a:pt x="1317" y="625"/>
                    <a:pt x="1385" y="646"/>
                    <a:pt x="1399" y="651"/>
                  </a:cubicBezTo>
                  <a:cubicBezTo>
                    <a:pt x="1408" y="654"/>
                    <a:pt x="1426" y="660"/>
                    <a:pt x="1426" y="660"/>
                  </a:cubicBezTo>
                  <a:cubicBezTo>
                    <a:pt x="1432" y="666"/>
                    <a:pt x="1450" y="673"/>
                    <a:pt x="1444" y="679"/>
                  </a:cubicBezTo>
                  <a:cubicBezTo>
                    <a:pt x="1430" y="693"/>
                    <a:pt x="1389" y="697"/>
                    <a:pt x="1389" y="697"/>
                  </a:cubicBezTo>
                  <a:cubicBezTo>
                    <a:pt x="1384" y="700"/>
                    <a:pt x="1346" y="723"/>
                    <a:pt x="1344" y="734"/>
                  </a:cubicBezTo>
                  <a:cubicBezTo>
                    <a:pt x="1335" y="798"/>
                    <a:pt x="1387" y="834"/>
                    <a:pt x="1417" y="880"/>
                  </a:cubicBezTo>
                  <a:cubicBezTo>
                    <a:pt x="1391" y="920"/>
                    <a:pt x="1377" y="910"/>
                    <a:pt x="1335" y="926"/>
                  </a:cubicBezTo>
                  <a:cubicBezTo>
                    <a:pt x="1395" y="946"/>
                    <a:pt x="1331" y="916"/>
                    <a:pt x="1371" y="980"/>
                  </a:cubicBezTo>
                  <a:cubicBezTo>
                    <a:pt x="1393" y="1014"/>
                    <a:pt x="1429" y="1011"/>
                    <a:pt x="1463" y="1017"/>
                  </a:cubicBezTo>
                  <a:cubicBezTo>
                    <a:pt x="1529" y="1083"/>
                    <a:pt x="1447" y="1036"/>
                    <a:pt x="1417" y="1026"/>
                  </a:cubicBezTo>
                  <a:cubicBezTo>
                    <a:pt x="1386" y="1029"/>
                    <a:pt x="1354" y="1024"/>
                    <a:pt x="1325" y="1035"/>
                  </a:cubicBezTo>
                  <a:cubicBezTo>
                    <a:pt x="1316" y="1038"/>
                    <a:pt x="1316" y="1053"/>
                    <a:pt x="1316" y="1063"/>
                  </a:cubicBezTo>
                  <a:cubicBezTo>
                    <a:pt x="1316" y="1152"/>
                    <a:pt x="1302" y="1138"/>
                    <a:pt x="1353" y="1154"/>
                  </a:cubicBezTo>
                  <a:cubicBezTo>
                    <a:pt x="1347" y="1166"/>
                    <a:pt x="1348" y="1186"/>
                    <a:pt x="1335" y="1191"/>
                  </a:cubicBezTo>
                  <a:cubicBezTo>
                    <a:pt x="1318" y="1197"/>
                    <a:pt x="1272" y="1179"/>
                    <a:pt x="1252" y="1172"/>
                  </a:cubicBezTo>
                  <a:cubicBezTo>
                    <a:pt x="1243" y="1175"/>
                    <a:pt x="1227" y="1173"/>
                    <a:pt x="1225" y="1182"/>
                  </a:cubicBezTo>
                  <a:cubicBezTo>
                    <a:pt x="1220" y="1206"/>
                    <a:pt x="1231" y="1231"/>
                    <a:pt x="1234" y="1255"/>
                  </a:cubicBezTo>
                  <a:cubicBezTo>
                    <a:pt x="1237" y="1282"/>
                    <a:pt x="1240" y="1310"/>
                    <a:pt x="1243" y="1337"/>
                  </a:cubicBezTo>
                  <a:cubicBezTo>
                    <a:pt x="1210" y="1359"/>
                    <a:pt x="1210" y="1374"/>
                    <a:pt x="1197" y="1410"/>
                  </a:cubicBezTo>
                  <a:cubicBezTo>
                    <a:pt x="1152" y="1395"/>
                    <a:pt x="1166" y="1378"/>
                    <a:pt x="1152" y="1337"/>
                  </a:cubicBezTo>
                  <a:cubicBezTo>
                    <a:pt x="1137" y="1340"/>
                    <a:pt x="1114" y="1333"/>
                    <a:pt x="1106" y="1346"/>
                  </a:cubicBezTo>
                  <a:cubicBezTo>
                    <a:pt x="1092" y="1370"/>
                    <a:pt x="1102" y="1401"/>
                    <a:pt x="1097" y="1428"/>
                  </a:cubicBezTo>
                  <a:cubicBezTo>
                    <a:pt x="1088" y="1476"/>
                    <a:pt x="1083" y="1477"/>
                    <a:pt x="1060" y="1511"/>
                  </a:cubicBezTo>
                  <a:cubicBezTo>
                    <a:pt x="1057" y="1520"/>
                    <a:pt x="1051" y="1529"/>
                    <a:pt x="1051" y="1538"/>
                  </a:cubicBezTo>
                  <a:cubicBezTo>
                    <a:pt x="1051" y="1578"/>
                    <a:pt x="1076" y="1609"/>
                    <a:pt x="1042" y="1556"/>
                  </a:cubicBezTo>
                  <a:cubicBezTo>
                    <a:pt x="1033" y="1470"/>
                    <a:pt x="1043" y="1466"/>
                    <a:pt x="969" y="1447"/>
                  </a:cubicBezTo>
                  <a:cubicBezTo>
                    <a:pt x="916" y="1391"/>
                    <a:pt x="940" y="1485"/>
                    <a:pt x="914" y="1502"/>
                  </a:cubicBezTo>
                  <a:cubicBezTo>
                    <a:pt x="896" y="1514"/>
                    <a:pt x="859" y="1538"/>
                    <a:pt x="859" y="1538"/>
                  </a:cubicBezTo>
                  <a:cubicBezTo>
                    <a:pt x="847" y="1576"/>
                    <a:pt x="855" y="1587"/>
                    <a:pt x="877" y="1620"/>
                  </a:cubicBezTo>
                  <a:cubicBezTo>
                    <a:pt x="870" y="1623"/>
                    <a:pt x="817" y="1643"/>
                    <a:pt x="813" y="1639"/>
                  </a:cubicBezTo>
                  <a:cubicBezTo>
                    <a:pt x="802" y="1627"/>
                    <a:pt x="836" y="1582"/>
                    <a:pt x="841" y="1575"/>
                  </a:cubicBezTo>
                  <a:cubicBezTo>
                    <a:pt x="831" y="1502"/>
                    <a:pt x="842" y="1475"/>
                    <a:pt x="768" y="1456"/>
                  </a:cubicBezTo>
                  <a:cubicBezTo>
                    <a:pt x="762" y="1474"/>
                    <a:pt x="757" y="1493"/>
                    <a:pt x="749" y="1511"/>
                  </a:cubicBezTo>
                  <a:cubicBezTo>
                    <a:pt x="745" y="1521"/>
                    <a:pt x="739" y="1546"/>
                    <a:pt x="731" y="1538"/>
                  </a:cubicBezTo>
                  <a:cubicBezTo>
                    <a:pt x="718" y="1525"/>
                    <a:pt x="727" y="1501"/>
                    <a:pt x="722" y="1483"/>
                  </a:cubicBezTo>
                  <a:cubicBezTo>
                    <a:pt x="718" y="1470"/>
                    <a:pt x="710" y="1459"/>
                    <a:pt x="704" y="1447"/>
                  </a:cubicBezTo>
                  <a:cubicBezTo>
                    <a:pt x="689" y="1450"/>
                    <a:pt x="672" y="1448"/>
                    <a:pt x="658" y="1456"/>
                  </a:cubicBezTo>
                  <a:cubicBezTo>
                    <a:pt x="649" y="1461"/>
                    <a:pt x="649" y="1477"/>
                    <a:pt x="640" y="1483"/>
                  </a:cubicBezTo>
                  <a:cubicBezTo>
                    <a:pt x="629" y="1490"/>
                    <a:pt x="615" y="1489"/>
                    <a:pt x="603" y="1492"/>
                  </a:cubicBezTo>
                  <a:cubicBezTo>
                    <a:pt x="579" y="1566"/>
                    <a:pt x="591" y="1467"/>
                    <a:pt x="594" y="1456"/>
                  </a:cubicBezTo>
                  <a:cubicBezTo>
                    <a:pt x="579" y="1366"/>
                    <a:pt x="590" y="1405"/>
                    <a:pt x="548" y="1447"/>
                  </a:cubicBezTo>
                  <a:cubicBezTo>
                    <a:pt x="542" y="1441"/>
                    <a:pt x="537" y="1433"/>
                    <a:pt x="530" y="1428"/>
                  </a:cubicBezTo>
                  <a:cubicBezTo>
                    <a:pt x="485" y="1400"/>
                    <a:pt x="431" y="1466"/>
                    <a:pt x="411" y="1502"/>
                  </a:cubicBezTo>
                  <a:cubicBezTo>
                    <a:pt x="404" y="1514"/>
                    <a:pt x="403" y="1529"/>
                    <a:pt x="393" y="1538"/>
                  </a:cubicBezTo>
                  <a:cubicBezTo>
                    <a:pt x="386" y="1545"/>
                    <a:pt x="374" y="1544"/>
                    <a:pt x="365" y="1547"/>
                  </a:cubicBezTo>
                  <a:cubicBezTo>
                    <a:pt x="384" y="1497"/>
                    <a:pt x="369" y="1525"/>
                    <a:pt x="429" y="1465"/>
                  </a:cubicBezTo>
                  <a:cubicBezTo>
                    <a:pt x="435" y="1459"/>
                    <a:pt x="448" y="1447"/>
                    <a:pt x="448" y="1447"/>
                  </a:cubicBezTo>
                  <a:cubicBezTo>
                    <a:pt x="467" y="1387"/>
                    <a:pt x="452" y="1343"/>
                    <a:pt x="402" y="1310"/>
                  </a:cubicBezTo>
                  <a:cubicBezTo>
                    <a:pt x="345" y="1338"/>
                    <a:pt x="373" y="1316"/>
                    <a:pt x="329" y="1383"/>
                  </a:cubicBezTo>
                  <a:cubicBezTo>
                    <a:pt x="323" y="1392"/>
                    <a:pt x="311" y="1410"/>
                    <a:pt x="311" y="1410"/>
                  </a:cubicBezTo>
                  <a:cubicBezTo>
                    <a:pt x="308" y="1422"/>
                    <a:pt x="311" y="1439"/>
                    <a:pt x="301" y="1447"/>
                  </a:cubicBezTo>
                  <a:cubicBezTo>
                    <a:pt x="287" y="1459"/>
                    <a:pt x="247" y="1465"/>
                    <a:pt x="247" y="1465"/>
                  </a:cubicBezTo>
                  <a:cubicBezTo>
                    <a:pt x="264" y="1439"/>
                    <a:pt x="284" y="1418"/>
                    <a:pt x="301" y="1392"/>
                  </a:cubicBezTo>
                  <a:cubicBezTo>
                    <a:pt x="304" y="1361"/>
                    <a:pt x="302" y="1329"/>
                    <a:pt x="311" y="1300"/>
                  </a:cubicBezTo>
                  <a:cubicBezTo>
                    <a:pt x="315" y="1288"/>
                    <a:pt x="331" y="1284"/>
                    <a:pt x="338" y="1273"/>
                  </a:cubicBezTo>
                  <a:cubicBezTo>
                    <a:pt x="343" y="1265"/>
                    <a:pt x="344" y="1255"/>
                    <a:pt x="347" y="1246"/>
                  </a:cubicBezTo>
                  <a:cubicBezTo>
                    <a:pt x="290" y="1206"/>
                    <a:pt x="343" y="1192"/>
                    <a:pt x="274" y="1209"/>
                  </a:cubicBezTo>
                  <a:cubicBezTo>
                    <a:pt x="232" y="1242"/>
                    <a:pt x="205" y="1250"/>
                    <a:pt x="173" y="1291"/>
                  </a:cubicBezTo>
                  <a:cubicBezTo>
                    <a:pt x="153" y="1353"/>
                    <a:pt x="181" y="1298"/>
                    <a:pt x="137" y="1310"/>
                  </a:cubicBezTo>
                  <a:cubicBezTo>
                    <a:pt x="122" y="1314"/>
                    <a:pt x="112" y="1328"/>
                    <a:pt x="100" y="1337"/>
                  </a:cubicBezTo>
                  <a:cubicBezTo>
                    <a:pt x="94" y="1346"/>
                    <a:pt x="87" y="1354"/>
                    <a:pt x="82" y="1364"/>
                  </a:cubicBezTo>
                  <a:cubicBezTo>
                    <a:pt x="78" y="1373"/>
                    <a:pt x="73" y="1402"/>
                    <a:pt x="73" y="1392"/>
                  </a:cubicBezTo>
                  <a:cubicBezTo>
                    <a:pt x="73" y="1351"/>
                    <a:pt x="97" y="1321"/>
                    <a:pt x="128" y="1300"/>
                  </a:cubicBezTo>
                  <a:cubicBezTo>
                    <a:pt x="148" y="1241"/>
                    <a:pt x="120" y="1299"/>
                    <a:pt x="164" y="1264"/>
                  </a:cubicBezTo>
                  <a:cubicBezTo>
                    <a:pt x="173" y="1257"/>
                    <a:pt x="177" y="1245"/>
                    <a:pt x="183" y="1236"/>
                  </a:cubicBezTo>
                  <a:cubicBezTo>
                    <a:pt x="201" y="1183"/>
                    <a:pt x="168" y="1177"/>
                    <a:pt x="201" y="1127"/>
                  </a:cubicBezTo>
                  <a:cubicBezTo>
                    <a:pt x="231" y="1034"/>
                    <a:pt x="134" y="1077"/>
                    <a:pt x="82" y="1090"/>
                  </a:cubicBezTo>
                  <a:cubicBezTo>
                    <a:pt x="73" y="1096"/>
                    <a:pt x="65" y="1113"/>
                    <a:pt x="55" y="1108"/>
                  </a:cubicBezTo>
                  <a:cubicBezTo>
                    <a:pt x="47" y="1104"/>
                    <a:pt x="58" y="1088"/>
                    <a:pt x="64" y="1081"/>
                  </a:cubicBezTo>
                  <a:cubicBezTo>
                    <a:pt x="72" y="1071"/>
                    <a:pt x="121" y="1048"/>
                    <a:pt x="128" y="1044"/>
                  </a:cubicBezTo>
                  <a:cubicBezTo>
                    <a:pt x="153" y="969"/>
                    <a:pt x="146" y="997"/>
                    <a:pt x="201" y="944"/>
                  </a:cubicBezTo>
                  <a:cubicBezTo>
                    <a:pt x="230" y="855"/>
                    <a:pt x="95" y="817"/>
                    <a:pt x="45" y="770"/>
                  </a:cubicBezTo>
                  <a:cubicBezTo>
                    <a:pt x="36" y="743"/>
                    <a:pt x="39" y="713"/>
                    <a:pt x="27" y="688"/>
                  </a:cubicBezTo>
                  <a:cubicBezTo>
                    <a:pt x="22" y="678"/>
                    <a:pt x="0" y="681"/>
                    <a:pt x="0" y="670"/>
                  </a:cubicBezTo>
                  <a:cubicBezTo>
                    <a:pt x="0" y="661"/>
                    <a:pt x="18" y="675"/>
                    <a:pt x="27" y="679"/>
                  </a:cubicBezTo>
                  <a:cubicBezTo>
                    <a:pt x="37" y="684"/>
                    <a:pt x="46" y="691"/>
                    <a:pt x="55" y="697"/>
                  </a:cubicBezTo>
                  <a:cubicBezTo>
                    <a:pt x="58" y="706"/>
                    <a:pt x="57" y="717"/>
                    <a:pt x="64" y="724"/>
                  </a:cubicBezTo>
                  <a:cubicBezTo>
                    <a:pt x="80" y="740"/>
                    <a:pt x="119" y="761"/>
                    <a:pt x="119" y="761"/>
                  </a:cubicBezTo>
                  <a:cubicBezTo>
                    <a:pt x="203" y="698"/>
                    <a:pt x="165" y="720"/>
                    <a:pt x="228" y="688"/>
                  </a:cubicBezTo>
                  <a:cubicBezTo>
                    <a:pt x="246" y="632"/>
                    <a:pt x="204" y="580"/>
                    <a:pt x="164" y="542"/>
                  </a:cubicBezTo>
                  <a:cubicBezTo>
                    <a:pt x="161" y="533"/>
                    <a:pt x="154" y="524"/>
                    <a:pt x="155" y="514"/>
                  </a:cubicBezTo>
                  <a:cubicBezTo>
                    <a:pt x="157" y="495"/>
                    <a:pt x="173" y="459"/>
                    <a:pt x="173" y="459"/>
                  </a:cubicBezTo>
                  <a:cubicBezTo>
                    <a:pt x="170" y="447"/>
                    <a:pt x="158" y="434"/>
                    <a:pt x="164" y="423"/>
                  </a:cubicBezTo>
                  <a:cubicBezTo>
                    <a:pt x="168" y="415"/>
                    <a:pt x="180" y="433"/>
                    <a:pt x="183" y="441"/>
                  </a:cubicBezTo>
                  <a:cubicBezTo>
                    <a:pt x="190" y="458"/>
                    <a:pt x="183" y="480"/>
                    <a:pt x="192" y="496"/>
                  </a:cubicBezTo>
                  <a:cubicBezTo>
                    <a:pt x="202" y="515"/>
                    <a:pt x="237" y="542"/>
                    <a:pt x="237" y="542"/>
                  </a:cubicBezTo>
                  <a:cubicBezTo>
                    <a:pt x="276" y="503"/>
                    <a:pt x="289" y="442"/>
                    <a:pt x="347" y="423"/>
                  </a:cubicBezTo>
                  <a:cubicBezTo>
                    <a:pt x="334" y="382"/>
                    <a:pt x="312" y="361"/>
                    <a:pt x="283" y="331"/>
                  </a:cubicBezTo>
                  <a:cubicBezTo>
                    <a:pt x="288" y="303"/>
                    <a:pt x="301" y="277"/>
                    <a:pt x="301" y="249"/>
                  </a:cubicBezTo>
                  <a:cubicBezTo>
                    <a:pt x="301" y="230"/>
                    <a:pt x="292" y="175"/>
                    <a:pt x="292" y="194"/>
                  </a:cubicBezTo>
                  <a:cubicBezTo>
                    <a:pt x="292" y="277"/>
                    <a:pt x="282" y="300"/>
                    <a:pt x="347" y="322"/>
                  </a:cubicBezTo>
                  <a:cubicBezTo>
                    <a:pt x="377" y="368"/>
                    <a:pt x="424" y="367"/>
                    <a:pt x="475" y="377"/>
                  </a:cubicBezTo>
                  <a:cubicBezTo>
                    <a:pt x="518" y="312"/>
                    <a:pt x="485" y="250"/>
                    <a:pt x="530" y="203"/>
                  </a:cubicBezTo>
                  <a:cubicBezTo>
                    <a:pt x="545" y="159"/>
                    <a:pt x="525" y="134"/>
                    <a:pt x="493" y="103"/>
                  </a:cubicBezTo>
                  <a:cubicBezTo>
                    <a:pt x="490" y="94"/>
                    <a:pt x="482" y="85"/>
                    <a:pt x="484" y="75"/>
                  </a:cubicBezTo>
                  <a:cubicBezTo>
                    <a:pt x="486" y="66"/>
                    <a:pt x="495" y="55"/>
                    <a:pt x="503" y="57"/>
                  </a:cubicBezTo>
                  <a:cubicBezTo>
                    <a:pt x="514" y="60"/>
                    <a:pt x="515" y="75"/>
                    <a:pt x="521" y="84"/>
                  </a:cubicBezTo>
                  <a:cubicBezTo>
                    <a:pt x="528" y="105"/>
                    <a:pt x="529" y="128"/>
                    <a:pt x="539" y="148"/>
                  </a:cubicBezTo>
                  <a:cubicBezTo>
                    <a:pt x="560" y="192"/>
                    <a:pt x="669" y="209"/>
                    <a:pt x="713" y="231"/>
                  </a:cubicBezTo>
                  <a:cubicBezTo>
                    <a:pt x="707" y="243"/>
                    <a:pt x="707" y="261"/>
                    <a:pt x="695" y="267"/>
                  </a:cubicBezTo>
                  <a:cubicBezTo>
                    <a:pt x="670" y="279"/>
                    <a:pt x="672" y="227"/>
                    <a:pt x="685" y="212"/>
                  </a:cubicBezTo>
                  <a:cubicBezTo>
                    <a:pt x="694" y="201"/>
                    <a:pt x="710" y="200"/>
                    <a:pt x="722" y="194"/>
                  </a:cubicBezTo>
                  <a:cubicBezTo>
                    <a:pt x="716" y="179"/>
                    <a:pt x="712" y="162"/>
                    <a:pt x="704" y="148"/>
                  </a:cubicBezTo>
                  <a:cubicBezTo>
                    <a:pt x="683" y="111"/>
                    <a:pt x="677" y="152"/>
                    <a:pt x="695" y="103"/>
                  </a:cubicBezTo>
                  <a:cubicBezTo>
                    <a:pt x="698" y="85"/>
                    <a:pt x="686" y="42"/>
                    <a:pt x="704" y="48"/>
                  </a:cubicBezTo>
                  <a:cubicBezTo>
                    <a:pt x="725" y="55"/>
                    <a:pt x="710" y="93"/>
                    <a:pt x="722" y="112"/>
                  </a:cubicBezTo>
                  <a:cubicBezTo>
                    <a:pt x="725" y="118"/>
                    <a:pt x="805" y="146"/>
                    <a:pt x="813" y="148"/>
                  </a:cubicBezTo>
                  <a:cubicBezTo>
                    <a:pt x="810" y="160"/>
                    <a:pt x="798" y="174"/>
                    <a:pt x="804" y="185"/>
                  </a:cubicBezTo>
                  <a:cubicBezTo>
                    <a:pt x="808" y="193"/>
                    <a:pt x="819" y="175"/>
                    <a:pt x="823" y="167"/>
                  </a:cubicBezTo>
                  <a:cubicBezTo>
                    <a:pt x="862" y="90"/>
                    <a:pt x="815" y="129"/>
                    <a:pt x="868" y="94"/>
                  </a:cubicBezTo>
                  <a:cubicBezTo>
                    <a:pt x="885" y="25"/>
                    <a:pt x="862" y="82"/>
                    <a:pt x="905" y="39"/>
                  </a:cubicBezTo>
                  <a:cubicBezTo>
                    <a:pt x="913" y="31"/>
                    <a:pt x="923" y="0"/>
                    <a:pt x="923" y="11"/>
                  </a:cubicBezTo>
                  <a:cubicBezTo>
                    <a:pt x="923" y="25"/>
                    <a:pt x="910" y="35"/>
                    <a:pt x="905" y="48"/>
                  </a:cubicBezTo>
                  <a:cubicBezTo>
                    <a:pt x="898" y="66"/>
                    <a:pt x="887" y="103"/>
                    <a:pt x="887" y="103"/>
                  </a:cubicBezTo>
                  <a:cubicBezTo>
                    <a:pt x="896" y="218"/>
                    <a:pt x="860" y="212"/>
                    <a:pt x="914" y="21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100000">
                  <a:srgbClr val="FF66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Oval 4">
              <a:extLst>
                <a:ext uri="{FF2B5EF4-FFF2-40B4-BE49-F238E27FC236}">
                  <a16:creationId xmlns:a16="http://schemas.microsoft.com/office/drawing/2014/main" xmlns="" id="{9D2FAD6E-3998-4857-BE2E-4C7B25CB24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2851" y="1595631"/>
              <a:ext cx="2971800" cy="2972369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Oval 5">
              <a:extLst>
                <a:ext uri="{FF2B5EF4-FFF2-40B4-BE49-F238E27FC236}">
                  <a16:creationId xmlns:a16="http://schemas.microsoft.com/office/drawing/2014/main" xmlns="" id="{F10D62F2-C354-4B8C-AE96-343BE12887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549" y="2099585"/>
              <a:ext cx="1906253" cy="1905077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2296" name="Group 12">
              <a:extLst>
                <a:ext uri="{FF2B5EF4-FFF2-40B4-BE49-F238E27FC236}">
                  <a16:creationId xmlns:a16="http://schemas.microsoft.com/office/drawing/2014/main" xmlns="" id="{C5E68BA3-D262-4732-9989-749500A1CA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8754" y="2493963"/>
              <a:ext cx="1290285" cy="1130300"/>
              <a:chOff x="3803" y="1544"/>
              <a:chExt cx="1045" cy="864"/>
            </a:xfrm>
          </p:grpSpPr>
          <p:sp>
            <p:nvSpPr>
              <p:cNvPr id="18" name="Oval 13">
                <a:extLst>
                  <a:ext uri="{FF2B5EF4-FFF2-40B4-BE49-F238E27FC236}">
                    <a16:creationId xmlns:a16="http://schemas.microsoft.com/office/drawing/2014/main" xmlns="" id="{46789404-C25A-483A-87E0-347B1C4A91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3" y="1544"/>
                <a:ext cx="1045" cy="86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" name="Freeform 14">
                <a:extLst>
                  <a:ext uri="{FF2B5EF4-FFF2-40B4-BE49-F238E27FC236}">
                    <a16:creationId xmlns:a16="http://schemas.microsoft.com/office/drawing/2014/main" xmlns="" id="{2B72CDBD-3782-4DEB-BAF6-FB81E314F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8" y="1548"/>
                <a:ext cx="480" cy="8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2" y="72"/>
                  </a:cxn>
                  <a:cxn ang="0">
                    <a:pos x="164" y="168"/>
                  </a:cxn>
                  <a:cxn ang="0">
                    <a:pos x="220" y="292"/>
                  </a:cxn>
                  <a:cxn ang="0">
                    <a:pos x="240" y="416"/>
                  </a:cxn>
                  <a:cxn ang="0">
                    <a:pos x="224" y="556"/>
                  </a:cxn>
                  <a:cxn ang="0">
                    <a:pos x="200" y="644"/>
                  </a:cxn>
                  <a:cxn ang="0">
                    <a:pos x="152" y="728"/>
                  </a:cxn>
                  <a:cxn ang="0">
                    <a:pos x="84" y="804"/>
                  </a:cxn>
                  <a:cxn ang="0">
                    <a:pos x="4" y="860"/>
                  </a:cxn>
                  <a:cxn ang="0">
                    <a:pos x="64" y="860"/>
                  </a:cxn>
                  <a:cxn ang="0">
                    <a:pos x="124" y="852"/>
                  </a:cxn>
                  <a:cxn ang="0">
                    <a:pos x="208" y="832"/>
                  </a:cxn>
                  <a:cxn ang="0">
                    <a:pos x="304" y="776"/>
                  </a:cxn>
                  <a:cxn ang="0">
                    <a:pos x="380" y="712"/>
                  </a:cxn>
                  <a:cxn ang="0">
                    <a:pos x="432" y="624"/>
                  </a:cxn>
                  <a:cxn ang="0">
                    <a:pos x="468" y="532"/>
                  </a:cxn>
                  <a:cxn ang="0">
                    <a:pos x="480" y="436"/>
                  </a:cxn>
                  <a:cxn ang="0">
                    <a:pos x="472" y="356"/>
                  </a:cxn>
                  <a:cxn ang="0">
                    <a:pos x="452" y="268"/>
                  </a:cxn>
                  <a:cxn ang="0">
                    <a:pos x="424" y="212"/>
                  </a:cxn>
                  <a:cxn ang="0">
                    <a:pos x="384" y="148"/>
                  </a:cxn>
                  <a:cxn ang="0">
                    <a:pos x="352" y="116"/>
                  </a:cxn>
                  <a:cxn ang="0">
                    <a:pos x="296" y="68"/>
                  </a:cxn>
                  <a:cxn ang="0">
                    <a:pos x="232" y="40"/>
                  </a:cxn>
                  <a:cxn ang="0">
                    <a:pos x="144" y="0"/>
                  </a:cxn>
                  <a:cxn ang="0">
                    <a:pos x="0" y="0"/>
                  </a:cxn>
                </a:cxnLst>
                <a:rect l="0" t="0" r="r" b="b"/>
                <a:pathLst>
                  <a:path w="480" h="860">
                    <a:moveTo>
                      <a:pt x="0" y="0"/>
                    </a:moveTo>
                    <a:lnTo>
                      <a:pt x="92" y="72"/>
                    </a:lnTo>
                    <a:lnTo>
                      <a:pt x="164" y="168"/>
                    </a:lnTo>
                    <a:lnTo>
                      <a:pt x="220" y="292"/>
                    </a:lnTo>
                    <a:lnTo>
                      <a:pt x="240" y="416"/>
                    </a:lnTo>
                    <a:lnTo>
                      <a:pt x="224" y="556"/>
                    </a:lnTo>
                    <a:lnTo>
                      <a:pt x="200" y="644"/>
                    </a:lnTo>
                    <a:lnTo>
                      <a:pt x="152" y="728"/>
                    </a:lnTo>
                    <a:lnTo>
                      <a:pt x="84" y="804"/>
                    </a:lnTo>
                    <a:lnTo>
                      <a:pt x="4" y="860"/>
                    </a:lnTo>
                    <a:lnTo>
                      <a:pt x="64" y="860"/>
                    </a:lnTo>
                    <a:lnTo>
                      <a:pt x="124" y="852"/>
                    </a:lnTo>
                    <a:lnTo>
                      <a:pt x="208" y="832"/>
                    </a:lnTo>
                    <a:lnTo>
                      <a:pt x="304" y="776"/>
                    </a:lnTo>
                    <a:lnTo>
                      <a:pt x="380" y="712"/>
                    </a:lnTo>
                    <a:lnTo>
                      <a:pt x="432" y="624"/>
                    </a:lnTo>
                    <a:lnTo>
                      <a:pt x="468" y="532"/>
                    </a:lnTo>
                    <a:lnTo>
                      <a:pt x="480" y="436"/>
                    </a:lnTo>
                    <a:lnTo>
                      <a:pt x="472" y="356"/>
                    </a:lnTo>
                    <a:lnTo>
                      <a:pt x="452" y="268"/>
                    </a:lnTo>
                    <a:lnTo>
                      <a:pt x="424" y="212"/>
                    </a:lnTo>
                    <a:lnTo>
                      <a:pt x="384" y="148"/>
                    </a:lnTo>
                    <a:lnTo>
                      <a:pt x="352" y="116"/>
                    </a:lnTo>
                    <a:lnTo>
                      <a:pt x="296" y="68"/>
                    </a:lnTo>
                    <a:lnTo>
                      <a:pt x="232" y="40"/>
                    </a:lnTo>
                    <a:lnTo>
                      <a:pt x="1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10" name="Text Box 15">
              <a:extLst>
                <a:ext uri="{FF2B5EF4-FFF2-40B4-BE49-F238E27FC236}">
                  <a16:creationId xmlns:a16="http://schemas.microsoft.com/office/drawing/2014/main" xmlns="" id="{936E11FC-40F0-4214-A2F2-A669E1F40A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6331" y="834884"/>
              <a:ext cx="2285874" cy="584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3200" b="1" kern="0" dirty="0" err="1">
                  <a:solidFill>
                    <a:srgbClr val="0000CC"/>
                  </a:solidFill>
                </a:rPr>
                <a:t>Mặt</a:t>
              </a:r>
              <a:r>
                <a:rPr lang="en-US" sz="3200" b="1" kern="0" dirty="0">
                  <a:solidFill>
                    <a:srgbClr val="0000CC"/>
                  </a:solidFill>
                </a:rPr>
                <a:t> </a:t>
              </a:r>
              <a:r>
                <a:rPr lang="en-US" sz="3200" b="1" kern="0" dirty="0" err="1">
                  <a:solidFill>
                    <a:srgbClr val="0000CC"/>
                  </a:solidFill>
                </a:rPr>
                <a:t>Trăng</a:t>
              </a:r>
              <a:endParaRPr lang="en-US" sz="3200" b="1" kern="0" dirty="0">
                <a:solidFill>
                  <a:srgbClr val="0000CC"/>
                </a:solidFill>
              </a:endParaRPr>
            </a:p>
          </p:txBody>
        </p:sp>
        <p:sp>
          <p:nvSpPr>
            <p:cNvPr id="11" name="Text Box 16">
              <a:extLst>
                <a:ext uri="{FF2B5EF4-FFF2-40B4-BE49-F238E27FC236}">
                  <a16:creationId xmlns:a16="http://schemas.microsoft.com/office/drawing/2014/main" xmlns="" id="{ABEE71BA-65D0-4790-B17B-F9C02F1A0C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2710" y="5226029"/>
              <a:ext cx="3892342" cy="590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3200" b="1" kern="0" dirty="0" err="1">
                  <a:solidFill>
                    <a:srgbClr val="0000CC"/>
                  </a:solidFill>
                  <a:cs typeface="Times New Roman" pitchFamily="18" charset="0"/>
                </a:rPr>
                <a:t>Trái</a:t>
              </a:r>
              <a:r>
                <a:rPr lang="en-US" sz="3200" b="1" kern="0" dirty="0">
                  <a:solidFill>
                    <a:srgbClr val="0000CC"/>
                  </a:solidFill>
                  <a:cs typeface="Times New Roman" pitchFamily="18" charset="0"/>
                </a:rPr>
                <a:t> </a:t>
              </a:r>
              <a:r>
                <a:rPr lang="en-US" sz="3200" b="1" kern="0" dirty="0" err="1">
                  <a:solidFill>
                    <a:srgbClr val="0000CC"/>
                  </a:solidFill>
                  <a:cs typeface="Times New Roman" pitchFamily="18" charset="0"/>
                </a:rPr>
                <a:t>Đất</a:t>
              </a:r>
              <a:r>
                <a:rPr lang="en-US" sz="3200" b="1" kern="0" dirty="0">
                  <a:solidFill>
                    <a:srgbClr val="0000CC"/>
                  </a:solidFill>
                  <a:cs typeface="Times New Roman" pitchFamily="18" charset="0"/>
                </a:rPr>
                <a:t> </a:t>
              </a:r>
              <a:r>
                <a:rPr lang="en-US" sz="3200" b="1" kern="0" dirty="0" err="1">
                  <a:solidFill>
                    <a:srgbClr val="0000CC"/>
                  </a:solidFill>
                  <a:cs typeface="Times New Roman" pitchFamily="18" charset="0"/>
                </a:rPr>
                <a:t>cản</a:t>
              </a:r>
              <a:r>
                <a:rPr lang="en-US" sz="3200" b="1" kern="0" dirty="0">
                  <a:solidFill>
                    <a:srgbClr val="0000CC"/>
                  </a:solidFill>
                  <a:cs typeface="Times New Roman" pitchFamily="18" charset="0"/>
                </a:rPr>
                <a:t> </a:t>
              </a:r>
              <a:r>
                <a:rPr lang="en-US" sz="3200" b="1" kern="0" dirty="0" err="1">
                  <a:solidFill>
                    <a:srgbClr val="0000CC"/>
                  </a:solidFill>
                  <a:cs typeface="Times New Roman" pitchFamily="18" charset="0"/>
                </a:rPr>
                <a:t>sáng</a:t>
              </a:r>
              <a:endParaRPr lang="en-US" sz="3200" b="1" kern="0" dirty="0">
                <a:solidFill>
                  <a:srgbClr val="0000CC"/>
                </a:solidFill>
                <a:cs typeface="Times New Roman" pitchFamily="18" charset="0"/>
              </a:endParaRPr>
            </a:p>
          </p:txBody>
        </p:sp>
        <p:sp>
          <p:nvSpPr>
            <p:cNvPr id="12" name="Line 18">
              <a:extLst>
                <a:ext uri="{FF2B5EF4-FFF2-40B4-BE49-F238E27FC236}">
                  <a16:creationId xmlns:a16="http://schemas.microsoft.com/office/drawing/2014/main" xmlns="" id="{5CAD1DBC-6BD4-41A7-899C-CD7FF661FA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086224" y="3885896"/>
              <a:ext cx="229727" cy="13722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Line 19">
              <a:extLst>
                <a:ext uri="{FF2B5EF4-FFF2-40B4-BE49-F238E27FC236}">
                  <a16:creationId xmlns:a16="http://schemas.microsoft.com/office/drawing/2014/main" xmlns="" id="{2B2C9CB4-E320-4CA2-A052-730BEC1351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11227" y="1528223"/>
              <a:ext cx="63541" cy="11395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Line 26">
              <a:extLst>
                <a:ext uri="{FF2B5EF4-FFF2-40B4-BE49-F238E27FC236}">
                  <a16:creationId xmlns:a16="http://schemas.microsoft.com/office/drawing/2014/main" xmlns="" id="{786B77D0-A678-40BB-935D-85EE2621C1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0451" y="2104401"/>
              <a:ext cx="6781048" cy="45741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Oval 34">
              <a:extLst>
                <a:ext uri="{FF2B5EF4-FFF2-40B4-BE49-F238E27FC236}">
                  <a16:creationId xmlns:a16="http://schemas.microsoft.com/office/drawing/2014/main" xmlns="" id="{C185CFA4-7324-47C3-A971-AF6DCC4962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1889" y="2743171"/>
              <a:ext cx="456197" cy="45741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Line 35">
              <a:extLst>
                <a:ext uri="{FF2B5EF4-FFF2-40B4-BE49-F238E27FC236}">
                  <a16:creationId xmlns:a16="http://schemas.microsoft.com/office/drawing/2014/main" xmlns="" id="{199756D5-BC0D-49B3-BE81-C3B205415D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23875" y="3580955"/>
              <a:ext cx="6857623" cy="45741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Text Box 36">
              <a:extLst>
                <a:ext uri="{FF2B5EF4-FFF2-40B4-BE49-F238E27FC236}">
                  <a16:creationId xmlns:a16="http://schemas.microsoft.com/office/drawing/2014/main" xmlns="" id="{7793A95B-C548-4F49-A482-0295D9E21A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2447" y="2667738"/>
              <a:ext cx="1067176" cy="714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2000" b="1" kern="0" dirty="0">
                  <a:solidFill>
                    <a:srgbClr val="FF0000"/>
                  </a:solidFill>
                </a:rPr>
                <a:t>MẶT TRỜI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120D49C-4A5B-41A4-87F4-73282F3A6D7C}"/>
              </a:ext>
            </a:extLst>
          </p:cNvPr>
          <p:cNvSpPr/>
          <p:nvPr/>
        </p:nvSpPr>
        <p:spPr>
          <a:xfrm>
            <a:off x="457200" y="685800"/>
            <a:ext cx="8220075" cy="7572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5400" b="1" kern="0" dirty="0" err="1">
                <a:solidFill>
                  <a:srgbClr val="006600"/>
                </a:solidFill>
                <a:latin typeface="Arial"/>
              </a:rPr>
              <a:t>Hiện</a:t>
            </a:r>
            <a:r>
              <a:rPr lang="en-US" sz="5400" b="1" kern="0" dirty="0">
                <a:solidFill>
                  <a:srgbClr val="006600"/>
                </a:solidFill>
                <a:latin typeface="Arial"/>
              </a:rPr>
              <a:t> </a:t>
            </a:r>
            <a:r>
              <a:rPr lang="en-US" sz="5400" b="1" kern="0" dirty="0" err="1">
                <a:solidFill>
                  <a:srgbClr val="006600"/>
                </a:solidFill>
                <a:latin typeface="Arial"/>
              </a:rPr>
              <a:t>tượng</a:t>
            </a:r>
            <a:r>
              <a:rPr lang="en-US" sz="5400" b="1" kern="0" dirty="0">
                <a:solidFill>
                  <a:srgbClr val="006600"/>
                </a:solidFill>
                <a:latin typeface="Arial"/>
              </a:rPr>
              <a:t> </a:t>
            </a:r>
            <a:r>
              <a:rPr lang="en-US" sz="5400" b="1" kern="0" dirty="0" err="1">
                <a:solidFill>
                  <a:srgbClr val="006600"/>
                </a:solidFill>
                <a:latin typeface="Arial"/>
              </a:rPr>
              <a:t>Nguyệt</a:t>
            </a:r>
            <a:r>
              <a:rPr lang="en-US" sz="5400" b="1" kern="0" dirty="0">
                <a:solidFill>
                  <a:srgbClr val="006600"/>
                </a:solidFill>
                <a:latin typeface="Arial"/>
              </a:rPr>
              <a:t> </a:t>
            </a:r>
            <a:r>
              <a:rPr lang="en-US" sz="5400" b="1" kern="0" dirty="0" err="1">
                <a:solidFill>
                  <a:srgbClr val="006600"/>
                </a:solidFill>
                <a:latin typeface="Arial"/>
              </a:rPr>
              <a:t>thực</a:t>
            </a:r>
            <a:endParaRPr lang="en-US" sz="5400" b="1" kern="0" dirty="0">
              <a:solidFill>
                <a:srgbClr val="0066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xmlns="" id="{0671A8AE-40A1-4631-A6B8-581AFF065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F6A107BC-D948-4B3E-BD35-FD631DC109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5" r="31010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B58EF07-17C2-48CF-ABB0-EEF1F17CB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xmlns="" id="{356FB3E7-9C0F-4A63-8028-4E52A58D0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85" y="1122363"/>
            <a:ext cx="301752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200" b="1"/>
              <a:t>Hiện tượng Nguyệt thực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7155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4FA841B0-FD4A-469B-A5A3-BB8690DF7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hỗ dành sẵn cho Nội dung 4" descr="Ảnh có chứa ngoài trời, hoàng hôn, cây, đứng&#10;&#10;Mô tả được tạo tự động">
            <a:extLst>
              <a:ext uri="{FF2B5EF4-FFF2-40B4-BE49-F238E27FC236}">
                <a16:creationId xmlns:a16="http://schemas.microsoft.com/office/drawing/2014/main" xmlns="" id="{B8179D49-5C87-4E73-B408-BE7A672544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xmlns="" id="{50B05A22-2AE3-4C72-8AE0-2AB3FDB4E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65" y="73027"/>
            <a:ext cx="3329609" cy="7694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vi-VN" sz="4400" dirty="0" err="1">
                <a:solidFill>
                  <a:schemeClr val="accent2">
                    <a:lumMod val="75000"/>
                  </a:schemeClr>
                </a:solidFill>
                <a:latin typeface="Arial "/>
              </a:rPr>
              <a:t>Ánh</a:t>
            </a:r>
            <a:r>
              <a:rPr lang="vi-VN" sz="4400" dirty="0">
                <a:solidFill>
                  <a:schemeClr val="accent2">
                    <a:lumMod val="75000"/>
                  </a:schemeClr>
                </a:solidFill>
                <a:latin typeface="Arial "/>
              </a:rPr>
              <a:t> </a:t>
            </a:r>
            <a:r>
              <a:rPr lang="vi-VN" sz="4400" dirty="0" err="1">
                <a:solidFill>
                  <a:schemeClr val="accent2">
                    <a:lumMod val="75000"/>
                  </a:schemeClr>
                </a:solidFill>
                <a:latin typeface="Arial "/>
              </a:rPr>
              <a:t>sáng</a:t>
            </a:r>
            <a:endParaRPr lang="vi-VN" sz="4400" dirty="0">
              <a:solidFill>
                <a:schemeClr val="accent2">
                  <a:lumMod val="75000"/>
                </a:schemeClr>
              </a:solidFill>
              <a:latin typeface="Arial 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xmlns="" id="{E258424E-BC60-4557-BDF3-E45E6DDDC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5428" y="99671"/>
            <a:ext cx="3329609" cy="76944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vi-VN" sz="4400" dirty="0" err="1">
                <a:solidFill>
                  <a:schemeClr val="accent2">
                    <a:lumMod val="75000"/>
                  </a:schemeClr>
                </a:solidFill>
                <a:latin typeface="Arial "/>
              </a:rPr>
              <a:t>Bóng</a:t>
            </a:r>
            <a:r>
              <a:rPr lang="vi-VN" sz="4400" dirty="0">
                <a:solidFill>
                  <a:schemeClr val="accent2">
                    <a:lumMod val="75000"/>
                  </a:schemeClr>
                </a:solidFill>
                <a:latin typeface="Arial "/>
              </a:rPr>
              <a:t> </a:t>
            </a:r>
            <a:r>
              <a:rPr lang="vi-VN" sz="4400" dirty="0" err="1">
                <a:solidFill>
                  <a:schemeClr val="accent2">
                    <a:lumMod val="75000"/>
                  </a:schemeClr>
                </a:solidFill>
                <a:latin typeface="Arial "/>
              </a:rPr>
              <a:t>tối</a:t>
            </a:r>
            <a:endParaRPr lang="vi-VN" sz="4400" dirty="0">
              <a:solidFill>
                <a:schemeClr val="accent2">
                  <a:lumMod val="75000"/>
                </a:schemeClr>
              </a:solidFill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22675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Picture1">
            <a:extLst>
              <a:ext uri="{FF2B5EF4-FFF2-40B4-BE49-F238E27FC236}">
                <a16:creationId xmlns:a16="http://schemas.microsoft.com/office/drawing/2014/main" xmlns="" id="{DA8D7A27-DB98-42A1-85BB-12E3BEFB2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2630" name="WordArt 6">
            <a:extLst>
              <a:ext uri="{FF2B5EF4-FFF2-40B4-BE49-F238E27FC236}">
                <a16:creationId xmlns:a16="http://schemas.microsoft.com/office/drawing/2014/main" xmlns="" id="{C94E8856-55E3-4C87-80E0-7CD73305DAE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31504" y="1325771"/>
            <a:ext cx="5741504" cy="125233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20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20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2631" name="Text Box 7">
            <a:extLst>
              <a:ext uri="{FF2B5EF4-FFF2-40B4-BE49-F238E27FC236}">
                <a16:creationId xmlns:a16="http://schemas.microsoft.com/office/drawing/2014/main" xmlns="" id="{4A4543AB-DCB6-465A-8C79-5D4ADDAB6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124200"/>
            <a:ext cx="6324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14350" indent="-514350" eaLnBrk="1" hangingPunct="1">
              <a:spcBef>
                <a:spcPct val="50000"/>
              </a:spcBef>
              <a:buAutoNum type="arabicPeriod"/>
            </a:pPr>
            <a:r>
              <a:rPr lang="en-US" alt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altLang="en-US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alt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26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26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2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2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82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17"/>
          <a:stretch/>
        </p:blipFill>
        <p:spPr>
          <a:xfrm>
            <a:off x="0" y="26504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453" y="1870550"/>
            <a:ext cx="789909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Khoa </a:t>
            </a:r>
            <a:r>
              <a:rPr lang="en-US" sz="3200" b="1" i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vi-VN" sz="3200" b="1" i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2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ài</a:t>
            </a:r>
            <a:r>
              <a:rPr lang="vi-VN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  <a:r>
              <a:rPr 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vi-VN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 tối</a:t>
            </a:r>
            <a:endParaRPr lang="en-US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87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xmlns="" id="{71CFE3C3-2147-4E9A-B20C-97C9AA8C8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417" y="983974"/>
            <a:ext cx="339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Arial "/>
              </a:rPr>
              <a:t>Câu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Arial "/>
              </a:rPr>
              <a:t>đố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rial "/>
              </a:rPr>
              <a:t> :</a:t>
            </a:r>
            <a:endParaRPr lang="vi-VN" sz="3200" dirty="0">
              <a:solidFill>
                <a:schemeClr val="accent2">
                  <a:lumMod val="75000"/>
                </a:schemeClr>
              </a:solidFill>
              <a:latin typeface="Arial 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xmlns="" id="{D99F5674-D0F0-4C4A-9E89-79F56EB97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9617" y="1974574"/>
            <a:ext cx="5976731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chemeClr val="bg1"/>
                </a:solidFill>
                <a:latin typeface="Arial "/>
              </a:rPr>
              <a:t>Nắng</a:t>
            </a:r>
            <a:r>
              <a:rPr lang="en-US" altLang="en-US" sz="3200" dirty="0">
                <a:solidFill>
                  <a:schemeClr val="bg1"/>
                </a:solidFill>
                <a:latin typeface="Arial 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Arial "/>
              </a:rPr>
              <a:t>ba</a:t>
            </a:r>
            <a:r>
              <a:rPr lang="en-US" altLang="en-US" sz="3200" dirty="0">
                <a:solidFill>
                  <a:schemeClr val="bg1"/>
                </a:solidFill>
                <a:latin typeface="Arial 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Arial "/>
              </a:rPr>
              <a:t>năm</a:t>
            </a:r>
            <a:r>
              <a:rPr lang="en-US" altLang="en-US" sz="3200" dirty="0">
                <a:solidFill>
                  <a:schemeClr val="bg1"/>
                </a:solidFill>
                <a:latin typeface="Arial "/>
              </a:rPr>
              <a:t> ta </a:t>
            </a:r>
            <a:r>
              <a:rPr lang="en-US" altLang="en-US" sz="3200" dirty="0" err="1">
                <a:solidFill>
                  <a:schemeClr val="bg1"/>
                </a:solidFill>
                <a:latin typeface="Arial "/>
              </a:rPr>
              <a:t>không</a:t>
            </a:r>
            <a:r>
              <a:rPr lang="en-US" altLang="en-US" sz="3200" dirty="0">
                <a:solidFill>
                  <a:schemeClr val="bg1"/>
                </a:solidFill>
                <a:latin typeface="Arial 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Arial "/>
              </a:rPr>
              <a:t>bỏ</a:t>
            </a:r>
            <a:r>
              <a:rPr lang="en-US" altLang="en-US" sz="3200" dirty="0">
                <a:solidFill>
                  <a:schemeClr val="bg1"/>
                </a:solidFill>
                <a:latin typeface="Arial 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Arial "/>
              </a:rPr>
              <a:t>bạn</a:t>
            </a:r>
            <a:r>
              <a:rPr lang="en-US" altLang="en-US" sz="3200" dirty="0">
                <a:solidFill>
                  <a:schemeClr val="bg1"/>
                </a:solidFill>
                <a:latin typeface="Arial "/>
              </a:rPr>
              <a:t> </a:t>
            </a:r>
          </a:p>
          <a:p>
            <a:pPr eaLnBrk="1" hangingPunct="1"/>
            <a:r>
              <a:rPr lang="en-US" altLang="en-US" sz="3200" dirty="0" err="1">
                <a:solidFill>
                  <a:schemeClr val="bg1"/>
                </a:solidFill>
                <a:latin typeface="Arial "/>
              </a:rPr>
              <a:t>Mưa</a:t>
            </a:r>
            <a:r>
              <a:rPr lang="en-US" altLang="en-US" sz="3200" dirty="0">
                <a:solidFill>
                  <a:schemeClr val="bg1"/>
                </a:solidFill>
                <a:latin typeface="Arial 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Arial "/>
              </a:rPr>
              <a:t>một</a:t>
            </a:r>
            <a:r>
              <a:rPr lang="en-US" altLang="en-US" sz="3200" dirty="0">
                <a:solidFill>
                  <a:schemeClr val="bg1"/>
                </a:solidFill>
                <a:latin typeface="Arial 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Arial "/>
              </a:rPr>
              <a:t>ngày</a:t>
            </a:r>
            <a:r>
              <a:rPr lang="en-US" altLang="en-US" sz="3200" dirty="0">
                <a:solidFill>
                  <a:schemeClr val="bg1"/>
                </a:solidFill>
                <a:latin typeface="Arial 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Arial "/>
              </a:rPr>
              <a:t>bạn</a:t>
            </a:r>
            <a:r>
              <a:rPr lang="en-US" altLang="en-US" sz="3200" dirty="0">
                <a:solidFill>
                  <a:schemeClr val="bg1"/>
                </a:solidFill>
                <a:latin typeface="Arial 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Arial "/>
              </a:rPr>
              <a:t>lại</a:t>
            </a:r>
            <a:r>
              <a:rPr lang="en-US" altLang="en-US" sz="3200" dirty="0">
                <a:solidFill>
                  <a:schemeClr val="bg1"/>
                </a:solidFill>
                <a:latin typeface="Arial 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Arial "/>
              </a:rPr>
              <a:t>bỏ</a:t>
            </a:r>
            <a:r>
              <a:rPr lang="en-US" altLang="en-US" sz="3200" dirty="0">
                <a:solidFill>
                  <a:schemeClr val="bg1"/>
                </a:solidFill>
                <a:latin typeface="Arial "/>
              </a:rPr>
              <a:t> ta.</a:t>
            </a:r>
          </a:p>
          <a:p>
            <a:pPr eaLnBrk="1" hangingPunct="1"/>
            <a:r>
              <a:rPr lang="en-US" altLang="en-US" sz="2800" dirty="0">
                <a:solidFill>
                  <a:schemeClr val="bg1"/>
                </a:solidFill>
                <a:latin typeface="Arial "/>
              </a:rPr>
              <a:t>                                  </a:t>
            </a:r>
            <a:r>
              <a:rPr lang="en-US" altLang="en-US" sz="1600" i="1" dirty="0">
                <a:solidFill>
                  <a:schemeClr val="bg1"/>
                </a:solidFill>
                <a:latin typeface="Arial "/>
              </a:rPr>
              <a:t>(</a:t>
            </a:r>
            <a:r>
              <a:rPr lang="en-US" altLang="en-US" sz="1600" i="1" dirty="0" err="1">
                <a:solidFill>
                  <a:schemeClr val="bg1"/>
                </a:solidFill>
                <a:latin typeface="Arial "/>
              </a:rPr>
              <a:t>Là</a:t>
            </a:r>
            <a:r>
              <a:rPr lang="en-US" altLang="en-US" sz="1600" i="1" dirty="0">
                <a:solidFill>
                  <a:schemeClr val="bg1"/>
                </a:solidFill>
                <a:latin typeface="Arial "/>
              </a:rPr>
              <a:t> </a:t>
            </a:r>
            <a:r>
              <a:rPr lang="en-US" altLang="en-US" sz="1600" i="1" dirty="0" err="1">
                <a:solidFill>
                  <a:schemeClr val="bg1"/>
                </a:solidFill>
                <a:latin typeface="Arial "/>
              </a:rPr>
              <a:t>cái</a:t>
            </a:r>
            <a:r>
              <a:rPr lang="en-US" altLang="en-US" sz="1600" i="1" dirty="0">
                <a:solidFill>
                  <a:schemeClr val="bg1"/>
                </a:solidFill>
                <a:latin typeface="Arial "/>
              </a:rPr>
              <a:t> </a:t>
            </a:r>
            <a:r>
              <a:rPr lang="en-US" altLang="en-US" sz="1600" i="1" dirty="0" err="1">
                <a:solidFill>
                  <a:schemeClr val="bg1"/>
                </a:solidFill>
                <a:latin typeface="Arial "/>
              </a:rPr>
              <a:t>gì</a:t>
            </a:r>
            <a:r>
              <a:rPr lang="en-US" altLang="en-US" sz="1600" i="1" dirty="0">
                <a:solidFill>
                  <a:schemeClr val="bg1"/>
                </a:solidFill>
                <a:latin typeface="Arial "/>
              </a:rPr>
              <a:t>?)</a:t>
            </a:r>
          </a:p>
        </p:txBody>
      </p:sp>
    </p:spTree>
    <p:extLst>
      <p:ext uri="{BB962C8B-B14F-4D97-AF65-F5344CB8AC3E}">
        <p14:creationId xmlns:p14="http://schemas.microsoft.com/office/powerpoint/2010/main" val="23450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5D91E2B-B853-442F-AF80-B80CC209D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C791BD1-50B7-45F5-97FD-2A960F8D46AC}" type="slidenum">
              <a:rPr lang="en-US" altLang="en-US">
                <a:solidFill>
                  <a:srgbClr val="898989"/>
                </a:solidFill>
              </a:rPr>
              <a:pPr eaLnBrk="1" hangingPunct="1"/>
              <a:t>5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4" name="Picture 6" descr="C:\Users\Administrator\Desktop\1373684031-24hcomvn-tranh-vui-bong-nn-9_mobile.jpg">
            <a:extLst>
              <a:ext uri="{FF2B5EF4-FFF2-40B4-BE49-F238E27FC236}">
                <a16:creationId xmlns:a16="http://schemas.microsoft.com/office/drawing/2014/main" xmlns="" id="{19EECCB2-A957-4287-8572-8FAB2353D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1">
            <a:extLst>
              <a:ext uri="{FF2B5EF4-FFF2-40B4-BE49-F238E27FC236}">
                <a16:creationId xmlns:a16="http://schemas.microsoft.com/office/drawing/2014/main" xmlns="" id="{44380E77-C366-4E11-AC23-6F40DB3D2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5562600"/>
            <a:ext cx="2276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i="1">
                <a:solidFill>
                  <a:srgbClr val="FF0000"/>
                </a:solidFill>
              </a:rPr>
              <a:t>Cái bóng</a:t>
            </a:r>
            <a:r>
              <a:rPr lang="en-US" altLang="en-US" sz="3600" i="1">
                <a:solidFill>
                  <a:srgbClr val="FF0000"/>
                </a:solidFill>
                <a:latin typeface="VNI-Times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>
            <a:extLst>
              <a:ext uri="{FF2B5EF4-FFF2-40B4-BE49-F238E27FC236}">
                <a16:creationId xmlns:a16="http://schemas.microsoft.com/office/drawing/2014/main" xmlns="" id="{92E1A787-2C28-400D-9FDC-CE261C2425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7" t="7293" r="17711" b="43819"/>
          <a:stretch/>
        </p:blipFill>
        <p:spPr>
          <a:xfrm>
            <a:off x="52328" y="-1"/>
            <a:ext cx="9036587" cy="6775373"/>
          </a:xfrm>
          <a:prstGeom prst="rect">
            <a:avLst/>
          </a:prstGeom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EDD99091-B164-483D-A30F-74423868F1A9}"/>
              </a:ext>
            </a:extLst>
          </p:cNvPr>
          <p:cNvSpPr/>
          <p:nvPr/>
        </p:nvSpPr>
        <p:spPr>
          <a:xfrm>
            <a:off x="882426" y="628938"/>
            <a:ext cx="856908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3111500" algn="l"/>
              </a:tabLst>
            </a:pP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vi-VN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vi-VN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vi-VN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vi-VN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vi-VN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tối</a:t>
            </a:r>
            <a:r>
              <a:rPr lang="vi-VN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33" descr="12022012041">
            <a:extLst>
              <a:ext uri="{FF2B5EF4-FFF2-40B4-BE49-F238E27FC236}">
                <a16:creationId xmlns:a16="http://schemas.microsoft.com/office/drawing/2014/main" xmlns="" id="{2ADAD251-09D7-4FA9-B661-3267BDC87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13" y="2100470"/>
            <a:ext cx="6019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xmlns="" id="{F064E9BE-721C-4CC0-BB75-8929B899A699}"/>
              </a:ext>
            </a:extLst>
          </p:cNvPr>
          <p:cNvSpPr/>
          <p:nvPr/>
        </p:nvSpPr>
        <p:spPr>
          <a:xfrm>
            <a:off x="6473687" y="2100470"/>
            <a:ext cx="2286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Dự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đoán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</a:p>
          <a:p>
            <a:r>
              <a:rPr lang="en-US" altLang="en-US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Bóng</a:t>
            </a:r>
            <a:r>
              <a:rPr lang="en-US" altLang="en-US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tối</a:t>
            </a:r>
            <a:r>
              <a:rPr lang="en-US" altLang="en-US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xuất</a:t>
            </a:r>
            <a:r>
              <a:rPr lang="en-US" altLang="en-US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đâu</a:t>
            </a:r>
            <a:r>
              <a:rPr lang="en-US" altLang="en-US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?           </a:t>
            </a:r>
          </a:p>
          <a:p>
            <a:r>
              <a:rPr lang="en-US" altLang="en-US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Bóng</a:t>
            </a:r>
            <a:r>
              <a:rPr lang="en-US" altLang="en-US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tối</a:t>
            </a:r>
            <a:r>
              <a:rPr lang="en-US" altLang="en-US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dạng</a:t>
            </a:r>
            <a:r>
              <a:rPr lang="en-US" altLang="en-US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xmlns="" id="{E2F998C5-A8A0-4F59-9DA1-0F676241B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287" y="1354675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 dirty="0">
                <a:solidFill>
                  <a:schemeClr val="bg1"/>
                </a:solidFill>
              </a:rPr>
              <a:t>HS </a:t>
            </a:r>
            <a:r>
              <a:rPr lang="vi-VN" altLang="en-US" sz="2400" b="1" dirty="0" err="1">
                <a:solidFill>
                  <a:schemeClr val="bg1"/>
                </a:solidFill>
              </a:rPr>
              <a:t>tiến</a:t>
            </a:r>
            <a:r>
              <a:rPr lang="vi-VN" altLang="en-US" sz="2400" b="1" dirty="0">
                <a:solidFill>
                  <a:schemeClr val="bg1"/>
                </a:solidFill>
              </a:rPr>
              <a:t> </a:t>
            </a:r>
            <a:r>
              <a:rPr lang="vi-VN" altLang="en-US" sz="2400" b="1" dirty="0" err="1">
                <a:solidFill>
                  <a:schemeClr val="bg1"/>
                </a:solidFill>
              </a:rPr>
              <a:t>hành</a:t>
            </a:r>
            <a:r>
              <a:rPr lang="vi-VN" altLang="en-US" sz="2400" b="1" dirty="0">
                <a:solidFill>
                  <a:schemeClr val="bg1"/>
                </a:solidFill>
              </a:rPr>
              <a:t> </a:t>
            </a:r>
            <a:r>
              <a:rPr lang="vi-VN" altLang="en-US" sz="2400" b="1" dirty="0" err="1">
                <a:solidFill>
                  <a:schemeClr val="bg1"/>
                </a:solidFill>
              </a:rPr>
              <a:t>thí</a:t>
            </a:r>
            <a:r>
              <a:rPr lang="vi-VN" altLang="en-US" sz="2400" b="1" dirty="0">
                <a:solidFill>
                  <a:schemeClr val="bg1"/>
                </a:solidFill>
              </a:rPr>
              <a:t> </a:t>
            </a:r>
            <a:r>
              <a:rPr lang="vi-VN" altLang="en-US" sz="2400" b="1" dirty="0" err="1">
                <a:solidFill>
                  <a:schemeClr val="bg1"/>
                </a:solidFill>
              </a:rPr>
              <a:t>nghiệm</a:t>
            </a:r>
            <a:r>
              <a:rPr lang="vi-VN" altLang="en-US" sz="2400" b="1" dirty="0">
                <a:solidFill>
                  <a:schemeClr val="bg1"/>
                </a:solidFill>
              </a:rPr>
              <a:t> theo SGK - 93: </a:t>
            </a:r>
            <a:endParaRPr lang="en-US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>
            <a:extLst>
              <a:ext uri="{FF2B5EF4-FFF2-40B4-BE49-F238E27FC236}">
                <a16:creationId xmlns:a16="http://schemas.microsoft.com/office/drawing/2014/main" xmlns="" id="{01C41DF7-35D3-4EC7-ADE5-7744A1D5F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50825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/>
              <a:t>PHIẾU HỌC TẬP 1</a:t>
            </a:r>
            <a:endParaRPr lang="en-US" altLang="en-US" dirty="0"/>
          </a:p>
        </p:txBody>
      </p:sp>
      <p:sp>
        <p:nvSpPr>
          <p:cNvPr id="11268" name="Text Box 73">
            <a:extLst>
              <a:ext uri="{FF2B5EF4-FFF2-40B4-BE49-F238E27FC236}">
                <a16:creationId xmlns:a16="http://schemas.microsoft.com/office/drawing/2014/main" xmlns="" id="{8DCF1570-36BE-402E-8975-FB5DFE2F7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953000"/>
            <a:ext cx="830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b="0"/>
          </a:p>
        </p:txBody>
      </p:sp>
      <p:graphicFrame>
        <p:nvGraphicFramePr>
          <p:cNvPr id="15497" name="Group 137">
            <a:extLst>
              <a:ext uri="{FF2B5EF4-FFF2-40B4-BE49-F238E27FC236}">
                <a16:creationId xmlns:a16="http://schemas.microsoft.com/office/drawing/2014/main" xmlns="" id="{8B9B49F4-8454-40CA-B030-E668090DF50C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96915100"/>
              </p:ext>
            </p:extLst>
          </p:nvPr>
        </p:nvGraphicFramePr>
        <p:xfrm>
          <a:off x="0" y="708025"/>
          <a:ext cx="9144000" cy="4543602"/>
        </p:xfrm>
        <a:graphic>
          <a:graphicData uri="http://schemas.openxmlformats.org/drawingml/2006/table">
            <a:tbl>
              <a:tblPr/>
              <a:tblGrid>
                <a:gridCol w="254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0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0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553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Thí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nghiệm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Câu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hỏi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Kết quả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95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1. </a:t>
                      </a: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Chiếu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đèn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 pin </a:t>
                      </a: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vào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quyển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sách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92235">
                <a:tc>
                  <a:txBody>
                    <a:bodyPr/>
                    <a:lstStyle/>
                    <a:p>
                      <a:pPr lvl="0"/>
                      <a:r>
                        <a:rPr lang="en-US" sz="3000" b="1" dirty="0"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2. </a:t>
                      </a:r>
                      <a:r>
                        <a:rPr lang="en-US" sz="3000" b="1" dirty="0" err="1"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Chiếu</a:t>
                      </a:r>
                      <a:r>
                        <a:rPr lang="en-US" sz="3000" b="1" dirty="0"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lang="en-US" sz="3000" b="1" dirty="0" err="1"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đèn</a:t>
                      </a:r>
                      <a:r>
                        <a:rPr lang="en-US" sz="3000" b="1" dirty="0"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pin </a:t>
                      </a:r>
                      <a:r>
                        <a:rPr lang="en-US" sz="3000" b="1" dirty="0" err="1"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vào</a:t>
                      </a:r>
                      <a:r>
                        <a:rPr lang="en-US" sz="3000" b="1" dirty="0"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 </a:t>
                      </a:r>
                      <a:r>
                        <a:rPr lang="en-US" sz="3000" b="1" dirty="0" err="1"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vỏ</a:t>
                      </a:r>
                      <a:r>
                        <a:rPr lang="en-US" sz="3000" b="1" dirty="0"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lang="en-US" sz="3000" b="1" dirty="0" err="1"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hộp</a:t>
                      </a:r>
                      <a:endParaRPr lang="en-US" sz="3000" b="1" dirty="0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5490" name="Text Box 130">
            <a:extLst>
              <a:ext uri="{FF2B5EF4-FFF2-40B4-BE49-F238E27FC236}">
                <a16:creationId xmlns:a16="http://schemas.microsoft.com/office/drawing/2014/main" xmlns="" id="{A343FA6D-E45D-42BF-B59E-A1ADDC531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308225"/>
            <a:ext cx="3657600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-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Bóng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tối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xuất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hiện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ở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đâu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?</a:t>
            </a: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-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Bóng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tối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có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hình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dạng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như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thế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nào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?</a:t>
            </a:r>
          </a:p>
          <a:p>
            <a:pPr>
              <a:spcBef>
                <a:spcPct val="50000"/>
              </a:spcBef>
              <a:defRPr/>
            </a:pPr>
            <a:endParaRPr lang="en-US" sz="2600" b="0" dirty="0">
              <a:latin typeface="Times New Roman" pitchFamily="18" charset="0"/>
            </a:endParaRPr>
          </a:p>
        </p:txBody>
      </p:sp>
      <p:sp>
        <p:nvSpPr>
          <p:cNvPr id="15491" name="Text Box 131">
            <a:extLst>
              <a:ext uri="{FF2B5EF4-FFF2-40B4-BE49-F238E27FC236}">
                <a16:creationId xmlns:a16="http://schemas.microsoft.com/office/drawing/2014/main" xmlns="" id="{71C3C8D4-119E-4090-BFDF-494D4204D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9117" y="1656552"/>
            <a:ext cx="32004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-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Bóng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tối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xuất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hiện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sau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quyển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sách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-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Bóng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tối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có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hình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dạng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giống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quyển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sách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</a:t>
            </a:r>
            <a:endParaRPr lang="en-US" sz="24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5493" name="Text Box 133">
            <a:extLst>
              <a:ext uri="{FF2B5EF4-FFF2-40B4-BE49-F238E27FC236}">
                <a16:creationId xmlns:a16="http://schemas.microsoft.com/office/drawing/2014/main" xmlns="" id="{F5939875-AB11-4EAC-9F83-7B6F5E46F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516312"/>
            <a:ext cx="32004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Bóng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tối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xuất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hiện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sau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vỏ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hộp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-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Bóng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tối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có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hình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dạng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giống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vỏ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hộp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defRPr/>
            </a:pPr>
            <a:endParaRPr lang="en-US" sz="2000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90" grpId="0"/>
      <p:bldP spid="15491" grpId="0"/>
      <p:bldP spid="1549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xmlns="" id="{2653DC9C-8F8B-4A62-88F9-2431F3A5B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16764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rgbClr val="FFFF99">
                  <a:gamma/>
                  <a:shade val="46275"/>
                  <a:invGamma/>
                </a:srgbClr>
              </a:gs>
              <a:gs pos="100000">
                <a:srgbClr val="FFFF99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000000"/>
            </a:extrusionClr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en-US" sz="4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Những vật dưới đây có cho ánh sáng truyền qua không?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xmlns="" id="{A442CF02-74D6-493C-A6ED-D1F3F479D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81600"/>
            <a:ext cx="9144000" cy="1676400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000000"/>
            </a:extrusionClr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Những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vật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đó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không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cho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ánh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sáng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truyền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6628" name="Picture 4" descr="MCj04398190000[1]">
            <a:extLst>
              <a:ext uri="{FF2B5EF4-FFF2-40B4-BE49-F238E27FC236}">
                <a16:creationId xmlns:a16="http://schemas.microsoft.com/office/drawing/2014/main" xmlns="" id="{17F36A2F-5147-4D7B-97F1-D5BD28943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431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MCj04361630000[1]">
            <a:extLst>
              <a:ext uri="{FF2B5EF4-FFF2-40B4-BE49-F238E27FC236}">
                <a16:creationId xmlns:a16="http://schemas.microsoft.com/office/drawing/2014/main" xmlns="" id="{AAACE4F5-63DB-4CF4-8F88-4FB174AE4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81200"/>
            <a:ext cx="28670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  <p:bldP spid="266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xmlns="" id="{457AFABB-4613-4A90-887C-E592BF3D4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16764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rgbClr val="FFFF99">
                  <a:gamma/>
                  <a:shade val="46275"/>
                  <a:invGamma/>
                </a:srgbClr>
              </a:gs>
              <a:gs pos="100000">
                <a:srgbClr val="FFFF99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000000"/>
            </a:extrusionClr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en-US" sz="4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Những vật không cho ánh sáng truyền qua gọi là gì?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xmlns="" id="{606A9222-7A31-4679-8C6C-DE6508EC2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81600"/>
            <a:ext cx="9144000" cy="1676400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000000"/>
            </a:extrusionClr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en-US" sz="4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Những vật không cho ánh sáng truyền qua gọi vật cản sáng.</a:t>
            </a:r>
          </a:p>
        </p:txBody>
      </p:sp>
      <p:pic>
        <p:nvPicPr>
          <p:cNvPr id="27652" name="Picture 4" descr="MCj04398190000[1]">
            <a:extLst>
              <a:ext uri="{FF2B5EF4-FFF2-40B4-BE49-F238E27FC236}">
                <a16:creationId xmlns:a16="http://schemas.microsoft.com/office/drawing/2014/main" xmlns="" id="{51DF9AA8-00E5-4D79-83F0-19DE2ED07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0574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 descr="MCj04361630000[1]">
            <a:extLst>
              <a:ext uri="{FF2B5EF4-FFF2-40B4-BE49-F238E27FC236}">
                <a16:creationId xmlns:a16="http://schemas.microsoft.com/office/drawing/2014/main" xmlns="" id="{2C206684-9318-4893-877E-E165A5106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05000"/>
            <a:ext cx="2590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  <p:bldP spid="2765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1363</TotalTime>
  <Words>486</Words>
  <Application>Microsoft Office PowerPoint</Application>
  <PresentationFormat>On-screen Show (4:3)</PresentationFormat>
  <Paragraphs>81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Hiện tượng Nhật thực</vt:lpstr>
      <vt:lpstr>PowerPoint Presentation</vt:lpstr>
      <vt:lpstr>Hiện tượng Nguyệt thực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</dc:creator>
  <cp:lastModifiedBy>Windows User</cp:lastModifiedBy>
  <cp:revision>8</cp:revision>
  <dcterms:created xsi:type="dcterms:W3CDTF">2020-04-17T09:27:02Z</dcterms:created>
  <dcterms:modified xsi:type="dcterms:W3CDTF">2021-03-02T07:37:11Z</dcterms:modified>
</cp:coreProperties>
</file>