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7" r:id="rId2"/>
    <p:sldId id="278" r:id="rId3"/>
    <p:sldId id="298" r:id="rId4"/>
    <p:sldId id="337" r:id="rId5"/>
    <p:sldId id="274" r:id="rId6"/>
    <p:sldId id="287" r:id="rId7"/>
    <p:sldId id="347" r:id="rId8"/>
    <p:sldId id="348" r:id="rId9"/>
    <p:sldId id="349" r:id="rId10"/>
    <p:sldId id="350" r:id="rId11"/>
    <p:sldId id="351" r:id="rId12"/>
    <p:sldId id="276" r:id="rId13"/>
    <p:sldId id="353" r:id="rId14"/>
    <p:sldId id="356" r:id="rId15"/>
    <p:sldId id="354" r:id="rId16"/>
    <p:sldId id="355" r:id="rId17"/>
    <p:sldId id="360" r:id="rId18"/>
    <p:sldId id="35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hông có Kiểu, Không có Lướ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5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8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9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6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8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2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6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5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08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9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5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7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9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962" y="1487277"/>
            <a:ext cx="80643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</a:rPr>
              <a:t>Chào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mừng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các</a:t>
            </a:r>
            <a:r>
              <a:rPr lang="en-US" sz="4500" b="1" dirty="0">
                <a:solidFill>
                  <a:srgbClr val="FF0000"/>
                </a:solidFill>
              </a:rPr>
              <a:t> con </a:t>
            </a:r>
            <a:r>
              <a:rPr lang="en-US" sz="4500" b="1" dirty="0" err="1">
                <a:solidFill>
                  <a:srgbClr val="FF0000"/>
                </a:solidFill>
              </a:rPr>
              <a:t>lớp</a:t>
            </a:r>
            <a:r>
              <a:rPr lang="en-US" sz="4500" b="1" dirty="0">
                <a:solidFill>
                  <a:srgbClr val="FF0000"/>
                </a:solidFill>
              </a:rPr>
              <a:t> 4</a:t>
            </a:r>
            <a:r>
              <a:rPr lang="vi-VN" sz="4500" b="1" dirty="0">
                <a:solidFill>
                  <a:srgbClr val="FF0000"/>
                </a:solidFill>
              </a:rPr>
              <a:t>a3</a:t>
            </a:r>
            <a:endParaRPr lang="en-US" sz="4500" b="1" dirty="0">
              <a:solidFill>
                <a:srgbClr val="FF0000"/>
              </a:solidFill>
            </a:endParaRPr>
          </a:p>
          <a:p>
            <a:r>
              <a:rPr lang="en-US" sz="4500" b="1" dirty="0">
                <a:solidFill>
                  <a:srgbClr val="FF0000"/>
                </a:solidFill>
              </a:rPr>
              <a:t>                   </a:t>
            </a:r>
            <a:r>
              <a:rPr lang="en-US" sz="4500" b="1" dirty="0" err="1">
                <a:solidFill>
                  <a:srgbClr val="FF0000"/>
                </a:solidFill>
              </a:rPr>
              <a:t>đến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với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tiết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Khoa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học</a:t>
            </a:r>
            <a:endParaRPr lang="en-US" sz="45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1645" y="3198167"/>
            <a:ext cx="3888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Giáo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viên</a:t>
            </a:r>
            <a:r>
              <a:rPr lang="en-US" sz="2400" b="1" dirty="0">
                <a:solidFill>
                  <a:srgbClr val="002060"/>
                </a:solidFill>
              </a:rPr>
              <a:t>: </a:t>
            </a:r>
            <a:r>
              <a:rPr lang="vi-VN" sz="2400" b="1" dirty="0">
                <a:solidFill>
                  <a:srgbClr val="002060"/>
                </a:solidFill>
              </a:rPr>
              <a:t>Âu Thanh Thư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91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>
            <a:extLst>
              <a:ext uri="{FF2B5EF4-FFF2-40B4-BE49-F238E27FC236}">
                <a16:creationId xmlns:a16="http://schemas.microsoft.com/office/drawing/2014/main" xmlns="" id="{92E1A787-2C28-400D-9FDC-CE261C2425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7293" r="17711" b="43819"/>
          <a:stretch/>
        </p:blipFill>
        <p:spPr>
          <a:xfrm>
            <a:off x="257689" y="36775"/>
            <a:ext cx="9055865" cy="6753340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EDD99091-B164-483D-A30F-74423868F1A9}"/>
              </a:ext>
            </a:extLst>
          </p:cNvPr>
          <p:cNvSpPr/>
          <p:nvPr/>
        </p:nvSpPr>
        <p:spPr>
          <a:xfrm>
            <a:off x="324898" y="628978"/>
            <a:ext cx="86648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3111500" algn="l"/>
              </a:tabLst>
            </a:pP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ồn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3E38DC5C-66C3-471A-9982-C81ABF381E53}"/>
              </a:ext>
            </a:extLst>
          </p:cNvPr>
          <p:cNvSpPr/>
          <p:nvPr/>
        </p:nvSpPr>
        <p:spPr>
          <a:xfrm>
            <a:off x="435067" y="1371278"/>
            <a:ext cx="78530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Hầu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ồn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do con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gây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ra.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69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2" y="1375269"/>
            <a:ext cx="3011507" cy="53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110659" y="284602"/>
            <a:ext cx="6199587" cy="1447800"/>
            <a:chOff x="3962400" y="152400"/>
            <a:chExt cx="6486386" cy="1447800"/>
          </a:xfrm>
        </p:grpSpPr>
        <p:sp>
          <p:nvSpPr>
            <p:cNvPr id="7" name="Oval Callout 6"/>
            <p:cNvSpPr/>
            <p:nvPr/>
          </p:nvSpPr>
          <p:spPr>
            <a:xfrm>
              <a:off x="3962400" y="152400"/>
              <a:ext cx="5943600" cy="1447800"/>
            </a:xfrm>
            <a:prstGeom prst="wedgeEllipseCallout">
              <a:avLst>
                <a:gd name="adj1" fmla="val -61392"/>
                <a:gd name="adj2" fmla="val 83868"/>
              </a:avLst>
            </a:prstGeom>
            <a:solidFill>
              <a:srgbClr val="F2FAA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Text Box 49"/>
            <p:cNvSpPr txBox="1">
              <a:spLocks noChangeArrowheads="1"/>
            </p:cNvSpPr>
            <p:nvPr/>
          </p:nvSpPr>
          <p:spPr bwMode="auto">
            <a:xfrm>
              <a:off x="4987219" y="513264"/>
              <a:ext cx="5461567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32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Tiếng</a:t>
              </a:r>
              <a:r>
                <a:rPr lang="en-US" sz="3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ồn</a:t>
              </a:r>
              <a:r>
                <a:rPr lang="en-US" sz="3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có</a:t>
              </a:r>
              <a:r>
                <a:rPr lang="en-US" sz="3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tác</a:t>
              </a:r>
              <a:r>
                <a:rPr lang="en-US" sz="3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hại</a:t>
              </a:r>
              <a:r>
                <a:rPr lang="en-US" sz="3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gì</a:t>
              </a:r>
              <a:r>
                <a:rPr lang="en-US" sz="3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580482" y="2897436"/>
            <a:ext cx="474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71092" y="2591717"/>
            <a:ext cx="5630537" cy="3243550"/>
            <a:chOff x="3271092" y="2591717"/>
            <a:chExt cx="5630537" cy="3243550"/>
          </a:xfrm>
        </p:grpSpPr>
        <p:sp>
          <p:nvSpPr>
            <p:cNvPr id="5" name="Rounded Rectangle 4"/>
            <p:cNvSpPr/>
            <p:nvPr/>
          </p:nvSpPr>
          <p:spPr>
            <a:xfrm>
              <a:off x="3271092" y="2591717"/>
              <a:ext cx="5630537" cy="3243550"/>
            </a:xfrm>
            <a:prstGeom prst="roundRect">
              <a:avLst/>
            </a:prstGeom>
            <a:noFill/>
            <a:ln w="76200" cmpd="thickThin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98015" y="2908070"/>
              <a:ext cx="5393445" cy="2610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/>
                <a:t>Tiếng</a:t>
              </a:r>
              <a:r>
                <a:rPr lang="en-US" sz="2800" dirty="0"/>
                <a:t> </a:t>
              </a:r>
              <a:r>
                <a:rPr lang="en-US" sz="2800" dirty="0" err="1"/>
                <a:t>ồn</a:t>
              </a:r>
              <a:r>
                <a:rPr lang="en-US" sz="2800" dirty="0"/>
                <a:t> </a:t>
              </a:r>
              <a:r>
                <a:rPr lang="en-US" sz="2800" dirty="0" err="1"/>
                <a:t>ảnh</a:t>
              </a:r>
              <a:r>
                <a:rPr lang="en-US" sz="2800" dirty="0"/>
                <a:t> </a:t>
              </a:r>
              <a:r>
                <a:rPr lang="en-US" sz="2800" dirty="0" err="1"/>
                <a:t>hưởng</a:t>
              </a:r>
              <a:r>
                <a:rPr lang="en-US" sz="2800" dirty="0"/>
                <a:t> </a:t>
              </a:r>
              <a:r>
                <a:rPr lang="en-US" sz="2800" dirty="0" err="1"/>
                <a:t>tới</a:t>
              </a:r>
              <a:r>
                <a:rPr lang="en-US" sz="2800" dirty="0"/>
                <a:t> </a:t>
              </a:r>
              <a:r>
                <a:rPr lang="en-US" sz="2800" dirty="0" err="1"/>
                <a:t>sức</a:t>
              </a:r>
              <a:r>
                <a:rPr lang="en-US" sz="2800" dirty="0"/>
                <a:t> </a:t>
              </a:r>
              <a:r>
                <a:rPr lang="en-US" sz="2800" dirty="0" err="1"/>
                <a:t>khỏe</a:t>
              </a:r>
              <a:r>
                <a:rPr lang="en-US" sz="2800" dirty="0"/>
                <a:t> con </a:t>
              </a:r>
              <a:r>
                <a:rPr lang="en-US" sz="2800" dirty="0" err="1"/>
                <a:t>người</a:t>
              </a:r>
              <a:r>
                <a:rPr lang="en-US" sz="2800" dirty="0"/>
                <a:t>,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thể</a:t>
              </a:r>
              <a:r>
                <a:rPr lang="en-US" sz="2800" dirty="0"/>
                <a:t> </a:t>
              </a:r>
              <a:r>
                <a:rPr lang="en-US" sz="2800" dirty="0" err="1"/>
                <a:t>gây</a:t>
              </a:r>
              <a:r>
                <a:rPr lang="en-US" sz="2800" dirty="0"/>
                <a:t> </a:t>
              </a:r>
              <a:r>
                <a:rPr lang="en-US" sz="2800" dirty="0" err="1"/>
                <a:t>mất</a:t>
              </a:r>
              <a:r>
                <a:rPr lang="en-US" sz="2800" dirty="0"/>
                <a:t> </a:t>
              </a:r>
              <a:r>
                <a:rPr lang="en-US" sz="2800" dirty="0" err="1"/>
                <a:t>ngủ</a:t>
              </a:r>
              <a:r>
                <a:rPr lang="en-US" sz="2800" dirty="0"/>
                <a:t>, </a:t>
              </a:r>
              <a:r>
                <a:rPr lang="en-US" sz="2800" dirty="0" err="1"/>
                <a:t>đau</a:t>
              </a:r>
              <a:r>
                <a:rPr lang="en-US" sz="2800" dirty="0"/>
                <a:t> </a:t>
              </a:r>
              <a:r>
                <a:rPr lang="en-US" sz="2800" dirty="0" err="1"/>
                <a:t>đầu</a:t>
              </a:r>
              <a:r>
                <a:rPr lang="en-US" sz="2800" dirty="0"/>
                <a:t>, </a:t>
              </a:r>
              <a:r>
                <a:rPr lang="en-US" sz="2800" dirty="0" err="1"/>
                <a:t>suy</a:t>
              </a:r>
              <a:r>
                <a:rPr lang="en-US" sz="2800" dirty="0"/>
                <a:t> </a:t>
              </a:r>
              <a:r>
                <a:rPr lang="en-US" sz="2800" dirty="0" err="1"/>
                <a:t>nhược</a:t>
              </a:r>
              <a:r>
                <a:rPr lang="en-US" sz="2800" dirty="0"/>
                <a:t> </a:t>
              </a:r>
              <a:r>
                <a:rPr lang="en-US" sz="2800" dirty="0" err="1"/>
                <a:t>thần</a:t>
              </a:r>
              <a:r>
                <a:rPr lang="en-US" sz="2800" dirty="0"/>
                <a:t> </a:t>
              </a:r>
              <a:r>
                <a:rPr lang="en-US" sz="2800" dirty="0" err="1"/>
                <a:t>kinh</a:t>
              </a:r>
              <a:r>
                <a:rPr lang="en-US" sz="2800" dirty="0"/>
                <a:t>,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hại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tai,…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713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C286E8-E9F8-4AED-8B75-6A160E591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877" y="1314819"/>
            <a:ext cx="3741898" cy="398781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196021" y="37186"/>
            <a:ext cx="4672364" cy="1508665"/>
            <a:chOff x="3191457" y="529191"/>
            <a:chExt cx="4993485" cy="1725216"/>
          </a:xfrm>
        </p:grpSpPr>
        <p:grpSp>
          <p:nvGrpSpPr>
            <p:cNvPr id="10" name="Group 9"/>
            <p:cNvGrpSpPr/>
            <p:nvPr/>
          </p:nvGrpSpPr>
          <p:grpSpPr>
            <a:xfrm>
              <a:off x="3191457" y="529191"/>
              <a:ext cx="4993485" cy="1725216"/>
              <a:chOff x="4424007" y="422641"/>
              <a:chExt cx="6657980" cy="2300288"/>
            </a:xfrm>
          </p:grpSpPr>
          <p:sp>
            <p:nvSpPr>
              <p:cNvPr id="5" name="Thought Bubble: Cloud 21">
                <a:extLst>
                  <a:ext uri="{FF2B5EF4-FFF2-40B4-BE49-F238E27FC236}">
                    <a16:creationId xmlns:a16="http://schemas.microsoft.com/office/drawing/2014/main" xmlns="" id="{C2844F0D-FF9C-455E-9B38-EE9943B709EF}"/>
                  </a:ext>
                </a:extLst>
              </p:cNvPr>
              <p:cNvSpPr/>
              <p:nvPr/>
            </p:nvSpPr>
            <p:spPr>
              <a:xfrm>
                <a:off x="4424007" y="422641"/>
                <a:ext cx="6657980" cy="2300288"/>
              </a:xfrm>
              <a:prstGeom prst="cloudCallout">
                <a:avLst>
                  <a:gd name="adj1" fmla="val -77673"/>
                  <a:gd name="adj2" fmla="val 38645"/>
                </a:avLst>
              </a:prstGeom>
              <a:solidFill>
                <a:srgbClr val="077F07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r>
                  <a:rPr lang="vi-VN" sz="2400" b="1" dirty="0" err="1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Có</a:t>
                </a:r>
                <a:r>
                  <a:rPr lang="vi-VN" sz="2400" b="1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vi-VN" sz="2400" b="1" dirty="0" err="1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những</a:t>
                </a:r>
                <a:r>
                  <a:rPr lang="vi-VN" sz="2400" b="1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vi-VN" sz="2400" b="1" dirty="0" err="1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biện</a:t>
                </a:r>
                <a:r>
                  <a:rPr lang="vi-VN" sz="2400" b="1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vi-VN" sz="2400" b="1" dirty="0" err="1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pháp</a:t>
                </a:r>
                <a:r>
                  <a:rPr lang="vi-VN" sz="2400" b="1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vi-VN" sz="2400" b="1" dirty="0" err="1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chống</a:t>
                </a:r>
                <a:r>
                  <a:rPr lang="vi-VN" sz="2400" b="1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vi-VN" sz="2400" b="1" dirty="0" err="1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tiếng</a:t>
                </a:r>
                <a:r>
                  <a:rPr lang="vi-VN" sz="2400" b="1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vi-VN" sz="2400" b="1" dirty="0" err="1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ồn</a:t>
                </a:r>
                <a:r>
                  <a:rPr lang="vi-VN" sz="2400" b="1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vi-VN" sz="2400" b="1" dirty="0" err="1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nào</a:t>
                </a:r>
                <a:r>
                  <a:rPr lang="vi-VN" sz="2400" b="1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?</a:t>
                </a:r>
                <a:endParaRPr lang="en-US" sz="2400" b="1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629848" y="972620"/>
                <a:ext cx="246308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514350">
                  <a:defRPr/>
                </a:pPr>
                <a:endParaRPr lang="en-US" sz="27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067446" y="941676"/>
              <a:ext cx="3426246" cy="527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4">
            <a:extLst>
              <a:ext uri="{FF2B5EF4-FFF2-40B4-BE49-F238E27FC236}">
                <a16:creationId xmlns:a16="http://schemas.microsoft.com/office/drawing/2014/main" xmlns="" id="{63509D44-D971-482A-A414-9F32A21A4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92084"/>
            <a:ext cx="3278097" cy="2485009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xmlns="" id="{0ED48D88-8B83-4167-8B35-7E274CBEA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306" y="4221161"/>
            <a:ext cx="3287431" cy="2422010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xmlns="" id="{66A8739E-137F-4B71-A53A-9F677C601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48" y="3620718"/>
            <a:ext cx="91440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gây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ồn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b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ngăn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giảm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ồn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truyền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tai.</a:t>
            </a:r>
          </a:p>
        </p:txBody>
      </p:sp>
    </p:spTree>
    <p:extLst>
      <p:ext uri="{BB962C8B-B14F-4D97-AF65-F5344CB8AC3E}">
        <p14:creationId xmlns:p14="http://schemas.microsoft.com/office/powerpoint/2010/main" val="220420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2.22222E-6 L -0.24444 -0.1810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2" y="-905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37 L -0.03628 -0.55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2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32182" y="1196350"/>
            <a:ext cx="5354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4919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32182" y="1196350"/>
            <a:ext cx="5354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5283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>
            <a:extLst>
              <a:ext uri="{FF2B5EF4-FFF2-40B4-BE49-F238E27FC236}">
                <a16:creationId xmlns:a16="http://schemas.microsoft.com/office/drawing/2014/main" xmlns="" id="{92E1A787-2C28-400D-9FDC-CE261C2425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7293" r="17711" b="43819"/>
          <a:stretch/>
        </p:blipFill>
        <p:spPr>
          <a:xfrm>
            <a:off x="44068" y="11017"/>
            <a:ext cx="9055865" cy="6753340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EDD99091-B164-483D-A30F-74423868F1A9}"/>
              </a:ext>
            </a:extLst>
          </p:cNvPr>
          <p:cNvSpPr/>
          <p:nvPr/>
        </p:nvSpPr>
        <p:spPr>
          <a:xfrm>
            <a:off x="391000" y="628978"/>
            <a:ext cx="87089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3111500" algn="l"/>
              </a:tabLst>
            </a:pP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ồn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3E38DC5C-66C3-471A-9982-C81ABF381E53}"/>
              </a:ext>
            </a:extLst>
          </p:cNvPr>
          <p:cNvSpPr/>
          <p:nvPr/>
        </p:nvSpPr>
        <p:spPr>
          <a:xfrm>
            <a:off x="523202" y="1371278"/>
            <a:ext cx="78530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Hầu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ồn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do con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gây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ra.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5" name="Hình chữ nhật 1">
            <a:extLst>
              <a:ext uri="{FF2B5EF4-FFF2-40B4-BE49-F238E27FC236}">
                <a16:creationId xmlns:a16="http://schemas.microsoft.com/office/drawing/2014/main" xmlns="" id="{3E38DC5C-66C3-471A-9982-C81ABF381E53}"/>
              </a:ext>
            </a:extLst>
          </p:cNvPr>
          <p:cNvSpPr/>
          <p:nvPr/>
        </p:nvSpPr>
        <p:spPr>
          <a:xfrm>
            <a:off x="523201" y="2050794"/>
            <a:ext cx="81030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Gây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hưởng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khỏe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6" name="Hình chữ nhật 1">
            <a:extLst>
              <a:ext uri="{FF2B5EF4-FFF2-40B4-BE49-F238E27FC236}">
                <a16:creationId xmlns:a16="http://schemas.microsoft.com/office/drawing/2014/main" xmlns="" id="{3E38DC5C-66C3-471A-9982-C81ABF381E53}"/>
              </a:ext>
            </a:extLst>
          </p:cNvPr>
          <p:cNvSpPr/>
          <p:nvPr/>
        </p:nvSpPr>
        <p:spPr>
          <a:xfrm>
            <a:off x="523201" y="2730310"/>
            <a:ext cx="81030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chống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gây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ồn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ngăn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,…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>
            <a:extLst>
              <a:ext uri="{FF2B5EF4-FFF2-40B4-BE49-F238E27FC236}">
                <a16:creationId xmlns:a16="http://schemas.microsoft.com/office/drawing/2014/main" xmlns="" id="{92E1A787-2C28-400D-9FDC-CE261C2425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7293" r="17711" b="43819"/>
          <a:stretch/>
        </p:blipFill>
        <p:spPr>
          <a:xfrm>
            <a:off x="44068" y="11017"/>
            <a:ext cx="9055865" cy="6753340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EDD99091-B164-483D-A30F-74423868F1A9}"/>
              </a:ext>
            </a:extLst>
          </p:cNvPr>
          <p:cNvSpPr/>
          <p:nvPr/>
        </p:nvSpPr>
        <p:spPr>
          <a:xfrm>
            <a:off x="441995" y="1203161"/>
            <a:ext cx="78530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3111500" algn="l"/>
              </a:tabLst>
            </a:pP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ồn</a:t>
            </a: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3E38DC5C-66C3-471A-9982-C81ABF381E53}"/>
              </a:ext>
            </a:extLst>
          </p:cNvPr>
          <p:cNvSpPr/>
          <p:nvPr/>
        </p:nvSpPr>
        <p:spPr>
          <a:xfrm>
            <a:off x="441995" y="1682622"/>
            <a:ext cx="78530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Hầu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ồn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do con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gây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ra.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" name="Hình chữ nhật 1">
            <a:extLst>
              <a:ext uri="{FF2B5EF4-FFF2-40B4-BE49-F238E27FC236}">
                <a16:creationId xmlns:a16="http://schemas.microsoft.com/office/drawing/2014/main" xmlns="" id="{3E38DC5C-66C3-471A-9982-C81ABF381E53}"/>
              </a:ext>
            </a:extLst>
          </p:cNvPr>
          <p:cNvSpPr/>
          <p:nvPr/>
        </p:nvSpPr>
        <p:spPr>
          <a:xfrm>
            <a:off x="441993" y="2162083"/>
            <a:ext cx="81030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Gây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hưởng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khỏe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" name="Hình chữ nhật 1">
            <a:extLst>
              <a:ext uri="{FF2B5EF4-FFF2-40B4-BE49-F238E27FC236}">
                <a16:creationId xmlns:a16="http://schemas.microsoft.com/office/drawing/2014/main" xmlns="" id="{3E38DC5C-66C3-471A-9982-C81ABF381E53}"/>
              </a:ext>
            </a:extLst>
          </p:cNvPr>
          <p:cNvSpPr/>
          <p:nvPr/>
        </p:nvSpPr>
        <p:spPr>
          <a:xfrm>
            <a:off x="441993" y="2657466"/>
            <a:ext cx="81030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chống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gây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ồn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ngăn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,…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90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9261" y="0"/>
            <a:ext cx="91254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2984500" y="1270000"/>
            <a:ext cx="2476500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333" b="1"/>
              <a:t>DẶN DÒ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1206500" y="1869282"/>
            <a:ext cx="7302500" cy="214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Char char="-"/>
            </a:pPr>
            <a:r>
              <a:rPr lang="en-US" altLang="en-US" sz="2667" dirty="0" err="1"/>
              <a:t>Ôn</a:t>
            </a:r>
            <a:r>
              <a:rPr lang="en-US" altLang="en-US" sz="2667" dirty="0"/>
              <a:t> </a:t>
            </a:r>
            <a:r>
              <a:rPr lang="en-US" altLang="en-US" sz="2667" dirty="0" err="1"/>
              <a:t>lại</a:t>
            </a:r>
            <a:r>
              <a:rPr lang="en-US" altLang="en-US" sz="2667" dirty="0"/>
              <a:t> </a:t>
            </a:r>
            <a:r>
              <a:rPr lang="en-US" altLang="en-US" sz="2667" dirty="0" err="1"/>
              <a:t>nội</a:t>
            </a:r>
            <a:r>
              <a:rPr lang="en-US" altLang="en-US" sz="2667" dirty="0"/>
              <a:t> dung </a:t>
            </a:r>
            <a:r>
              <a:rPr lang="en-US" altLang="en-US" sz="2667" dirty="0" err="1"/>
              <a:t>bài</a:t>
            </a:r>
            <a:r>
              <a:rPr lang="en-US" altLang="en-US" sz="2667" dirty="0"/>
              <a:t> </a:t>
            </a:r>
            <a:r>
              <a:rPr lang="en-US" altLang="en-US" sz="2667" dirty="0" err="1"/>
              <a:t>học</a:t>
            </a:r>
            <a:endParaRPr lang="en-US" altLang="en-US" sz="2667" dirty="0"/>
          </a:p>
          <a:p>
            <a:pPr>
              <a:buFontTx/>
              <a:buChar char="-"/>
            </a:pPr>
            <a:r>
              <a:rPr lang="en-US" altLang="en-US" sz="2667" dirty="0" err="1"/>
              <a:t>Viết</a:t>
            </a:r>
            <a:r>
              <a:rPr lang="en-US" altLang="en-US" sz="2667" dirty="0"/>
              <a:t> </a:t>
            </a:r>
            <a:r>
              <a:rPr lang="en-US" altLang="en-US" sz="2667" dirty="0" err="1"/>
              <a:t>đầy</a:t>
            </a:r>
            <a:r>
              <a:rPr lang="en-US" altLang="en-US" sz="2667" dirty="0"/>
              <a:t> </a:t>
            </a:r>
            <a:r>
              <a:rPr lang="en-US" altLang="en-US" sz="2667" dirty="0" err="1"/>
              <a:t>đủ</a:t>
            </a:r>
            <a:r>
              <a:rPr lang="en-US" altLang="en-US" sz="2667" dirty="0"/>
              <a:t> </a:t>
            </a:r>
            <a:r>
              <a:rPr lang="en-US" altLang="en-US" sz="2667" dirty="0" err="1"/>
              <a:t>bài</a:t>
            </a:r>
            <a:r>
              <a:rPr lang="en-US" altLang="en-US" sz="2667" dirty="0"/>
              <a:t> </a:t>
            </a:r>
            <a:r>
              <a:rPr lang="en-US" altLang="en-US" sz="2667" dirty="0" err="1"/>
              <a:t>vào</a:t>
            </a:r>
            <a:r>
              <a:rPr lang="en-US" altLang="en-US" sz="2667" dirty="0"/>
              <a:t> </a:t>
            </a:r>
            <a:r>
              <a:rPr lang="en-US" altLang="en-US" sz="2667" dirty="0" err="1"/>
              <a:t>vở</a:t>
            </a:r>
            <a:r>
              <a:rPr lang="en-US" altLang="en-US" sz="2667" dirty="0"/>
              <a:t> </a:t>
            </a:r>
            <a:r>
              <a:rPr lang="en-US" altLang="en-US" sz="2667" dirty="0" err="1"/>
              <a:t>Khoa</a:t>
            </a:r>
            <a:r>
              <a:rPr lang="en-US" altLang="en-US" sz="2667" dirty="0"/>
              <a:t> – </a:t>
            </a:r>
            <a:r>
              <a:rPr lang="en-US" altLang="en-US" sz="2667" dirty="0" err="1"/>
              <a:t>Sử</a:t>
            </a:r>
            <a:r>
              <a:rPr lang="en-US" altLang="en-US" sz="2667" dirty="0"/>
              <a:t> – </a:t>
            </a:r>
            <a:r>
              <a:rPr lang="en-US" altLang="en-US" sz="2667" dirty="0" err="1"/>
              <a:t>Địa</a:t>
            </a:r>
            <a:r>
              <a:rPr lang="en-US" altLang="en-US" sz="2667" dirty="0"/>
              <a:t> </a:t>
            </a:r>
          </a:p>
          <a:p>
            <a:pPr>
              <a:buFontTx/>
              <a:buChar char="-"/>
            </a:pPr>
            <a:r>
              <a:rPr lang="en-US" altLang="en-US" sz="2667" dirty="0" err="1"/>
              <a:t>Làm</a:t>
            </a:r>
            <a:r>
              <a:rPr lang="en-US" altLang="en-US" sz="2667" dirty="0"/>
              <a:t> </a:t>
            </a:r>
            <a:r>
              <a:rPr lang="en-US" altLang="en-US" sz="2667" dirty="0" err="1"/>
              <a:t>bài</a:t>
            </a:r>
            <a:r>
              <a:rPr lang="en-US" altLang="en-US" sz="2667" dirty="0"/>
              <a:t> </a:t>
            </a:r>
            <a:r>
              <a:rPr lang="en-US" altLang="en-US" sz="2667" dirty="0" err="1"/>
              <a:t>tập</a:t>
            </a:r>
            <a:r>
              <a:rPr lang="en-US" altLang="en-US" sz="2667" dirty="0"/>
              <a:t> </a:t>
            </a:r>
            <a:r>
              <a:rPr lang="en-US" altLang="en-US" sz="2667" dirty="0" err="1"/>
              <a:t>môn</a:t>
            </a:r>
            <a:r>
              <a:rPr lang="en-US" altLang="en-US" sz="2667" dirty="0"/>
              <a:t> </a:t>
            </a:r>
            <a:r>
              <a:rPr lang="en-US" altLang="en-US" sz="2667" dirty="0" err="1"/>
              <a:t>Khoa</a:t>
            </a:r>
            <a:r>
              <a:rPr lang="en-US" altLang="en-US" sz="2667" dirty="0"/>
              <a:t> </a:t>
            </a:r>
            <a:r>
              <a:rPr lang="en-US" altLang="en-US" sz="2667" dirty="0" err="1"/>
              <a:t>học</a:t>
            </a:r>
            <a:r>
              <a:rPr lang="en-US" altLang="en-US" sz="2667" dirty="0"/>
              <a:t> </a:t>
            </a:r>
            <a:r>
              <a:rPr lang="en-US" altLang="en-US" sz="2667" dirty="0" err="1"/>
              <a:t>cô</a:t>
            </a:r>
            <a:r>
              <a:rPr lang="en-US" altLang="en-US" sz="2667" dirty="0"/>
              <a:t> </a:t>
            </a:r>
            <a:r>
              <a:rPr lang="en-US" altLang="en-US" sz="2667" dirty="0" err="1"/>
              <a:t>giao</a:t>
            </a:r>
            <a:r>
              <a:rPr lang="en-US" altLang="en-US" sz="2667" dirty="0"/>
              <a:t> </a:t>
            </a:r>
            <a:r>
              <a:rPr lang="en-US" altLang="en-US" sz="2667" dirty="0" err="1"/>
              <a:t>trên</a:t>
            </a:r>
            <a:r>
              <a:rPr lang="en-US" altLang="en-US" sz="2667" dirty="0"/>
              <a:t> olm</a:t>
            </a:r>
          </a:p>
          <a:p>
            <a:pPr>
              <a:buFontTx/>
              <a:buChar char="-"/>
            </a:pPr>
            <a:r>
              <a:rPr lang="en-US" altLang="en-US" sz="2667" dirty="0" err="1"/>
              <a:t>Đọc</a:t>
            </a:r>
            <a:r>
              <a:rPr lang="en-US" altLang="en-US" sz="2667" dirty="0"/>
              <a:t> </a:t>
            </a:r>
            <a:r>
              <a:rPr lang="en-US" altLang="en-US" sz="2667" dirty="0" err="1"/>
              <a:t>trước</a:t>
            </a:r>
            <a:r>
              <a:rPr lang="en-US" altLang="en-US" sz="2667" dirty="0"/>
              <a:t> </a:t>
            </a:r>
            <a:r>
              <a:rPr lang="en-US" altLang="en-US" sz="2667" dirty="0" err="1"/>
              <a:t>bài</a:t>
            </a:r>
            <a:r>
              <a:rPr lang="en-US" altLang="en-US" sz="2667" dirty="0"/>
              <a:t> </a:t>
            </a:r>
            <a:r>
              <a:rPr lang="en-US" altLang="en-US" sz="2667" dirty="0" err="1"/>
              <a:t>sau</a:t>
            </a:r>
            <a:r>
              <a:rPr lang="en-US" altLang="en-US" sz="2667" dirty="0"/>
              <a:t>: </a:t>
            </a:r>
            <a:r>
              <a:rPr lang="en-US" altLang="en-US" sz="2667" dirty="0" err="1"/>
              <a:t>Bài</a:t>
            </a:r>
            <a:r>
              <a:rPr lang="en-US" altLang="en-US" sz="2667" dirty="0"/>
              <a:t> </a:t>
            </a:r>
            <a:r>
              <a:rPr lang="en-US" altLang="en-US" sz="2667" dirty="0" smtClean="0"/>
              <a:t>45: </a:t>
            </a:r>
            <a:r>
              <a:rPr lang="en-US" altLang="en-US" sz="2667" dirty="0" err="1"/>
              <a:t>Ánh</a:t>
            </a:r>
            <a:r>
              <a:rPr lang="en-US" altLang="en-US" sz="2667" dirty="0"/>
              <a:t> </a:t>
            </a:r>
            <a:r>
              <a:rPr lang="en-US" altLang="en-US" sz="2667" dirty="0" err="1"/>
              <a:t>sáng</a:t>
            </a:r>
            <a:r>
              <a:rPr lang="en-US" altLang="en-US" sz="2667" dirty="0"/>
              <a:t> </a:t>
            </a:r>
            <a:r>
              <a:rPr lang="en-US" altLang="en-US" sz="2667" dirty="0" err="1"/>
              <a:t>và</a:t>
            </a:r>
            <a:r>
              <a:rPr lang="en-US" altLang="en-US" sz="2667" dirty="0"/>
              <a:t> </a:t>
            </a:r>
            <a:r>
              <a:rPr lang="en-US" altLang="en-US" sz="2667" dirty="0" err="1"/>
              <a:t>Bóng</a:t>
            </a:r>
            <a:r>
              <a:rPr lang="en-US" altLang="en-US" sz="2667" dirty="0"/>
              <a:t> </a:t>
            </a:r>
            <a:r>
              <a:rPr lang="en-US" altLang="en-US" sz="2667" dirty="0" err="1"/>
              <a:t>tối</a:t>
            </a:r>
            <a:r>
              <a:rPr lang="en-US" altLang="en-US" sz="2667" dirty="0"/>
              <a:t> (SGK </a:t>
            </a:r>
            <a:r>
              <a:rPr lang="en-US" altLang="en-US" sz="2667" dirty="0" err="1"/>
              <a:t>trang</a:t>
            </a:r>
            <a:r>
              <a:rPr lang="en-US" altLang="en-US" sz="2667" dirty="0"/>
              <a:t> </a:t>
            </a:r>
            <a:r>
              <a:rPr lang="en-US" altLang="en-US" sz="2667" dirty="0" smtClean="0"/>
              <a:t>90)</a:t>
            </a:r>
            <a:endParaRPr lang="en-US" altLang="en-US" sz="2667" dirty="0"/>
          </a:p>
        </p:txBody>
      </p:sp>
    </p:spTree>
    <p:extLst>
      <p:ext uri="{BB962C8B-B14F-4D97-AF65-F5344CB8AC3E}">
        <p14:creationId xmlns:p14="http://schemas.microsoft.com/office/powerpoint/2010/main" val="1821359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877" y="2214390"/>
            <a:ext cx="8835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CHÀO TẠM BIỆT CÁC CON!</a:t>
            </a:r>
          </a:p>
        </p:txBody>
      </p:sp>
    </p:spTree>
    <p:extLst>
      <p:ext uri="{BB962C8B-B14F-4D97-AF65-F5344CB8AC3E}">
        <p14:creationId xmlns:p14="http://schemas.microsoft.com/office/powerpoint/2010/main" val="709182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7293" r="17711" b="43819"/>
          <a:stretch/>
        </p:blipFill>
        <p:spPr>
          <a:xfrm>
            <a:off x="231354" y="220338"/>
            <a:ext cx="8714342" cy="6510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5060" y="881349"/>
            <a:ext cx="7127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FF00"/>
                </a:solidFill>
                <a:latin typeface="+mj-lt"/>
              </a:rPr>
              <a:t>ÔN BÀI CŨ</a:t>
            </a:r>
            <a:endParaRPr lang="en-US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94B67FAF-5992-4171-9B39-71AFE0FA60A7}"/>
              </a:ext>
            </a:extLst>
          </p:cNvPr>
          <p:cNvSpPr/>
          <p:nvPr/>
        </p:nvSpPr>
        <p:spPr>
          <a:xfrm>
            <a:off x="873207" y="1683043"/>
            <a:ext cx="6672469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24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6490" y="1185333"/>
            <a:ext cx="61524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500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tiêng dong co o to">
            <a:extLst>
              <a:ext uri="{FF2B5EF4-FFF2-40B4-BE49-F238E27FC236}">
                <a16:creationId xmlns:a16="http://schemas.microsoft.com/office/drawing/2014/main" xmlns="" id="{42FADAD5-40FF-4A6D-9211-E36F78B85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133" y="740267"/>
            <a:ext cx="2148681" cy="22693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suoi chay">
            <a:extLst>
              <a:ext uri="{FF2B5EF4-FFF2-40B4-BE49-F238E27FC236}">
                <a16:creationId xmlns:a16="http://schemas.microsoft.com/office/drawing/2014/main" xmlns="" id="{D27214CF-1CC2-4B4C-A5C6-58637FDBC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3886200"/>
            <a:ext cx="23241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ru con">
            <a:extLst>
              <a:ext uri="{FF2B5EF4-FFF2-40B4-BE49-F238E27FC236}">
                <a16:creationId xmlns:a16="http://schemas.microsoft.com/office/drawing/2014/main" xmlns="" id="{2D489C06-AF59-4509-9622-40A29023D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61" y="3886200"/>
            <a:ext cx="22098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dan bau">
            <a:extLst>
              <a:ext uri="{FF2B5EF4-FFF2-40B4-BE49-F238E27FC236}">
                <a16:creationId xmlns:a16="http://schemas.microsoft.com/office/drawing/2014/main" xmlns="" id="{71400CC3-B637-4AEA-A85A-6DA9A1852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5" y="3886200"/>
            <a:ext cx="2124073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s">
            <a:extLst>
              <a:ext uri="{FF2B5EF4-FFF2-40B4-BE49-F238E27FC236}">
                <a16:creationId xmlns:a16="http://schemas.microsoft.com/office/drawing/2014/main" xmlns="" id="{B20E47EB-CD12-4612-8A9D-AB0D84C89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242" y="3886200"/>
            <a:ext cx="1821012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2">
            <a:extLst>
              <a:ext uri="{FF2B5EF4-FFF2-40B4-BE49-F238E27FC236}">
                <a16:creationId xmlns:a16="http://schemas.microsoft.com/office/drawing/2014/main" xmlns="" id="{0E31DDB0-9BD5-4116-B711-1939318E5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347" y="3178378"/>
            <a:ext cx="58531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ÂM THANH THÍCH NGHE:</a:t>
            </a:r>
          </a:p>
        </p:txBody>
      </p:sp>
      <p:sp>
        <p:nvSpPr>
          <p:cNvPr id="13" name="Text Box 22">
            <a:extLst>
              <a:ext uri="{FF2B5EF4-FFF2-40B4-BE49-F238E27FC236}">
                <a16:creationId xmlns:a16="http://schemas.microsoft.com/office/drawing/2014/main" xmlns="" id="{B4E6BDCE-B04B-429A-878F-E4851F9AE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889" y="62198"/>
            <a:ext cx="78463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ÂM THANH KHÔNG THÍCH NGHE:</a:t>
            </a:r>
          </a:p>
        </p:txBody>
      </p:sp>
      <p:pic>
        <p:nvPicPr>
          <p:cNvPr id="15" name="Picture 8" descr="tieng coi xe">
            <a:extLst>
              <a:ext uri="{FF2B5EF4-FFF2-40B4-BE49-F238E27FC236}">
                <a16:creationId xmlns:a16="http://schemas.microsoft.com/office/drawing/2014/main" xmlns="" id="{224A76D6-10F2-4227-8172-F08269436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16" y="800499"/>
            <a:ext cx="2045023" cy="219387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khoc">
            <a:extLst>
              <a:ext uri="{FF2B5EF4-FFF2-40B4-BE49-F238E27FC236}">
                <a16:creationId xmlns:a16="http://schemas.microsoft.com/office/drawing/2014/main" xmlns="" id="{7175B80E-2290-4715-9EF5-F5451FD7F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" y="815739"/>
            <a:ext cx="2148681" cy="21938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tieng rao">
            <a:extLst>
              <a:ext uri="{FF2B5EF4-FFF2-40B4-BE49-F238E27FC236}">
                <a16:creationId xmlns:a16="http://schemas.microsoft.com/office/drawing/2014/main" xmlns="" id="{367380F4-F546-484B-AB45-C87E6BF38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67"/>
          <a:stretch>
            <a:fillRect/>
          </a:stretch>
        </p:blipFill>
        <p:spPr bwMode="auto">
          <a:xfrm>
            <a:off x="4798862" y="740266"/>
            <a:ext cx="1905948" cy="22541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ũi tên: Xuống 1">
            <a:extLst>
              <a:ext uri="{FF2B5EF4-FFF2-40B4-BE49-F238E27FC236}">
                <a16:creationId xmlns:a16="http://schemas.microsoft.com/office/drawing/2014/main" xmlns="" id="{77A00A55-FD79-4471-A9CD-C53ADEC3CD16}"/>
              </a:ext>
            </a:extLst>
          </p:cNvPr>
          <p:cNvSpPr/>
          <p:nvPr/>
        </p:nvSpPr>
        <p:spPr>
          <a:xfrm>
            <a:off x="4494599" y="3544361"/>
            <a:ext cx="448641" cy="76944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xmlns="" id="{3AB6714D-B4AF-42C4-8DB1-72A7FDD71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7018" y="4702160"/>
            <a:ext cx="36720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ỒN</a:t>
            </a:r>
            <a:endParaRPr lang="en-US" altLang="en-US" sz="4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812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1479"/>
    </mc:Choice>
    <mc:Fallback xmlns="">
      <p:transition advTm="41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2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7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453" y="1870550"/>
            <a:ext cx="7899094" cy="2946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 </a:t>
            </a:r>
            <a:r>
              <a:rPr lang="en-US" sz="3200" b="1" i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vi-VN" sz="3200" b="1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ài</a:t>
            </a:r>
            <a:r>
              <a:rPr lang="vi-VN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 THANH </a:t>
            </a:r>
            <a:r>
              <a:rPr lang="vi-VN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CUỘC SỐNG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7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>
            <a:extLst>
              <a:ext uri="{FF2B5EF4-FFF2-40B4-BE49-F238E27FC236}">
                <a16:creationId xmlns:a16="http://schemas.microsoft.com/office/drawing/2014/main" xmlns="" id="{92E1A787-2C28-400D-9FDC-CE261C2425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7293" r="17711" b="43819"/>
          <a:stretch/>
        </p:blipFill>
        <p:spPr>
          <a:xfrm>
            <a:off x="52328" y="-1"/>
            <a:ext cx="9036587" cy="6775373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EDD99091-B164-483D-A30F-74423868F1A9}"/>
              </a:ext>
            </a:extLst>
          </p:cNvPr>
          <p:cNvSpPr/>
          <p:nvPr/>
        </p:nvSpPr>
        <p:spPr>
          <a:xfrm>
            <a:off x="286078" y="615686"/>
            <a:ext cx="85690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3111500" algn="l"/>
              </a:tabLst>
            </a:pP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ồn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xmlns="" id="{F28DD782-984F-4C70-B63C-8022DFCAC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14" y="2737425"/>
            <a:ext cx="4487156" cy="3112320"/>
          </a:xfrm>
          <a:prstGeom prst="rect">
            <a:avLst/>
          </a:prstGeom>
          <a:noFill/>
          <a:ln w="57150" cmpd="thinThick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58750" y="342476"/>
            <a:ext cx="5008161" cy="1994336"/>
            <a:chOff x="158750" y="342476"/>
            <a:chExt cx="5008161" cy="1994336"/>
          </a:xfrm>
        </p:grpSpPr>
        <p:sp>
          <p:nvSpPr>
            <p:cNvPr id="2" name="Cloud Callout 1"/>
            <p:cNvSpPr/>
            <p:nvPr/>
          </p:nvSpPr>
          <p:spPr>
            <a:xfrm>
              <a:off x="158750" y="342476"/>
              <a:ext cx="5008161" cy="1994336"/>
            </a:xfrm>
            <a:prstGeom prst="cloudCallout">
              <a:avLst>
                <a:gd name="adj1" fmla="val -70108"/>
                <a:gd name="adj2" fmla="val 3945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5" name="Rectangle 5">
              <a:extLst>
                <a:ext uri="{FF2B5EF4-FFF2-40B4-BE49-F238E27FC236}">
                  <a16:creationId xmlns:a16="http://schemas.microsoft.com/office/drawing/2014/main" xmlns="" id="{5112E3B6-B23E-4444-A0C6-0DC3BDC12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264" y="681241"/>
              <a:ext cx="448715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Quan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sát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hình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1, 2, 3 (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tr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88)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và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cho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biết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tiếng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ồn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phát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ra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từ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đâu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3080" name="AutoShape 14" descr="9k=">
            <a:extLst>
              <a:ext uri="{FF2B5EF4-FFF2-40B4-BE49-F238E27FC236}">
                <a16:creationId xmlns:a16="http://schemas.microsoft.com/office/drawing/2014/main" xmlns="" id="{67443EDB-93B4-4BE9-8A3A-3A74AA32F8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58021" y="233681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F48DFC0F-F1DD-4347-8B54-A494EBA79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720" y="3632654"/>
            <a:ext cx="3116580" cy="2546344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xmlns="" id="{49EA8477-0B8D-4525-9172-C27F96DC7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720" y="349624"/>
            <a:ext cx="3116580" cy="256901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58750" y="146050"/>
            <a:ext cx="8832850" cy="6559550"/>
          </a:xfrm>
          <a:prstGeom prst="rect">
            <a:avLst/>
          </a:prstGeom>
          <a:noFill/>
          <a:ln w="82550" cmpd="thickThin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8463" y="6037243"/>
            <a:ext cx="1729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Hình</a:t>
            </a:r>
            <a:r>
              <a:rPr lang="en-US" sz="2400" b="1" dirty="0"/>
              <a:t>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15529" y="2964160"/>
            <a:ext cx="1729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Hình</a:t>
            </a:r>
            <a:r>
              <a:rPr lang="en-US" sz="2400" b="1" dirty="0"/>
              <a:t> 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39489" y="6243935"/>
            <a:ext cx="1729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Hình</a:t>
            </a:r>
            <a:r>
              <a:rPr lang="en-US" sz="2400" b="1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868132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xmlns="" id="{F28DD782-984F-4C70-B63C-8022DFCAC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798" y="1393579"/>
            <a:ext cx="5763103" cy="3997325"/>
          </a:xfrm>
          <a:prstGeom prst="rect">
            <a:avLst/>
          </a:prstGeom>
          <a:noFill/>
          <a:ln w="57150" cmpd="thinThick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6" name="Oval 8">
            <a:extLst>
              <a:ext uri="{FF2B5EF4-FFF2-40B4-BE49-F238E27FC236}">
                <a16:creationId xmlns:a16="http://schemas.microsoft.com/office/drawing/2014/main" xmlns="" id="{BC3997F5-4422-4F8D-B35A-9467BCFEC3D2}"/>
              </a:ext>
            </a:extLst>
          </p:cNvPr>
          <p:cNvSpPr>
            <a:spLocks noChangeArrowheads="1"/>
          </p:cNvSpPr>
          <p:nvPr/>
        </p:nvSpPr>
        <p:spPr bwMode="auto">
          <a:xfrm rot="21285583">
            <a:off x="4328986" y="1385693"/>
            <a:ext cx="1373977" cy="903877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/>
          </a:p>
        </p:txBody>
      </p:sp>
      <p:sp>
        <p:nvSpPr>
          <p:cNvPr id="43017" name="Oval 9">
            <a:extLst>
              <a:ext uri="{FF2B5EF4-FFF2-40B4-BE49-F238E27FC236}">
                <a16:creationId xmlns:a16="http://schemas.microsoft.com/office/drawing/2014/main" xmlns="" id="{1DC2AA2A-ED44-4385-96DF-AE54C5CA8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494" y="3740779"/>
            <a:ext cx="1524000" cy="13716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/>
          </a:p>
        </p:txBody>
      </p:sp>
      <p:sp>
        <p:nvSpPr>
          <p:cNvPr id="43018" name="Oval 10">
            <a:extLst>
              <a:ext uri="{FF2B5EF4-FFF2-40B4-BE49-F238E27FC236}">
                <a16:creationId xmlns:a16="http://schemas.microsoft.com/office/drawing/2014/main" xmlns="" id="{16EB6B64-DD59-4CA6-8693-A6F15AF9F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8780" y="2288551"/>
            <a:ext cx="1905000" cy="17526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/>
          </a:p>
        </p:txBody>
      </p:sp>
      <p:sp>
        <p:nvSpPr>
          <p:cNvPr id="43019" name="Oval 11">
            <a:extLst>
              <a:ext uri="{FF2B5EF4-FFF2-40B4-BE49-F238E27FC236}">
                <a16:creationId xmlns:a16="http://schemas.microsoft.com/office/drawing/2014/main" xmlns="" id="{00460EF2-7DD6-4A5A-BCF6-23FE2F0D2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6303" y="3659947"/>
            <a:ext cx="1752600" cy="169922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/>
          </a:p>
        </p:txBody>
      </p:sp>
      <p:sp>
        <p:nvSpPr>
          <p:cNvPr id="3080" name="AutoShape 14" descr="9k=">
            <a:extLst>
              <a:ext uri="{FF2B5EF4-FFF2-40B4-BE49-F238E27FC236}">
                <a16:creationId xmlns:a16="http://schemas.microsoft.com/office/drawing/2014/main" xmlns="" id="{67443EDB-93B4-4BE9-8A3A-3A74AA32F8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15650" y="176393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/>
          </a:p>
        </p:txBody>
      </p:sp>
      <p:sp>
        <p:nvSpPr>
          <p:cNvPr id="43024" name="Text Box 16">
            <a:extLst>
              <a:ext uri="{FF2B5EF4-FFF2-40B4-BE49-F238E27FC236}">
                <a16:creationId xmlns:a16="http://schemas.microsoft.com/office/drawing/2014/main" xmlns="" id="{E2176053-1275-4167-8B46-40236D708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3781" y="1510616"/>
            <a:ext cx="15451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Loa, </a:t>
            </a:r>
            <a:r>
              <a:rPr lang="en-US" altLang="en-US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đài</a:t>
            </a:r>
            <a:endParaRPr lang="en-US" altLang="en-US" sz="2000" b="1" dirty="0">
              <a:solidFill>
                <a:sysClr val="windowText" lastClr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25" name="Text Box 17">
            <a:extLst>
              <a:ext uri="{FF2B5EF4-FFF2-40B4-BE49-F238E27FC236}">
                <a16:creationId xmlns:a16="http://schemas.microsoft.com/office/drawing/2014/main" xmlns="" id="{18262987-6A77-47F8-A4DB-4B732BBDB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626" y="1751177"/>
            <a:ext cx="286247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xây</a:t>
            </a:r>
            <a:r>
              <a:rPr lang="en-US" alt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dựng</a:t>
            </a:r>
            <a:endParaRPr lang="en-US" altLang="en-US" sz="2000" b="1" dirty="0">
              <a:solidFill>
                <a:sysClr val="windowText" lastClr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26" name="Text Box 18">
            <a:extLst>
              <a:ext uri="{FF2B5EF4-FFF2-40B4-BE49-F238E27FC236}">
                <a16:creationId xmlns:a16="http://schemas.microsoft.com/office/drawing/2014/main" xmlns="" id="{BE48A2F7-7092-4A9B-928C-F4C8ED2E8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942" y="4635325"/>
            <a:ext cx="29718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tiện</a:t>
            </a:r>
            <a:r>
              <a:rPr lang="en-US" alt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thông</a:t>
            </a:r>
            <a:endParaRPr lang="en-US" altLang="en-US" sz="2000" b="1" dirty="0">
              <a:solidFill>
                <a:sysClr val="windowText" lastClr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xmlns="" id="{C0126507-8850-4980-B557-4A0F9A30C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203" y="2936595"/>
            <a:ext cx="20574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Tiếng</a:t>
            </a:r>
            <a:r>
              <a:rPr lang="vi-VN" alt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trao </a:t>
            </a:r>
            <a:r>
              <a:rPr lang="vi-VN" altLang="en-US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đổi</a:t>
            </a:r>
            <a:r>
              <a:rPr lang="vi-VN" alt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, buôn </a:t>
            </a:r>
            <a:r>
              <a:rPr lang="vi-VN" altLang="en-US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bán</a:t>
            </a:r>
            <a:r>
              <a:rPr lang="vi-VN" alt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ở </a:t>
            </a:r>
            <a:r>
              <a:rPr lang="vi-VN" altLang="en-US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chợ</a:t>
            </a:r>
            <a:endParaRPr lang="en-US" altLang="en-US" sz="2000" b="1" dirty="0">
              <a:solidFill>
                <a:sysClr val="windowText" lastClr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8750" y="146050"/>
            <a:ext cx="8832850" cy="6559550"/>
          </a:xfrm>
          <a:prstGeom prst="rect">
            <a:avLst/>
          </a:prstGeom>
          <a:noFill/>
          <a:ln w="82550" cmpd="thickThin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49494" y="5761260"/>
            <a:ext cx="1729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Hình</a:t>
            </a:r>
            <a:r>
              <a:rPr lang="en-US" sz="2800" b="1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87032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 animBg="1"/>
      <p:bldP spid="43017" grpId="0" animBg="1"/>
      <p:bldP spid="43018" grpId="0" animBg="1"/>
      <p:bldP spid="43019" grpId="0" animBg="1"/>
      <p:bldP spid="43024" grpId="0" animBg="1"/>
      <p:bldP spid="43025" grpId="0" animBg="1"/>
      <p:bldP spid="43026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F48DFC0F-F1DD-4347-8B54-A494EBA79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0" y="3562208"/>
            <a:ext cx="3116580" cy="2546344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xmlns="" id="{49EA8477-0B8D-4525-9172-C27F96DC7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486" y="511678"/>
            <a:ext cx="3116580" cy="256901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6" name="Oval 8">
            <a:extLst>
              <a:ext uri="{FF2B5EF4-FFF2-40B4-BE49-F238E27FC236}">
                <a16:creationId xmlns:a16="http://schemas.microsoft.com/office/drawing/2014/main" xmlns="" id="{BC3997F5-4422-4F8D-B35A-9467BCFEC3D2}"/>
              </a:ext>
            </a:extLst>
          </p:cNvPr>
          <p:cNvSpPr>
            <a:spLocks noChangeArrowheads="1"/>
          </p:cNvSpPr>
          <p:nvPr/>
        </p:nvSpPr>
        <p:spPr bwMode="auto">
          <a:xfrm rot="21285583">
            <a:off x="5384969" y="1500901"/>
            <a:ext cx="1324747" cy="1210826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/>
          </a:p>
        </p:txBody>
      </p:sp>
      <p:sp>
        <p:nvSpPr>
          <p:cNvPr id="43018" name="Oval 10">
            <a:extLst>
              <a:ext uri="{FF2B5EF4-FFF2-40B4-BE49-F238E27FC236}">
                <a16:creationId xmlns:a16="http://schemas.microsoft.com/office/drawing/2014/main" xmlns="" id="{16EB6B64-DD59-4CA6-8693-A6F15AF9F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2595" y="3547463"/>
            <a:ext cx="1801123" cy="1200808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/>
          </a:p>
        </p:txBody>
      </p:sp>
      <p:sp>
        <p:nvSpPr>
          <p:cNvPr id="3080" name="AutoShape 14" descr="9k=">
            <a:extLst>
              <a:ext uri="{FF2B5EF4-FFF2-40B4-BE49-F238E27FC236}">
                <a16:creationId xmlns:a16="http://schemas.microsoft.com/office/drawing/2014/main" xmlns="" id="{67443EDB-93B4-4BE9-8A3A-3A74AA32F8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15650" y="176393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/>
          </a:p>
        </p:txBody>
      </p:sp>
      <p:sp>
        <p:nvSpPr>
          <p:cNvPr id="43025" name="Text Box 17">
            <a:extLst>
              <a:ext uri="{FF2B5EF4-FFF2-40B4-BE49-F238E27FC236}">
                <a16:creationId xmlns:a16="http://schemas.microsoft.com/office/drawing/2014/main" xmlns="" id="{18262987-6A77-47F8-A4DB-4B732BBDB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3482" y="1357253"/>
            <a:ext cx="286247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kêu</a:t>
            </a:r>
            <a:endParaRPr lang="en-US" altLang="en-US" sz="2000" b="1" dirty="0">
              <a:solidFill>
                <a:sysClr val="windowText" lastClr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26" name="Text Box 18">
            <a:extLst>
              <a:ext uri="{FF2B5EF4-FFF2-40B4-BE49-F238E27FC236}">
                <a16:creationId xmlns:a16="http://schemas.microsoft.com/office/drawing/2014/main" xmlns="" id="{BE48A2F7-7092-4A9B-928C-F4C8ED2E8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825" y="4059918"/>
            <a:ext cx="2912983" cy="397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máy</a:t>
            </a:r>
            <a:r>
              <a:rPr lang="en-US" alt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móc</a:t>
            </a:r>
            <a:endParaRPr lang="en-US" altLang="en-US" sz="2000" b="1" dirty="0">
              <a:solidFill>
                <a:sysClr val="windowText" lastClr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8750" y="146050"/>
            <a:ext cx="8832850" cy="6559550"/>
          </a:xfrm>
          <a:prstGeom prst="rect">
            <a:avLst/>
          </a:prstGeom>
          <a:noFill/>
          <a:ln w="82550" cmpd="thickThin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171776" y="3144426"/>
            <a:ext cx="1729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Hình</a:t>
            </a:r>
            <a:r>
              <a:rPr lang="en-US" sz="2400" b="1" dirty="0"/>
              <a:t>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86002" y="6225518"/>
            <a:ext cx="1729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Hình</a:t>
            </a:r>
            <a:r>
              <a:rPr lang="en-US" sz="2400" b="1" dirty="0"/>
              <a:t> 3</a:t>
            </a:r>
          </a:p>
        </p:txBody>
      </p:sp>
      <p:cxnSp>
        <p:nvCxnSpPr>
          <p:cNvPr id="3" name="Straight Arrow Connector 2"/>
          <p:cNvCxnSpPr>
            <a:endCxn id="43026" idx="1"/>
          </p:cNvCxnSpPr>
          <p:nvPr/>
        </p:nvCxnSpPr>
        <p:spPr>
          <a:xfrm>
            <a:off x="3163718" y="4059918"/>
            <a:ext cx="1193107" cy="1986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1"/>
          </p:cNvCxnSpPr>
          <p:nvPr/>
        </p:nvCxnSpPr>
        <p:spPr>
          <a:xfrm flipH="1" flipV="1">
            <a:off x="4888134" y="1582911"/>
            <a:ext cx="487352" cy="2132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87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 animBg="1"/>
      <p:bldP spid="43018" grpId="1" animBg="1"/>
      <p:bldP spid="43025" grpId="0" animBg="1"/>
      <p:bldP spid="4302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0.8|13|0.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441</Words>
  <Application>Microsoft Office PowerPoint</Application>
  <PresentationFormat>On-screen Show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</dc:creator>
  <cp:lastModifiedBy>Windows User</cp:lastModifiedBy>
  <cp:revision>49</cp:revision>
  <dcterms:created xsi:type="dcterms:W3CDTF">2020-04-11T03:43:26Z</dcterms:created>
  <dcterms:modified xsi:type="dcterms:W3CDTF">2021-03-02T07:30:29Z</dcterms:modified>
</cp:coreProperties>
</file>