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278" r:id="rId3"/>
    <p:sldId id="274" r:id="rId4"/>
    <p:sldId id="305" r:id="rId5"/>
    <p:sldId id="343" r:id="rId6"/>
    <p:sldId id="340" r:id="rId7"/>
    <p:sldId id="332" r:id="rId8"/>
    <p:sldId id="333" r:id="rId9"/>
    <p:sldId id="327" r:id="rId10"/>
    <p:sldId id="335" r:id="rId11"/>
    <p:sldId id="346" r:id="rId12"/>
    <p:sldId id="344" r:id="rId13"/>
    <p:sldId id="341" r:id="rId14"/>
    <p:sldId id="360" r:id="rId15"/>
    <p:sldId id="3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0" autoAdjust="0"/>
    <p:restoredTop sz="94660"/>
  </p:normalViewPr>
  <p:slideViewPr>
    <p:cSldViewPr snapToGrid="0">
      <p:cViewPr>
        <p:scale>
          <a:sx n="81" d="100"/>
          <a:sy n="81" d="100"/>
        </p:scale>
        <p:origin x="-143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6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2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0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slide" Target="slide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962" y="1487277"/>
            <a:ext cx="8064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</a:rPr>
              <a:t>Chào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mừng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các</a:t>
            </a:r>
            <a:r>
              <a:rPr lang="en-US" sz="4500" b="1" dirty="0">
                <a:solidFill>
                  <a:srgbClr val="FF0000"/>
                </a:solidFill>
              </a:rPr>
              <a:t> con </a:t>
            </a:r>
            <a:r>
              <a:rPr lang="en-US" sz="4500" b="1" dirty="0" err="1">
                <a:solidFill>
                  <a:srgbClr val="FF0000"/>
                </a:solidFill>
              </a:rPr>
              <a:t>lớp</a:t>
            </a:r>
            <a:r>
              <a:rPr lang="en-US" sz="4500" b="1" dirty="0">
                <a:solidFill>
                  <a:srgbClr val="FF0000"/>
                </a:solidFill>
              </a:rPr>
              <a:t> 4</a:t>
            </a:r>
            <a:r>
              <a:rPr lang="vi-VN" sz="4500" b="1" dirty="0">
                <a:solidFill>
                  <a:srgbClr val="FF0000"/>
                </a:solidFill>
              </a:rPr>
              <a:t>a3</a:t>
            </a:r>
            <a:endParaRPr lang="en-US" sz="4500" b="1" dirty="0">
              <a:solidFill>
                <a:srgbClr val="FF0000"/>
              </a:solidFill>
            </a:endParaRPr>
          </a:p>
          <a:p>
            <a:r>
              <a:rPr lang="en-US" sz="4500" b="1" dirty="0">
                <a:solidFill>
                  <a:srgbClr val="FF0000"/>
                </a:solidFill>
              </a:rPr>
              <a:t>                   </a:t>
            </a:r>
            <a:r>
              <a:rPr lang="en-US" sz="4500" b="1" dirty="0" err="1">
                <a:solidFill>
                  <a:srgbClr val="FF0000"/>
                </a:solidFill>
              </a:rPr>
              <a:t>đến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với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tiết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Khoa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học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1645" y="3198167"/>
            <a:ext cx="3888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Giáo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viên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vi-VN" sz="2400" b="1" dirty="0">
                <a:solidFill>
                  <a:srgbClr val="002060"/>
                </a:solidFill>
              </a:rPr>
              <a:t>Âu Thanh Thư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9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Mua bán Cassette hàng bãi xịn, Thanh lý Cassette cũ giá rẻ - Chợ Tốt">
            <a:extLst>
              <a:ext uri="{FF2B5EF4-FFF2-40B4-BE49-F238E27FC236}">
                <a16:creationId xmlns:a16="http://schemas.microsoft.com/office/drawing/2014/main" xmlns="" id="{3839496C-D992-49F3-8634-1F128F9E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1025"/>
            <a:ext cx="3962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Đĩa trắng CD Noname">
            <a:extLst>
              <a:ext uri="{FF2B5EF4-FFF2-40B4-BE49-F238E27FC236}">
                <a16:creationId xmlns:a16="http://schemas.microsoft.com/office/drawing/2014/main" xmlns="" id="{9E4D6AA9-7539-4E2F-ACF6-B19486A3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17513"/>
            <a:ext cx="41100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0" descr="MIC THU ÂM CHO ĐIỆN THOẠI VÀ MÁY TÍNH BẢNG BOYA BY-LM10">
            <a:extLst>
              <a:ext uri="{FF2B5EF4-FFF2-40B4-BE49-F238E27FC236}">
                <a16:creationId xmlns:a16="http://schemas.microsoft.com/office/drawing/2014/main" xmlns="" id="{3A44D4A5-6443-4D11-A498-973C5E18A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743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2" descr="Combo Micro thu âm Takstar PC-K200 + Sound Card V10 giá rẻ">
            <a:extLst>
              <a:ext uri="{FF2B5EF4-FFF2-40B4-BE49-F238E27FC236}">
                <a16:creationId xmlns:a16="http://schemas.microsoft.com/office/drawing/2014/main" xmlns="" id="{8EF579AE-AE73-4A03-98CE-493868D33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3533775"/>
            <a:ext cx="2438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4" descr="Dell XPS 15 Laptop | Dell USA">
            <a:extLst>
              <a:ext uri="{FF2B5EF4-FFF2-40B4-BE49-F238E27FC236}">
                <a16:creationId xmlns:a16="http://schemas.microsoft.com/office/drawing/2014/main" xmlns="" id="{BB1C6C48-5C40-4EAD-8B70-75E964D9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762375"/>
            <a:ext cx="29972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868"/>
    </mc:Choice>
    <mc:Fallback xmlns="">
      <p:transition advTm="2886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4962" y="1262451"/>
            <a:ext cx="6152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441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231354" y="220338"/>
            <a:ext cx="8912646" cy="6510968"/>
          </a:xfrm>
          <a:prstGeom prst="rect">
            <a:avLst/>
          </a:prstGeom>
        </p:spPr>
      </p:pic>
      <p:sp>
        <p:nvSpPr>
          <p:cNvPr id="11275" name="Text Box 22">
            <a:extLst>
              <a:ext uri="{FF2B5EF4-FFF2-40B4-BE49-F238E27FC236}">
                <a16:creationId xmlns:a16="http://schemas.microsoft.com/office/drawing/2014/main" xmlns="" id="{BB83F08D-C843-4723-B0F3-0361EB3C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19" y="716539"/>
            <a:ext cx="8193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 lợi của việc ghi lại được âm thanh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819" y="1388124"/>
            <a:ext cx="7752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cát-xét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CD,…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819" y="2482290"/>
            <a:ext cx="809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2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BDFED6-6E33-4606-AFE2-886ADB1C0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Hình ảnh 7" descr="Ảnh có chứa vẽ&#10;&#10;Mô tả được tạo tự động">
            <a:extLst>
              <a:ext uri="{FF2B5EF4-FFF2-40B4-BE49-F238E27FC236}">
                <a16:creationId xmlns:a16="http://schemas.microsoft.com/office/drawing/2014/main" xmlns="" id="{6116BCBC-C0DA-4195-BCDC-9D0495986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" r="-1" b="-1"/>
          <a:stretch/>
        </p:blipFill>
        <p:spPr>
          <a:xfrm>
            <a:off x="3426993" y="2"/>
            <a:ext cx="5733047" cy="3681406"/>
          </a:xfrm>
          <a:prstGeom prst="rect">
            <a:avLst/>
          </a:prstGeom>
        </p:spPr>
      </p:pic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5100011-3F13-4E27-BE88-660ED39BB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r="3" b="7040"/>
          <a:stretch/>
        </p:blipFill>
        <p:spPr>
          <a:xfrm>
            <a:off x="3410953" y="3681409"/>
            <a:ext cx="5733047" cy="317659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xmlns="" id="{D9FB75C4-509C-442D-BE96-3FE796BB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5219"/>
            <a:ext cx="404693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Nghiêm cấm các hành vi phát tán hình ảnh, âm thanh trái với Pháp luật.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28650" y="3681408"/>
            <a:ext cx="851534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856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9261" y="0"/>
            <a:ext cx="9125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984500" y="1270000"/>
            <a:ext cx="2476500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333" b="1"/>
              <a:t>DẶN DÒ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1206500" y="1869282"/>
            <a:ext cx="7302500" cy="17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2667" dirty="0" err="1"/>
              <a:t>Ôn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lại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nội</a:t>
            </a:r>
            <a:r>
              <a:rPr lang="en-US" altLang="en-US" sz="2667" dirty="0"/>
              <a:t> dung </a:t>
            </a:r>
            <a:r>
              <a:rPr lang="en-US" altLang="en-US" sz="2667" dirty="0" err="1"/>
              <a:t>bài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học</a:t>
            </a:r>
            <a:endParaRPr lang="en-US" altLang="en-US" sz="2667" dirty="0"/>
          </a:p>
          <a:p>
            <a:pPr>
              <a:buFontTx/>
              <a:buChar char="-"/>
            </a:pPr>
            <a:r>
              <a:rPr lang="en-US" altLang="en-US" sz="2667" dirty="0" err="1"/>
              <a:t>Viết</a:t>
            </a:r>
            <a:r>
              <a:rPr lang="en-US" altLang="en-US" sz="2667" dirty="0"/>
              <a:t> </a:t>
            </a:r>
            <a:r>
              <a:rPr lang="en-US" altLang="en-US" sz="2667" dirty="0" err="1"/>
              <a:t>đầy</a:t>
            </a:r>
            <a:r>
              <a:rPr lang="en-US" altLang="en-US" sz="2667" dirty="0"/>
              <a:t> </a:t>
            </a:r>
            <a:r>
              <a:rPr lang="en-US" altLang="en-US" sz="2667" dirty="0" err="1"/>
              <a:t>đủ</a:t>
            </a:r>
            <a:r>
              <a:rPr lang="en-US" altLang="en-US" sz="2667" dirty="0"/>
              <a:t> </a:t>
            </a:r>
            <a:r>
              <a:rPr lang="en-US" altLang="en-US" sz="2667" dirty="0" err="1"/>
              <a:t>bài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vào</a:t>
            </a:r>
            <a:r>
              <a:rPr lang="en-US" altLang="en-US" sz="2667" dirty="0"/>
              <a:t> </a:t>
            </a:r>
            <a:r>
              <a:rPr lang="en-US" altLang="en-US" sz="2667" dirty="0" err="1"/>
              <a:t>vở</a:t>
            </a:r>
            <a:r>
              <a:rPr lang="en-US" altLang="en-US" sz="2667" dirty="0"/>
              <a:t> </a:t>
            </a:r>
            <a:r>
              <a:rPr lang="en-US" altLang="en-US" sz="2667" dirty="0" err="1"/>
              <a:t>Khoa</a:t>
            </a:r>
            <a:r>
              <a:rPr lang="en-US" altLang="en-US" sz="2667" dirty="0"/>
              <a:t> – </a:t>
            </a:r>
            <a:r>
              <a:rPr lang="en-US" altLang="en-US" sz="2667" dirty="0" err="1"/>
              <a:t>Sử</a:t>
            </a:r>
            <a:r>
              <a:rPr lang="en-US" altLang="en-US" sz="2667" dirty="0"/>
              <a:t> – </a:t>
            </a:r>
            <a:r>
              <a:rPr lang="en-US" altLang="en-US" sz="2667" dirty="0" err="1"/>
              <a:t>Địa</a:t>
            </a:r>
            <a:r>
              <a:rPr lang="en-US" altLang="en-US" sz="2667" dirty="0"/>
              <a:t> </a:t>
            </a:r>
          </a:p>
          <a:p>
            <a:pPr>
              <a:buFontTx/>
              <a:buChar char="-"/>
            </a:pPr>
            <a:r>
              <a:rPr lang="en-US" altLang="en-US" sz="2667" dirty="0" err="1"/>
              <a:t>Làm</a:t>
            </a:r>
            <a:r>
              <a:rPr lang="en-US" altLang="en-US" sz="2667" dirty="0"/>
              <a:t> </a:t>
            </a:r>
            <a:r>
              <a:rPr lang="en-US" altLang="en-US" sz="2667" dirty="0" err="1"/>
              <a:t>bài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tập</a:t>
            </a:r>
            <a:r>
              <a:rPr lang="en-US" altLang="en-US" sz="2667" dirty="0"/>
              <a:t> </a:t>
            </a:r>
            <a:r>
              <a:rPr lang="en-US" altLang="en-US" sz="2667" dirty="0" err="1"/>
              <a:t>môn</a:t>
            </a:r>
            <a:r>
              <a:rPr lang="en-US" altLang="en-US" sz="2667" dirty="0"/>
              <a:t> </a:t>
            </a:r>
            <a:r>
              <a:rPr lang="en-US" altLang="en-US" sz="2667" dirty="0" err="1"/>
              <a:t>Khoa</a:t>
            </a:r>
            <a:r>
              <a:rPr lang="en-US" altLang="en-US" sz="2667" dirty="0"/>
              <a:t> </a:t>
            </a:r>
            <a:r>
              <a:rPr lang="en-US" altLang="en-US" sz="2667" dirty="0" err="1"/>
              <a:t>học</a:t>
            </a:r>
            <a:r>
              <a:rPr lang="en-US" altLang="en-US" sz="2667" dirty="0"/>
              <a:t> </a:t>
            </a:r>
            <a:r>
              <a:rPr lang="en-US" altLang="en-US" sz="2667" dirty="0" err="1"/>
              <a:t>cô</a:t>
            </a:r>
            <a:r>
              <a:rPr lang="en-US" altLang="en-US" sz="2667" dirty="0"/>
              <a:t> </a:t>
            </a:r>
            <a:r>
              <a:rPr lang="en-US" altLang="en-US" sz="2667" dirty="0" err="1"/>
              <a:t>giao</a:t>
            </a:r>
            <a:r>
              <a:rPr lang="en-US" altLang="en-US" sz="2667" dirty="0"/>
              <a:t> </a:t>
            </a:r>
            <a:r>
              <a:rPr lang="en-US" altLang="en-US" sz="2667" dirty="0" err="1"/>
              <a:t>trên</a:t>
            </a:r>
            <a:r>
              <a:rPr lang="en-US" altLang="en-US" sz="2667" dirty="0"/>
              <a:t> olm</a:t>
            </a:r>
          </a:p>
          <a:p>
            <a:pPr>
              <a:buFontTx/>
              <a:buChar char="-"/>
            </a:pPr>
            <a:r>
              <a:rPr lang="en-US" altLang="en-US" sz="2667" dirty="0" err="1"/>
              <a:t>Đọc</a:t>
            </a:r>
            <a:r>
              <a:rPr lang="en-US" altLang="en-US" sz="2667" dirty="0"/>
              <a:t> </a:t>
            </a:r>
            <a:r>
              <a:rPr lang="en-US" altLang="en-US" sz="2667" dirty="0" err="1"/>
              <a:t>trước</a:t>
            </a:r>
            <a:r>
              <a:rPr lang="en-US" altLang="en-US" sz="2667" dirty="0"/>
              <a:t> </a:t>
            </a:r>
            <a:r>
              <a:rPr lang="en-US" altLang="en-US" sz="2667" dirty="0" err="1"/>
              <a:t>bài</a:t>
            </a:r>
            <a:r>
              <a:rPr lang="en-US" altLang="en-US" sz="2667" dirty="0"/>
              <a:t> </a:t>
            </a:r>
            <a:r>
              <a:rPr lang="en-US" altLang="en-US" sz="2667" dirty="0" err="1"/>
              <a:t>sau</a:t>
            </a:r>
            <a:r>
              <a:rPr lang="en-US" altLang="en-US" sz="2667" dirty="0"/>
              <a:t>: </a:t>
            </a:r>
            <a:r>
              <a:rPr lang="en-US" altLang="en-US" sz="2667" dirty="0" err="1"/>
              <a:t>Bài</a:t>
            </a:r>
            <a:r>
              <a:rPr lang="en-US" altLang="en-US" sz="2667" dirty="0"/>
              <a:t> </a:t>
            </a:r>
            <a:r>
              <a:rPr lang="en-US" altLang="en-US" sz="2667" dirty="0" smtClean="0"/>
              <a:t>44</a:t>
            </a:r>
            <a:endParaRPr lang="en-US" altLang="en-US" sz="2667" dirty="0"/>
          </a:p>
        </p:txBody>
      </p:sp>
    </p:spTree>
    <p:extLst>
      <p:ext uri="{BB962C8B-B14F-4D97-AF65-F5344CB8AC3E}">
        <p14:creationId xmlns:p14="http://schemas.microsoft.com/office/powerpoint/2010/main" val="182135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877" y="2214390"/>
            <a:ext cx="8835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70918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231354" y="220338"/>
            <a:ext cx="8714342" cy="6510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5060" y="881349"/>
            <a:ext cx="712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+mj-lt"/>
              </a:rPr>
              <a:t>ÔN BÀI CŨ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94B67FAF-5992-4171-9B39-71AFE0FA60A7}"/>
              </a:ext>
            </a:extLst>
          </p:cNvPr>
          <p:cNvSpPr/>
          <p:nvPr/>
        </p:nvSpPr>
        <p:spPr>
          <a:xfrm>
            <a:off x="873207" y="1683043"/>
            <a:ext cx="6672469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D3EE7CC4-F8E9-49B7-BBCD-48E2559C6354}"/>
              </a:ext>
            </a:extLst>
          </p:cNvPr>
          <p:cNvSpPr/>
          <p:nvPr/>
        </p:nvSpPr>
        <p:spPr>
          <a:xfrm>
            <a:off x="896118" y="2517951"/>
            <a:ext cx="746568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72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453" y="1870550"/>
            <a:ext cx="7899094" cy="294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 </a:t>
            </a:r>
            <a:r>
              <a:rPr lang="en-US" sz="32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 THANH </a:t>
            </a:r>
            <a:r>
              <a:rPr lang="vi-VN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CUỘC SỐNG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vi-VN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7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8" y="55602"/>
            <a:ext cx="9027716" cy="6654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043" y="679988"/>
            <a:ext cx="712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94B67FAF-5992-4171-9B39-71AFE0FA60A7}"/>
              </a:ext>
            </a:extLst>
          </p:cNvPr>
          <p:cNvSpPr/>
          <p:nvPr/>
        </p:nvSpPr>
        <p:spPr>
          <a:xfrm>
            <a:off x="782197" y="5615864"/>
            <a:ext cx="816226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xmlns="" id="{C491B027-C4BF-415A-9875-7376A6EC0CA9}"/>
              </a:ext>
            </a:extLst>
          </p:cNvPr>
          <p:cNvGrpSpPr>
            <a:grpSpLocks/>
          </p:cNvGrpSpPr>
          <p:nvPr/>
        </p:nvGrpSpPr>
        <p:grpSpPr bwMode="auto">
          <a:xfrm>
            <a:off x="1154488" y="1552308"/>
            <a:ext cx="2981428" cy="1776413"/>
            <a:chOff x="1440" y="1151"/>
            <a:chExt cx="1922" cy="1119"/>
          </a:xfrm>
        </p:grpSpPr>
        <p:pic>
          <p:nvPicPr>
            <p:cNvPr id="8" name="Picture 12" descr="scan0018">
              <a:hlinkClick r:id="" action="ppaction://noaction"/>
              <a:extLst>
                <a:ext uri="{FF2B5EF4-FFF2-40B4-BE49-F238E27FC236}">
                  <a16:creationId xmlns:a16="http://schemas.microsoft.com/office/drawing/2014/main" xmlns="" id="{1B7A06DE-6290-408F-9158-3996DC621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151"/>
              <a:ext cx="1922" cy="11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13">
              <a:extLst>
                <a:ext uri="{FF2B5EF4-FFF2-40B4-BE49-F238E27FC236}">
                  <a16:creationId xmlns:a16="http://schemas.microsoft.com/office/drawing/2014/main" xmlns="" id="{FDB91F4D-5EFD-4BA1-90C1-640F45FA1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" y="203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1</a:t>
              </a: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xmlns="" id="{163FECBE-B071-4F4A-BFB1-AAE7E00C7EEE}"/>
              </a:ext>
            </a:extLst>
          </p:cNvPr>
          <p:cNvGrpSpPr>
            <a:grpSpLocks/>
          </p:cNvGrpSpPr>
          <p:nvPr/>
        </p:nvGrpSpPr>
        <p:grpSpPr bwMode="auto">
          <a:xfrm>
            <a:off x="4654020" y="1552308"/>
            <a:ext cx="3256091" cy="1830388"/>
            <a:chOff x="3552" y="1151"/>
            <a:chExt cx="1776" cy="1393"/>
          </a:xfrm>
        </p:grpSpPr>
        <p:pic>
          <p:nvPicPr>
            <p:cNvPr id="11" name="Picture 9" descr="scan0019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A9D221AC-A23D-4B0F-A515-E70F525FA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151"/>
              <a:ext cx="1776" cy="13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6">
              <a:extLst>
                <a:ext uri="{FF2B5EF4-FFF2-40B4-BE49-F238E27FC236}">
                  <a16:creationId xmlns:a16="http://schemas.microsoft.com/office/drawing/2014/main" xmlns="" id="{BC71B946-24CE-49B6-B237-D23F6DBB5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7" y="2263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2</a:t>
              </a: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xmlns="" id="{50C0B065-53A2-47EB-B789-95888E35A2A7}"/>
              </a:ext>
            </a:extLst>
          </p:cNvPr>
          <p:cNvGrpSpPr>
            <a:grpSpLocks/>
          </p:cNvGrpSpPr>
          <p:nvPr/>
        </p:nvGrpSpPr>
        <p:grpSpPr bwMode="auto">
          <a:xfrm>
            <a:off x="1191056" y="3643414"/>
            <a:ext cx="2981428" cy="1770063"/>
            <a:chOff x="1224" y="2544"/>
            <a:chExt cx="2328" cy="1680"/>
          </a:xfrm>
        </p:grpSpPr>
        <p:pic>
          <p:nvPicPr>
            <p:cNvPr id="14" name="Picture 10" descr="scan0016">
              <a:hlinkClick r:id="" action="ppaction://noaction"/>
              <a:extLst>
                <a:ext uri="{FF2B5EF4-FFF2-40B4-BE49-F238E27FC236}">
                  <a16:creationId xmlns:a16="http://schemas.microsoft.com/office/drawing/2014/main" xmlns="" id="{EFBD1FD4-5D0B-4526-8419-00004779D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2544"/>
              <a:ext cx="2328" cy="1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8A4099F-EA2F-40CC-BE4B-4FAEBBA7F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3810"/>
              <a:ext cx="339" cy="41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3</a:t>
              </a: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xmlns="" id="{268B2ED7-B8EA-4771-ACF7-D4C0CCEA0E08}"/>
              </a:ext>
            </a:extLst>
          </p:cNvPr>
          <p:cNvGrpSpPr>
            <a:grpSpLocks/>
          </p:cNvGrpSpPr>
          <p:nvPr/>
        </p:nvGrpSpPr>
        <p:grpSpPr bwMode="auto">
          <a:xfrm>
            <a:off x="4672732" y="3642915"/>
            <a:ext cx="3249476" cy="1712730"/>
            <a:chOff x="3523" y="2709"/>
            <a:chExt cx="1493" cy="1412"/>
          </a:xfrm>
        </p:grpSpPr>
        <p:pic>
          <p:nvPicPr>
            <p:cNvPr id="17" name="Picture 11" descr="scan0017">
              <a:hlinkClick r:id="" action="ppaction://noaction"/>
              <a:extLst>
                <a:ext uri="{FF2B5EF4-FFF2-40B4-BE49-F238E27FC236}">
                  <a16:creationId xmlns:a16="http://schemas.microsoft.com/office/drawing/2014/main" xmlns="" id="{118E52DE-2BA4-403A-9981-05C90E5A9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"/>
            <a:stretch>
              <a:fillRect/>
            </a:stretch>
          </p:blipFill>
          <p:spPr bwMode="auto">
            <a:xfrm>
              <a:off x="3523" y="2709"/>
              <a:ext cx="1493" cy="14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5">
              <a:extLst>
                <a:ext uri="{FF2B5EF4-FFF2-40B4-BE49-F238E27FC236}">
                  <a16:creationId xmlns:a16="http://schemas.microsoft.com/office/drawing/2014/main" xmlns="" id="{01775E64-9EEA-4F1E-B59B-B571B0CA2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" y="3809"/>
              <a:ext cx="175" cy="3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4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xmlns="" id="{78BD7471-A5FE-418F-9306-806DDF27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71" y="336932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graphicFrame>
        <p:nvGraphicFramePr>
          <p:cNvPr id="62516" name="Group 52">
            <a:extLst>
              <a:ext uri="{FF2B5EF4-FFF2-40B4-BE49-F238E27FC236}">
                <a16:creationId xmlns:a16="http://schemas.microsoft.com/office/drawing/2014/main" xmlns="" id="{25090E06-3995-4776-9CDE-BD42161081C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2955113"/>
              </p:ext>
            </p:extLst>
          </p:nvPr>
        </p:nvGraphicFramePr>
        <p:xfrm>
          <a:off x="318571" y="86107"/>
          <a:ext cx="8534400" cy="66635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79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50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1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0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6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7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7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325" name="Text Box 41">
            <a:extLst>
              <a:ext uri="{FF2B5EF4-FFF2-40B4-BE49-F238E27FC236}">
                <a16:creationId xmlns:a16="http://schemas.microsoft.com/office/drawing/2014/main" xmlns="" id="{F939770B-B2A8-4935-9FA0-B02E1E0C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662" y="1074572"/>
            <a:ext cx="30157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8" name="Text Box 44">
            <a:extLst>
              <a:ext uri="{FF2B5EF4-FFF2-40B4-BE49-F238E27FC236}">
                <a16:creationId xmlns:a16="http://schemas.microsoft.com/office/drawing/2014/main" xmlns="" id="{355B5530-DD87-41F1-AC0F-035DA0A4B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662" y="2665774"/>
            <a:ext cx="3516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31" name="Text Box 47">
            <a:extLst>
              <a:ext uri="{FF2B5EF4-FFF2-40B4-BE49-F238E27FC236}">
                <a16:creationId xmlns:a16="http://schemas.microsoft.com/office/drawing/2014/main" xmlns="" id="{91AF251E-D30D-4C5E-AC14-B8ECAB47E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654" y="4256976"/>
            <a:ext cx="4395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34" name="Text Box 50">
            <a:extLst>
              <a:ext uri="{FF2B5EF4-FFF2-40B4-BE49-F238E27FC236}">
                <a16:creationId xmlns:a16="http://schemas.microsoft.com/office/drawing/2014/main" xmlns="" id="{A5C9B33B-AF9C-47CD-A8BE-292AB1D6B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908" y="5750065"/>
            <a:ext cx="28312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36" name="Picture 2" descr="Trang86.31.jpg">
            <a:extLst>
              <a:ext uri="{FF2B5EF4-FFF2-40B4-BE49-F238E27FC236}">
                <a16:creationId xmlns:a16="http://schemas.microsoft.com/office/drawing/2014/main" xmlns="" id="{93A11946-84C5-4796-84F7-DE2BA4A15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13" y="3888954"/>
            <a:ext cx="1858963" cy="12472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290296E-294E-481D-A251-34C0824116DD}"/>
              </a:ext>
            </a:extLst>
          </p:cNvPr>
          <p:cNvGrpSpPr>
            <a:grpSpLocks/>
          </p:cNvGrpSpPr>
          <p:nvPr/>
        </p:nvGrpSpPr>
        <p:grpSpPr bwMode="auto">
          <a:xfrm>
            <a:off x="1226414" y="5321113"/>
            <a:ext cx="1808162" cy="1381125"/>
            <a:chOff x="-520" y="3412"/>
            <a:chExt cx="1287" cy="1065"/>
          </a:xfrm>
        </p:grpSpPr>
        <p:pic>
          <p:nvPicPr>
            <p:cNvPr id="10296" name="Picture 11" descr="scan0017">
              <a:hlinkClick r:id="" action="ppaction://noaction"/>
              <a:extLst>
                <a:ext uri="{FF2B5EF4-FFF2-40B4-BE49-F238E27FC236}">
                  <a16:creationId xmlns:a16="http://schemas.microsoft.com/office/drawing/2014/main" xmlns="" id="{443BDEFC-B9A7-4CAC-AB46-C5A98806A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2"/>
            <a:stretch>
              <a:fillRect/>
            </a:stretch>
          </p:blipFill>
          <p:spPr bwMode="auto">
            <a:xfrm>
              <a:off x="-520" y="3412"/>
              <a:ext cx="1287" cy="10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97" name="Oval 15">
              <a:extLst>
                <a:ext uri="{FF2B5EF4-FFF2-40B4-BE49-F238E27FC236}">
                  <a16:creationId xmlns:a16="http://schemas.microsoft.com/office/drawing/2014/main" xmlns="" id="{FA9ACB26-DCDC-4BF5-9EEA-56C820EE9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5" y="4179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xmlns="" id="{1B4DCFC1-5E11-44BB-8365-4550D639C64C}"/>
              </a:ext>
            </a:extLst>
          </p:cNvPr>
          <p:cNvGrpSpPr>
            <a:grpSpLocks/>
          </p:cNvGrpSpPr>
          <p:nvPr/>
        </p:nvGrpSpPr>
        <p:grpSpPr bwMode="auto">
          <a:xfrm>
            <a:off x="1199426" y="2331782"/>
            <a:ext cx="1860550" cy="1450975"/>
            <a:chOff x="3552" y="1151"/>
            <a:chExt cx="1776" cy="1393"/>
          </a:xfrm>
        </p:grpSpPr>
        <p:pic>
          <p:nvPicPr>
            <p:cNvPr id="10294" name="Picture 9" descr="scan0019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9804A69A-64D8-4739-9BFB-F76E20D66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151"/>
              <a:ext cx="1776" cy="13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95" name="Oval 16">
              <a:extLst>
                <a:ext uri="{FF2B5EF4-FFF2-40B4-BE49-F238E27FC236}">
                  <a16:creationId xmlns:a16="http://schemas.microsoft.com/office/drawing/2014/main" xmlns="" id="{538A528B-A18A-43BF-A32F-FA0D6CBF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xmlns="" id="{3A77DF14-7F45-4BF6-8AC1-8E72DF9FC447}"/>
              </a:ext>
            </a:extLst>
          </p:cNvPr>
          <p:cNvGrpSpPr>
            <a:grpSpLocks/>
          </p:cNvGrpSpPr>
          <p:nvPr/>
        </p:nvGrpSpPr>
        <p:grpSpPr bwMode="auto">
          <a:xfrm>
            <a:off x="1199426" y="729045"/>
            <a:ext cx="1835150" cy="1365250"/>
            <a:chOff x="-1520" y="437"/>
            <a:chExt cx="1606" cy="860"/>
          </a:xfrm>
        </p:grpSpPr>
        <p:pic>
          <p:nvPicPr>
            <p:cNvPr id="10292" name="Picture 12" descr="scan0018">
              <a:hlinkClick r:id="" action="ppaction://noaction"/>
              <a:extLst>
                <a:ext uri="{FF2B5EF4-FFF2-40B4-BE49-F238E27FC236}">
                  <a16:creationId xmlns:a16="http://schemas.microsoft.com/office/drawing/2014/main" xmlns="" id="{B4C2B270-B70F-4278-8AC2-A905545F2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0" y="437"/>
              <a:ext cx="1606" cy="8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93" name="Oval 13">
              <a:extLst>
                <a:ext uri="{FF2B5EF4-FFF2-40B4-BE49-F238E27FC236}">
                  <a16:creationId xmlns:a16="http://schemas.microsoft.com/office/drawing/2014/main" xmlns="" id="{2A69A3F0-367B-4791-AEC2-E15B56A6C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78" y="1039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sp>
        <p:nvSpPr>
          <p:cNvPr id="27" name="Oval 14">
            <a:extLst>
              <a:ext uri="{FF2B5EF4-FFF2-40B4-BE49-F238E27FC236}">
                <a16:creationId xmlns:a16="http://schemas.microsoft.com/office/drawing/2014/main" xmlns="" id="{ABCF1900-2B54-4748-9FC9-269146995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304" y="4804244"/>
            <a:ext cx="274638" cy="307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7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4541"/>
    </mc:Choice>
    <mc:Fallback xmlns="">
      <p:transition advTm="124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5" grpId="0"/>
      <p:bldP spid="12328" grpId="0"/>
      <p:bldP spid="12331" grpId="0"/>
      <p:bldP spid="123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xmlns="" id="{78BD7471-A5FE-418F-9306-806DDF27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graphicFrame>
        <p:nvGraphicFramePr>
          <p:cNvPr id="62516" name="Group 52">
            <a:extLst>
              <a:ext uri="{FF2B5EF4-FFF2-40B4-BE49-F238E27FC236}">
                <a16:creationId xmlns:a16="http://schemas.microsoft.com/office/drawing/2014/main" xmlns="" id="{25090E06-3995-4776-9CDE-BD42161081C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676821"/>
              </p:ext>
            </p:extLst>
          </p:nvPr>
        </p:nvGraphicFramePr>
        <p:xfrm>
          <a:off x="457199" y="1222871"/>
          <a:ext cx="3090231" cy="55271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902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0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cồng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4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9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trống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9" name="Group 52">
            <a:extLst>
              <a:ext uri="{FF2B5EF4-FFF2-40B4-BE49-F238E27FC236}">
                <a16:creationId xmlns:a16="http://schemas.microsoft.com/office/drawing/2014/main" xmlns="" id="{25090E06-3995-4776-9CDE-BD4216108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349748"/>
              </p:ext>
            </p:extLst>
          </p:nvPr>
        </p:nvGraphicFramePr>
        <p:xfrm>
          <a:off x="5468553" y="1222871"/>
          <a:ext cx="3355957" cy="55271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55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0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4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Thưởng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nhạc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9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4573" y="87302"/>
            <a:ext cx="8538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47430" y="2302525"/>
            <a:ext cx="1921123" cy="2644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47429" y="2302525"/>
            <a:ext cx="1921124" cy="13831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47429" y="3635565"/>
            <a:ext cx="1921124" cy="13831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47429" y="6187702"/>
            <a:ext cx="1921124" cy="19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195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4541"/>
    </mc:Choice>
    <mc:Fallback xmlns="">
      <p:transition advTm="124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110169" y="121186"/>
            <a:ext cx="8912646" cy="6510968"/>
          </a:xfrm>
          <a:prstGeom prst="rect">
            <a:avLst/>
          </a:prstGeom>
        </p:spPr>
      </p:pic>
      <p:sp>
        <p:nvSpPr>
          <p:cNvPr id="11275" name="Text Box 22">
            <a:extLst>
              <a:ext uri="{FF2B5EF4-FFF2-40B4-BE49-F238E27FC236}">
                <a16:creationId xmlns:a16="http://schemas.microsoft.com/office/drawing/2014/main" xmlns="" id="{BB83F08D-C843-4723-B0F3-0361EB3C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54" y="678657"/>
            <a:ext cx="563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31" y="1388124"/>
            <a:ext cx="775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7" y="88135"/>
            <a:ext cx="8956713" cy="6643171"/>
          </a:xfrm>
          <a:prstGeom prst="rect">
            <a:avLst/>
          </a:prstGeom>
        </p:spPr>
      </p:pic>
      <p:sp>
        <p:nvSpPr>
          <p:cNvPr id="11275" name="Text Box 22">
            <a:extLst>
              <a:ext uri="{FF2B5EF4-FFF2-40B4-BE49-F238E27FC236}">
                <a16:creationId xmlns:a16="http://schemas.microsoft.com/office/drawing/2014/main" xmlns="" id="{BB83F08D-C843-4723-B0F3-0361EB3C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19" y="716539"/>
            <a:ext cx="8193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 lợi của việc ghi lại được âm thanh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17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">
            <a:extLst>
              <a:ext uri="{FF2B5EF4-FFF2-40B4-BE49-F238E27FC236}">
                <a16:creationId xmlns:a16="http://schemas.microsoft.com/office/drawing/2014/main" xmlns="" id="{54C2B39B-C823-4F1F-AEE0-B5821526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885" y="371061"/>
            <a:ext cx="4260115" cy="3487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xmlns="" id="{5B700831-CBB1-48D2-A69B-6C6DF28B4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232275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(1847 – 1931)</a:t>
            </a:r>
          </a:p>
        </p:txBody>
      </p:sp>
      <p:sp>
        <p:nvSpPr>
          <p:cNvPr id="14341" name="Text Box 9">
            <a:extLst>
              <a:ext uri="{FF2B5EF4-FFF2-40B4-BE49-F238E27FC236}">
                <a16:creationId xmlns:a16="http://schemas.microsoft.com/office/drawing/2014/main" xmlns="" id="{CC304944-308C-42B5-B283-5D7C8A66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4908550"/>
            <a:ext cx="8991600" cy="138499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- mát Ê - đi - sơn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L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Rectangle 1">
            <a:extLst>
              <a:ext uri="{FF2B5EF4-FFF2-40B4-BE49-F238E27FC236}">
                <a16:creationId xmlns:a16="http://schemas.microsoft.com/office/drawing/2014/main" xmlns="" id="{09417551-911C-4574-A91D-BF051CBC0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3808413"/>
            <a:ext cx="2909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Thomas Edison</a:t>
            </a:r>
          </a:p>
        </p:txBody>
      </p:sp>
      <p:pic>
        <p:nvPicPr>
          <p:cNvPr id="14343" name="Picture 12" descr="may hat">
            <a:extLst>
              <a:ext uri="{FF2B5EF4-FFF2-40B4-BE49-F238E27FC236}">
                <a16:creationId xmlns:a16="http://schemas.microsoft.com/office/drawing/2014/main" xmlns="" id="{1130802D-F6B8-4B7B-81FD-9BE97BACC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4808538" y="609600"/>
            <a:ext cx="405923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751"/>
    </mc:Choice>
    <mc:Fallback xmlns="">
      <p:transition advTm="2975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5|4.9|55|3.9|3.7|7.3|5.3|2.6|9.5|2.8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5|4.9|55|3.9|3.7|7.3|5.3|2.6|9.5|2.8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4.3|2.8|3.6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353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Nghiêm cấm các hành vi phát tán hình ảnh, âm thanh trái với Pháp luật.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</dc:creator>
  <cp:lastModifiedBy>Windows User</cp:lastModifiedBy>
  <cp:revision>49</cp:revision>
  <dcterms:created xsi:type="dcterms:W3CDTF">2020-04-11T03:43:26Z</dcterms:created>
  <dcterms:modified xsi:type="dcterms:W3CDTF">2021-03-02T07:27:57Z</dcterms:modified>
</cp:coreProperties>
</file>