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14"/>
  </p:notesMasterIdLst>
  <p:sldIdLst>
    <p:sldId id="291" r:id="rId2"/>
    <p:sldId id="292" r:id="rId3"/>
    <p:sldId id="279" r:id="rId4"/>
    <p:sldId id="280" r:id="rId5"/>
    <p:sldId id="287" r:id="rId6"/>
    <p:sldId id="284" r:id="rId7"/>
    <p:sldId id="281" r:id="rId8"/>
    <p:sldId id="283" r:id="rId9"/>
    <p:sldId id="285" r:id="rId10"/>
    <p:sldId id="286" r:id="rId11"/>
    <p:sldId id="290" r:id="rId12"/>
    <p:sldId id="276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CC"/>
    <a:srgbClr val="00FFCC"/>
    <a:srgbClr val="FFFF66"/>
    <a:srgbClr val="FF99CC"/>
    <a:srgbClr val="FF66FF"/>
    <a:srgbClr val="FF33CC"/>
    <a:srgbClr val="66FF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>
      <p:cViewPr>
        <p:scale>
          <a:sx n="81" d="100"/>
          <a:sy n="81" d="100"/>
        </p:scale>
        <p:origin x="-108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9D1BE-C8B1-4891-9481-7304BF1DB1E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9356C-7834-41DD-A636-A05AC4686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0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A2F03-DB05-4349-B015-AD28F96AD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F36E-E5B8-4649-924C-77759CD81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8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21B70-1971-4432-A796-45C780476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49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01CA4-058B-4B62-AE51-223C31433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3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F332D-243A-4EC6-B494-1CE64A344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0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1EA9C-46F0-42CE-94C5-9496A1AFD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9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FE582-FD5E-41E9-99D2-7ABF5FD1D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2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52965-15AC-49B3-B838-D8BC79AB2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4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C4EDF-CD6D-429A-8EC5-DD7E0F816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4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549C157-2C65-4CFE-B569-229DCA3DE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1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2002E-8F61-4EA5-BCB9-F59BEB8ED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6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D537E1-330B-4CA9-A7F4-D12D5B0B3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0" r:id="rId2"/>
    <p:sldLayoutId id="2147483846" r:id="rId3"/>
    <p:sldLayoutId id="2147483841" r:id="rId4"/>
    <p:sldLayoutId id="2147483842" r:id="rId5"/>
    <p:sldLayoutId id="2147483843" r:id="rId6"/>
    <p:sldLayoutId id="2147483847" r:id="rId7"/>
    <p:sldLayoutId id="2147483848" r:id="rId8"/>
    <p:sldLayoutId id="2147483849" r:id="rId9"/>
    <p:sldLayoutId id="2147483844" r:id="rId10"/>
    <p:sldLayoutId id="2147483850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b="0" i="0" u="none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539750" y="1978025"/>
            <a:ext cx="80645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500" b="1">
                <a:solidFill>
                  <a:srgbClr val="FF0000"/>
                </a:solidFill>
                <a:latin typeface="Verdana" pitchFamily="34" charset="0"/>
              </a:rPr>
              <a:t>Chào mừng các con lớp 4 đến với tiết Khoa học</a:t>
            </a: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173163" y="1069975"/>
            <a:ext cx="7127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164569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635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5696707"/>
            <a:ext cx="3038475" cy="11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4011203"/>
            <a:ext cx="2089150" cy="22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71633"/>
            <a:ext cx="3109913" cy="11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1870075" cy="132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4001734"/>
            <a:ext cx="2747962" cy="99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3947738"/>
            <a:ext cx="1331912" cy="98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3276600"/>
            <a:ext cx="3236912" cy="96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3305271"/>
            <a:ext cx="1401762" cy="111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2" y="2885176"/>
            <a:ext cx="3892172" cy="20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73" y="2511577"/>
            <a:ext cx="3317875" cy="112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42" y="1248001"/>
            <a:ext cx="2335254" cy="21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24" y="1631541"/>
            <a:ext cx="3419105" cy="114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14" y="1241287"/>
            <a:ext cx="2056001" cy="127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40" y="943201"/>
            <a:ext cx="3473210" cy="9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98" y="921862"/>
            <a:ext cx="1673774" cy="9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56245"/>
            <a:ext cx="3628544" cy="11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04" y="77349"/>
            <a:ext cx="1642358" cy="130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060669"/>
            <a:ext cx="3568696" cy="23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3663"/>
            <a:ext cx="2234254" cy="114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59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1285875"/>
            <a:ext cx="36988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41" name="Text Box 9"/>
          <p:cNvSpPr txBox="1">
            <a:spLocks noChangeArrowheads="1"/>
          </p:cNvSpPr>
          <p:nvPr/>
        </p:nvSpPr>
        <p:spPr bwMode="auto">
          <a:xfrm>
            <a:off x="1905000" y="3625850"/>
            <a:ext cx="548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stoteH" pitchFamily="34" charset="0"/>
                <a:cs typeface="Arial" charset="0"/>
              </a:rPr>
              <a:t>hÑn gÆp l¹i</a:t>
            </a:r>
          </a:p>
        </p:txBody>
      </p:sp>
      <p:pic>
        <p:nvPicPr>
          <p:cNvPr id="10245" name="Picture 11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4762" y="4762"/>
            <a:ext cx="2586038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7963" y="4762"/>
            <a:ext cx="25908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5556" y="3891756"/>
            <a:ext cx="2971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72200" y="3670300"/>
            <a:ext cx="31242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WordArt 7"/>
          <p:cNvSpPr>
            <a:spLocks noChangeArrowheads="1" noChangeShapeType="1" noTextEdit="1"/>
          </p:cNvSpPr>
          <p:nvPr/>
        </p:nvSpPr>
        <p:spPr bwMode="auto">
          <a:xfrm>
            <a:off x="1481138" y="941388"/>
            <a:ext cx="6286500" cy="33639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72516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cs typeface="Arial" panose="020B0604020202020204" pitchFamily="34" charset="0"/>
              </a:rPr>
              <a:t>CHÚC THẦY CÔ VUI KHỎE VÀ DẠY TỐT</a:t>
            </a:r>
          </a:p>
        </p:txBody>
      </p:sp>
      <p:sp>
        <p:nvSpPr>
          <p:cNvPr id="10" name="WordArt 6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627933" y="4312444"/>
            <a:ext cx="8305800" cy="1097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i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mạnh khỏe </a:t>
            </a:r>
          </a:p>
          <a:p>
            <a:pPr algn="ctr"/>
            <a:r>
              <a:rPr lang="en-US" sz="7200" b="1" i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học giỏi!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ng em nhu danc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25" decel="1000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925" decel="100000"/>
                                        <p:tgtEl>
                                          <p:spTgt spid="2232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925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925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1" grpId="0"/>
      <p:bldP spid="24" grpId="0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622300" y="1870075"/>
            <a:ext cx="7899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i="1" u="sng" dirty="0" err="1">
                <a:solidFill>
                  <a:schemeClr val="bg1"/>
                </a:solidFill>
                <a:cs typeface="Arial" charset="0"/>
              </a:rPr>
              <a:t>Khoa</a:t>
            </a:r>
            <a:r>
              <a:rPr lang="en-US" sz="3200" b="1" i="1" u="sng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3200" b="1" i="1" u="sng" dirty="0" err="1">
                <a:solidFill>
                  <a:schemeClr val="bg1"/>
                </a:solidFill>
                <a:cs typeface="Arial" charset="0"/>
              </a:rPr>
              <a:t>học</a:t>
            </a:r>
            <a:endParaRPr lang="vi-VN" sz="3200" b="1" i="1" u="sng" dirty="0">
              <a:solidFill>
                <a:schemeClr val="bg1"/>
              </a:solidFill>
              <a:cs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i="1" dirty="0">
                <a:solidFill>
                  <a:schemeClr val="bg1"/>
                </a:solidFill>
                <a:cs typeface="Arial" charset="0"/>
              </a:rPr>
              <a:t>B</a:t>
            </a:r>
            <a:r>
              <a:rPr lang="en-US" sz="3200" b="1" i="1" dirty="0" err="1">
                <a:solidFill>
                  <a:schemeClr val="bg1"/>
                </a:solidFill>
                <a:cs typeface="Arial" charset="0"/>
              </a:rPr>
              <a:t>ài</a:t>
            </a:r>
            <a:r>
              <a:rPr lang="vi-VN" sz="3200" b="1" i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3200" b="1" i="1" dirty="0" smtClean="0">
                <a:solidFill>
                  <a:schemeClr val="bg1"/>
                </a:solidFill>
                <a:cs typeface="Arial" charset="0"/>
              </a:rPr>
              <a:t>25: N</a:t>
            </a:r>
            <a:r>
              <a:rPr lang="vi-VN" sz="3200" b="1" i="1" dirty="0" smtClean="0">
                <a:solidFill>
                  <a:schemeClr val="bg1"/>
                </a:solidFill>
                <a:cs typeface="Arial" charset="0"/>
              </a:rPr>
              <a:t>ước</a:t>
            </a:r>
            <a:r>
              <a:rPr lang="en-US" sz="3200" b="1" i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cs typeface="Arial" charset="0"/>
              </a:rPr>
              <a:t>bị</a:t>
            </a:r>
            <a:r>
              <a:rPr lang="en-US" sz="3200" b="1" i="1" dirty="0">
                <a:solidFill>
                  <a:schemeClr val="bg1"/>
                </a:solidFill>
                <a:cs typeface="Arial" charset="0"/>
              </a:rPr>
              <a:t> ô </a:t>
            </a:r>
            <a:r>
              <a:rPr lang="en-US" sz="3200" b="1" i="1" dirty="0" err="1">
                <a:solidFill>
                  <a:schemeClr val="bg1"/>
                </a:solidFill>
                <a:cs typeface="Arial" charset="0"/>
              </a:rPr>
              <a:t>nhiễm</a:t>
            </a:r>
            <a:r>
              <a:rPr lang="en-US" sz="3200" b="1" i="1" dirty="0">
                <a:solidFill>
                  <a:schemeClr val="bg1"/>
                </a:solidFill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41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138092"/>
            <a:ext cx="838200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Lấy hai chai nước: một chai nước mưa (hoặc nước giếng), một chai nước ao, hồ.</a:t>
            </a:r>
          </a:p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Nhìn và ngửi xem các chai nước này có màu gì, mùi gì, có lẫn những chất bẩn hay không?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85800" y="2873514"/>
            <a:ext cx="6019800" cy="707886"/>
          </a:xfrm>
          <a:prstGeom prst="rect">
            <a:avLst/>
          </a:prstGeom>
          <a:gradFill rotWithShape="1">
            <a:gsLst>
              <a:gs pos="0">
                <a:srgbClr val="FFCCFF">
                  <a:gamma/>
                  <a:shade val="86275"/>
                  <a:invGamma/>
                </a:srgbClr>
              </a:gs>
              <a:gs pos="50000">
                <a:srgbClr val="FFCCFF"/>
              </a:gs>
              <a:gs pos="100000">
                <a:srgbClr val="FFCCFF">
                  <a:gamma/>
                  <a:shade val="86275"/>
                  <a:invGamma/>
                </a:srgbClr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nghiệm: Lọc nước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236" y="3657600"/>
            <a:ext cx="9067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Chuẩn bị 1 chai rỗng, 2 phễu và 2 miếng bông.</a:t>
            </a:r>
          </a:p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Lót bông vào phễu và đặt vào miệng chai.</a:t>
            </a:r>
          </a:p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Rót từ từ từng chai nước vào từng phễu (hình 1)</a:t>
            </a:r>
          </a:p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Miếng bông lọc chai nước nào đen hơn? Vì sao?</a:t>
            </a:r>
          </a:p>
          <a:p>
            <a:pPr marL="457200" indent="-457200" algn="just" eaLnBrk="1" hangingPunct="1">
              <a:spcBef>
                <a:spcPts val="600"/>
              </a:spcBef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Ghi kết quả vào bảng nhóm. </a:t>
            </a:r>
          </a:p>
        </p:txBody>
      </p:sp>
    </p:spTree>
    <p:extLst>
      <p:ext uri="{BB962C8B-B14F-4D97-AF65-F5344CB8AC3E}">
        <p14:creationId xmlns:p14="http://schemas.microsoft.com/office/powerpoint/2010/main" val="29646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can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808" cy="588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7543800" y="5486400"/>
            <a:ext cx="914400" cy="62640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0004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54814"/>
              </p:ext>
            </p:extLst>
          </p:nvPr>
        </p:nvGraphicFramePr>
        <p:xfrm>
          <a:off x="381000" y="990600"/>
          <a:ext cx="8382000" cy="4343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08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06732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mưa</a:t>
                      </a:r>
                      <a:r>
                        <a:rPr lang="en-US" sz="3000" b="1" cap="none" spc="0" baseline="0" dirty="0">
                          <a:ln/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(giếng khoan)</a:t>
                      </a:r>
                      <a:endParaRPr lang="en-US" sz="3000" b="1" cap="none" spc="0" dirty="0">
                        <a:ln/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000" b="1" cap="none" spc="0" baseline="0" dirty="0">
                          <a:ln/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ao (hồ)</a:t>
                      </a:r>
                      <a:endParaRPr lang="en-US" sz="3000" b="1" cap="none" spc="0" dirty="0">
                        <a:ln/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88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3000" baseline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mùi</a:t>
                      </a:r>
                      <a:endParaRPr lang="en-US" sz="3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mùi hôi thối</a:t>
                      </a:r>
                      <a:endParaRPr lang="en-US" sz="3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888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000" baseline="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suốt,</a:t>
                      </a:r>
                      <a:r>
                        <a:rPr lang="en-US" sz="30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màu</a:t>
                      </a:r>
                      <a:endParaRPr lang="en-US" sz="3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0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đục</a:t>
                      </a:r>
                      <a:endParaRPr lang="en-US" sz="3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888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bẩn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 chất bẩn</a:t>
                      </a:r>
                      <a:endParaRPr lang="en-US" sz="3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chứa chất bẩn</a:t>
                      </a:r>
                      <a:endParaRPr lang="en-US" sz="30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626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4191000" cy="3962400"/>
          </a:xfrm>
          <a:prstGeom prst="rect">
            <a:avLst/>
          </a:prstGeom>
          <a:solidFill>
            <a:srgbClr val="00FF00"/>
          </a:solidFill>
          <a:ln w="762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562178"/>
            <a:ext cx="4305300" cy="400982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219200" y="4730298"/>
            <a:ext cx="1752600" cy="461665"/>
          </a:xfrm>
          <a:prstGeom prst="rect">
            <a:avLst/>
          </a:prstGeom>
          <a:solidFill>
            <a:srgbClr val="FFFF00"/>
          </a:solidFill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Nước mưa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248400" y="4725299"/>
            <a:ext cx="1524000" cy="461665"/>
          </a:xfrm>
          <a:prstGeom prst="rect">
            <a:avLst/>
          </a:prstGeom>
          <a:solidFill>
            <a:srgbClr val="FFFF00"/>
          </a:solidFill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Nước máy</a:t>
            </a: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838200" y="5373245"/>
            <a:ext cx="7467600" cy="954107"/>
          </a:xfrm>
          <a:prstGeom prst="rect">
            <a:avLst/>
          </a:prstGeom>
          <a:gradFill rotWithShape="1">
            <a:gsLst>
              <a:gs pos="0">
                <a:srgbClr val="FF33CC"/>
              </a:gs>
              <a:gs pos="50000">
                <a:schemeClr val="bg1"/>
              </a:gs>
              <a:gs pos="100000">
                <a:srgbClr val="FF33CC"/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Nước mưa, nước máy, nước giếng không bị lẫn nhiều đất cát, bụi nên trong suốt.</a:t>
            </a:r>
          </a:p>
        </p:txBody>
      </p:sp>
    </p:spTree>
    <p:extLst>
      <p:ext uri="{BB962C8B-B14F-4D97-AF65-F5344CB8AC3E}">
        <p14:creationId xmlns:p14="http://schemas.microsoft.com/office/powerpoint/2010/main" val="142492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5089585" cy="5181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5"/>
          <p:cNvSpPr>
            <a:spLocks noChangeArrowheads="1"/>
          </p:cNvSpPr>
          <p:nvPr/>
        </p:nvSpPr>
        <p:spPr bwMode="auto">
          <a:xfrm>
            <a:off x="5714999" y="1981200"/>
            <a:ext cx="3321487" cy="3384430"/>
          </a:xfrm>
          <a:prstGeom prst="leftArrow">
            <a:avLst>
              <a:gd name="adj1" fmla="val 50000"/>
              <a:gd name="adj2" fmla="val 28659"/>
            </a:avLst>
          </a:prstGeom>
          <a:solidFill>
            <a:srgbClr val="FFFF00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sông có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nhiều phù sa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có màu đục</a:t>
            </a:r>
          </a:p>
        </p:txBody>
      </p:sp>
    </p:spTree>
    <p:extLst>
      <p:ext uri="{BB962C8B-B14F-4D97-AF65-F5344CB8AC3E}">
        <p14:creationId xmlns:p14="http://schemas.microsoft.com/office/powerpoint/2010/main" val="321404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/>
          <p:cNvSpPr>
            <a:spLocks noChangeArrowheads="1"/>
          </p:cNvSpPr>
          <p:nvPr/>
        </p:nvSpPr>
        <p:spPr bwMode="auto">
          <a:xfrm>
            <a:off x="6003925" y="1447800"/>
            <a:ext cx="3200400" cy="3283803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66FF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Nước ao hồ có nhiều </a:t>
            </a: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loại tảo sinh sống </a:t>
            </a: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thường có màu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699125" cy="45593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609600" y="5417403"/>
            <a:ext cx="5181600" cy="830997"/>
          </a:xfrm>
          <a:prstGeom prst="rect">
            <a:avLst/>
          </a:prstGeom>
          <a:solidFill>
            <a:srgbClr val="FFFF00"/>
          </a:solidFill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nước hồ Xuân Hương đổi sang màu  xanh vì tảo lam xuất hiện</a:t>
            </a:r>
          </a:p>
        </p:txBody>
      </p:sp>
    </p:spTree>
    <p:extLst>
      <p:ext uri="{BB962C8B-B14F-4D97-AF65-F5344CB8AC3E}">
        <p14:creationId xmlns:p14="http://schemas.microsoft.com/office/powerpoint/2010/main" val="30113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81000" y="1589306"/>
            <a:ext cx="86106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sạch là nước trong suốt, không màu, không mùi, không vị, không chứa các vi sinh vật và các chất hoà tan có hại cho sức khoẻ con người.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2667000" cy="707886"/>
          </a:xfrm>
          <a:prstGeom prst="rect">
            <a:avLst/>
          </a:prstGeom>
          <a:gradFill rotWithShape="1">
            <a:gsLst>
              <a:gs pos="0">
                <a:srgbClr val="FFCCFF">
                  <a:gamma/>
                  <a:shade val="86275"/>
                  <a:invGamma/>
                </a:srgbClr>
              </a:gs>
              <a:gs pos="50000">
                <a:srgbClr val="FFCCFF"/>
              </a:gs>
              <a:gs pos="100000">
                <a:srgbClr val="FFCCFF">
                  <a:gamma/>
                  <a:shade val="86275"/>
                  <a:invGamma/>
                </a:srgbClr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3805297"/>
            <a:ext cx="86106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bị ô nhiễm là nước có một hay nhiều dấu hiệu sau: có màu, có chứa chất bẩn, có mùi hôi thối, chứa nhiều vi sinh vật quá mức cho phép hoặc các chất hoà tan có hại cho sức khoẻ.</a:t>
            </a:r>
          </a:p>
        </p:txBody>
      </p:sp>
    </p:spTree>
    <p:extLst>
      <p:ext uri="{BB962C8B-B14F-4D97-AF65-F5344CB8AC3E}">
        <p14:creationId xmlns:p14="http://schemas.microsoft.com/office/powerpoint/2010/main" val="57154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VIDEO_FILES_RECORD" val="&lt;Videos&gt;&lt;Video Name=&quot;Dem qua em mo gap Bac Ho 00_00_00-00_01_11_258_1_10206.mp4&quot; Position=&quot;1&quot; SlideID=&quot;258&quot;/&gt;&lt;Video Name=&quot;Dem qua em mo gap Bac Ho 00_00_00-00_01_11_258_1_33055.mp4&quot; Position=&quot;1&quot; SlideID=&quot;258&quot;/&gt;&lt;Video Name=&quot;chu be chan cuu 00_02_10-00_03_16_258_1_14331.mp4&quot; Position=&quot;1&quot; SlideID=&quot;258&quot;/&gt;&lt;Video Name=&quot;chu be chan cuu 2_258_1_44303.mp4&quot; Position=&quot;1&quot; SlideID=&quot;258&quot;/&gt;&lt;Video Name=&quot;Dem qua em mo gap Bac Ho 00_00_00-00_01_11_258_1_05492.mp4&quot; Position=&quot;1&quot; SlideID=&quot;258&quot;/&gt;&lt;/Videos&gt;&#10;"/>
  <p:tag name="MMPROD_UIDATA" val="&lt;database version=&quot;11.0&quot;&gt;&lt;object type=&quot;1&quot; unique_id=&quot;10001&quot;&gt;&lt;property id=&quot;20226&quot; value=&quot;E:\thuy\Giao an bai 11C\bai 11C.pptx&quot;/&gt;&lt;object type=&quot;2&quot; unique_id=&quot;10002&quot;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1284&quot;&gt;&lt;property id=&quot;20148&quot; value=&quot;5&quot;/&gt;&lt;property id=&quot;20300&quot; value=&quot;Slide 1&quot;/&gt;&lt;property id=&quot;20307&quot; value=&quot;274&quot;/&gt;&lt;/object&gt;&lt;object type=&quot;3&quot; unique_id=&quot;11524&quot;&gt;&lt;property id=&quot;20148&quot; value=&quot;5&quot;/&gt;&lt;property id=&quot;20300&quot; value=&quot;Slide 3&quot;/&gt;&lt;property id=&quot;20307&quot; value=&quot;275&quot;/&gt;&lt;/object&gt;&lt;object type=&quot;3&quot; unique_id=&quot;33553&quot;&gt;&lt;property id=&quot;20148&quot; value=&quot;5&quot;/&gt;&lt;property id=&quot;20300&quot; value=&quot;Slide 16&quot;/&gt;&lt;property id=&quot;20307&quot; value=&quot;276&quot;/&gt;&lt;/object&gt;&lt;object type=&quot;3&quot; unique_id=&quot;33604&quot;&gt;&lt;property id=&quot;20148&quot; value=&quot;5&quot;/&gt;&lt;property id=&quot;20300&quot; value=&quot;Slide 6&quot;/&gt;&lt;property id=&quot;20307&quot; value=&quot;277&quot;/&gt;&lt;/object&gt;&lt;object type=&quot;3&quot; unique_id=&quot;33605&quot;&gt;&lt;property id=&quot;20148&quot; value=&quot;5&quot;/&gt;&lt;property id=&quot;20300&quot; value=&quot;Slide 4&quot;/&gt;&lt;property id=&quot;20307&quot; value=&quot;278&quot;/&gt;&lt;/object&gt;&lt;object type=&quot;3&quot; unique_id=&quot;33631&quot;&gt;&lt;property id=&quot;20148&quot; value=&quot;5&quot;/&gt;&lt;property id=&quot;20300&quot; value=&quot;Slide 5&quot;/&gt;&lt;property id=&quot;20307&quot; value=&quot;279&quot;/&gt;&lt;/object&gt;&lt;object type=&quot;3&quot; unique_id=&quot;34396&quot;&gt;&lt;property id=&quot;20148&quot; value=&quot;5&quot;/&gt;&lt;property id=&quot;20300&quot; value=&quot;Slide 7&quot;/&gt;&lt;property id=&quot;20307&quot; value=&quot;282&quot;/&gt;&lt;/object&gt;&lt;object type=&quot;3&quot; unique_id=&quot;34397&quot;&gt;&lt;property id=&quot;20148&quot; value=&quot;5&quot;/&gt;&lt;property id=&quot;20300&quot; value=&quot;Slide 8&quot;/&gt;&lt;property id=&quot;20307&quot; value=&quot;281&quot;/&gt;&lt;/object&gt;&lt;object type=&quot;3&quot; unique_id=&quot;34398&quot;&gt;&lt;property id=&quot;20148&quot; value=&quot;5&quot;/&gt;&lt;property id=&quot;20300&quot; value=&quot;Slide 9&quot;/&gt;&lt;property id=&quot;20307&quot; value=&quot;280&quot;/&gt;&lt;/object&gt;&lt;object type=&quot;3&quot; unique_id=&quot;34435&quot;&gt;&lt;property id=&quot;20148&quot; value=&quot;5&quot;/&gt;&lt;property id=&quot;20300&quot; value=&quot;Slide 10&quot;/&gt;&lt;property id=&quot;20307&quot; value=&quot;283&quot;/&gt;&lt;/object&gt;&lt;object type=&quot;3&quot; unique_id=&quot;34575&quot;&gt;&lt;property id=&quot;20148&quot; value=&quot;5&quot;/&gt;&lt;property id=&quot;20300&quot; value=&quot;Slide 11&quot;/&gt;&lt;property id=&quot;20307&quot; value=&quot;284&quot;/&gt;&lt;/object&gt;&lt;object type=&quot;3&quot; unique_id=&quot;34688&quot;&gt;&lt;property id=&quot;20148&quot; value=&quot;5&quot;/&gt;&lt;property id=&quot;20300&quot; value=&quot;Slide 12&quot;/&gt;&lt;property id=&quot;20307&quot; value=&quot;285&quot;/&gt;&lt;/object&gt;&lt;object type=&quot;3&quot; unique_id=&quot;34824&quot;&gt;&lt;property id=&quot;20148&quot; value=&quot;5&quot;/&gt;&lt;property id=&quot;20300&quot; value=&quot;Slide 13&quot;/&gt;&lt;property id=&quot;20307&quot; value=&quot;286&quot;/&gt;&lt;/object&gt;&lt;object type=&quot;3&quot; unique_id=&quot;35177&quot;&gt;&lt;property id=&quot;20148&quot; value=&quot;5&quot;/&gt;&lt;property id=&quot;20300&quot; value=&quot;Slide 14&quot;/&gt;&lt;property id=&quot;20307&quot; value=&quot;287&quot;/&gt;&lt;/object&gt;&lt;object type=&quot;3&quot; unique_id=&quot;35178&quot;&gt;&lt;property id=&quot;20148&quot; value=&quot;5&quot;/&gt;&lt;property id=&quot;20300&quot; value=&quot;Slide 15&quot;/&gt;&lt;property id=&quot;20307&quot; value=&quot;288&quot;/&gt;&lt;/object&gt;&lt;/object&gt;&lt;object type=&quot;8&quot; unique_id=&quot;1003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934CD37-9602-47C4-955F-7AA39C7C16C8}&quot;/&gt;&lt;isInvalidForFieldText val=&quot;0&quot;/&gt;&lt;Image&gt;&lt;filename val=&quot;E:\giao an E-leaning  Thuy - U -Vy\BAI DU THI\data\asimages\{1934CD37-9602-47C4-955F-7AA39C7C16C8}_25.png&quot;/&gt;&lt;left val=&quot;48&quot;/&gt;&lt;top val=&quot;363&quot;/&gt;&lt;width val=&quot;655&quot;/&gt;&lt;height val=&quot;91&quot;/&gt;&lt;hasText val=&quot;1&quot;/&gt;&lt;/Image&gt;&lt;/ThreeDShapeInfo&gt;"/>
  <p:tag name="PRESENTER_SHAPETEXTINFO" val="&lt;ShapeTextInfo&gt;&lt;TableIndex row=&quot;-1&quot; col=&quot;-1&quot;&gt;&lt;linesCount val=&quot;2&quot;/&gt;&lt;lineCharCount val=&quot;23&quot;/&gt;&lt;lineCharCount val=&quot;12&quot;/&gt;&lt;/TableIndex&gt;&lt;/ShapeTextInfo&gt;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2338</TotalTime>
  <Words>342</Words>
  <Application>Microsoft Office PowerPoint</Application>
  <PresentationFormat>On-screen Show (4:3)</PresentationFormat>
  <Paragraphs>42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THINHTIEN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KYTHUAT</dc:creator>
  <cp:lastModifiedBy>Windows User</cp:lastModifiedBy>
  <cp:revision>308</cp:revision>
  <dcterms:created xsi:type="dcterms:W3CDTF">2008-03-23T01:25:32Z</dcterms:created>
  <dcterms:modified xsi:type="dcterms:W3CDTF">2021-03-02T06:54:06Z</dcterms:modified>
</cp:coreProperties>
</file>