
<file path=[Content_Types].xml><?xml version="1.0" encoding="utf-8"?>
<Types xmlns="http://schemas.openxmlformats.org/package/2006/content-types">
  <Default Extension="jpeg" ContentType="image/jpeg"/>
  <Default Extension="JPG" ContentType="image/.jpg"/>
  <Default Extension="png" ContentType="image/png"/>
  <Default Extension="gif" ContentType="image/gif"/>
  <Default Extension="wmf" ContentType="image/x-w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0"/>
  </p:notesMasterIdLst>
  <p:sldIdLst>
    <p:sldId id="271" r:id="rId3"/>
    <p:sldId id="273" r:id="rId4"/>
    <p:sldId id="275" r:id="rId5"/>
    <p:sldId id="276" r:id="rId6"/>
    <p:sldId id="277" r:id="rId7"/>
    <p:sldId id="278" r:id="rId8"/>
    <p:sldId id="279"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603" autoAdjust="0"/>
    <p:restoredTop sz="94660"/>
  </p:normalViewPr>
  <p:slideViewPr>
    <p:cSldViewPr snapToGrid="0">
      <p:cViewPr varScale="1">
        <p:scale>
          <a:sx n="74" d="100"/>
          <a:sy n="74" d="100"/>
        </p:scale>
        <p:origin x="1344" y="72"/>
      </p:cViewPr>
      <p:guideLst>
        <p:guide orient="horz" pos="2160"/>
        <p:guide pos="2880"/>
      </p:guideLst>
    </p:cSldViewPr>
  </p:slideViewPr>
  <p:notesTextViewPr>
    <p:cViewPr>
      <p:scale>
        <a:sx n="1" d="1"/>
        <a:sy n="1" d="1"/>
      </p:scale>
      <p:origin x="0" y="0"/>
    </p:cViewPr>
  </p:notesTextViewPr>
  <p:notesViewPr>
    <p:cSldViewPr snapToGrid="0">
      <p:cViewPr varScale="1">
        <p:scale>
          <a:sx n="56" d="100"/>
          <a:sy n="56" d="100"/>
        </p:scale>
        <p:origin x="2856" y="84"/>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3" Type="http://schemas.openxmlformats.org/officeDocument/2006/relationships/tableStyles" Target="tableStyles.xml"/><Relationship Id="rId12" Type="http://schemas.openxmlformats.org/officeDocument/2006/relationships/viewProps" Target="viewProps.xml"/><Relationship Id="rId11" Type="http://schemas.openxmlformats.org/officeDocument/2006/relationships/presProps" Target="presProps.xml"/><Relationship Id="rId10" Type="http://schemas.openxmlformats.org/officeDocument/2006/relationships/notesMaster" Target="notesMasters/notesMaster1.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5949111-9253-4F25-92B5-865831021CC4}" type="datetimeFigureOut">
              <a:rPr lang="en-US" smtClean="0"/>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5B5D11-FDFC-4E2E-93BB-BA377AE6D49E}"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6F459EF-781A-4026-954C-4443B5FEE053}"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79B4B3-67E9-4232-BEC7-5EE750254BA1}"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Date Placeholder 3"/>
          <p:cNvSpPr>
            <a:spLocks noGrp="1"/>
          </p:cNvSpPr>
          <p:nvPr>
            <p:ph type="dt" sz="half" idx="10"/>
          </p:nvPr>
        </p:nvSpPr>
        <p:spPr/>
        <p:txBody>
          <a:bodyPr/>
          <a:lstStyle/>
          <a:p>
            <a:fld id="{C6F459EF-781A-4026-954C-4443B5FEE053}"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79B4B3-67E9-4232-BEC7-5EE750254BA1}"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Date Placeholder 3"/>
          <p:cNvSpPr>
            <a:spLocks noGrp="1"/>
          </p:cNvSpPr>
          <p:nvPr>
            <p:ph type="dt" sz="half" idx="10"/>
          </p:nvPr>
        </p:nvSpPr>
        <p:spPr/>
        <p:txBody>
          <a:bodyPr/>
          <a:lstStyle/>
          <a:p>
            <a:fld id="{C6F459EF-781A-4026-954C-4443B5FEE053}"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79B4B3-67E9-4232-BEC7-5EE750254BA1}" type="slidenum">
              <a:rPr lang="en-US" smtClean="0"/>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Date Placeholder 3"/>
          <p:cNvSpPr>
            <a:spLocks noGrp="1"/>
          </p:cNvSpPr>
          <p:nvPr>
            <p:ph type="dt" sz="half" idx="10"/>
          </p:nvPr>
        </p:nvSpPr>
        <p:spPr/>
        <p:txBody>
          <a:bodyPr/>
          <a:lstStyle/>
          <a:p>
            <a:fld id="{C6F459EF-781A-4026-954C-4443B5FEE053}"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79B4B3-67E9-4232-BEC7-5EE750254BA1}"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C6F459EF-781A-4026-954C-4443B5FEE053}"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79B4B3-67E9-4232-BEC7-5EE750254BA1}"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5" name="Date Placeholder 4"/>
          <p:cNvSpPr>
            <a:spLocks noGrp="1"/>
          </p:cNvSpPr>
          <p:nvPr>
            <p:ph type="dt" sz="half" idx="10"/>
          </p:nvPr>
        </p:nvSpPr>
        <p:spPr/>
        <p:txBody>
          <a:bodyPr/>
          <a:lstStyle/>
          <a:p>
            <a:fld id="{C6F459EF-781A-4026-954C-4443B5FEE053}"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79B4B3-67E9-4232-BEC7-5EE750254BA1}"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7" name="Date Placeholder 6"/>
          <p:cNvSpPr>
            <a:spLocks noGrp="1"/>
          </p:cNvSpPr>
          <p:nvPr>
            <p:ph type="dt" sz="half" idx="10"/>
          </p:nvPr>
        </p:nvSpPr>
        <p:spPr/>
        <p:txBody>
          <a:bodyPr/>
          <a:lstStyle/>
          <a:p>
            <a:fld id="{C6F459EF-781A-4026-954C-4443B5FEE053}"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79B4B3-67E9-4232-BEC7-5EE750254BA1}"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6F459EF-781A-4026-954C-4443B5FEE053}"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79B4B3-67E9-4232-BEC7-5EE750254BA1}"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F459EF-781A-4026-954C-4443B5FEE053}"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79B4B3-67E9-4232-BEC7-5EE750254BA1}"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C6F459EF-781A-4026-954C-4443B5FEE053}"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79B4B3-67E9-4232-BEC7-5EE750254BA1}"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C6F459EF-781A-4026-954C-4443B5FEE053}"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79B4B3-67E9-4232-BEC7-5EE750254BA1}"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6F459EF-781A-4026-954C-4443B5FEE053}" type="datetimeFigureOut">
              <a:rPr lang="en-US" smtClean="0"/>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779B4B3-67E9-4232-BEC7-5EE750254BA1}"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3.wmf"/><Relationship Id="rId1" Type="http://schemas.openxmlformats.org/officeDocument/2006/relationships/image" Target="../media/image2.GI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4.jpeg"/></Relationships>
</file>

<file path=ppt/slides/_rels/slide7.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hyperlink" Target="http://i152.photobucket.com/albums/s198/men_ok/Wallpapers/RadiantWallpapersCollection01.jp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1">
            <a:lum/>
          </a:blip>
          <a:srcRect/>
          <a:stretch>
            <a:fillRect t="-14000" b="-14000"/>
          </a:stretch>
        </a:blipFill>
        <a:effectLst/>
      </p:bgPr>
    </p:bg>
    <p:spTree>
      <p:nvGrpSpPr>
        <p:cNvPr id="1" name=""/>
        <p:cNvGrpSpPr/>
        <p:nvPr/>
      </p:nvGrpSpPr>
      <p:grpSpPr>
        <a:xfrm>
          <a:off x="0" y="0"/>
          <a:ext cx="0" cy="0"/>
          <a:chOff x="0" y="0"/>
          <a:chExt cx="0" cy="0"/>
        </a:xfrm>
      </p:grpSpPr>
      <p:sp>
        <p:nvSpPr>
          <p:cNvPr id="4" name="Rectangle 3"/>
          <p:cNvSpPr/>
          <p:nvPr/>
        </p:nvSpPr>
        <p:spPr>
          <a:xfrm>
            <a:off x="1394522" y="1943100"/>
            <a:ext cx="6705869" cy="3733800"/>
          </a:xfrm>
          <a:prstGeom prst="rect">
            <a:avLst/>
          </a:prstGeom>
          <a:noFill/>
        </p:spPr>
        <p:txBody>
          <a:bodyPr spcFirstLastPara="1" wrap="none">
            <a:prstTxWarp prst="textArchUp">
              <a:avLst/>
            </a:prstTxWarp>
            <a:spAutoFit/>
          </a:bodyPr>
          <a:lstStyle/>
          <a:p>
            <a:pPr algn="ctr" eaLnBrk="1" hangingPunct="1">
              <a:defRPr/>
            </a:pPr>
            <a:r>
              <a:rPr lang="en-US" sz="6000" b="1" dirty="0">
                <a:ln w="22225">
                  <a:solidFill>
                    <a:schemeClr val="accent2"/>
                  </a:solidFill>
                  <a:prstDash val="solid"/>
                </a:ln>
                <a:solidFill>
                  <a:srgbClr val="0000CC"/>
                </a:solidFill>
              </a:rPr>
              <a:t>CHÀO MỪNG QUÝ </a:t>
            </a:r>
            <a:r>
              <a:rPr lang="en-US" sz="6000" b="1" dirty="0">
                <a:ln w="22225">
                  <a:solidFill>
                    <a:schemeClr val="accent2"/>
                  </a:solidFill>
                  <a:prstDash val="solid"/>
                </a:ln>
                <a:solidFill>
                  <a:srgbClr val="0000CC"/>
                </a:solidFill>
              </a:rPr>
              <a:t>THẦY CÔ VÀ </a:t>
            </a:r>
            <a:endParaRPr lang="en-US" sz="6000" b="1" dirty="0">
              <a:ln w="22225">
                <a:solidFill>
                  <a:schemeClr val="accent2"/>
                </a:solidFill>
                <a:prstDash val="solid"/>
              </a:ln>
              <a:solidFill>
                <a:srgbClr val="0000CC"/>
              </a:solidFill>
            </a:endParaRPr>
          </a:p>
          <a:p>
            <a:pPr algn="ctr" eaLnBrk="1" hangingPunct="1">
              <a:defRPr/>
            </a:pPr>
            <a:r>
              <a:rPr lang="en-US" sz="6000" b="1" dirty="0">
                <a:ln w="22225">
                  <a:solidFill>
                    <a:schemeClr val="accent2"/>
                  </a:solidFill>
                  <a:prstDash val="solid"/>
                </a:ln>
                <a:solidFill>
                  <a:srgbClr val="0000CC"/>
                </a:solidFill>
              </a:rPr>
              <a:t>CÁC EM HỌC </a:t>
            </a:r>
            <a:r>
              <a:rPr lang="en-US" sz="6000" b="1" dirty="0">
                <a:ln w="22225">
                  <a:solidFill>
                    <a:schemeClr val="accent2"/>
                  </a:solidFill>
                  <a:prstDash val="solid"/>
                </a:ln>
                <a:solidFill>
                  <a:srgbClr val="0000CC"/>
                </a:solidFill>
              </a:rPr>
              <a:t>SINH</a:t>
            </a:r>
            <a:endParaRPr lang="en-US" sz="6000" b="1" dirty="0">
              <a:ln w="22225">
                <a:solidFill>
                  <a:schemeClr val="accent2"/>
                </a:solidFill>
                <a:prstDash val="solid"/>
              </a:ln>
              <a:solidFill>
                <a:srgbClr val="0000CC"/>
              </a:solidFill>
            </a:endParaRPr>
          </a:p>
        </p:txBody>
      </p:sp>
      <p:sp>
        <p:nvSpPr>
          <p:cNvPr id="5" name="TextBox 4"/>
          <p:cNvSpPr txBox="1"/>
          <p:nvPr/>
        </p:nvSpPr>
        <p:spPr>
          <a:xfrm>
            <a:off x="2667000" y="152400"/>
            <a:ext cx="4822825" cy="461963"/>
          </a:xfrm>
          <a:prstGeom prst="rect">
            <a:avLst/>
          </a:prstGeom>
          <a:noFill/>
        </p:spPr>
        <p:txBody>
          <a:bodyPr wrap="none">
            <a:spAutoFit/>
          </a:bodyPr>
          <a:lstStyle/>
          <a:p>
            <a:pPr eaLnBrk="1" hangingPunct="1">
              <a:defRPr/>
            </a:pPr>
            <a:r>
              <a:rPr lang="en-US" sz="2400" b="1" dirty="0">
                <a:latin typeface="+mn-lt"/>
                <a:cs typeface="Times New Roman" panose="02020603050405020304" pitchFamily="18" charset="0"/>
              </a:rPr>
              <a:t>TRƯỜNG TIỂU HỌC ĐOÀN KẾT</a:t>
            </a:r>
            <a:endParaRPr lang="en-GB" sz="2400" b="1" dirty="0">
              <a:latin typeface="+mn-lt"/>
              <a:cs typeface="Times New Roman" panose="02020603050405020304" pitchFamily="18" charset="0"/>
            </a:endParaRPr>
          </a:p>
        </p:txBody>
      </p:sp>
      <p:sp>
        <p:nvSpPr>
          <p:cNvPr id="6" name="Text Box 42"/>
          <p:cNvSpPr txBox="1">
            <a:spLocks noChangeArrowheads="1"/>
          </p:cNvSpPr>
          <p:nvPr/>
        </p:nvSpPr>
        <p:spPr bwMode="auto">
          <a:xfrm>
            <a:off x="943012" y="2917448"/>
            <a:ext cx="7608887" cy="17851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4400" b="1" dirty="0" err="1">
                <a:solidFill>
                  <a:srgbClr val="FF0000"/>
                </a:solidFill>
              </a:rPr>
              <a:t>Môn</a:t>
            </a:r>
            <a:r>
              <a:rPr lang="en-US" altLang="en-US" sz="4400" b="1" dirty="0">
                <a:solidFill>
                  <a:srgbClr val="FF0000"/>
                </a:solidFill>
              </a:rPr>
              <a:t>: </a:t>
            </a:r>
            <a:r>
              <a:rPr lang="en-US" altLang="en-US" sz="4400" b="1" dirty="0" smtClean="0">
                <a:solidFill>
                  <a:srgbClr val="FF0000"/>
                </a:solidFill>
              </a:rPr>
              <a:t>CHÍNH TẢ</a:t>
            </a:r>
            <a:endParaRPr lang="en-US" altLang="en-US" sz="4400" b="1" dirty="0">
              <a:solidFill>
                <a:srgbClr val="FF0000"/>
              </a:solidFill>
            </a:endParaRPr>
          </a:p>
          <a:p>
            <a:pPr algn="ctr" eaLnBrk="1" hangingPunct="1">
              <a:spcBef>
                <a:spcPct val="50000"/>
              </a:spcBef>
              <a:buFontTx/>
              <a:buNone/>
            </a:pPr>
            <a:r>
              <a:rPr lang="en-US" altLang="en-US" sz="4400" b="1" dirty="0" err="1">
                <a:solidFill>
                  <a:srgbClr val="FF0000"/>
                </a:solidFill>
              </a:rPr>
              <a:t>Lớp</a:t>
            </a:r>
            <a:r>
              <a:rPr lang="en-US" altLang="en-US" sz="4400" b="1" dirty="0">
                <a:solidFill>
                  <a:srgbClr val="FF0000"/>
                </a:solidFill>
              </a:rPr>
              <a:t> 4</a:t>
            </a:r>
            <a:endParaRPr lang="en-US" altLang="en-US" sz="4400" b="1" dirty="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50" name="Rectangle 6"/>
          <p:cNvSpPr>
            <a:spLocks noChangeArrowheads="1"/>
          </p:cNvSpPr>
          <p:nvPr/>
        </p:nvSpPr>
        <p:spPr bwMode="auto">
          <a:xfrm>
            <a:off x="0" y="480060"/>
            <a:ext cx="9144000" cy="5923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tabLst>
                <a:tab pos="396875" algn="l"/>
              </a:tabLst>
              <a:defRPr>
                <a:solidFill>
                  <a:schemeClr val="tx1"/>
                </a:solidFill>
                <a:latin typeface="Arial" panose="020B0604020202020204" pitchFamily="34" charset="0"/>
                <a:cs typeface="Arial" panose="020B0604020202020204" pitchFamily="34" charset="0"/>
              </a:defRPr>
            </a:lvl1pPr>
            <a:lvl2pPr marL="742950" indent="-285750" eaLnBrk="0" hangingPunct="0">
              <a:tabLst>
                <a:tab pos="396875" algn="l"/>
              </a:tabLst>
              <a:defRPr>
                <a:solidFill>
                  <a:schemeClr val="tx1"/>
                </a:solidFill>
                <a:latin typeface="Arial" panose="020B0604020202020204" pitchFamily="34" charset="0"/>
                <a:cs typeface="Arial" panose="020B0604020202020204" pitchFamily="34" charset="0"/>
              </a:defRPr>
            </a:lvl2pPr>
            <a:lvl3pPr marL="1143000" indent="-228600" eaLnBrk="0" hangingPunct="0">
              <a:tabLst>
                <a:tab pos="396875" algn="l"/>
              </a:tabLst>
              <a:defRPr>
                <a:solidFill>
                  <a:schemeClr val="tx1"/>
                </a:solidFill>
                <a:latin typeface="Arial" panose="020B0604020202020204" pitchFamily="34" charset="0"/>
                <a:cs typeface="Arial" panose="020B0604020202020204" pitchFamily="34" charset="0"/>
              </a:defRPr>
            </a:lvl3pPr>
            <a:lvl4pPr marL="1600200" indent="-228600" eaLnBrk="0" hangingPunct="0">
              <a:tabLst>
                <a:tab pos="396875" algn="l"/>
              </a:tabLst>
              <a:defRPr>
                <a:solidFill>
                  <a:schemeClr val="tx1"/>
                </a:solidFill>
                <a:latin typeface="Arial" panose="020B0604020202020204" pitchFamily="34" charset="0"/>
                <a:cs typeface="Arial" panose="020B0604020202020204" pitchFamily="34" charset="0"/>
              </a:defRPr>
            </a:lvl4pPr>
            <a:lvl5pPr marL="2057400" indent="-228600" eaLnBrk="0" hangingPunct="0">
              <a:tabLst>
                <a:tab pos="396875" algn="l"/>
              </a:tabLst>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tabLst>
                <a:tab pos="396875" algn="l"/>
              </a:tabLs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tabLst>
                <a:tab pos="396875" algn="l"/>
              </a:tabLs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tabLst>
                <a:tab pos="396875" algn="l"/>
              </a:tabLs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tabLst>
                <a:tab pos="396875" algn="l"/>
              </a:tabLst>
              <a:defRPr>
                <a:solidFill>
                  <a:schemeClr val="tx1"/>
                </a:solidFill>
                <a:latin typeface="Arial" panose="020B0604020202020204" pitchFamily="34" charset="0"/>
                <a:cs typeface="Arial" panose="020B0604020202020204" pitchFamily="34" charset="0"/>
              </a:defRPr>
            </a:lvl9pPr>
          </a:lstStyle>
          <a:p>
            <a:pPr algn="just"/>
            <a:r>
              <a:rPr lang="en-US" altLang="en-US" sz="3700">
                <a:solidFill>
                  <a:srgbClr val="006600"/>
                </a:solidFill>
                <a:latin typeface="Times New Roman" panose="02020603050405020304" pitchFamily="18" charset="0"/>
                <a:cs typeface="Times New Roman" panose="02020603050405020304" pitchFamily="18" charset="0"/>
              </a:rPr>
              <a:t>	</a:t>
            </a:r>
            <a:endParaRPr lang="en-US" altLang="en-US" sz="3700">
              <a:solidFill>
                <a:srgbClr val="006600"/>
              </a:solidFill>
              <a:latin typeface="Times New Roman" panose="02020603050405020304" pitchFamily="18" charset="0"/>
              <a:cs typeface="Times New Roman" panose="02020603050405020304" pitchFamily="18" charset="0"/>
            </a:endParaRPr>
          </a:p>
          <a:p>
            <a:pPr algn="just"/>
            <a:r>
              <a:rPr lang="en-US" altLang="en-US" sz="3600" b="1">
                <a:solidFill>
                  <a:schemeClr val="tx2"/>
                </a:solidFill>
                <a:latin typeface="Times New Roman" panose="02020603050405020304" pitchFamily="18" charset="0"/>
                <a:cs typeface="Times New Roman" panose="02020603050405020304" pitchFamily="18" charset="0"/>
              </a:rPr>
              <a:t>    </a:t>
            </a:r>
            <a:r>
              <a:rPr lang="en-US" altLang="en-US" sz="3400" b="1">
                <a:solidFill>
                  <a:schemeClr val="tx2"/>
                </a:solidFill>
                <a:latin typeface="Times New Roman" panose="02020603050405020304" pitchFamily="18" charset="0"/>
                <a:cs typeface="Times New Roman" panose="02020603050405020304" pitchFamily="18" charset="0"/>
              </a:rPr>
              <a:t>Một hôm, qua một vùng cỏ xước xanh dài, tôi chợt nghe tiếng khóc tỉ tê. Đi vài bước nữa, tôi gặp chị Nhà Trò  ngồi gục đầu bên tảng đá cuội.</a:t>
            </a:r>
            <a:endParaRPr lang="en-US" altLang="en-US" sz="3400" b="1">
              <a:solidFill>
                <a:schemeClr val="tx2"/>
              </a:solidFill>
              <a:latin typeface="Times New Roman" panose="02020603050405020304" pitchFamily="18" charset="0"/>
              <a:cs typeface="Times New Roman" panose="02020603050405020304" pitchFamily="18" charset="0"/>
            </a:endParaRPr>
          </a:p>
          <a:p>
            <a:pPr algn="just"/>
            <a:r>
              <a:rPr lang="en-US" altLang="en-US" sz="3400" b="1">
                <a:solidFill>
                  <a:schemeClr val="tx2"/>
                </a:solidFill>
                <a:latin typeface="Times New Roman" panose="02020603050405020304" pitchFamily="18" charset="0"/>
                <a:cs typeface="Times New Roman" panose="02020603050405020304" pitchFamily="18" charset="0"/>
              </a:rPr>
              <a:t>	Chị Nhà Trò đã bé nhỏ lại gầy yếu quá, người bự những phấn, như mới lột. Chị mặc áo thâm dài, đôi chỗ chấm điểm vàng, hai cánh mỏng như cánh bướm non, lại ngắn chùn chùn. Hình như cánh yếu quá, chưa quen mở, mà cho dù có khỏe cũng chẳng bay được xa. Tôi đến gần, chị Nhà Trò vẫn khóc.</a:t>
            </a:r>
            <a:endParaRPr lang="en-US" altLang="en-US" sz="3400" b="1">
              <a:solidFill>
                <a:schemeClr val="tx2"/>
              </a:solidFill>
              <a:latin typeface="Times New Roman" panose="02020603050405020304" pitchFamily="18" charset="0"/>
              <a:cs typeface="Times New Roman" panose="02020603050405020304" pitchFamily="18" charset="0"/>
            </a:endParaRPr>
          </a:p>
        </p:txBody>
      </p:sp>
      <p:sp>
        <p:nvSpPr>
          <p:cNvPr id="7171" name="Text Box 7"/>
          <p:cNvSpPr txBox="1">
            <a:spLocks noChangeArrowheads="1"/>
          </p:cNvSpPr>
          <p:nvPr/>
        </p:nvSpPr>
        <p:spPr bwMode="auto">
          <a:xfrm>
            <a:off x="2054225" y="304800"/>
            <a:ext cx="5824220" cy="645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3600" b="1">
                <a:solidFill>
                  <a:srgbClr val="FF3300"/>
                </a:solidFill>
                <a:latin typeface="Times New Roman" panose="02020603050405020304" pitchFamily="18" charset="0"/>
                <a:cs typeface="Times New Roman" panose="02020603050405020304" pitchFamily="18" charset="0"/>
              </a:rPr>
              <a:t>D</a:t>
            </a:r>
            <a:r>
              <a:rPr lang="en-US" altLang="en-US" sz="3600" b="1">
                <a:solidFill>
                  <a:srgbClr val="FF3300"/>
                </a:solidFill>
                <a:latin typeface="Times New Roman" panose="02020603050405020304" pitchFamily="18" charset="0"/>
                <a:cs typeface="Times New Roman" panose="02020603050405020304" pitchFamily="18" charset="0"/>
              </a:rPr>
              <a:t>ế Mèn bênh vực kẻ yếu</a:t>
            </a:r>
            <a:endParaRPr lang="en-US" altLang="en-US" sz="3600" b="1">
              <a:solidFill>
                <a:srgbClr val="FF33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6150"/>
                                        </p:tgtEl>
                                        <p:attrNameLst>
                                          <p:attrName>style.visibility</p:attrName>
                                        </p:attrNameLst>
                                      </p:cBhvr>
                                      <p:to>
                                        <p:strVal val="visible"/>
                                      </p:to>
                                    </p:set>
                                    <p:animEffect transition="in" filter="circle(in)">
                                      <p:cBhvr>
                                        <p:cTn id="7" dur="2000"/>
                                        <p:tgtEl>
                                          <p:spTgt spid="61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WordArt 5" descr="1"/>
          <p:cNvSpPr>
            <a:spLocks noChangeArrowheads="1" noChangeShapeType="1" noTextEdit="1"/>
          </p:cNvSpPr>
          <p:nvPr/>
        </p:nvSpPr>
        <p:spPr bwMode="auto">
          <a:xfrm>
            <a:off x="685800" y="685800"/>
            <a:ext cx="7543800" cy="3200400"/>
          </a:xfrm>
          <a:prstGeom prst="rect">
            <a:avLst/>
          </a:prstGeom>
        </p:spPr>
        <p:txBody>
          <a:bodyPr wrap="none" fromWordArt="1">
            <a:prstTxWarp prst="textPlain">
              <a:avLst>
                <a:gd name="adj" fmla="val 50000"/>
              </a:avLst>
            </a:prstTxWarp>
          </a:bodyPr>
          <a:lstStyle/>
          <a:p>
            <a:pPr algn="ctr"/>
            <a:r>
              <a:rPr lang="en-GB" kern="10">
                <a:ln w="9525">
                  <a:solidFill>
                    <a:srgbClr val="FF0000"/>
                  </a:solidFill>
                  <a:round/>
                </a:ln>
                <a:blipFill dpi="0" rotWithShape="1">
                  <a:blip r:embed="rId1"/>
                  <a:srcRect/>
                  <a:stretch>
                    <a:fillRect/>
                  </a:stretch>
                </a:blip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rPr>
              <a:t>VIẾT CHÍNH TẢ</a:t>
            </a:r>
            <a:endParaRPr lang="en-GB" kern="10">
              <a:ln w="9525">
                <a:solidFill>
                  <a:srgbClr val="FF0000"/>
                </a:solidFill>
                <a:round/>
              </a:ln>
              <a:blipFill dpi="0" rotWithShape="1">
                <a:blip r:embed="rId1"/>
                <a:srcRect/>
                <a:stretch>
                  <a:fillRect/>
                </a:stretch>
              </a:blipFill>
              <a:effectLst>
                <a:outerShdw dist="45791" dir="2021404" algn="ctr" rotWithShape="0">
                  <a:srgbClr val="B2B2B2">
                    <a:alpha val="79999"/>
                  </a:srgbClr>
                </a:outerShdw>
              </a:effectLst>
              <a:latin typeface="Times New Roman" panose="02020603050405020304" pitchFamily="18" charset="0"/>
              <a:cs typeface="Times New Roman" panose="02020603050405020304" pitchFamily="18" charset="0"/>
            </a:endParaRPr>
          </a:p>
        </p:txBody>
      </p:sp>
      <p:pic>
        <p:nvPicPr>
          <p:cNvPr id="9219" name="Picture 54" descr="GARDA037"/>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flipH="1">
            <a:off x="4648200" y="4192588"/>
            <a:ext cx="4114800" cy="2208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zo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88" name="Rectangle 48"/>
          <p:cNvSpPr>
            <a:spLocks noChangeArrowheads="1"/>
          </p:cNvSpPr>
          <p:nvPr/>
        </p:nvSpPr>
        <p:spPr bwMode="auto">
          <a:xfrm>
            <a:off x="0" y="152400"/>
            <a:ext cx="9144000" cy="521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80000"/>
              </a:lnSpc>
              <a:spcBef>
                <a:spcPct val="20000"/>
              </a:spcBef>
            </a:pPr>
            <a:r>
              <a:rPr lang="en-US" altLang="en-US" sz="4400" b="1" dirty="0"/>
              <a:t>2) </a:t>
            </a:r>
            <a:r>
              <a:rPr lang="en-US" altLang="en-US" sz="4400" b="1" dirty="0" err="1"/>
              <a:t>Điền</a:t>
            </a:r>
            <a:r>
              <a:rPr lang="en-US" altLang="en-US" sz="4400" b="1" dirty="0"/>
              <a:t> </a:t>
            </a:r>
            <a:r>
              <a:rPr lang="en-US" altLang="en-US" sz="4400" b="1" dirty="0" err="1" smtClean="0"/>
              <a:t>vào</a:t>
            </a:r>
            <a:r>
              <a:rPr lang="en-US" altLang="en-US" sz="4400" b="1" dirty="0" smtClean="0"/>
              <a:t> </a:t>
            </a:r>
            <a:r>
              <a:rPr lang="en-US" altLang="en-US" sz="4400" b="1" dirty="0" err="1" smtClean="0"/>
              <a:t>chỗ</a:t>
            </a:r>
            <a:r>
              <a:rPr lang="en-US" altLang="en-US" sz="4400" b="1" dirty="0" smtClean="0"/>
              <a:t> </a:t>
            </a:r>
            <a:r>
              <a:rPr lang="en-US" altLang="en-US" sz="4400" b="1" dirty="0" err="1" smtClean="0"/>
              <a:t>trống</a:t>
            </a:r>
            <a:r>
              <a:rPr lang="en-US" altLang="en-US" sz="4400" b="1" dirty="0" smtClean="0"/>
              <a:t>:</a:t>
            </a:r>
            <a:endParaRPr lang="en-US" altLang="en-US" sz="4400" b="1" dirty="0" smtClean="0"/>
          </a:p>
          <a:p>
            <a:pPr eaLnBrk="1" hangingPunct="1">
              <a:lnSpc>
                <a:spcPct val="80000"/>
              </a:lnSpc>
              <a:spcBef>
                <a:spcPct val="20000"/>
              </a:spcBef>
            </a:pPr>
            <a:r>
              <a:rPr lang="en-US" altLang="en-US" sz="4400" b="1" dirty="0" smtClean="0"/>
              <a:t>a) </a:t>
            </a:r>
            <a:r>
              <a:rPr lang="en-US" altLang="en-US" sz="4400" b="1" i="1" dirty="0" smtClean="0">
                <a:solidFill>
                  <a:srgbClr val="FF0000"/>
                </a:solidFill>
              </a:rPr>
              <a:t>l</a:t>
            </a:r>
            <a:r>
              <a:rPr lang="en-US" altLang="en-US" sz="4400" b="1" dirty="0" smtClean="0"/>
              <a:t> hay </a:t>
            </a:r>
            <a:r>
              <a:rPr lang="en-US" altLang="en-US" sz="4400" b="1" i="1" dirty="0" smtClean="0">
                <a:solidFill>
                  <a:srgbClr val="FF0000"/>
                </a:solidFill>
              </a:rPr>
              <a:t>n</a:t>
            </a:r>
            <a:endParaRPr lang="en-US" altLang="en-US" sz="4400" b="1" i="1" dirty="0" smtClean="0">
              <a:solidFill>
                <a:srgbClr val="FF0000"/>
              </a:solidFill>
            </a:endParaRPr>
          </a:p>
          <a:p>
            <a:pPr algn="just" eaLnBrk="1" hangingPunct="1">
              <a:lnSpc>
                <a:spcPct val="80000"/>
              </a:lnSpc>
              <a:spcBef>
                <a:spcPct val="20000"/>
              </a:spcBef>
            </a:pPr>
            <a:r>
              <a:rPr lang="en-US" altLang="en-US" sz="4400" b="1" dirty="0">
                <a:solidFill>
                  <a:srgbClr val="1C45B0"/>
                </a:solidFill>
              </a:rPr>
              <a:t>	</a:t>
            </a:r>
            <a:r>
              <a:rPr lang="en-US" altLang="en-US" sz="4400" b="1" dirty="0" err="1">
                <a:solidFill>
                  <a:srgbClr val="1C45B0"/>
                </a:solidFill>
              </a:rPr>
              <a:t>Không</a:t>
            </a:r>
            <a:r>
              <a:rPr lang="en-US" altLang="en-US" sz="4400" b="1" dirty="0">
                <a:solidFill>
                  <a:srgbClr val="1C45B0"/>
                </a:solidFill>
              </a:rPr>
              <a:t> </a:t>
            </a:r>
            <a:r>
              <a:rPr lang="en-US" altLang="en-US" sz="4400" b="1" dirty="0" err="1">
                <a:solidFill>
                  <a:srgbClr val="1C45B0"/>
                </a:solidFill>
              </a:rPr>
              <a:t>thể</a:t>
            </a:r>
            <a:r>
              <a:rPr lang="en-US" altLang="en-US" sz="4400" b="1" dirty="0">
                <a:solidFill>
                  <a:srgbClr val="1C45B0"/>
                </a:solidFill>
              </a:rPr>
              <a:t> .…</a:t>
            </a:r>
            <a:r>
              <a:rPr lang="en-US" altLang="en-US" sz="4400" b="1" dirty="0" err="1">
                <a:solidFill>
                  <a:srgbClr val="1C45B0"/>
                </a:solidFill>
              </a:rPr>
              <a:t>ẫn</a:t>
            </a:r>
            <a:r>
              <a:rPr lang="en-US" altLang="en-US" sz="4400" b="1" dirty="0">
                <a:solidFill>
                  <a:srgbClr val="1C45B0"/>
                </a:solidFill>
              </a:rPr>
              <a:t> </a:t>
            </a:r>
            <a:r>
              <a:rPr lang="en-US" altLang="en-US" sz="4400" b="1" dirty="0" err="1">
                <a:solidFill>
                  <a:srgbClr val="1C45B0"/>
                </a:solidFill>
              </a:rPr>
              <a:t>chị</a:t>
            </a:r>
            <a:r>
              <a:rPr lang="en-US" altLang="en-US" sz="4400" b="1" dirty="0">
                <a:solidFill>
                  <a:srgbClr val="1C45B0"/>
                </a:solidFill>
              </a:rPr>
              <a:t> </a:t>
            </a:r>
            <a:r>
              <a:rPr lang="en-US" altLang="en-US" sz="4400" b="1" dirty="0" err="1">
                <a:solidFill>
                  <a:srgbClr val="1C45B0"/>
                </a:solidFill>
              </a:rPr>
              <a:t>Chấm</a:t>
            </a:r>
            <a:r>
              <a:rPr lang="en-US" altLang="en-US" sz="4400" b="1" dirty="0">
                <a:solidFill>
                  <a:srgbClr val="1C45B0"/>
                </a:solidFill>
              </a:rPr>
              <a:t> </a:t>
            </a:r>
            <a:r>
              <a:rPr lang="en-US" altLang="en-US" sz="4400" b="1" dirty="0" err="1">
                <a:solidFill>
                  <a:srgbClr val="1C45B0"/>
                </a:solidFill>
              </a:rPr>
              <a:t>với</a:t>
            </a:r>
            <a:r>
              <a:rPr lang="en-US" altLang="en-US" sz="4400" b="1" dirty="0">
                <a:solidFill>
                  <a:srgbClr val="1C45B0"/>
                </a:solidFill>
              </a:rPr>
              <a:t> </a:t>
            </a:r>
            <a:r>
              <a:rPr lang="en-US" altLang="en-US" sz="4400" b="1" dirty="0" err="1">
                <a:solidFill>
                  <a:srgbClr val="1C45B0"/>
                </a:solidFill>
              </a:rPr>
              <a:t>bất</a:t>
            </a:r>
            <a:r>
              <a:rPr lang="en-US" altLang="en-US" sz="4400" b="1" dirty="0">
                <a:solidFill>
                  <a:srgbClr val="1C45B0"/>
                </a:solidFill>
              </a:rPr>
              <a:t> </a:t>
            </a:r>
            <a:r>
              <a:rPr lang="en-US" altLang="en-US" sz="4400" b="1" dirty="0" err="1">
                <a:solidFill>
                  <a:srgbClr val="1C45B0"/>
                </a:solidFill>
              </a:rPr>
              <a:t>cứ</a:t>
            </a:r>
            <a:r>
              <a:rPr lang="en-US" altLang="en-US" sz="4400" b="1" dirty="0">
                <a:solidFill>
                  <a:srgbClr val="1C45B0"/>
                </a:solidFill>
              </a:rPr>
              <a:t> </a:t>
            </a:r>
            <a:r>
              <a:rPr lang="en-US" altLang="en-US" sz="4400" b="1" dirty="0" err="1">
                <a:solidFill>
                  <a:srgbClr val="1C45B0"/>
                </a:solidFill>
              </a:rPr>
              <a:t>người</a:t>
            </a:r>
            <a:r>
              <a:rPr lang="en-US" altLang="en-US" sz="4400" b="1" dirty="0">
                <a:solidFill>
                  <a:srgbClr val="1C45B0"/>
                </a:solidFill>
              </a:rPr>
              <a:t> </a:t>
            </a:r>
            <a:r>
              <a:rPr lang="en-US" altLang="en-US" sz="4400" b="1" dirty="0" err="1">
                <a:solidFill>
                  <a:srgbClr val="1C45B0"/>
                </a:solidFill>
              </a:rPr>
              <a:t>nào</a:t>
            </a:r>
            <a:r>
              <a:rPr lang="en-US" altLang="en-US" sz="4400" b="1" dirty="0">
                <a:solidFill>
                  <a:srgbClr val="1C45B0"/>
                </a:solidFill>
              </a:rPr>
              <a:t> </a:t>
            </a:r>
            <a:r>
              <a:rPr lang="en-US" altLang="en-US" sz="4400" b="1" dirty="0" err="1">
                <a:solidFill>
                  <a:srgbClr val="1C45B0"/>
                </a:solidFill>
              </a:rPr>
              <a:t>khác</a:t>
            </a:r>
            <a:r>
              <a:rPr lang="en-US" altLang="en-US" sz="4400" b="1" dirty="0">
                <a:solidFill>
                  <a:srgbClr val="1C45B0"/>
                </a:solidFill>
              </a:rPr>
              <a:t>. </a:t>
            </a:r>
            <a:r>
              <a:rPr lang="en-US" altLang="en-US" sz="4400" b="1" dirty="0" err="1">
                <a:solidFill>
                  <a:srgbClr val="1C45B0"/>
                </a:solidFill>
              </a:rPr>
              <a:t>Chị</a:t>
            </a:r>
            <a:r>
              <a:rPr lang="en-US" altLang="en-US" sz="4400" b="1" dirty="0">
                <a:solidFill>
                  <a:srgbClr val="1C45B0"/>
                </a:solidFill>
              </a:rPr>
              <a:t> </a:t>
            </a:r>
            <a:r>
              <a:rPr lang="en-US" altLang="en-US" sz="4400" b="1" dirty="0" err="1">
                <a:solidFill>
                  <a:srgbClr val="1C45B0"/>
                </a:solidFill>
              </a:rPr>
              <a:t>có</a:t>
            </a:r>
            <a:r>
              <a:rPr lang="en-US" altLang="en-US" sz="4400" b="1" dirty="0">
                <a:solidFill>
                  <a:srgbClr val="1C45B0"/>
                </a:solidFill>
              </a:rPr>
              <a:t> </a:t>
            </a:r>
            <a:r>
              <a:rPr lang="en-US" altLang="en-US" sz="4400" b="1" dirty="0" err="1">
                <a:solidFill>
                  <a:srgbClr val="1C45B0"/>
                </a:solidFill>
              </a:rPr>
              <a:t>một</a:t>
            </a:r>
            <a:r>
              <a:rPr lang="en-US" altLang="en-US" sz="4400" b="1" dirty="0">
                <a:solidFill>
                  <a:srgbClr val="1C45B0"/>
                </a:solidFill>
              </a:rPr>
              <a:t> </a:t>
            </a:r>
            <a:r>
              <a:rPr lang="en-US" altLang="en-US" sz="4400" b="1" dirty="0" err="1">
                <a:solidFill>
                  <a:srgbClr val="1C45B0"/>
                </a:solidFill>
              </a:rPr>
              <a:t>thân</a:t>
            </a:r>
            <a:r>
              <a:rPr lang="en-US" altLang="en-US" sz="4400" b="1" dirty="0">
                <a:solidFill>
                  <a:srgbClr val="1C45B0"/>
                </a:solidFill>
              </a:rPr>
              <a:t> </a:t>
            </a:r>
            <a:r>
              <a:rPr lang="en-US" altLang="en-US" sz="4400" b="1" dirty="0" err="1">
                <a:solidFill>
                  <a:srgbClr val="1C45B0"/>
                </a:solidFill>
              </a:rPr>
              <a:t>hình</a:t>
            </a:r>
            <a:r>
              <a:rPr lang="en-US" altLang="en-US" sz="4400" b="1" dirty="0">
                <a:solidFill>
                  <a:srgbClr val="1C45B0"/>
                </a:solidFill>
              </a:rPr>
              <a:t> …ở </a:t>
            </a:r>
            <a:r>
              <a:rPr lang="en-US" altLang="en-US" sz="4400" b="1" dirty="0" err="1">
                <a:solidFill>
                  <a:srgbClr val="1C45B0"/>
                </a:solidFill>
              </a:rPr>
              <a:t>nang</a:t>
            </a:r>
            <a:r>
              <a:rPr lang="en-US" altLang="en-US" sz="4400" b="1" dirty="0">
                <a:solidFill>
                  <a:srgbClr val="1C45B0"/>
                </a:solidFill>
              </a:rPr>
              <a:t> </a:t>
            </a:r>
            <a:r>
              <a:rPr lang="en-US" altLang="en-US" sz="4400" b="1" dirty="0" err="1">
                <a:solidFill>
                  <a:srgbClr val="1C45B0"/>
                </a:solidFill>
              </a:rPr>
              <a:t>rất</a:t>
            </a:r>
            <a:r>
              <a:rPr lang="en-US" altLang="en-US" sz="4400" b="1" dirty="0">
                <a:solidFill>
                  <a:srgbClr val="1C45B0"/>
                </a:solidFill>
              </a:rPr>
              <a:t> </a:t>
            </a:r>
            <a:r>
              <a:rPr lang="en-US" altLang="en-US" sz="4400" b="1" dirty="0" err="1">
                <a:solidFill>
                  <a:srgbClr val="1C45B0"/>
                </a:solidFill>
              </a:rPr>
              <a:t>cân</a:t>
            </a:r>
            <a:r>
              <a:rPr lang="en-US" altLang="en-US" sz="4400" b="1" dirty="0">
                <a:solidFill>
                  <a:srgbClr val="1C45B0"/>
                </a:solidFill>
              </a:rPr>
              <a:t> </a:t>
            </a:r>
            <a:r>
              <a:rPr lang="en-US" altLang="en-US" sz="4400" b="1" dirty="0" err="1">
                <a:solidFill>
                  <a:srgbClr val="1C45B0"/>
                </a:solidFill>
              </a:rPr>
              <a:t>đối</a:t>
            </a:r>
            <a:r>
              <a:rPr lang="en-US" altLang="en-US" sz="4400" b="1" dirty="0">
                <a:solidFill>
                  <a:srgbClr val="1C45B0"/>
                </a:solidFill>
              </a:rPr>
              <a:t>. Hai </a:t>
            </a:r>
            <a:r>
              <a:rPr lang="en-US" altLang="en-US" sz="4400" b="1" dirty="0" err="1">
                <a:solidFill>
                  <a:srgbClr val="1C45B0"/>
                </a:solidFill>
              </a:rPr>
              <a:t>cánh</a:t>
            </a:r>
            <a:r>
              <a:rPr lang="en-US" altLang="en-US" sz="4400" b="1" dirty="0">
                <a:solidFill>
                  <a:srgbClr val="1C45B0"/>
                </a:solidFill>
              </a:rPr>
              <a:t> </a:t>
            </a:r>
            <a:r>
              <a:rPr lang="en-US" altLang="en-US" sz="4400" b="1" dirty="0" err="1">
                <a:solidFill>
                  <a:srgbClr val="1C45B0"/>
                </a:solidFill>
              </a:rPr>
              <a:t>tay</a:t>
            </a:r>
            <a:r>
              <a:rPr lang="en-US" altLang="en-US" sz="4400" b="1" dirty="0">
                <a:solidFill>
                  <a:srgbClr val="1C45B0"/>
                </a:solidFill>
              </a:rPr>
              <a:t> </a:t>
            </a:r>
            <a:r>
              <a:rPr lang="en-US" altLang="en-US" sz="4400" b="1" dirty="0" err="1">
                <a:solidFill>
                  <a:srgbClr val="1C45B0"/>
                </a:solidFill>
              </a:rPr>
              <a:t>béo</a:t>
            </a:r>
            <a:r>
              <a:rPr lang="en-US" altLang="en-US" sz="4400" b="1" dirty="0">
                <a:solidFill>
                  <a:srgbClr val="1C45B0"/>
                </a:solidFill>
              </a:rPr>
              <a:t>….</a:t>
            </a:r>
            <a:r>
              <a:rPr lang="en-US" altLang="en-US" sz="4400" b="1" dirty="0" err="1">
                <a:solidFill>
                  <a:srgbClr val="1C45B0"/>
                </a:solidFill>
              </a:rPr>
              <a:t>ẳn</a:t>
            </a:r>
            <a:r>
              <a:rPr lang="en-US" altLang="en-US" sz="4400" b="1" dirty="0">
                <a:solidFill>
                  <a:srgbClr val="1C45B0"/>
                </a:solidFill>
              </a:rPr>
              <a:t>, </a:t>
            </a:r>
            <a:r>
              <a:rPr lang="en-US" altLang="en-US" sz="4400" b="1" dirty="0" err="1">
                <a:solidFill>
                  <a:srgbClr val="1C45B0"/>
                </a:solidFill>
              </a:rPr>
              <a:t>chắc</a:t>
            </a:r>
            <a:r>
              <a:rPr lang="en-US" altLang="en-US" sz="4400" b="1" dirty="0">
                <a:solidFill>
                  <a:srgbClr val="1C45B0"/>
                </a:solidFill>
              </a:rPr>
              <a:t> ...</a:t>
            </a:r>
            <a:r>
              <a:rPr lang="en-US" altLang="en-US" sz="4400" b="1" dirty="0" err="1">
                <a:solidFill>
                  <a:srgbClr val="1C45B0"/>
                </a:solidFill>
              </a:rPr>
              <a:t>ịch</a:t>
            </a:r>
            <a:r>
              <a:rPr lang="en-US" altLang="en-US" sz="4400" b="1" dirty="0">
                <a:solidFill>
                  <a:srgbClr val="1C45B0"/>
                </a:solidFill>
              </a:rPr>
              <a:t>. </a:t>
            </a:r>
            <a:r>
              <a:rPr lang="en-US" altLang="en-US" sz="4400" b="1" dirty="0" err="1">
                <a:solidFill>
                  <a:srgbClr val="1C45B0"/>
                </a:solidFill>
              </a:rPr>
              <a:t>Đôi</a:t>
            </a:r>
            <a:r>
              <a:rPr lang="en-US" altLang="en-US" sz="4400" b="1" dirty="0">
                <a:solidFill>
                  <a:srgbClr val="1C45B0"/>
                </a:solidFill>
              </a:rPr>
              <a:t> …</a:t>
            </a:r>
            <a:r>
              <a:rPr lang="en-US" altLang="en-US" sz="4400" b="1" dirty="0" err="1">
                <a:solidFill>
                  <a:srgbClr val="1C45B0"/>
                </a:solidFill>
              </a:rPr>
              <a:t>ông</a:t>
            </a:r>
            <a:r>
              <a:rPr lang="en-US" altLang="en-US" sz="4400" b="1" dirty="0">
                <a:solidFill>
                  <a:srgbClr val="1C45B0"/>
                </a:solidFill>
              </a:rPr>
              <a:t> </a:t>
            </a:r>
            <a:r>
              <a:rPr lang="en-US" altLang="en-US" sz="4400" b="1" dirty="0" err="1">
                <a:solidFill>
                  <a:srgbClr val="1C45B0"/>
                </a:solidFill>
              </a:rPr>
              <a:t>mày</a:t>
            </a:r>
            <a:r>
              <a:rPr lang="en-US" altLang="en-US" sz="4400" b="1" dirty="0">
                <a:solidFill>
                  <a:srgbClr val="1C45B0"/>
                </a:solidFill>
              </a:rPr>
              <a:t> </a:t>
            </a:r>
            <a:r>
              <a:rPr lang="en-US" altLang="en-US" sz="4400" b="1" dirty="0" err="1">
                <a:solidFill>
                  <a:srgbClr val="1C45B0"/>
                </a:solidFill>
              </a:rPr>
              <a:t>không</a:t>
            </a:r>
            <a:r>
              <a:rPr lang="en-US" altLang="en-US" sz="4400" b="1" dirty="0">
                <a:solidFill>
                  <a:srgbClr val="1C45B0"/>
                </a:solidFill>
              </a:rPr>
              <a:t> </a:t>
            </a:r>
            <a:r>
              <a:rPr lang="en-US" altLang="en-US" sz="4400" b="1" dirty="0" err="1">
                <a:solidFill>
                  <a:srgbClr val="1C45B0"/>
                </a:solidFill>
              </a:rPr>
              <a:t>tỉa</a:t>
            </a:r>
            <a:r>
              <a:rPr lang="en-US" altLang="en-US" sz="4400" b="1" dirty="0">
                <a:solidFill>
                  <a:srgbClr val="1C45B0"/>
                </a:solidFill>
              </a:rPr>
              <a:t> </a:t>
            </a:r>
            <a:r>
              <a:rPr lang="en-US" altLang="en-US" sz="4400" b="1" dirty="0" err="1">
                <a:solidFill>
                  <a:srgbClr val="1C45B0"/>
                </a:solidFill>
              </a:rPr>
              <a:t>bao</a:t>
            </a:r>
            <a:r>
              <a:rPr lang="en-US" altLang="en-US" sz="4400" b="1" dirty="0">
                <a:solidFill>
                  <a:srgbClr val="1C45B0"/>
                </a:solidFill>
              </a:rPr>
              <a:t> </a:t>
            </a:r>
            <a:r>
              <a:rPr lang="en-US" altLang="en-US" sz="4400" b="1" dirty="0" err="1">
                <a:solidFill>
                  <a:srgbClr val="1C45B0"/>
                </a:solidFill>
              </a:rPr>
              <a:t>giờ</a:t>
            </a:r>
            <a:r>
              <a:rPr lang="en-US" altLang="en-US" sz="4400" b="1" dirty="0">
                <a:solidFill>
                  <a:srgbClr val="1C45B0"/>
                </a:solidFill>
              </a:rPr>
              <a:t>, </a:t>
            </a:r>
            <a:r>
              <a:rPr lang="en-US" altLang="en-US" sz="4400" b="1" dirty="0" err="1">
                <a:solidFill>
                  <a:srgbClr val="1C45B0"/>
                </a:solidFill>
              </a:rPr>
              <a:t>mọc</a:t>
            </a:r>
            <a:r>
              <a:rPr lang="en-US" altLang="en-US" sz="4400" b="1" dirty="0">
                <a:solidFill>
                  <a:srgbClr val="1C45B0"/>
                </a:solidFill>
              </a:rPr>
              <a:t> …</a:t>
            </a:r>
            <a:r>
              <a:rPr lang="en-US" altLang="en-US" sz="4400" b="1" dirty="0" err="1">
                <a:solidFill>
                  <a:srgbClr val="1C45B0"/>
                </a:solidFill>
              </a:rPr>
              <a:t>oà</a:t>
            </a:r>
            <a:r>
              <a:rPr lang="en-US" altLang="en-US" sz="4400" b="1" dirty="0">
                <a:solidFill>
                  <a:srgbClr val="1C45B0"/>
                </a:solidFill>
              </a:rPr>
              <a:t> </a:t>
            </a:r>
            <a:r>
              <a:rPr lang="en-US" altLang="en-US" sz="4400" b="1" dirty="0" err="1">
                <a:solidFill>
                  <a:srgbClr val="1C45B0"/>
                </a:solidFill>
              </a:rPr>
              <a:t>xoà</a:t>
            </a:r>
            <a:r>
              <a:rPr lang="en-US" altLang="en-US" sz="4400" b="1" dirty="0">
                <a:solidFill>
                  <a:srgbClr val="1C45B0"/>
                </a:solidFill>
              </a:rPr>
              <a:t> </a:t>
            </a:r>
            <a:r>
              <a:rPr lang="en-US" altLang="en-US" sz="4400" b="1" dirty="0" err="1">
                <a:solidFill>
                  <a:srgbClr val="1C45B0"/>
                </a:solidFill>
              </a:rPr>
              <a:t>tự</a:t>
            </a:r>
            <a:r>
              <a:rPr lang="en-US" altLang="en-US" sz="4400" b="1" dirty="0">
                <a:solidFill>
                  <a:srgbClr val="1C45B0"/>
                </a:solidFill>
              </a:rPr>
              <a:t> </a:t>
            </a:r>
            <a:r>
              <a:rPr lang="en-US" altLang="en-US" sz="4400" b="1" dirty="0" err="1">
                <a:solidFill>
                  <a:srgbClr val="1C45B0"/>
                </a:solidFill>
              </a:rPr>
              <a:t>nhiên</a:t>
            </a:r>
            <a:r>
              <a:rPr lang="en-US" altLang="en-US" sz="4400" b="1" dirty="0">
                <a:solidFill>
                  <a:srgbClr val="1C45B0"/>
                </a:solidFill>
              </a:rPr>
              <a:t>, …</a:t>
            </a:r>
            <a:r>
              <a:rPr lang="en-US" altLang="en-US" sz="4400" b="1" dirty="0" err="1">
                <a:solidFill>
                  <a:srgbClr val="1C45B0"/>
                </a:solidFill>
              </a:rPr>
              <a:t>àm</a:t>
            </a:r>
            <a:r>
              <a:rPr lang="en-US" altLang="en-US" sz="4400" b="1" dirty="0">
                <a:solidFill>
                  <a:srgbClr val="1C45B0"/>
                </a:solidFill>
              </a:rPr>
              <a:t>  </a:t>
            </a:r>
            <a:r>
              <a:rPr lang="en-US" altLang="en-US" sz="4400" b="1" dirty="0" err="1">
                <a:solidFill>
                  <a:srgbClr val="1C45B0"/>
                </a:solidFill>
              </a:rPr>
              <a:t>cho</a:t>
            </a:r>
            <a:r>
              <a:rPr lang="en-US" altLang="en-US" sz="4400" b="1" dirty="0">
                <a:solidFill>
                  <a:srgbClr val="1C45B0"/>
                </a:solidFill>
              </a:rPr>
              <a:t> </a:t>
            </a:r>
            <a:r>
              <a:rPr lang="en-US" altLang="en-US" sz="4400" b="1" dirty="0" err="1">
                <a:solidFill>
                  <a:srgbClr val="1C45B0"/>
                </a:solidFill>
              </a:rPr>
              <a:t>đôi</a:t>
            </a:r>
            <a:r>
              <a:rPr lang="en-US" altLang="en-US" sz="4400" b="1" dirty="0">
                <a:solidFill>
                  <a:srgbClr val="1C45B0"/>
                </a:solidFill>
              </a:rPr>
              <a:t> </a:t>
            </a:r>
            <a:r>
              <a:rPr lang="en-US" altLang="en-US" sz="4400" b="1" dirty="0" err="1">
                <a:solidFill>
                  <a:srgbClr val="1C45B0"/>
                </a:solidFill>
              </a:rPr>
              <a:t>mắt</a:t>
            </a:r>
            <a:r>
              <a:rPr lang="en-US" altLang="en-US" sz="4400" b="1" dirty="0">
                <a:solidFill>
                  <a:srgbClr val="1C45B0"/>
                </a:solidFill>
              </a:rPr>
              <a:t> </a:t>
            </a:r>
            <a:r>
              <a:rPr lang="en-US" altLang="en-US" sz="4400" b="1" dirty="0" err="1">
                <a:solidFill>
                  <a:srgbClr val="1C45B0"/>
                </a:solidFill>
              </a:rPr>
              <a:t>sắc</a:t>
            </a:r>
            <a:r>
              <a:rPr lang="en-US" altLang="en-US" sz="4400" b="1" dirty="0">
                <a:solidFill>
                  <a:srgbClr val="1C45B0"/>
                </a:solidFill>
              </a:rPr>
              <a:t> </a:t>
            </a:r>
            <a:r>
              <a:rPr lang="en-US" altLang="en-US" sz="4400" b="1" dirty="0" err="1">
                <a:solidFill>
                  <a:srgbClr val="1C45B0"/>
                </a:solidFill>
              </a:rPr>
              <a:t>sảo</a:t>
            </a:r>
            <a:r>
              <a:rPr lang="en-US" altLang="en-US" sz="4400" b="1" dirty="0">
                <a:solidFill>
                  <a:srgbClr val="1C45B0"/>
                </a:solidFill>
              </a:rPr>
              <a:t> </a:t>
            </a:r>
            <a:r>
              <a:rPr lang="en-US" altLang="en-US" sz="4400" b="1" dirty="0" err="1">
                <a:solidFill>
                  <a:srgbClr val="1C45B0"/>
                </a:solidFill>
              </a:rPr>
              <a:t>của</a:t>
            </a:r>
            <a:r>
              <a:rPr lang="en-US" altLang="en-US" sz="4400" b="1" dirty="0">
                <a:solidFill>
                  <a:srgbClr val="1C45B0"/>
                </a:solidFill>
              </a:rPr>
              <a:t> </a:t>
            </a:r>
            <a:r>
              <a:rPr lang="en-US" altLang="en-US" sz="4400" b="1" dirty="0" err="1">
                <a:solidFill>
                  <a:srgbClr val="1C45B0"/>
                </a:solidFill>
              </a:rPr>
              <a:t>chị</a:t>
            </a:r>
            <a:r>
              <a:rPr lang="en-US" altLang="en-US" sz="4400" b="1" dirty="0">
                <a:solidFill>
                  <a:srgbClr val="1C45B0"/>
                </a:solidFill>
              </a:rPr>
              <a:t> </a:t>
            </a:r>
            <a:r>
              <a:rPr lang="en-US" altLang="en-US" sz="4400" b="1" dirty="0" err="1">
                <a:solidFill>
                  <a:srgbClr val="1C45B0"/>
                </a:solidFill>
              </a:rPr>
              <a:t>dịu</a:t>
            </a:r>
            <a:r>
              <a:rPr lang="en-US" altLang="en-US" sz="4400" b="1" dirty="0">
                <a:solidFill>
                  <a:srgbClr val="1C45B0"/>
                </a:solidFill>
              </a:rPr>
              <a:t> </a:t>
            </a:r>
            <a:r>
              <a:rPr lang="en-US" altLang="en-US" sz="4400" b="1" dirty="0" err="1">
                <a:solidFill>
                  <a:srgbClr val="1C45B0"/>
                </a:solidFill>
              </a:rPr>
              <a:t>dàng</a:t>
            </a:r>
            <a:r>
              <a:rPr lang="en-US" altLang="en-US" sz="4400" b="1" dirty="0">
                <a:solidFill>
                  <a:srgbClr val="1C45B0"/>
                </a:solidFill>
              </a:rPr>
              <a:t> </a:t>
            </a:r>
            <a:r>
              <a:rPr lang="en-US" altLang="en-US" sz="4400" b="1" dirty="0" err="1">
                <a:solidFill>
                  <a:srgbClr val="1C45B0"/>
                </a:solidFill>
              </a:rPr>
              <a:t>đi</a:t>
            </a:r>
            <a:r>
              <a:rPr lang="en-US" altLang="en-US" sz="4400" b="1" dirty="0">
                <a:solidFill>
                  <a:srgbClr val="1C45B0"/>
                </a:solidFill>
              </a:rPr>
              <a:t>.</a:t>
            </a:r>
            <a:endParaRPr lang="en-US" altLang="en-US" sz="4400" b="1" dirty="0">
              <a:solidFill>
                <a:srgbClr val="1C45B0"/>
              </a:solidFill>
            </a:endParaRPr>
          </a:p>
          <a:p>
            <a:pPr algn="just" eaLnBrk="1" hangingPunct="1">
              <a:lnSpc>
                <a:spcPct val="80000"/>
              </a:lnSpc>
              <a:spcBef>
                <a:spcPct val="20000"/>
              </a:spcBef>
            </a:pPr>
            <a:r>
              <a:rPr lang="en-US" altLang="en-US" sz="4400" b="1" dirty="0">
                <a:solidFill>
                  <a:srgbClr val="1C45B0"/>
                </a:solidFill>
              </a:rPr>
              <a:t>					</a:t>
            </a:r>
            <a:r>
              <a:rPr lang="en-US" altLang="en-US" sz="4400" dirty="0"/>
              <a:t>	Theo </a:t>
            </a:r>
            <a:r>
              <a:rPr lang="en-US" altLang="en-US" sz="4400" dirty="0" err="1"/>
              <a:t>Đào</a:t>
            </a:r>
            <a:r>
              <a:rPr lang="en-US" altLang="en-US" sz="4400" dirty="0"/>
              <a:t> </a:t>
            </a:r>
            <a:r>
              <a:rPr lang="en-US" altLang="en-US" sz="4400" dirty="0" err="1"/>
              <a:t>Vũ</a:t>
            </a:r>
            <a:endParaRPr lang="en-US" altLang="en-US" sz="4400" dirty="0"/>
          </a:p>
        </p:txBody>
      </p:sp>
      <p:sp>
        <p:nvSpPr>
          <p:cNvPr id="4" name="Rectangle 3"/>
          <p:cNvSpPr/>
          <p:nvPr/>
        </p:nvSpPr>
        <p:spPr>
          <a:xfrm>
            <a:off x="4211638" y="1295400"/>
            <a:ext cx="436562" cy="8064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800" b="1" dirty="0">
                <a:solidFill>
                  <a:srgbClr val="FF3300"/>
                </a:solidFill>
                <a:latin typeface="Times New Roman" panose="02020603050405020304" pitchFamily="18" charset="0"/>
                <a:cs typeface="Times New Roman" panose="02020603050405020304" pitchFamily="18" charset="0"/>
              </a:rPr>
              <a:t>l</a:t>
            </a:r>
            <a:endParaRPr lang="en-US" sz="4800" b="1" dirty="0">
              <a:solidFill>
                <a:srgbClr val="FF3300"/>
              </a:solidFill>
              <a:latin typeface="Times New Roman" panose="02020603050405020304" pitchFamily="18" charset="0"/>
              <a:cs typeface="Times New Roman" panose="02020603050405020304" pitchFamily="18" charset="0"/>
            </a:endParaRPr>
          </a:p>
        </p:txBody>
      </p:sp>
      <p:sp>
        <p:nvSpPr>
          <p:cNvPr id="2" name="Rectangle 3"/>
          <p:cNvSpPr/>
          <p:nvPr/>
        </p:nvSpPr>
        <p:spPr>
          <a:xfrm>
            <a:off x="4191000" y="2452688"/>
            <a:ext cx="620713" cy="67151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5400" b="1" dirty="0">
                <a:solidFill>
                  <a:srgbClr val="FF3300"/>
                </a:solidFill>
                <a:latin typeface="Times New Roman" panose="02020603050405020304" pitchFamily="18" charset="0"/>
                <a:cs typeface="Times New Roman" panose="02020603050405020304" pitchFamily="18" charset="0"/>
              </a:rPr>
              <a:t>n</a:t>
            </a:r>
            <a:endParaRPr lang="en-US" sz="5400" b="1" dirty="0">
              <a:solidFill>
                <a:srgbClr val="FF3300"/>
              </a:solidFill>
              <a:latin typeface="Times New Roman" panose="02020603050405020304" pitchFamily="18" charset="0"/>
              <a:cs typeface="Times New Roman" panose="02020603050405020304" pitchFamily="18" charset="0"/>
            </a:endParaRPr>
          </a:p>
        </p:txBody>
      </p:sp>
      <p:sp>
        <p:nvSpPr>
          <p:cNvPr id="3" name="Rectangle 3"/>
          <p:cNvSpPr/>
          <p:nvPr/>
        </p:nvSpPr>
        <p:spPr>
          <a:xfrm>
            <a:off x="6421438" y="2971800"/>
            <a:ext cx="436562" cy="67151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800" b="1">
                <a:solidFill>
                  <a:srgbClr val="FF3300"/>
                </a:solidFill>
                <a:latin typeface="Times New Roman" panose="02020603050405020304" pitchFamily="18" charset="0"/>
                <a:cs typeface="Times New Roman" panose="02020603050405020304" pitchFamily="18" charset="0"/>
              </a:rPr>
              <a:t>l</a:t>
            </a:r>
            <a:endParaRPr lang="en-US" sz="4800" b="1">
              <a:solidFill>
                <a:srgbClr val="FF3300"/>
              </a:solidFill>
              <a:latin typeface="Times New Roman" panose="02020603050405020304" pitchFamily="18" charset="0"/>
              <a:cs typeface="Times New Roman" panose="02020603050405020304" pitchFamily="18" charset="0"/>
            </a:endParaRPr>
          </a:p>
        </p:txBody>
      </p:sp>
      <p:sp>
        <p:nvSpPr>
          <p:cNvPr id="5" name="Rectangle 3"/>
          <p:cNvSpPr/>
          <p:nvPr/>
        </p:nvSpPr>
        <p:spPr>
          <a:xfrm>
            <a:off x="103188" y="3402013"/>
            <a:ext cx="582612" cy="94138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800" b="1">
                <a:solidFill>
                  <a:srgbClr val="FF3300"/>
                </a:solidFill>
                <a:latin typeface="Times New Roman" panose="02020603050405020304" pitchFamily="18" charset="0"/>
                <a:cs typeface="Times New Roman" panose="02020603050405020304" pitchFamily="18" charset="0"/>
              </a:rPr>
              <a:t>n</a:t>
            </a:r>
            <a:endParaRPr lang="en-US" sz="4800" b="1">
              <a:solidFill>
                <a:srgbClr val="FF3300"/>
              </a:solidFill>
              <a:latin typeface="Times New Roman" panose="02020603050405020304" pitchFamily="18" charset="0"/>
              <a:cs typeface="Times New Roman" panose="02020603050405020304" pitchFamily="18" charset="0"/>
            </a:endParaRPr>
          </a:p>
        </p:txBody>
      </p:sp>
      <p:sp>
        <p:nvSpPr>
          <p:cNvPr id="6" name="Rectangle 3"/>
          <p:cNvSpPr/>
          <p:nvPr/>
        </p:nvSpPr>
        <p:spPr>
          <a:xfrm>
            <a:off x="3200400" y="3505200"/>
            <a:ext cx="436563" cy="67151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800" b="1" dirty="0">
                <a:solidFill>
                  <a:srgbClr val="FF3300"/>
                </a:solidFill>
                <a:latin typeface="Times New Roman" panose="02020603050405020304" pitchFamily="18" charset="0"/>
                <a:cs typeface="Times New Roman" panose="02020603050405020304" pitchFamily="18" charset="0"/>
              </a:rPr>
              <a:t>l</a:t>
            </a:r>
            <a:endParaRPr lang="en-US" sz="4800" b="1" dirty="0">
              <a:solidFill>
                <a:srgbClr val="FF3300"/>
              </a:solidFill>
              <a:latin typeface="Times New Roman" panose="02020603050405020304" pitchFamily="18" charset="0"/>
              <a:cs typeface="Times New Roman" panose="02020603050405020304" pitchFamily="18" charset="0"/>
            </a:endParaRPr>
          </a:p>
        </p:txBody>
      </p:sp>
      <p:sp>
        <p:nvSpPr>
          <p:cNvPr id="7" name="Rectangle 3"/>
          <p:cNvSpPr/>
          <p:nvPr/>
        </p:nvSpPr>
        <p:spPr>
          <a:xfrm>
            <a:off x="249238" y="4572000"/>
            <a:ext cx="436562" cy="67151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800" b="1">
                <a:solidFill>
                  <a:srgbClr val="FF3300"/>
                </a:solidFill>
                <a:latin typeface="Times New Roman" panose="02020603050405020304" pitchFamily="18" charset="0"/>
                <a:cs typeface="Times New Roman" panose="02020603050405020304" pitchFamily="18" charset="0"/>
              </a:rPr>
              <a:t>l</a:t>
            </a:r>
            <a:endParaRPr lang="en-US" sz="4800" b="1">
              <a:solidFill>
                <a:srgbClr val="FF3300"/>
              </a:solidFill>
              <a:latin typeface="Times New Roman" panose="02020603050405020304" pitchFamily="18" charset="0"/>
              <a:cs typeface="Times New Roman" panose="02020603050405020304" pitchFamily="18" charset="0"/>
            </a:endParaRPr>
          </a:p>
        </p:txBody>
      </p:sp>
      <p:sp>
        <p:nvSpPr>
          <p:cNvPr id="8" name="Rectangle 3"/>
          <p:cNvSpPr/>
          <p:nvPr/>
        </p:nvSpPr>
        <p:spPr>
          <a:xfrm>
            <a:off x="4211638" y="3994150"/>
            <a:ext cx="436562" cy="80645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4800" b="1">
                <a:solidFill>
                  <a:srgbClr val="FF3300"/>
                </a:solidFill>
                <a:latin typeface="Times New Roman" panose="02020603050405020304" pitchFamily="18" charset="0"/>
                <a:cs typeface="Times New Roman" panose="02020603050405020304" pitchFamily="18" charset="0"/>
              </a:rPr>
              <a:t>l</a:t>
            </a:r>
            <a:endParaRPr lang="en-US" sz="4800" b="1">
              <a:solidFill>
                <a:srgbClr val="FF3300"/>
              </a:solidFill>
              <a:latin typeface="Times New Roman" panose="02020603050405020304" pitchFamily="18" charset="0"/>
              <a:cs typeface="Times New Roman" panose="02020603050405020304"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0288">
                                            <p:txEl>
                                              <p:pRg st="0" end="0"/>
                                            </p:txEl>
                                          </p:spTgt>
                                        </p:tgtEl>
                                        <p:attrNameLst>
                                          <p:attrName>style.visibility</p:attrName>
                                        </p:attrNameLst>
                                      </p:cBhvr>
                                      <p:to>
                                        <p:strVal val="visible"/>
                                      </p:to>
                                    </p:set>
                                    <p:animEffect transition="in" filter="box(in)">
                                      <p:cBhvr>
                                        <p:cTn id="7" dur="500"/>
                                        <p:tgtEl>
                                          <p:spTgt spid="1028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10288">
                                            <p:txEl>
                                              <p:pRg st="1" end="1"/>
                                            </p:txEl>
                                          </p:spTgt>
                                        </p:tgtEl>
                                        <p:attrNameLst>
                                          <p:attrName>style.visibility</p:attrName>
                                        </p:attrNameLst>
                                      </p:cBhvr>
                                      <p:to>
                                        <p:strVal val="visible"/>
                                      </p:to>
                                    </p:set>
                                    <p:animEffect transition="in" filter="box(in)">
                                      <p:cBhvr>
                                        <p:cTn id="12" dur="500"/>
                                        <p:tgtEl>
                                          <p:spTgt spid="1028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10288">
                                            <p:txEl>
                                              <p:pRg st="2" end="2"/>
                                            </p:txEl>
                                          </p:spTgt>
                                        </p:tgtEl>
                                        <p:attrNameLst>
                                          <p:attrName>style.visibility</p:attrName>
                                        </p:attrNameLst>
                                      </p:cBhvr>
                                      <p:to>
                                        <p:strVal val="visible"/>
                                      </p:to>
                                    </p:set>
                                    <p:animEffect transition="in" filter="box(in)">
                                      <p:cBhvr>
                                        <p:cTn id="17" dur="500"/>
                                        <p:tgtEl>
                                          <p:spTgt spid="1028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10288">
                                            <p:txEl>
                                              <p:pRg st="3" end="3"/>
                                            </p:txEl>
                                          </p:spTgt>
                                        </p:tgtEl>
                                        <p:attrNameLst>
                                          <p:attrName>style.visibility</p:attrName>
                                        </p:attrNameLst>
                                      </p:cBhvr>
                                      <p:to>
                                        <p:strVal val="visible"/>
                                      </p:to>
                                    </p:set>
                                    <p:animEffect transition="in" filter="box(in)">
                                      <p:cBhvr>
                                        <p:cTn id="22" dur="500"/>
                                        <p:tgtEl>
                                          <p:spTgt spid="1028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 calcmode="lin" valueType="num">
                                      <p:cBhvr additive="base">
                                        <p:cTn id="27" dur="500" fill="hold"/>
                                        <p:tgtEl>
                                          <p:spTgt spid="4"/>
                                        </p:tgtEl>
                                        <p:attrNameLst>
                                          <p:attrName>ppt_x</p:attrName>
                                        </p:attrNameLst>
                                      </p:cBhvr>
                                      <p:tavLst>
                                        <p:tav tm="0">
                                          <p:val>
                                            <p:strVal val="#ppt_x"/>
                                          </p:val>
                                        </p:tav>
                                        <p:tav tm="100000">
                                          <p:val>
                                            <p:strVal val="#ppt_x"/>
                                          </p:val>
                                        </p:tav>
                                      </p:tavLst>
                                    </p:anim>
                                    <p:anim calcmode="lin" valueType="num">
                                      <p:cBhvr additive="base">
                                        <p:cTn id="2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
                                        </p:tgtEl>
                                        <p:attrNameLst>
                                          <p:attrName>style.visibility</p:attrName>
                                        </p:attrNameLst>
                                      </p:cBhvr>
                                      <p:to>
                                        <p:strVal val="visible"/>
                                      </p:to>
                                    </p:set>
                                    <p:anim calcmode="lin" valueType="num">
                                      <p:cBhvr additive="base">
                                        <p:cTn id="33" dur="500" fill="hold"/>
                                        <p:tgtEl>
                                          <p:spTgt spid="2"/>
                                        </p:tgtEl>
                                        <p:attrNameLst>
                                          <p:attrName>ppt_x</p:attrName>
                                        </p:attrNameLst>
                                      </p:cBhvr>
                                      <p:tavLst>
                                        <p:tav tm="0">
                                          <p:val>
                                            <p:strVal val="#ppt_x"/>
                                          </p:val>
                                        </p:tav>
                                        <p:tav tm="100000">
                                          <p:val>
                                            <p:strVal val="#ppt_x"/>
                                          </p:val>
                                        </p:tav>
                                      </p:tavLst>
                                    </p:anim>
                                    <p:anim calcmode="lin" valueType="num">
                                      <p:cBhvr additive="base">
                                        <p:cTn id="3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3"/>
                                        </p:tgtEl>
                                        <p:attrNameLst>
                                          <p:attrName>style.visibility</p:attrName>
                                        </p:attrNameLst>
                                      </p:cBhvr>
                                      <p:to>
                                        <p:strVal val="visible"/>
                                      </p:to>
                                    </p:set>
                                    <p:anim calcmode="lin" valueType="num">
                                      <p:cBhvr additive="base">
                                        <p:cTn id="39" dur="500" fill="hold"/>
                                        <p:tgtEl>
                                          <p:spTgt spid="3"/>
                                        </p:tgtEl>
                                        <p:attrNameLst>
                                          <p:attrName>ppt_x</p:attrName>
                                        </p:attrNameLst>
                                      </p:cBhvr>
                                      <p:tavLst>
                                        <p:tav tm="0">
                                          <p:val>
                                            <p:strVal val="#ppt_x"/>
                                          </p:val>
                                        </p:tav>
                                        <p:tav tm="100000">
                                          <p:val>
                                            <p:strVal val="#ppt_x"/>
                                          </p:val>
                                        </p:tav>
                                      </p:tavLst>
                                    </p:anim>
                                    <p:anim calcmode="lin" valueType="num">
                                      <p:cBhvr additive="base">
                                        <p:cTn id="4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5"/>
                                        </p:tgtEl>
                                        <p:attrNameLst>
                                          <p:attrName>style.visibility</p:attrName>
                                        </p:attrNameLst>
                                      </p:cBhvr>
                                      <p:to>
                                        <p:strVal val="visible"/>
                                      </p:to>
                                    </p:set>
                                    <p:anim calcmode="lin" valueType="num">
                                      <p:cBhvr additive="base">
                                        <p:cTn id="45" dur="500" fill="hold"/>
                                        <p:tgtEl>
                                          <p:spTgt spid="5"/>
                                        </p:tgtEl>
                                        <p:attrNameLst>
                                          <p:attrName>ppt_x</p:attrName>
                                        </p:attrNameLst>
                                      </p:cBhvr>
                                      <p:tavLst>
                                        <p:tav tm="0">
                                          <p:val>
                                            <p:strVal val="#ppt_x"/>
                                          </p:val>
                                        </p:tav>
                                        <p:tav tm="100000">
                                          <p:val>
                                            <p:strVal val="#ppt_x"/>
                                          </p:val>
                                        </p:tav>
                                      </p:tavLst>
                                    </p:anim>
                                    <p:anim calcmode="lin" valueType="num">
                                      <p:cBhvr additive="base">
                                        <p:cTn id="4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6"/>
                                        </p:tgtEl>
                                        <p:attrNameLst>
                                          <p:attrName>style.visibility</p:attrName>
                                        </p:attrNameLst>
                                      </p:cBhvr>
                                      <p:to>
                                        <p:strVal val="visible"/>
                                      </p:to>
                                    </p:set>
                                    <p:anim calcmode="lin" valueType="num">
                                      <p:cBhvr additive="base">
                                        <p:cTn id="51" dur="500" fill="hold"/>
                                        <p:tgtEl>
                                          <p:spTgt spid="6"/>
                                        </p:tgtEl>
                                        <p:attrNameLst>
                                          <p:attrName>ppt_x</p:attrName>
                                        </p:attrNameLst>
                                      </p:cBhvr>
                                      <p:tavLst>
                                        <p:tav tm="0">
                                          <p:val>
                                            <p:strVal val="#ppt_x"/>
                                          </p:val>
                                        </p:tav>
                                        <p:tav tm="100000">
                                          <p:val>
                                            <p:strVal val="#ppt_x"/>
                                          </p:val>
                                        </p:tav>
                                      </p:tavLst>
                                    </p:anim>
                                    <p:anim calcmode="lin" valueType="num">
                                      <p:cBhvr additive="base">
                                        <p:cTn id="52"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8"/>
                                        </p:tgtEl>
                                        <p:attrNameLst>
                                          <p:attrName>style.visibility</p:attrName>
                                        </p:attrNameLst>
                                      </p:cBhvr>
                                      <p:to>
                                        <p:strVal val="visible"/>
                                      </p:to>
                                    </p:set>
                                    <p:anim calcmode="lin" valueType="num">
                                      <p:cBhvr additive="base">
                                        <p:cTn id="57" dur="500" fill="hold"/>
                                        <p:tgtEl>
                                          <p:spTgt spid="8"/>
                                        </p:tgtEl>
                                        <p:attrNameLst>
                                          <p:attrName>ppt_x</p:attrName>
                                        </p:attrNameLst>
                                      </p:cBhvr>
                                      <p:tavLst>
                                        <p:tav tm="0">
                                          <p:val>
                                            <p:strVal val="#ppt_x"/>
                                          </p:val>
                                        </p:tav>
                                        <p:tav tm="100000">
                                          <p:val>
                                            <p:strVal val="#ppt_x"/>
                                          </p:val>
                                        </p:tav>
                                      </p:tavLst>
                                    </p:anim>
                                    <p:anim calcmode="lin" valueType="num">
                                      <p:cBhvr additive="base">
                                        <p:cTn id="5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7"/>
                                        </p:tgtEl>
                                        <p:attrNameLst>
                                          <p:attrName>style.visibility</p:attrName>
                                        </p:attrNameLst>
                                      </p:cBhvr>
                                      <p:to>
                                        <p:strVal val="visible"/>
                                      </p:to>
                                    </p:set>
                                    <p:anim calcmode="lin" valueType="num">
                                      <p:cBhvr additive="base">
                                        <p:cTn id="63" dur="500" fill="hold"/>
                                        <p:tgtEl>
                                          <p:spTgt spid="7"/>
                                        </p:tgtEl>
                                        <p:attrNameLst>
                                          <p:attrName>ppt_x</p:attrName>
                                        </p:attrNameLst>
                                      </p:cBhvr>
                                      <p:tavLst>
                                        <p:tav tm="0">
                                          <p:val>
                                            <p:strVal val="#ppt_x"/>
                                          </p:val>
                                        </p:tav>
                                        <p:tav tm="100000">
                                          <p:val>
                                            <p:strVal val="#ppt_x"/>
                                          </p:val>
                                        </p:tav>
                                      </p:tavLst>
                                    </p:anim>
                                    <p:anim calcmode="lin" valueType="num">
                                      <p:cBhvr additive="base">
                                        <p:cTn id="64"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88" grpId="0" build="p"/>
      <p:bldP spid="4" grpId="0" animBg="1"/>
      <p:bldP spid="2" grpId="0" animBg="1"/>
      <p:bldP spid="3" grpId="0" animBg="1"/>
      <p:bldP spid="5" grpId="0" animBg="1"/>
      <p:bldP spid="6" grpId="0" animBg="1"/>
      <p:bldP spid="7" grpId="0" animBg="1"/>
      <p:bldP spid="8"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22" name="Rectangle 58"/>
          <p:cNvSpPr>
            <a:spLocks noChangeArrowheads="1"/>
          </p:cNvSpPr>
          <p:nvPr/>
        </p:nvSpPr>
        <p:spPr bwMode="auto">
          <a:xfrm>
            <a:off x="152400" y="-192109"/>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4000" b="1" dirty="0">
                <a:solidFill>
                  <a:srgbClr val="002060"/>
                </a:solidFill>
              </a:rPr>
              <a:t>3) </a:t>
            </a:r>
            <a:r>
              <a:rPr lang="en-US" altLang="en-US" sz="4000" b="1" dirty="0" err="1">
                <a:solidFill>
                  <a:srgbClr val="002060"/>
                </a:solidFill>
              </a:rPr>
              <a:t>Giải</a:t>
            </a:r>
            <a:r>
              <a:rPr lang="en-US" altLang="en-US" sz="4000" b="1" dirty="0">
                <a:solidFill>
                  <a:srgbClr val="002060"/>
                </a:solidFill>
              </a:rPr>
              <a:t> </a:t>
            </a:r>
            <a:r>
              <a:rPr lang="en-US" altLang="en-US" sz="4000" b="1" dirty="0" err="1">
                <a:solidFill>
                  <a:srgbClr val="002060"/>
                </a:solidFill>
              </a:rPr>
              <a:t>câu</a:t>
            </a:r>
            <a:r>
              <a:rPr lang="en-US" altLang="en-US" sz="4000" b="1" dirty="0">
                <a:solidFill>
                  <a:srgbClr val="002060"/>
                </a:solidFill>
              </a:rPr>
              <a:t> </a:t>
            </a:r>
            <a:r>
              <a:rPr lang="en-US" altLang="en-US" sz="4000" b="1" dirty="0" err="1">
                <a:solidFill>
                  <a:srgbClr val="002060"/>
                </a:solidFill>
              </a:rPr>
              <a:t>đố</a:t>
            </a:r>
            <a:r>
              <a:rPr lang="en-US" altLang="en-US" sz="4000" b="1" dirty="0">
                <a:solidFill>
                  <a:srgbClr val="002060"/>
                </a:solidFill>
              </a:rPr>
              <a:t> </a:t>
            </a:r>
            <a:r>
              <a:rPr lang="en-US" altLang="en-US" sz="4000" b="1" dirty="0" err="1">
                <a:solidFill>
                  <a:srgbClr val="002060"/>
                </a:solidFill>
              </a:rPr>
              <a:t>sau</a:t>
            </a:r>
            <a:r>
              <a:rPr lang="en-US" altLang="en-US" sz="4000" b="1" dirty="0">
                <a:solidFill>
                  <a:srgbClr val="002060"/>
                </a:solidFill>
              </a:rPr>
              <a:t>:</a:t>
            </a:r>
            <a:endParaRPr lang="en-US" altLang="en-US" sz="4000" b="1" dirty="0">
              <a:solidFill>
                <a:srgbClr val="002060"/>
              </a:solidFill>
            </a:endParaRPr>
          </a:p>
        </p:txBody>
      </p:sp>
      <p:sp>
        <p:nvSpPr>
          <p:cNvPr id="11323" name="Rectangle 59"/>
          <p:cNvSpPr>
            <a:spLocks noChangeArrowheads="1"/>
          </p:cNvSpPr>
          <p:nvPr/>
        </p:nvSpPr>
        <p:spPr bwMode="auto">
          <a:xfrm>
            <a:off x="76200" y="950891"/>
            <a:ext cx="8991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20000"/>
              </a:spcBef>
            </a:pPr>
            <a:r>
              <a:rPr lang="en-US" altLang="en-US" sz="3600" b="1" dirty="0"/>
              <a:t>b) </a:t>
            </a:r>
            <a:r>
              <a:rPr lang="en-US" altLang="en-US" sz="3600" b="1" dirty="0" err="1"/>
              <a:t>Tên</a:t>
            </a:r>
            <a:r>
              <a:rPr lang="en-US" altLang="en-US" sz="3600" b="1" dirty="0"/>
              <a:t> </a:t>
            </a:r>
            <a:r>
              <a:rPr lang="en-US" altLang="en-US" sz="3600" b="1" dirty="0" err="1"/>
              <a:t>một</a:t>
            </a:r>
            <a:r>
              <a:rPr lang="en-US" altLang="en-US" sz="3600" b="1" dirty="0"/>
              <a:t> </a:t>
            </a:r>
            <a:r>
              <a:rPr lang="en-US" altLang="en-US" sz="3600" b="1" dirty="0" err="1"/>
              <a:t>loài</a:t>
            </a:r>
            <a:r>
              <a:rPr lang="en-US" altLang="en-US" sz="3600" b="1" dirty="0"/>
              <a:t> </a:t>
            </a:r>
            <a:r>
              <a:rPr lang="en-US" altLang="en-US" sz="3600" b="1" dirty="0" err="1"/>
              <a:t>hoa</a:t>
            </a:r>
            <a:r>
              <a:rPr lang="en-US" altLang="en-US" sz="3600" b="1" dirty="0"/>
              <a:t> </a:t>
            </a:r>
            <a:r>
              <a:rPr lang="en-US" altLang="en-US" sz="3600" b="1" dirty="0" err="1"/>
              <a:t>có</a:t>
            </a:r>
            <a:r>
              <a:rPr lang="en-US" altLang="en-US" sz="3600" b="1" dirty="0"/>
              <a:t> </a:t>
            </a:r>
            <a:r>
              <a:rPr lang="en-US" altLang="en-US" sz="3600" b="1" dirty="0" err="1"/>
              <a:t>vần</a:t>
            </a:r>
            <a:r>
              <a:rPr lang="en-US" altLang="en-US" sz="3600" b="1" dirty="0"/>
              <a:t> </a:t>
            </a:r>
            <a:r>
              <a:rPr lang="en-US" altLang="en-US" sz="3600" b="1" i="1" dirty="0">
                <a:solidFill>
                  <a:srgbClr val="FF0000"/>
                </a:solidFill>
              </a:rPr>
              <a:t>an</a:t>
            </a:r>
            <a:r>
              <a:rPr lang="en-US" altLang="en-US" sz="3600" b="1" dirty="0"/>
              <a:t> </a:t>
            </a:r>
            <a:r>
              <a:rPr lang="en-US" altLang="en-US" sz="3600" b="1" dirty="0" err="1"/>
              <a:t>hoặc</a:t>
            </a:r>
            <a:r>
              <a:rPr lang="en-US" altLang="en-US" sz="3600" b="1" dirty="0"/>
              <a:t> </a:t>
            </a:r>
            <a:r>
              <a:rPr lang="en-US" altLang="en-US" sz="3600" b="1" i="1" dirty="0" err="1">
                <a:solidFill>
                  <a:srgbClr val="FF0000"/>
                </a:solidFill>
              </a:rPr>
              <a:t>ang</a:t>
            </a:r>
            <a:r>
              <a:rPr lang="en-US" altLang="en-US" sz="3600" b="1" dirty="0"/>
              <a:t>:</a:t>
            </a:r>
            <a:endParaRPr lang="en-US" altLang="en-US" sz="3600" b="1" dirty="0"/>
          </a:p>
          <a:p>
            <a:pPr algn="ctr" eaLnBrk="1" hangingPunct="1">
              <a:spcBef>
                <a:spcPct val="20000"/>
              </a:spcBef>
            </a:pPr>
            <a:endParaRPr lang="en-US" altLang="en-US" b="1" dirty="0"/>
          </a:p>
        </p:txBody>
      </p:sp>
      <p:sp>
        <p:nvSpPr>
          <p:cNvPr id="11324" name="Rectangle 60"/>
          <p:cNvSpPr>
            <a:spLocks noChangeArrowheads="1"/>
          </p:cNvSpPr>
          <p:nvPr/>
        </p:nvSpPr>
        <p:spPr bwMode="auto">
          <a:xfrm>
            <a:off x="-76200" y="1895454"/>
            <a:ext cx="92964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lnSpc>
                <a:spcPct val="90000"/>
              </a:lnSpc>
              <a:spcBef>
                <a:spcPct val="20000"/>
              </a:spcBef>
            </a:pPr>
            <a:r>
              <a:rPr lang="en-US" altLang="en-US" sz="3200" b="1" dirty="0" err="1">
                <a:solidFill>
                  <a:srgbClr val="0000FF"/>
                </a:solidFill>
              </a:rPr>
              <a:t>Hoa</a:t>
            </a:r>
            <a:r>
              <a:rPr lang="en-US" altLang="en-US" sz="3200" b="1" dirty="0">
                <a:solidFill>
                  <a:srgbClr val="0000FF"/>
                </a:solidFill>
              </a:rPr>
              <a:t> </a:t>
            </a:r>
            <a:r>
              <a:rPr lang="en-US" altLang="en-US" sz="3200" b="1" dirty="0" err="1">
                <a:solidFill>
                  <a:srgbClr val="0000FF"/>
                </a:solidFill>
              </a:rPr>
              <a:t>gì</a:t>
            </a:r>
            <a:r>
              <a:rPr lang="en-US" altLang="en-US" sz="3200" b="1" dirty="0">
                <a:solidFill>
                  <a:srgbClr val="0000FF"/>
                </a:solidFill>
              </a:rPr>
              <a:t> </a:t>
            </a:r>
            <a:r>
              <a:rPr lang="en-US" altLang="en-US" sz="3200" b="1" dirty="0" err="1">
                <a:solidFill>
                  <a:srgbClr val="0000FF"/>
                </a:solidFill>
              </a:rPr>
              <a:t>trắng</a:t>
            </a:r>
            <a:r>
              <a:rPr lang="en-US" altLang="en-US" sz="3200" b="1" dirty="0">
                <a:solidFill>
                  <a:srgbClr val="0000FF"/>
                </a:solidFill>
              </a:rPr>
              <a:t> </a:t>
            </a:r>
            <a:r>
              <a:rPr lang="en-US" altLang="en-US" sz="3200" b="1" dirty="0" err="1">
                <a:solidFill>
                  <a:srgbClr val="0000FF"/>
                </a:solidFill>
              </a:rPr>
              <a:t>xoá</a:t>
            </a:r>
            <a:r>
              <a:rPr lang="en-US" altLang="en-US" sz="3200" b="1" dirty="0">
                <a:solidFill>
                  <a:srgbClr val="0000FF"/>
                </a:solidFill>
              </a:rPr>
              <a:t> </a:t>
            </a:r>
            <a:r>
              <a:rPr lang="en-US" altLang="en-US" sz="3200" b="1" dirty="0" err="1">
                <a:solidFill>
                  <a:srgbClr val="0000FF"/>
                </a:solidFill>
              </a:rPr>
              <a:t>núi</a:t>
            </a:r>
            <a:r>
              <a:rPr lang="en-US" altLang="en-US" sz="3200" b="1" dirty="0">
                <a:solidFill>
                  <a:srgbClr val="0000FF"/>
                </a:solidFill>
              </a:rPr>
              <a:t> </a:t>
            </a:r>
            <a:r>
              <a:rPr lang="en-US" altLang="en-US" sz="3200" b="1" dirty="0" err="1">
                <a:solidFill>
                  <a:srgbClr val="0000FF"/>
                </a:solidFill>
              </a:rPr>
              <a:t>đồi</a:t>
            </a:r>
            <a:endParaRPr lang="en-US" altLang="en-US" sz="3200" b="1" dirty="0">
              <a:solidFill>
                <a:srgbClr val="0000FF"/>
              </a:solidFill>
            </a:endParaRPr>
          </a:p>
          <a:p>
            <a:pPr algn="ctr" eaLnBrk="1" hangingPunct="1">
              <a:lnSpc>
                <a:spcPct val="90000"/>
              </a:lnSpc>
              <a:spcBef>
                <a:spcPct val="20000"/>
              </a:spcBef>
            </a:pPr>
            <a:r>
              <a:rPr lang="en-US" altLang="en-US" sz="3200" b="1" dirty="0" err="1">
                <a:solidFill>
                  <a:srgbClr val="0000FF"/>
                </a:solidFill>
              </a:rPr>
              <a:t>Bản</a:t>
            </a:r>
            <a:r>
              <a:rPr lang="en-US" altLang="en-US" sz="3200" b="1" dirty="0">
                <a:solidFill>
                  <a:srgbClr val="0000FF"/>
                </a:solidFill>
              </a:rPr>
              <a:t> </a:t>
            </a:r>
            <a:r>
              <a:rPr lang="en-US" altLang="en-US" sz="3200" b="1" dirty="0" err="1">
                <a:solidFill>
                  <a:srgbClr val="0000FF"/>
                </a:solidFill>
              </a:rPr>
              <a:t>làng</a:t>
            </a:r>
            <a:r>
              <a:rPr lang="en-US" altLang="en-US" sz="3200" b="1" dirty="0">
                <a:solidFill>
                  <a:srgbClr val="0000FF"/>
                </a:solidFill>
              </a:rPr>
              <a:t> </a:t>
            </a:r>
            <a:r>
              <a:rPr lang="en-US" altLang="en-US" sz="3200" b="1" dirty="0" err="1">
                <a:solidFill>
                  <a:srgbClr val="0000FF"/>
                </a:solidFill>
              </a:rPr>
              <a:t>thêm</a:t>
            </a:r>
            <a:r>
              <a:rPr lang="en-US" altLang="en-US" sz="3200" b="1" dirty="0">
                <a:solidFill>
                  <a:srgbClr val="0000FF"/>
                </a:solidFill>
              </a:rPr>
              <a:t> </a:t>
            </a:r>
            <a:r>
              <a:rPr lang="en-US" altLang="en-US" sz="3200" b="1" dirty="0" err="1">
                <a:solidFill>
                  <a:srgbClr val="0000FF"/>
                </a:solidFill>
              </a:rPr>
              <a:t>đẹp</a:t>
            </a:r>
            <a:r>
              <a:rPr lang="en-US" altLang="en-US" sz="3200" b="1" dirty="0">
                <a:solidFill>
                  <a:srgbClr val="0000FF"/>
                </a:solidFill>
              </a:rPr>
              <a:t> </a:t>
            </a:r>
            <a:r>
              <a:rPr lang="en-US" altLang="en-US" sz="3200" b="1" dirty="0" err="1">
                <a:solidFill>
                  <a:srgbClr val="0000FF"/>
                </a:solidFill>
              </a:rPr>
              <a:t>khi</a:t>
            </a:r>
            <a:r>
              <a:rPr lang="en-US" altLang="en-US" sz="3200" b="1" dirty="0">
                <a:solidFill>
                  <a:srgbClr val="0000FF"/>
                </a:solidFill>
              </a:rPr>
              <a:t> </a:t>
            </a:r>
            <a:r>
              <a:rPr lang="en-US" altLang="en-US" sz="3200" b="1" dirty="0" err="1">
                <a:solidFill>
                  <a:srgbClr val="0000FF"/>
                </a:solidFill>
              </a:rPr>
              <a:t>trời</a:t>
            </a:r>
            <a:r>
              <a:rPr lang="en-US" altLang="en-US" sz="3200" b="1" dirty="0">
                <a:solidFill>
                  <a:srgbClr val="0000FF"/>
                </a:solidFill>
              </a:rPr>
              <a:t> </a:t>
            </a:r>
            <a:r>
              <a:rPr lang="en-US" altLang="en-US" sz="3200" b="1" dirty="0" err="1">
                <a:solidFill>
                  <a:srgbClr val="0000FF"/>
                </a:solidFill>
              </a:rPr>
              <a:t>vào</a:t>
            </a:r>
            <a:r>
              <a:rPr lang="en-US" altLang="en-US" sz="3200" b="1" dirty="0">
                <a:solidFill>
                  <a:srgbClr val="0000FF"/>
                </a:solidFill>
              </a:rPr>
              <a:t> </a:t>
            </a:r>
            <a:r>
              <a:rPr lang="en-US" altLang="en-US" sz="3200" b="1" dirty="0" err="1">
                <a:solidFill>
                  <a:srgbClr val="0000FF"/>
                </a:solidFill>
              </a:rPr>
              <a:t>xuân</a:t>
            </a:r>
            <a:r>
              <a:rPr lang="en-US" altLang="en-US" sz="3200" b="1" dirty="0">
                <a:solidFill>
                  <a:srgbClr val="0000FF"/>
                </a:solidFill>
              </a:rPr>
              <a:t>?</a:t>
            </a:r>
            <a:endParaRPr lang="en-US" altLang="en-US" sz="3200" b="1" dirty="0">
              <a:solidFill>
                <a:srgbClr val="0000FF"/>
              </a:solidFill>
            </a:endParaRPr>
          </a:p>
          <a:p>
            <a:pPr algn="r" eaLnBrk="1" hangingPunct="1">
              <a:lnSpc>
                <a:spcPct val="90000"/>
              </a:lnSpc>
              <a:spcBef>
                <a:spcPct val="20000"/>
              </a:spcBef>
            </a:pPr>
            <a:r>
              <a:rPr lang="en-US" altLang="en-US" sz="2800" dirty="0" err="1">
                <a:solidFill>
                  <a:schemeClr val="accent2"/>
                </a:solidFill>
              </a:rPr>
              <a:t>Là</a:t>
            </a:r>
            <a:r>
              <a:rPr lang="en-US" altLang="en-US" sz="2800" dirty="0">
                <a:solidFill>
                  <a:schemeClr val="accent2"/>
                </a:solidFill>
              </a:rPr>
              <a:t> </a:t>
            </a:r>
            <a:r>
              <a:rPr lang="en-US" altLang="en-US" sz="2800" dirty="0" err="1">
                <a:solidFill>
                  <a:schemeClr val="accent2"/>
                </a:solidFill>
              </a:rPr>
              <a:t>hoa</a:t>
            </a:r>
            <a:r>
              <a:rPr lang="en-US" altLang="en-US" sz="2800" dirty="0">
                <a:solidFill>
                  <a:schemeClr val="accent2"/>
                </a:solidFill>
              </a:rPr>
              <a:t> </a:t>
            </a:r>
            <a:r>
              <a:rPr lang="en-US" altLang="en-US" sz="2800" dirty="0" err="1">
                <a:solidFill>
                  <a:schemeClr val="accent2"/>
                </a:solidFill>
              </a:rPr>
              <a:t>gì</a:t>
            </a:r>
            <a:r>
              <a:rPr lang="en-US" altLang="en-US" sz="2800" dirty="0">
                <a:solidFill>
                  <a:schemeClr val="accent2"/>
                </a:solidFill>
              </a:rPr>
              <a:t>?</a:t>
            </a:r>
            <a:endParaRPr lang="en-US" altLang="en-US" sz="2800" dirty="0">
              <a:solidFill>
                <a:schemeClr val="accent2"/>
              </a:solidFill>
            </a:endParaRPr>
          </a:p>
        </p:txBody>
      </p:sp>
      <p:sp>
        <p:nvSpPr>
          <p:cNvPr id="11325" name="Rectangle 61"/>
          <p:cNvSpPr>
            <a:spLocks noChangeArrowheads="1"/>
          </p:cNvSpPr>
          <p:nvPr/>
        </p:nvSpPr>
        <p:spPr bwMode="auto">
          <a:xfrm>
            <a:off x="1790700" y="4286519"/>
            <a:ext cx="4953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20000"/>
              </a:spcBef>
            </a:pPr>
            <a:r>
              <a:rPr lang="en-US" altLang="en-US" sz="4000" b="1" dirty="0" err="1">
                <a:solidFill>
                  <a:srgbClr val="FF0000"/>
                </a:solidFill>
              </a:rPr>
              <a:t>Là</a:t>
            </a:r>
            <a:r>
              <a:rPr lang="en-US" altLang="en-US" sz="4000" b="1" dirty="0">
                <a:solidFill>
                  <a:srgbClr val="FF0000"/>
                </a:solidFill>
              </a:rPr>
              <a:t> </a:t>
            </a:r>
            <a:r>
              <a:rPr lang="en-US" altLang="en-US" sz="4000" b="1" dirty="0" err="1">
                <a:solidFill>
                  <a:srgbClr val="FF0000"/>
                </a:solidFill>
              </a:rPr>
              <a:t>hoa</a:t>
            </a:r>
            <a:r>
              <a:rPr lang="en-US" altLang="en-US" sz="4000" b="1" dirty="0">
                <a:solidFill>
                  <a:srgbClr val="FF0000"/>
                </a:solidFill>
              </a:rPr>
              <a:t> ban</a:t>
            </a:r>
            <a:endParaRPr lang="en-US" altLang="en-US" sz="4000" b="1" dirty="0">
              <a:solidFill>
                <a:srgbClr val="FF0000"/>
              </a:solidFill>
            </a:endParaRPr>
          </a:p>
          <a:p>
            <a:pPr algn="ctr" eaLnBrk="1" hangingPunct="1">
              <a:spcBef>
                <a:spcPct val="20000"/>
              </a:spcBef>
            </a:pPr>
            <a:endParaRPr lang="en-US" altLang="en-US" sz="4000" b="1" dirty="0">
              <a:solidFill>
                <a:srgbClr val="FF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1322"/>
                                        </p:tgtEl>
                                        <p:attrNameLst>
                                          <p:attrName>style.visibility</p:attrName>
                                        </p:attrNameLst>
                                      </p:cBhvr>
                                      <p:to>
                                        <p:strVal val="visible"/>
                                      </p:to>
                                    </p:set>
                                    <p:animEffect transition="in" filter="circle(in)">
                                      <p:cBhvr>
                                        <p:cTn id="7" dur="2000"/>
                                        <p:tgtEl>
                                          <p:spTgt spid="1132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11323">
                                            <p:txEl>
                                              <p:pRg st="0" end="0"/>
                                            </p:txEl>
                                          </p:spTgt>
                                        </p:tgtEl>
                                        <p:attrNameLst>
                                          <p:attrName>style.visibility</p:attrName>
                                        </p:attrNameLst>
                                      </p:cBhvr>
                                      <p:to>
                                        <p:strVal val="visible"/>
                                      </p:to>
                                    </p:set>
                                    <p:animEffect transition="in" filter="circle(in)">
                                      <p:cBhvr>
                                        <p:cTn id="12" dur="2000"/>
                                        <p:tgtEl>
                                          <p:spTgt spid="1132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1324"/>
                                        </p:tgtEl>
                                        <p:attrNameLst>
                                          <p:attrName>style.visibility</p:attrName>
                                        </p:attrNameLst>
                                      </p:cBhvr>
                                      <p:to>
                                        <p:strVal val="visible"/>
                                      </p:to>
                                    </p:set>
                                    <p:animEffect transition="in" filter="checkerboard(across)">
                                      <p:cBhvr>
                                        <p:cTn id="17" dur="500"/>
                                        <p:tgtEl>
                                          <p:spTgt spid="11324"/>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11325"/>
                                        </p:tgtEl>
                                        <p:attrNameLst>
                                          <p:attrName>style.visibility</p:attrName>
                                        </p:attrNameLst>
                                      </p:cBhvr>
                                      <p:to>
                                        <p:strVal val="visible"/>
                                      </p:to>
                                    </p:set>
                                    <p:animEffect transition="in" filter="randombar(horizontal)">
                                      <p:cBhvr>
                                        <p:cTn id="22" dur="500"/>
                                        <p:tgtEl>
                                          <p:spTgt spid="113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22" grpId="0"/>
      <p:bldP spid="11324" grpId="0"/>
      <p:bldP spid="1132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descr="http://mocchautourism.com/uploads/images/Hoa_ban/IMG_0006.jpg"/>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61"/>
          <p:cNvSpPr>
            <a:spLocks noChangeArrowheads="1"/>
          </p:cNvSpPr>
          <p:nvPr/>
        </p:nvSpPr>
        <p:spPr bwMode="auto">
          <a:xfrm>
            <a:off x="-990600" y="5334000"/>
            <a:ext cx="65532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spcBef>
                <a:spcPct val="20000"/>
              </a:spcBef>
            </a:pPr>
            <a:r>
              <a:rPr lang="en-US" altLang="en-US" sz="8800" b="1">
                <a:solidFill>
                  <a:srgbClr val="FF0000"/>
                </a:solidFill>
              </a:rPr>
              <a:t>hoa ban</a:t>
            </a:r>
            <a:endParaRPr lang="en-US" altLang="en-US" sz="8800" b="1">
              <a:solidFill>
                <a:srgbClr val="FF0000"/>
              </a:solidFill>
            </a:endParaRPr>
          </a:p>
          <a:p>
            <a:pPr algn="ctr" eaLnBrk="1" hangingPunct="1">
              <a:spcBef>
                <a:spcPct val="20000"/>
              </a:spcBef>
            </a:pPr>
            <a:endParaRPr lang="en-US" altLang="en-US" sz="8800" b="1">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randombar(horizont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4" descr="Click vào hình ảnh để mở ở kích thước đầy đủ.">
            <a:hlinkClick r:id="rId1"/>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0" y="-26988"/>
            <a:ext cx="9144000" cy="6858001"/>
          </a:xfrm>
        </p:spPr>
      </p:pic>
      <p:sp>
        <p:nvSpPr>
          <p:cNvPr id="30723" name="WordArt 6"/>
          <p:cNvSpPr>
            <a:spLocks noChangeArrowheads="1" noChangeShapeType="1" noTextEdit="1"/>
          </p:cNvSpPr>
          <p:nvPr/>
        </p:nvSpPr>
        <p:spPr bwMode="auto">
          <a:xfrm>
            <a:off x="-190500" y="1219200"/>
            <a:ext cx="7543800" cy="4876800"/>
          </a:xfrm>
          <a:prstGeom prst="rect">
            <a:avLst/>
          </a:prstGeom>
        </p:spPr>
        <p:txBody>
          <a:bodyPr wrap="none" fromWordArt="1">
            <a:prstTxWarp prst="textCascadeUp">
              <a:avLst>
                <a:gd name="adj" fmla="val 44444"/>
              </a:avLst>
            </a:prstTxWarp>
            <a:scene3d>
              <a:camera prst="legacyPerspectiveFront">
                <a:rot lat="20519979" lon="1080000" rev="0"/>
              </a:camera>
              <a:lightRig rig="legacyHarsh2" dir="b"/>
            </a:scene3d>
            <a:sp3d extrusionH="430200" prstMaterial="legacyMatte">
              <a:extrusionClr>
                <a:srgbClr val="FF6600"/>
              </a:extrusionClr>
              <a:contourClr>
                <a:srgbClr val="FFE701"/>
              </a:contourClr>
            </a:sp3d>
          </a:bodyPr>
          <a:lstStyle/>
          <a:p>
            <a:pPr algn="ctr"/>
            <a:r>
              <a:rPr lang="en-GB" sz="3600" b="1" kern="10">
                <a:ln w="9525">
                  <a:round/>
                </a:ln>
                <a:gradFill rotWithShape="1">
                  <a:gsLst>
                    <a:gs pos="0">
                      <a:srgbClr val="FFE701"/>
                    </a:gs>
                    <a:gs pos="100000">
                      <a:srgbClr val="FE3E02"/>
                    </a:gs>
                  </a:gsLst>
                  <a:lin ang="5400000" scaled="1"/>
                </a:gradFill>
                <a:latin typeface="Times New Roman" panose="02020603050405020304" pitchFamily="18" charset="0"/>
                <a:cs typeface="Times New Roman" panose="02020603050405020304" pitchFamily="18" charset="0"/>
              </a:rPr>
              <a:t>CHÀO TẠM BIỆT</a:t>
            </a:r>
            <a:endParaRPr lang="en-GB" sz="3600" b="1" kern="10">
              <a:ln w="9525">
                <a:round/>
              </a:ln>
              <a:gradFill rotWithShape="1">
                <a:gsLst>
                  <a:gs pos="0">
                    <a:srgbClr val="FFE701"/>
                  </a:gs>
                  <a:gs pos="100000">
                    <a:srgbClr val="FE3E02"/>
                  </a:gs>
                </a:gsLst>
                <a:lin ang="5400000" scaled="1"/>
              </a:gradFill>
              <a:latin typeface="Times New Roman" panose="02020603050405020304" pitchFamily="18" charset="0"/>
              <a:cs typeface="Times New Roman" panose="02020603050405020304" pitchFamily="18" charset="0"/>
            </a:endParaRPr>
          </a:p>
          <a:p>
            <a:pPr algn="ctr"/>
            <a:r>
              <a:rPr lang="en-GB" sz="3600" b="1" kern="10">
                <a:ln w="9525">
                  <a:round/>
                </a:ln>
                <a:gradFill rotWithShape="1">
                  <a:gsLst>
                    <a:gs pos="0">
                      <a:srgbClr val="FFE701"/>
                    </a:gs>
                    <a:gs pos="100000">
                      <a:srgbClr val="FE3E02"/>
                    </a:gs>
                  </a:gsLst>
                  <a:lin ang="5400000" scaled="1"/>
                </a:gradFill>
                <a:latin typeface="Times New Roman" panose="02020603050405020304" pitchFamily="18" charset="0"/>
                <a:cs typeface="Times New Roman" panose="02020603050405020304" pitchFamily="18" charset="0"/>
              </a:rPr>
              <a:t>CÁC EM !</a:t>
            </a:r>
            <a:endParaRPr lang="en-GB" sz="3600" b="1" kern="10">
              <a:ln w="9525">
                <a:round/>
              </a:ln>
              <a:gradFill rotWithShape="1">
                <a:gsLst>
                  <a:gs pos="0">
                    <a:srgbClr val="FFE701"/>
                  </a:gs>
                  <a:gs pos="100000">
                    <a:srgbClr val="FE3E02"/>
                  </a:gs>
                </a:gsLst>
                <a:lin ang="5400000" scaled="1"/>
              </a:gradFill>
              <a:latin typeface="Times New Roman" panose="02020603050405020304" pitchFamily="18" charset="0"/>
              <a:cs typeface="Times New Roman" panose="02020603050405020304" pitchFamily="18" charset="0"/>
            </a:endParaRPr>
          </a:p>
        </p:txBody>
      </p:sp>
      <p:pic>
        <p:nvPicPr>
          <p:cNvPr id="30724" name="Audio 1">
            <a:hlinkClick r:id="" action="ppaction://media"/>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09000" y="6096000"/>
            <a:ext cx="5080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advTm="8676"/>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997</Words>
  <Application>WPS Presentation</Application>
  <PresentationFormat>On-screen Show (4:3)</PresentationFormat>
  <Paragraphs>53</Paragraphs>
  <Slides>7</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7</vt:i4>
      </vt:variant>
    </vt:vector>
  </HeadingPairs>
  <TitlesOfParts>
    <vt:vector size="16" baseType="lpstr">
      <vt:lpstr>Arial</vt:lpstr>
      <vt:lpstr>SimSun</vt:lpstr>
      <vt:lpstr>Wingdings</vt:lpstr>
      <vt:lpstr>Times New Roman</vt:lpstr>
      <vt:lpstr>Calibri</vt:lpstr>
      <vt:lpstr>Microsoft YaHei</vt:lpstr>
      <vt:lpstr>Arial Unicode MS</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User01</dc:creator>
  <cp:lastModifiedBy>ADMIN</cp:lastModifiedBy>
  <cp:revision>36</cp:revision>
  <dcterms:created xsi:type="dcterms:W3CDTF">2016-08-09T14:16:00Z</dcterms:created>
  <dcterms:modified xsi:type="dcterms:W3CDTF">2021-02-23T15:52:05Z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1033-11.2.0.9984</vt:lpwstr>
  </property>
</Properties>
</file>