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9" r:id="rId4"/>
    <p:sldMasterId id="2147483697" r:id="rId5"/>
  </p:sldMasterIdLst>
  <p:notesMasterIdLst>
    <p:notesMasterId r:id="rId13"/>
  </p:notesMasterIdLst>
  <p:sldIdLst>
    <p:sldId id="454" r:id="rId6"/>
    <p:sldId id="457" r:id="rId7"/>
    <p:sldId id="456" r:id="rId8"/>
    <p:sldId id="261" r:id="rId9"/>
    <p:sldId id="359" r:id="rId10"/>
    <p:sldId id="419" r:id="rId11"/>
    <p:sldId id="288" r:id="rId12"/>
    <p:sldId id="287" r:id="rId14"/>
    <p:sldId id="285" r:id="rId15"/>
    <p:sldId id="332" r:id="rId16"/>
    <p:sldId id="306" r:id="rId17"/>
    <p:sldId id="270" r:id="rId18"/>
    <p:sldId id="418" r:id="rId19"/>
    <p:sldId id="333" r:id="rId20"/>
    <p:sldId id="334" r:id="rId21"/>
    <p:sldId id="273" r:id="rId22"/>
    <p:sldId id="275" r:id="rId23"/>
    <p:sldId id="276" r:id="rId24"/>
    <p:sldId id="307" r:id="rId25"/>
    <p:sldId id="289" r:id="rId26"/>
    <p:sldId id="336" r:id="rId27"/>
    <p:sldId id="290" r:id="rId28"/>
    <p:sldId id="292" r:id="rId29"/>
    <p:sldId id="291" r:id="rId30"/>
    <p:sldId id="294" r:id="rId31"/>
    <p:sldId id="295" r:id="rId32"/>
    <p:sldId id="308" r:id="rId33"/>
    <p:sldId id="309" r:id="rId34"/>
    <p:sldId id="296" r:id="rId35"/>
    <p:sldId id="297" r:id="rId36"/>
    <p:sldId id="29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a linh" initials="hl" lastIdx="0" clrIdx="0"/>
  <p:cmAuthor id="1" name="THU"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2E9"/>
    <a:srgbClr val="684BE1"/>
    <a:srgbClr val="4121C9"/>
    <a:srgbClr val="141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05" autoAdjust="0"/>
    <p:restoredTop sz="94249" autoAdjust="0"/>
  </p:normalViewPr>
  <p:slideViewPr>
    <p:cSldViewPr>
      <p:cViewPr varScale="1">
        <p:scale>
          <a:sx n="68" d="100"/>
          <a:sy n="68" d="100"/>
        </p:scale>
        <p:origin x="456" y="60"/>
      </p:cViewPr>
      <p:guideLst>
        <p:guide orient="horz" pos="2160"/>
        <p:guide pos="286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notesMaster" Target="notesMasters/notesMaster1.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CBB5B3-9B85-47CA-8554-94D3BF09B4BC}"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42B73-D9B0-478A-B741-C355783BEF5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342B73-D9B0-478A-B741-C355783BEF5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panose="020B0604020202020204"/>
                <a:ea typeface="+mj-ea"/>
                <a:cs typeface="+mj-cs"/>
              </a:defRPr>
            </a:lvl1pPr>
          </a:lstStyle>
          <a:p>
            <a:pPr lvl="0"/>
            <a:r>
              <a:rPr lang="en-US" sz="12200" dirty="0"/>
              <a:t>“</a:t>
            </a:r>
            <a:endParaRPr lang="en-US" sz="12200" dirty="0"/>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panose="020B0604020202020204"/>
                <a:ea typeface="+mj-ea"/>
                <a:cs typeface="+mj-cs"/>
              </a:defRPr>
            </a:lvl1pPr>
          </a:lstStyle>
          <a:p>
            <a:pPr lvl="0"/>
            <a:r>
              <a:rPr lang="en-US" sz="12200" dirty="0"/>
              <a:t>”</a:t>
            </a:r>
            <a:endParaRPr lang="en-US" sz="12200" dirty="0"/>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4545771-3B54-4211-A8F5-7FD3FF4276C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4545771-3B54-4211-A8F5-7FD3FF4276C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45771-3B54-4211-A8F5-7FD3FF4276C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2"/>
          <p:cNvSpPr>
            <a:spLocks noGrp="1" noChangeArrowheads="1"/>
          </p:cNvSpPr>
          <p:nvPr>
            <p:ph type="ftr" sz="quarter"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fld id="{8DC48520-39D8-46D2-9573-2B984FF374DD}" type="slidenum">
              <a:rPr lang="en-US" altLang="en-US"/>
            </a:fld>
            <a:endParaRPr lang="en-US" altLang="en-US"/>
          </a:p>
        </p:txBody>
      </p:sp>
      <p:sp>
        <p:nvSpPr>
          <p:cNvPr id="5" name="Rectangle 16"/>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5365810" y="5936188"/>
            <a:ext cx="2057400" cy="365125"/>
          </a:xfrm>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84545771-3B54-4211-A8F5-7FD3FF4276C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545771-3B54-4211-A8F5-7FD3FF4276C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a:fillRect/>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4545771-3B54-4211-A8F5-7FD3FF4276C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9B3FAF89-9C28-4C56-B79E-A18D5035916A}" type="slidenum">
              <a:rPr lang="en-US" smtClean="0"/>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endParaRPr lang="en-US" sz="7200" dirty="0">
              <a:solidFill>
                <a:schemeClr val="tx1"/>
              </a:solidFill>
              <a:effectLst/>
            </a:endParaRP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endParaRPr lang="en-US" sz="7200" dirty="0">
              <a:solidFill>
                <a:schemeClr val="tx1"/>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84545771-3B54-4211-A8F5-7FD3FF4276C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84545771-3B54-4211-A8F5-7FD3FF4276C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a:fillRect/>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a:fillRect/>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84545771-3B54-4211-A8F5-7FD3FF4276C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4545771-3B54-4211-A8F5-7FD3FF4276C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4545771-3B54-4211-A8F5-7FD3FF4276C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45771-3B54-4211-A8F5-7FD3FF4276C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2"/>
          <p:cNvSpPr>
            <a:spLocks noGrp="1" noChangeArrowheads="1"/>
          </p:cNvSpPr>
          <p:nvPr>
            <p:ph type="ftr" sz="quarter"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fld id="{8DC48520-39D8-46D2-9573-2B984FF374DD}" type="slidenum">
              <a:rPr lang="en-US" altLang="en-US"/>
            </a:fld>
            <a:endParaRPr lang="en-US" altLang="en-US"/>
          </a:p>
        </p:txBody>
      </p:sp>
      <p:sp>
        <p:nvSpPr>
          <p:cNvPr id="5" name="Rectangle 16"/>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7"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545771-3B54-4211-A8F5-7FD3FF4276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FAF89-9C28-4C56-B79E-A18D5035916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9" Type="http://schemas.openxmlformats.org/officeDocument/2006/relationships/theme" Target="../theme/theme3.xml"/><Relationship Id="rId18" Type="http://schemas.openxmlformats.org/officeDocument/2006/relationships/image" Target="../media/image4.png"/><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3" Type="http://schemas.openxmlformats.org/officeDocument/2006/relationships/theme" Target="../theme/theme4.xml"/><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4545771-3B54-4211-A8F5-7FD3FF4276CD}" type="datetimeFigureOut">
              <a:rPr lang="en-US" smtClean="0"/>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B3FAF89-9C28-4C56-B79E-A18D5035916A}"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8">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545771-3B54-4211-A8F5-7FD3FF4276CD}" type="datetimeFigureOut">
              <a:rPr lang="en-US" smtClean="0"/>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B3FAF89-9C28-4C56-B79E-A18D5035916A}"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6.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audio" Target="../media/audio1.wav"/><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52.jpeg"/><Relationship Id="rId1" Type="http://schemas.openxmlformats.org/officeDocument/2006/relationships/image" Target="../media/image51.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audio" Target="../media/audio1.wav"/><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audio" Target="../media/audio1.wav"/><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audio" Target="../media/audio1.wav"/><Relationship Id="rId5" Type="http://schemas.openxmlformats.org/officeDocument/2006/relationships/image" Target="NULL" TargetMode="Externa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3.wav"/><Relationship Id="rId1"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1.wav"/><Relationship Id="rId1" Type="http://schemas.openxmlformats.org/officeDocument/2006/relationships/image" Target="../media/image76.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1.wav"/><Relationship Id="rId1" Type="http://schemas.openxmlformats.org/officeDocument/2006/relationships/image" Target="../media/image76.GI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1.wav"/><Relationship Id="rId1" Type="http://schemas.openxmlformats.org/officeDocument/2006/relationships/image" Target="../media/image76.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1.wav"/><Relationship Id="rId1" Type="http://schemas.openxmlformats.org/officeDocument/2006/relationships/image" Target="../media/image76.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1.wav"/><Relationship Id="rId1" Type="http://schemas.openxmlformats.org/officeDocument/2006/relationships/image" Target="../media/image76.GIF"/></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audio" Target="../media/audio4.wav"/><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audio1.wav"/><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1" Type="http://schemas.openxmlformats.org/officeDocument/2006/relationships/slideLayout" Target="../slideLayouts/slideLayout7.xml"/><Relationship Id="rId20" Type="http://schemas.openxmlformats.org/officeDocument/2006/relationships/audio" Target="../media/audio1.wav"/><Relationship Id="rId2" Type="http://schemas.openxmlformats.org/officeDocument/2006/relationships/image" Target="../media/image10.png"/><Relationship Id="rId19" Type="http://schemas.openxmlformats.org/officeDocument/2006/relationships/image" Target="../media/image27.png"/><Relationship Id="rId18" Type="http://schemas.openxmlformats.org/officeDocument/2006/relationships/image" Target="../media/image26.png"/><Relationship Id="rId17" Type="http://schemas.openxmlformats.org/officeDocument/2006/relationships/image" Target="../media/image25.png"/><Relationship Id="rId16" Type="http://schemas.openxmlformats.org/officeDocument/2006/relationships/image" Target="../media/image24.png"/><Relationship Id="rId15" Type="http://schemas.openxmlformats.org/officeDocument/2006/relationships/image" Target="../media/image23.png"/><Relationship Id="rId14" Type="http://schemas.openxmlformats.org/officeDocument/2006/relationships/image" Target="../media/image22.png"/><Relationship Id="rId13" Type="http://schemas.openxmlformats.org/officeDocument/2006/relationships/image" Target="../media/image21.png"/><Relationship Id="rId12" Type="http://schemas.openxmlformats.org/officeDocument/2006/relationships/image" Target="../media/image20.png"/><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image" Target="../media/image34.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audio" Target="../media/audio1.wav"/><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2.wav"/><Relationship Id="rId1"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7" name="Picture 3"/>
          <p:cNvPicPr>
            <a:picLocks noChangeAspect="1"/>
          </p:cNvPicPr>
          <p:nvPr/>
        </p:nvPicPr>
        <p:blipFill>
          <a:blip r:embed="rId1"/>
          <a:srcRect b="9073"/>
          <a:stretch>
            <a:fillRect/>
          </a:stretch>
        </p:blipFill>
        <p:spPr>
          <a:xfrm>
            <a:off x="0" y="-6350"/>
            <a:ext cx="9144000" cy="6864350"/>
          </a:xfrm>
          <a:prstGeom prst="rect">
            <a:avLst/>
          </a:prstGeom>
          <a:noFill/>
          <a:ln w="9525">
            <a:noFill/>
          </a:ln>
        </p:spPr>
      </p:pic>
      <p:sp>
        <p:nvSpPr>
          <p:cNvPr id="3074" name="TextBox 4"/>
          <p:cNvSpPr txBox="1"/>
          <p:nvPr/>
        </p:nvSpPr>
        <p:spPr>
          <a:xfrm>
            <a:off x="1314450" y="1828800"/>
            <a:ext cx="6900863" cy="1244600"/>
          </a:xfrm>
          <a:prstGeom prst="rect">
            <a:avLst/>
          </a:prstGeom>
          <a:noFill/>
          <a:ln w="9525">
            <a:noFill/>
          </a:ln>
        </p:spPr>
        <p:txBody>
          <a:bodyPr anchor="t" anchorCtr="0">
            <a:spAutoFit/>
          </a:bodyPr>
          <a:p>
            <a:pPr eaLnBrk="0" hangingPunct="0">
              <a:buFontTx/>
            </a:pPr>
            <a:r>
              <a:rPr lang="en-US" altLang="en-US" sz="3750" b="1" noProof="1" dirty="0">
                <a:solidFill>
                  <a:srgbClr val="FF0000"/>
                </a:solidFill>
                <a:latin typeface="Calibri" panose="020F0502020204030204" charset="0"/>
                <a:ea typeface="+mn-ea"/>
                <a:cs typeface="+mn-cs"/>
              </a:rPr>
              <a:t>Chào mừng các con lớp 4A</a:t>
            </a:r>
            <a:r>
              <a:rPr lang="vi-VN" altLang="en-US" sz="3750" b="1" noProof="1" dirty="0">
                <a:solidFill>
                  <a:srgbClr val="FF0000"/>
                </a:solidFill>
                <a:latin typeface="Arial" panose="020B0604020202020204" pitchFamily="34" charset="0"/>
                <a:ea typeface="+mn-ea"/>
                <a:cs typeface="+mn-cs"/>
              </a:rPr>
              <a:t>3</a:t>
            </a:r>
            <a:r>
              <a:rPr lang="en-US" altLang="en-US" sz="3750" b="1" noProof="1" dirty="0">
                <a:solidFill>
                  <a:srgbClr val="FF0000"/>
                </a:solidFill>
                <a:latin typeface="Calibri" panose="020F0502020204030204" charset="0"/>
                <a:ea typeface="+mn-ea"/>
                <a:cs typeface="+mn-cs"/>
              </a:rPr>
              <a:t> </a:t>
            </a:r>
            <a:endParaRPr lang="en-US" altLang="en-US" sz="3750" b="1" noProof="1" dirty="0">
              <a:solidFill>
                <a:srgbClr val="FF0000"/>
              </a:solidFill>
              <a:latin typeface="Calibri" panose="020F0502020204030204" charset="0"/>
            </a:endParaRPr>
          </a:p>
          <a:p>
            <a:pPr eaLnBrk="0" hangingPunct="0">
              <a:buFontTx/>
            </a:pPr>
            <a:r>
              <a:rPr lang="en-US" altLang="en-US" sz="3750" b="1" noProof="1" dirty="0">
                <a:solidFill>
                  <a:srgbClr val="FF0000"/>
                </a:solidFill>
                <a:latin typeface="Calibri" panose="020F0502020204030204" charset="0"/>
                <a:ea typeface="+mn-ea"/>
                <a:cs typeface="+mn-cs"/>
              </a:rPr>
              <a:t>                   đến với tiết Địa lí</a:t>
            </a:r>
            <a:endParaRPr lang="en-US" altLang="en-US" sz="3750" b="1" noProof="1" dirty="0">
              <a:solidFill>
                <a:srgbClr val="FF0000"/>
              </a:solidFill>
              <a:latin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small boat in a body of wate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963" y="0"/>
            <a:ext cx="4522764" cy="3093166"/>
          </a:xfrm>
          <a:prstGeom prst="rect">
            <a:avLst/>
          </a:prstGeom>
        </p:spPr>
      </p:pic>
      <p:pic>
        <p:nvPicPr>
          <p:cNvPr id="31" name="Picture 30" descr="A body of wat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1" y="0"/>
            <a:ext cx="4648200" cy="3093166"/>
          </a:xfrm>
          <a:prstGeom prst="rect">
            <a:avLst/>
          </a:prstGeom>
        </p:spPr>
      </p:pic>
      <p:pic>
        <p:nvPicPr>
          <p:cNvPr id="33" name="Picture 32" descr="A large body of wate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3800"/>
            <a:ext cx="4495800" cy="3124200"/>
          </a:xfrm>
          <a:prstGeom prst="rect">
            <a:avLst/>
          </a:prstGeom>
        </p:spPr>
      </p:pic>
      <p:pic>
        <p:nvPicPr>
          <p:cNvPr id="35" name="Picture 34" descr="A ship on the water&#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1" y="3733800"/>
            <a:ext cx="4648200" cy="3124200"/>
          </a:xfrm>
          <a:prstGeom prst="rect">
            <a:avLst/>
          </a:prstGeom>
        </p:spPr>
      </p:pic>
      <p:sp>
        <p:nvSpPr>
          <p:cNvPr id="36" name="TextBox 35"/>
          <p:cNvSpPr txBox="1"/>
          <p:nvPr/>
        </p:nvSpPr>
        <p:spPr>
          <a:xfrm>
            <a:off x="3431858" y="2631501"/>
            <a:ext cx="2066924" cy="461665"/>
          </a:xfrm>
          <a:prstGeom prst="rect">
            <a:avLst/>
          </a:prstGeom>
          <a:noFill/>
        </p:spPr>
        <p:txBody>
          <a:bodyPr wrap="square" rtlCol="0">
            <a:spAutoFit/>
          </a:bodyPr>
          <a:lstStyle/>
          <a:p>
            <a:r>
              <a:rPr lang="vi-VN" sz="2400" dirty="0"/>
              <a:t>Đầm Cầu Hai</a:t>
            </a:r>
            <a:endParaRPr lang="en-US" sz="2400" dirty="0"/>
          </a:p>
        </p:txBody>
      </p:sp>
      <p:sp>
        <p:nvSpPr>
          <p:cNvPr id="44" name="TextBox 43"/>
          <p:cNvSpPr txBox="1"/>
          <p:nvPr/>
        </p:nvSpPr>
        <p:spPr>
          <a:xfrm>
            <a:off x="3220164" y="6377578"/>
            <a:ext cx="2551271" cy="461665"/>
          </a:xfrm>
          <a:prstGeom prst="rect">
            <a:avLst/>
          </a:prstGeom>
          <a:noFill/>
        </p:spPr>
        <p:txBody>
          <a:bodyPr wrap="square" rtlCol="0">
            <a:spAutoFit/>
          </a:bodyPr>
          <a:lstStyle/>
          <a:p>
            <a:r>
              <a:rPr lang="vi-VN" sz="2400" dirty="0"/>
              <a:t>Phá Tam Giang</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circle(in)">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290">
                                          <p:stCondLst>
                                            <p:cond delay="0"/>
                                          </p:stCondLst>
                                        </p:cTn>
                                        <p:tgtEl>
                                          <p:spTgt spid="33"/>
                                        </p:tgtEl>
                                      </p:cBhvr>
                                    </p:animEffect>
                                    <p:anim calcmode="lin" valueType="num">
                                      <p:cBhvr>
                                        <p:cTn id="29"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34" dur="13">
                                          <p:stCondLst>
                                            <p:cond delay="325"/>
                                          </p:stCondLst>
                                        </p:cTn>
                                        <p:tgtEl>
                                          <p:spTgt spid="33"/>
                                        </p:tgtEl>
                                      </p:cBhvr>
                                      <p:to x="100000" y="60000"/>
                                    </p:animScale>
                                    <p:animScale>
                                      <p:cBhvr>
                                        <p:cTn id="35" dur="83" decel="50000">
                                          <p:stCondLst>
                                            <p:cond delay="338"/>
                                          </p:stCondLst>
                                        </p:cTn>
                                        <p:tgtEl>
                                          <p:spTgt spid="33"/>
                                        </p:tgtEl>
                                      </p:cBhvr>
                                      <p:to x="100000" y="100000"/>
                                    </p:animScale>
                                    <p:animScale>
                                      <p:cBhvr>
                                        <p:cTn id="36" dur="13">
                                          <p:stCondLst>
                                            <p:cond delay="656"/>
                                          </p:stCondLst>
                                        </p:cTn>
                                        <p:tgtEl>
                                          <p:spTgt spid="33"/>
                                        </p:tgtEl>
                                      </p:cBhvr>
                                      <p:to x="100000" y="80000"/>
                                    </p:animScale>
                                    <p:animScale>
                                      <p:cBhvr>
                                        <p:cTn id="37" dur="83" decel="50000">
                                          <p:stCondLst>
                                            <p:cond delay="669"/>
                                          </p:stCondLst>
                                        </p:cTn>
                                        <p:tgtEl>
                                          <p:spTgt spid="33"/>
                                        </p:tgtEl>
                                      </p:cBhvr>
                                      <p:to x="100000" y="100000"/>
                                    </p:animScale>
                                    <p:animScale>
                                      <p:cBhvr>
                                        <p:cTn id="38" dur="13">
                                          <p:stCondLst>
                                            <p:cond delay="821"/>
                                          </p:stCondLst>
                                        </p:cTn>
                                        <p:tgtEl>
                                          <p:spTgt spid="33"/>
                                        </p:tgtEl>
                                      </p:cBhvr>
                                      <p:to x="100000" y="90000"/>
                                    </p:animScale>
                                    <p:animScale>
                                      <p:cBhvr>
                                        <p:cTn id="39" dur="83" decel="50000">
                                          <p:stCondLst>
                                            <p:cond delay="834"/>
                                          </p:stCondLst>
                                        </p:cTn>
                                        <p:tgtEl>
                                          <p:spTgt spid="33"/>
                                        </p:tgtEl>
                                      </p:cBhvr>
                                      <p:to x="100000" y="100000"/>
                                    </p:animScale>
                                    <p:animScale>
                                      <p:cBhvr>
                                        <p:cTn id="40" dur="13">
                                          <p:stCondLst>
                                            <p:cond delay="904"/>
                                          </p:stCondLst>
                                        </p:cTn>
                                        <p:tgtEl>
                                          <p:spTgt spid="33"/>
                                        </p:tgtEl>
                                      </p:cBhvr>
                                      <p:to x="100000" y="95000"/>
                                    </p:animScale>
                                    <p:animScale>
                                      <p:cBhvr>
                                        <p:cTn id="41" dur="83" decel="50000">
                                          <p:stCondLst>
                                            <p:cond delay="917"/>
                                          </p:stCondLst>
                                        </p:cTn>
                                        <p:tgtEl>
                                          <p:spTgt spid="33"/>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7544" y="1340768"/>
            <a:ext cx="7920880" cy="1200329"/>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Đặc điểm về địa hình dải đồng bằng duyên hải miền Trung? </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1560" y="2924944"/>
            <a:ext cx="7776864" cy="2308324"/>
          </a:xfrm>
          <a:prstGeom prst="rect">
            <a:avLst/>
          </a:prstGeom>
          <a:noFill/>
        </p:spPr>
        <p:txBody>
          <a:bodyPr wrap="square" rtlCol="0">
            <a:spAutoFit/>
          </a:bodyPr>
          <a:lstStyle/>
          <a:p>
            <a:r>
              <a:rPr lang="en-US" sz="3600" u="sng">
                <a:solidFill>
                  <a:srgbClr val="FF0000"/>
                </a:solidFill>
                <a:latin typeface="Times New Roman" panose="02020603050405020304" pitchFamily="18" charset="0"/>
                <a:cs typeface="Times New Roman" panose="02020603050405020304" pitchFamily="18" charset="0"/>
              </a:rPr>
              <a:t>Kết luận</a:t>
            </a:r>
            <a:r>
              <a:rPr lang="en-US" sz="3600">
                <a:solidFill>
                  <a:srgbClr val="FF0000"/>
                </a:solidFill>
                <a:latin typeface="Times New Roman" panose="02020603050405020304" pitchFamily="18" charset="0"/>
                <a:cs typeface="Times New Roman" panose="02020603050405020304" pitchFamily="18" charset="0"/>
              </a:rPr>
              <a:t>: </a:t>
            </a:r>
            <a:r>
              <a:rPr lang="en-US" sz="3600">
                <a:solidFill>
                  <a:schemeClr val="tx2">
                    <a:lumMod val="60000"/>
                    <a:lumOff val="40000"/>
                  </a:schemeClr>
                </a:solidFill>
                <a:latin typeface="Times New Roman" panose="02020603050405020304" pitchFamily="18" charset="0"/>
                <a:cs typeface="Times New Roman" panose="02020603050405020304" pitchFamily="18" charset="0"/>
              </a:rPr>
              <a:t>Các đồng bằng duyên hải miền Trung thường nhỏ hẹp, nằm sát biển, nối với nhau tạo thành dải đồng bằng có nhiều cồn cát và đầm  phá.</a:t>
            </a:r>
            <a:endParaRPr lang="en-US" sz="360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WordArt 2"/>
          <p:cNvSpPr>
            <a:spLocks noChangeArrowheads="1" noChangeShapeType="1" noTextEdit="1"/>
          </p:cNvSpPr>
          <p:nvPr/>
        </p:nvSpPr>
        <p:spPr bwMode="auto">
          <a:xfrm>
            <a:off x="2743200" y="0"/>
            <a:ext cx="4572000" cy="5937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kern="10">
                <a:ln w="28575">
                  <a:solidFill>
                    <a:schemeClr val="tx1"/>
                  </a:solidFill>
                  <a:round/>
                </a:ln>
                <a:solidFill>
                  <a:srgbClr val="CC0099"/>
                </a:solidFill>
                <a:latin typeface="Arial" panose="020B0604020202020204"/>
                <a:cs typeface="Arial" panose="020B0604020202020204"/>
              </a:rPr>
              <a:t>LƯỢC ĐỒ</a:t>
            </a:r>
            <a:endParaRPr lang="en-US" sz="3600" kern="10">
              <a:ln w="28575">
                <a:solidFill>
                  <a:schemeClr val="tx1"/>
                </a:solidFill>
                <a:round/>
              </a:ln>
              <a:solidFill>
                <a:srgbClr val="CC0099"/>
              </a:solidFill>
              <a:latin typeface="Arial" panose="020B0604020202020204"/>
              <a:cs typeface="Arial" panose="020B0604020202020204"/>
            </a:endParaRPr>
          </a:p>
        </p:txBody>
      </p:sp>
      <p:sp>
        <p:nvSpPr>
          <p:cNvPr id="472067" name="WordArt 3"/>
          <p:cNvSpPr>
            <a:spLocks noChangeArrowheads="1" noChangeShapeType="1" noTextEdit="1"/>
          </p:cNvSpPr>
          <p:nvPr/>
        </p:nvSpPr>
        <p:spPr bwMode="auto">
          <a:xfrm>
            <a:off x="274638" y="777875"/>
            <a:ext cx="8869362" cy="5238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9050">
                  <a:solidFill>
                    <a:srgbClr val="EAEAEA"/>
                  </a:solidFill>
                  <a:round/>
                </a:ln>
                <a:solidFill>
                  <a:srgbClr val="FF3399"/>
                </a:solidFill>
                <a:latin typeface="Arial" panose="020B0604020202020204"/>
                <a:cs typeface="Arial" panose="020B0604020202020204"/>
              </a:rPr>
              <a:t>DẢI ĐỒNG BẰNG DUYÊN HẢI MIỀN TRUNG</a:t>
            </a:r>
            <a:endParaRPr lang="en-US" sz="3600" kern="10">
              <a:ln w="19050">
                <a:solidFill>
                  <a:srgbClr val="EAEAEA"/>
                </a:solidFill>
                <a:round/>
              </a:ln>
              <a:solidFill>
                <a:srgbClr val="FF3399"/>
              </a:solidFill>
              <a:latin typeface="Arial" panose="020B0604020202020204"/>
              <a:cs typeface="Arial" panose="020B0604020202020204"/>
            </a:endParaRPr>
          </a:p>
        </p:txBody>
      </p:sp>
      <p:pic>
        <p:nvPicPr>
          <p:cNvPr id="472068" name="Picture 4" descr="000_2980   ban do v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2076" name="AutoShape 12"/>
          <p:cNvSpPr>
            <a:spLocks noChangeArrowheads="1"/>
          </p:cNvSpPr>
          <p:nvPr/>
        </p:nvSpPr>
        <p:spPr bwMode="auto">
          <a:xfrm>
            <a:off x="6875543" y="2698750"/>
            <a:ext cx="1646238" cy="822325"/>
          </a:xfrm>
          <a:prstGeom prst="wedgeRoundRectCallout">
            <a:avLst>
              <a:gd name="adj1" fmla="val -140935"/>
              <a:gd name="adj2" fmla="val -4505"/>
              <a:gd name="adj3" fmla="val 16667"/>
            </a:avLst>
          </a:prstGeom>
          <a:solidFill>
            <a:schemeClr val="accent1"/>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b="1">
                <a:solidFill>
                  <a:srgbClr val="FF0000"/>
                </a:solidFill>
                <a:latin typeface="Times New Roman" panose="02020603050405020304" pitchFamily="18" charset="0"/>
                <a:cs typeface="Times New Roman" panose="02020603050405020304" pitchFamily="18" charset="0"/>
              </a:rPr>
              <a:t>Đà Nẵng</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472077" name="AutoShape 13"/>
          <p:cNvSpPr>
            <a:spLocks noChangeArrowheads="1"/>
          </p:cNvSpPr>
          <p:nvPr/>
        </p:nvSpPr>
        <p:spPr bwMode="auto">
          <a:xfrm rot="-3335399">
            <a:off x="3441816" y="1595683"/>
            <a:ext cx="914400" cy="945865"/>
          </a:xfrm>
          <a:prstGeom prst="wedgeRoundRectCallout">
            <a:avLst>
              <a:gd name="adj1" fmla="val -8387"/>
              <a:gd name="adj2" fmla="val 146865"/>
              <a:gd name="adj3" fmla="val 16667"/>
            </a:avLst>
          </a:prstGeom>
          <a:solidFill>
            <a:srgbClr val="FF0000"/>
          </a:solidFill>
          <a:ln w="9525" algn="ctr">
            <a:solidFill>
              <a:srgbClr val="FF0000"/>
            </a:solidFill>
            <a:miter lim="800000"/>
          </a:ln>
          <a:effectLst/>
        </p:spPr>
        <p:txBody>
          <a:bodyPr vert="eaVert"/>
          <a:lstStyle/>
          <a:p>
            <a:pPr algn="ctr"/>
            <a:r>
              <a:rPr lang="en-US" sz="2800" b="1">
                <a:solidFill>
                  <a:srgbClr val="FFC000"/>
                </a:solidFill>
                <a:latin typeface="Times New Roman" panose="02020603050405020304" pitchFamily="18" charset="0"/>
                <a:cs typeface="Times New Roman" panose="02020603050405020304" pitchFamily="18" charset="0"/>
              </a:rPr>
              <a:t>Huế</a:t>
            </a:r>
            <a:endParaRPr lang="en-US" sz="2800" b="1">
              <a:solidFill>
                <a:srgbClr val="FFC000"/>
              </a:solidFill>
              <a:latin typeface="Times New Roman" panose="02020603050405020304" pitchFamily="18" charset="0"/>
              <a:cs typeface="Times New Roman" panose="02020603050405020304" pitchFamily="18" charset="0"/>
            </a:endParaRPr>
          </a:p>
        </p:txBody>
      </p:sp>
      <p:sp>
        <p:nvSpPr>
          <p:cNvPr id="2" name="Oval Callout 1"/>
          <p:cNvSpPr/>
          <p:nvPr/>
        </p:nvSpPr>
        <p:spPr>
          <a:xfrm>
            <a:off x="3275856" y="3284984"/>
            <a:ext cx="1780332" cy="720080"/>
          </a:xfrm>
          <a:prstGeom prst="wedgeEllipseCallout">
            <a:avLst>
              <a:gd name="adj1" fmla="val 36719"/>
              <a:gd name="adj2" fmla="val -8122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2000" b="1">
                <a:solidFill>
                  <a:srgbClr val="FF0000"/>
                </a:solidFill>
                <a:latin typeface="Times New Roman" panose="02020603050405020304" pitchFamily="18" charset="0"/>
                <a:cs typeface="Times New Roman" panose="02020603050405020304" pitchFamily="18" charset="0"/>
              </a:rPr>
              <a:t>Dãy Bạch Mã</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8" name="AutoShape 12"/>
          <p:cNvSpPr>
            <a:spLocks noChangeArrowheads="1"/>
          </p:cNvSpPr>
          <p:nvPr/>
        </p:nvSpPr>
        <p:spPr bwMode="auto">
          <a:xfrm rot="19800902">
            <a:off x="6490820" y="1342466"/>
            <a:ext cx="1648759" cy="1012007"/>
          </a:xfrm>
          <a:prstGeom prst="wedgeRoundRectCallout">
            <a:avLst>
              <a:gd name="adj1" fmla="val -140935"/>
              <a:gd name="adj2" fmla="val -4505"/>
              <a:gd name="adj3" fmla="val 16667"/>
            </a:avLst>
          </a:prstGeom>
          <a:solidFill>
            <a:schemeClr val="tx1"/>
          </a:solidFill>
          <a:ln w="9525" algn="ctr">
            <a:solidFill>
              <a:schemeClr val="tx1"/>
            </a:solidFill>
            <a:miter lim="800000"/>
          </a:ln>
          <a:effectLst/>
        </p:spPr>
        <p: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Đèo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Hải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Vân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6200" y="45085"/>
            <a:ext cx="8928100" cy="953135"/>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2</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giữa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phía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bắc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phía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nam</a:t>
            </a:r>
            <a:endParaRPr lang="en-US" sz="2800" b="1" dirty="0" err="1">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4114800"/>
            <a:ext cx="6248400" cy="2862322"/>
          </a:xfrm>
          <a:prstGeom prst="rect">
            <a:avLst/>
          </a:prstGeom>
          <a:noFill/>
        </p:spPr>
        <p:txBody>
          <a:bodyPr wrap="square" rtlCol="0">
            <a:spAutoFit/>
          </a:bodyPr>
          <a:lstStyle/>
          <a:p>
            <a:pPr marL="285750" indent="-285750">
              <a:buFontTx/>
              <a:buChar char="-"/>
            </a:pP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Dựa</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vào</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hình</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1,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em</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hãy</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t>
            </a:r>
            <a:endPar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Chỉ</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dãy</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núi</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Bạch</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Mã</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đèo</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Hải</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vân</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t>
            </a:r>
            <a:endPar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Đọc</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tên</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hai</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thành</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phố</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ở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phía</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bác</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và</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nam</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dãy</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núi</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Bạch</a:t>
            </a:r>
            <a:r>
              <a:rPr lang="en-US" sz="36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Mã</a:t>
            </a:r>
            <a:endParaRPr lang="en-US" sz="36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2077"/>
                                        </p:tgtEl>
                                        <p:attrNameLst>
                                          <p:attrName>style.visibility</p:attrName>
                                        </p:attrNameLst>
                                      </p:cBhvr>
                                      <p:to>
                                        <p:strVal val="visible"/>
                                      </p:to>
                                    </p:set>
                                    <p:animEffect transition="in" filter="fade">
                                      <p:cBhvr>
                                        <p:cTn id="29" dur="1000"/>
                                        <p:tgtEl>
                                          <p:spTgt spid="472077"/>
                                        </p:tgtEl>
                                      </p:cBhvr>
                                    </p:animEffect>
                                    <p:anim calcmode="lin" valueType="num">
                                      <p:cBhvr>
                                        <p:cTn id="30" dur="1000" fill="hold"/>
                                        <p:tgtEl>
                                          <p:spTgt spid="472077"/>
                                        </p:tgtEl>
                                        <p:attrNameLst>
                                          <p:attrName>ppt_x</p:attrName>
                                        </p:attrNameLst>
                                      </p:cBhvr>
                                      <p:tavLst>
                                        <p:tav tm="0">
                                          <p:val>
                                            <p:strVal val="#ppt_x"/>
                                          </p:val>
                                        </p:tav>
                                        <p:tav tm="100000">
                                          <p:val>
                                            <p:strVal val="#ppt_x"/>
                                          </p:val>
                                        </p:tav>
                                      </p:tavLst>
                                    </p:anim>
                                    <p:anim calcmode="lin" valueType="num">
                                      <p:cBhvr>
                                        <p:cTn id="31" dur="1000" fill="hold"/>
                                        <p:tgtEl>
                                          <p:spTgt spid="47207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2076"/>
                                        </p:tgtEl>
                                        <p:attrNameLst>
                                          <p:attrName>style.visibility</p:attrName>
                                        </p:attrNameLst>
                                      </p:cBhvr>
                                      <p:to>
                                        <p:strVal val="visible"/>
                                      </p:to>
                                    </p:set>
                                    <p:animEffect transition="in" filter="fade">
                                      <p:cBhvr>
                                        <p:cTn id="36" dur="1000"/>
                                        <p:tgtEl>
                                          <p:spTgt spid="472076"/>
                                        </p:tgtEl>
                                      </p:cBhvr>
                                    </p:animEffect>
                                    <p:anim calcmode="lin" valueType="num">
                                      <p:cBhvr>
                                        <p:cTn id="37" dur="1000" fill="hold"/>
                                        <p:tgtEl>
                                          <p:spTgt spid="472076"/>
                                        </p:tgtEl>
                                        <p:attrNameLst>
                                          <p:attrName>ppt_x</p:attrName>
                                        </p:attrNameLst>
                                      </p:cBhvr>
                                      <p:tavLst>
                                        <p:tav tm="0">
                                          <p:val>
                                            <p:strVal val="#ppt_x"/>
                                          </p:val>
                                        </p:tav>
                                        <p:tav tm="100000">
                                          <p:val>
                                            <p:strVal val="#ppt_x"/>
                                          </p:val>
                                        </p:tav>
                                      </p:tavLst>
                                    </p:anim>
                                    <p:anim calcmode="lin" valueType="num">
                                      <p:cBhvr>
                                        <p:cTn id="38" dur="1000" fill="hold"/>
                                        <p:tgtEl>
                                          <p:spTgt spid="47207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6" grpId="0" animBg="1"/>
      <p:bldP spid="472077" grpId="0" animBg="1"/>
      <p:bldP spid="2" grpId="0" animBg="1"/>
      <p:bldP spid="8" grpId="0" animBg="1"/>
      <p:bldP spid="3" grpId="0"/>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mountai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4581377" cy="3200399"/>
          </a:xfrm>
          <a:prstGeom prst="rect">
            <a:avLst/>
          </a:prstGeom>
        </p:spPr>
      </p:pic>
      <p:pic>
        <p:nvPicPr>
          <p:cNvPr id="5" name="Picture 4" descr="A cow standing on top of a mountai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994" y="-19929"/>
            <a:ext cx="4572000" cy="3200400"/>
          </a:xfrm>
          <a:prstGeom prst="rect">
            <a:avLst/>
          </a:prstGeom>
        </p:spPr>
      </p:pic>
      <p:pic>
        <p:nvPicPr>
          <p:cNvPr id="7" name="Picture 6" descr="A view of a mountai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 y="3657601"/>
            <a:ext cx="4572002" cy="3200399"/>
          </a:xfrm>
          <a:prstGeom prst="rect">
            <a:avLst/>
          </a:prstGeom>
        </p:spPr>
      </p:pic>
      <p:pic>
        <p:nvPicPr>
          <p:cNvPr id="9" name="Picture 8" descr="A tree with a mountain in the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3655255"/>
            <a:ext cx="4581379" cy="3202744"/>
          </a:xfrm>
          <a:prstGeom prst="rect">
            <a:avLst/>
          </a:prstGeom>
        </p:spPr>
      </p:pic>
      <p:sp>
        <p:nvSpPr>
          <p:cNvPr id="12" name="TextBox 11"/>
          <p:cNvSpPr txBox="1"/>
          <p:nvPr/>
        </p:nvSpPr>
        <p:spPr>
          <a:xfrm>
            <a:off x="3533032" y="6351416"/>
            <a:ext cx="222299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Vân</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451857" y="2694765"/>
            <a:ext cx="230417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Dãy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1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0" y="76200"/>
            <a:ext cx="9100185" cy="953135"/>
          </a:xfrm>
          <a:prstGeom prst="rect">
            <a:avLst/>
          </a:prstGeom>
          <a:noFill/>
          <a:ln w="9525">
            <a:noFill/>
            <a:miter lim="800000"/>
          </a:ln>
        </p:spPr>
        <p:txBody>
          <a:bodyPr wrap="square">
            <a:spAutoFit/>
          </a:bodyPr>
          <a:lstStyle/>
          <a:p>
            <a:pPr>
              <a:spcBef>
                <a:spcPct val="50000"/>
              </a:spcBef>
            </a:pPr>
            <a:r>
              <a:rPr lang="en-US" sz="2800" b="1" dirty="0">
                <a:latin typeface="Times New Roman" panose="02020603050405020304" pitchFamily="18" charset="0"/>
              </a:rPr>
              <a:t> </a:t>
            </a:r>
            <a:r>
              <a:rPr lang="en-US" sz="2800" b="1" dirty="0" err="1">
                <a:latin typeface="Times New Roman" panose="02020603050405020304" pitchFamily="18" charset="0"/>
              </a:rPr>
              <a:t>Đi</a:t>
            </a:r>
            <a:r>
              <a:rPr lang="en-US" sz="2800" b="1" dirty="0">
                <a:latin typeface="Times New Roman" panose="02020603050405020304" pitchFamily="18" charset="0"/>
              </a:rPr>
              <a:t> </a:t>
            </a:r>
            <a:r>
              <a:rPr lang="en-US" sz="2800" b="1" dirty="0" err="1">
                <a:latin typeface="Times New Roman" panose="02020603050405020304" pitchFamily="18" charset="0"/>
              </a:rPr>
              <a:t>đường</a:t>
            </a:r>
            <a:r>
              <a:rPr lang="en-US" sz="2800" b="1" dirty="0">
                <a:latin typeface="Times New Roman" panose="02020603050405020304" pitchFamily="18" charset="0"/>
              </a:rPr>
              <a:t> </a:t>
            </a:r>
            <a:r>
              <a:rPr lang="en-US" sz="2800" b="1" dirty="0" err="1">
                <a:latin typeface="Times New Roman" panose="02020603050405020304" pitchFamily="18" charset="0"/>
              </a:rPr>
              <a:t>bộ</a:t>
            </a:r>
            <a:r>
              <a:rPr lang="en-US" sz="2800" b="1" dirty="0">
                <a:latin typeface="Times New Roman" panose="02020603050405020304" pitchFamily="18" charset="0"/>
              </a:rPr>
              <a:t> </a:t>
            </a:r>
            <a:r>
              <a:rPr lang="en-US" sz="2800" b="1" dirty="0" err="1">
                <a:latin typeface="Times New Roman" panose="02020603050405020304" pitchFamily="18" charset="0"/>
              </a:rPr>
              <a:t>từ</a:t>
            </a:r>
            <a:r>
              <a:rPr lang="en-US" sz="2800" b="1" dirty="0">
                <a:latin typeface="Times New Roman" panose="02020603050405020304" pitchFamily="18" charset="0"/>
              </a:rPr>
              <a:t> </a:t>
            </a:r>
            <a:r>
              <a:rPr lang="en-US" sz="2800" b="1" dirty="0" err="1">
                <a:latin typeface="Times New Roman" panose="02020603050405020304" pitchFamily="18" charset="0"/>
              </a:rPr>
              <a:t>Huế</a:t>
            </a:r>
            <a:r>
              <a:rPr lang="en-US" sz="2800" b="1" dirty="0">
                <a:latin typeface="Times New Roman" panose="02020603050405020304" pitchFamily="18" charset="0"/>
              </a:rPr>
              <a:t> </a:t>
            </a:r>
            <a:r>
              <a:rPr lang="en-US" sz="2800" b="1" dirty="0" err="1">
                <a:latin typeface="Times New Roman" panose="02020603050405020304" pitchFamily="18" charset="0"/>
              </a:rPr>
              <a:t>vào</a:t>
            </a:r>
            <a:r>
              <a:rPr lang="en-US" sz="2800" b="1" dirty="0">
                <a:latin typeface="Times New Roman" panose="02020603050405020304" pitchFamily="18" charset="0"/>
              </a:rPr>
              <a:t> </a:t>
            </a:r>
            <a:r>
              <a:rPr lang="en-US" sz="2800" b="1" dirty="0" err="1">
                <a:latin typeface="Times New Roman" panose="02020603050405020304" pitchFamily="18" charset="0"/>
              </a:rPr>
              <a:t>Đà</a:t>
            </a:r>
            <a:r>
              <a:rPr lang="en-US" sz="2800" b="1" dirty="0">
                <a:latin typeface="Times New Roman" panose="02020603050405020304" pitchFamily="18" charset="0"/>
              </a:rPr>
              <a:t> </a:t>
            </a:r>
            <a:r>
              <a:rPr lang="en-US" sz="2800" b="1" dirty="0" err="1">
                <a:latin typeface="Times New Roman" panose="02020603050405020304" pitchFamily="18" charset="0"/>
              </a:rPr>
              <a:t>Nẵng</a:t>
            </a:r>
            <a:r>
              <a:rPr lang="en-US" sz="2800" b="1" dirty="0">
                <a:latin typeface="Times New Roman" panose="02020603050405020304" pitchFamily="18" charset="0"/>
              </a:rPr>
              <a:t> </a:t>
            </a:r>
            <a:r>
              <a:rPr lang="en-US" sz="2800" b="1" dirty="0" err="1">
                <a:latin typeface="Times New Roman" panose="02020603050405020304" pitchFamily="18" charset="0"/>
              </a:rPr>
              <a:t>hoặc</a:t>
            </a:r>
            <a:r>
              <a:rPr lang="en-US" sz="2800" b="1" dirty="0">
                <a:latin typeface="Times New Roman" panose="02020603050405020304" pitchFamily="18" charset="0"/>
              </a:rPr>
              <a:t> </a:t>
            </a:r>
            <a:r>
              <a:rPr lang="en-US" sz="2800" b="1" dirty="0" err="1">
                <a:latin typeface="Times New Roman" panose="02020603050405020304" pitchFamily="18" charset="0"/>
              </a:rPr>
              <a:t>ngược</a:t>
            </a:r>
            <a:r>
              <a:rPr lang="en-US" sz="2800" b="1" dirty="0">
                <a:latin typeface="Times New Roman" panose="02020603050405020304" pitchFamily="18" charset="0"/>
              </a:rPr>
              <a:t> </a:t>
            </a:r>
            <a:r>
              <a:rPr lang="en-US" sz="2800" b="1" dirty="0" err="1">
                <a:latin typeface="Times New Roman" panose="02020603050405020304" pitchFamily="18" charset="0"/>
              </a:rPr>
              <a:t>lại</a:t>
            </a:r>
            <a:r>
              <a:rPr lang="en-US" sz="2800" b="1" dirty="0">
                <a:latin typeface="Times New Roman" panose="02020603050405020304" pitchFamily="18" charset="0"/>
              </a:rPr>
              <a:t> </a:t>
            </a:r>
            <a:r>
              <a:rPr lang="en-US" sz="2800" b="1" dirty="0" err="1">
                <a:latin typeface="Times New Roman" panose="02020603050405020304" pitchFamily="18" charset="0"/>
              </a:rPr>
              <a:t>thì</a:t>
            </a:r>
            <a:r>
              <a:rPr lang="en-US" sz="2800" b="1" dirty="0">
                <a:latin typeface="Times New Roman" panose="02020603050405020304" pitchFamily="18" charset="0"/>
              </a:rPr>
              <a:t> </a:t>
            </a:r>
            <a:r>
              <a:rPr lang="en-US" sz="2800" b="1" dirty="0" err="1">
                <a:latin typeface="Times New Roman" panose="02020603050405020304" pitchFamily="18" charset="0"/>
              </a:rPr>
              <a:t>ta</a:t>
            </a:r>
            <a:r>
              <a:rPr lang="en-US" sz="2800" b="1" dirty="0">
                <a:latin typeface="Times New Roman" panose="02020603050405020304" pitchFamily="18" charset="0"/>
              </a:rPr>
              <a:t> </a:t>
            </a:r>
            <a:r>
              <a:rPr lang="en-US" sz="2800" b="1" dirty="0" err="1">
                <a:latin typeface="Times New Roman" panose="02020603050405020304" pitchFamily="18" charset="0"/>
              </a:rPr>
              <a:t>đi</a:t>
            </a:r>
            <a:r>
              <a:rPr lang="en-US" sz="2800" b="1" dirty="0">
                <a:latin typeface="Times New Roman" panose="02020603050405020304" pitchFamily="18" charset="0"/>
              </a:rPr>
              <a:t> qua </a:t>
            </a:r>
            <a:r>
              <a:rPr lang="en-US" sz="2800" b="1" dirty="0" err="1">
                <a:latin typeface="Times New Roman" panose="02020603050405020304" pitchFamily="18" charset="0"/>
              </a:rPr>
              <a:t>đèo</a:t>
            </a:r>
            <a:r>
              <a:rPr lang="en-US" sz="2800" b="1" dirty="0">
                <a:latin typeface="Times New Roman" panose="02020603050405020304" pitchFamily="18" charset="0"/>
              </a:rPr>
              <a:t> </a:t>
            </a:r>
            <a:r>
              <a:rPr lang="en-US" sz="2800" b="1" dirty="0" err="1">
                <a:latin typeface="Times New Roman" panose="02020603050405020304" pitchFamily="18" charset="0"/>
              </a:rPr>
              <a:t>Hải</a:t>
            </a:r>
            <a:r>
              <a:rPr lang="en-US" sz="2800" b="1" dirty="0">
                <a:latin typeface="Times New Roman" panose="02020603050405020304" pitchFamily="18" charset="0"/>
              </a:rPr>
              <a:t> </a:t>
            </a:r>
            <a:r>
              <a:rPr lang="en-US" sz="2800" b="1" dirty="0" err="1">
                <a:latin typeface="Times New Roman" panose="02020603050405020304" pitchFamily="18" charset="0"/>
              </a:rPr>
              <a:t>Vân</a:t>
            </a:r>
            <a:r>
              <a:rPr lang="en-US" sz="2800" b="1" dirty="0">
                <a:latin typeface="Times New Roman" panose="02020603050405020304" pitchFamily="18" charset="0"/>
              </a:rPr>
              <a:t> .</a:t>
            </a:r>
            <a:endParaRPr lang="en-US" sz="2800" b="1" dirty="0">
              <a:latin typeface="Times New Roman" panose="02020603050405020304" pitchFamily="18" charset="0"/>
            </a:endParaRPr>
          </a:p>
        </p:txBody>
      </p:sp>
      <p:pic>
        <p:nvPicPr>
          <p:cNvPr id="78853" name="Picture 5" descr="149"/>
          <p:cNvPicPr>
            <a:picLocks noChangeAspect="1" noChangeArrowheads="1"/>
          </p:cNvPicPr>
          <p:nvPr/>
        </p:nvPicPr>
        <p:blipFill>
          <a:blip r:embed="rId1"/>
          <a:srcRect/>
          <a:stretch>
            <a:fillRect/>
          </a:stretch>
        </p:blipFill>
        <p:spPr bwMode="auto">
          <a:xfrm>
            <a:off x="88265" y="891540"/>
            <a:ext cx="9055100" cy="5955665"/>
          </a:xfrm>
          <a:prstGeom prst="rect">
            <a:avLst/>
          </a:prstGeom>
          <a:noFill/>
          <a:ln w="9525">
            <a:noFill/>
            <a:miter lim="800000"/>
            <a:headEnd/>
            <a:tailEnd/>
          </a:ln>
        </p:spPr>
      </p:pic>
      <p:pic>
        <p:nvPicPr>
          <p:cNvPr id="602117" name="Picture 5" descr="Download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 y="0"/>
            <a:ext cx="9144635" cy="6858000"/>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02118" name="Text Box 6"/>
          <p:cNvSpPr txBox="1">
            <a:spLocks noChangeArrowheads="1"/>
          </p:cNvSpPr>
          <p:nvPr/>
        </p:nvSpPr>
        <p:spPr bwMode="auto">
          <a:xfrm>
            <a:off x="3962400" y="152400"/>
            <a:ext cx="4678045" cy="1753235"/>
          </a:xfrm>
          <a:prstGeom prst="rect">
            <a:avLst/>
          </a:prstGeom>
          <a:solidFill>
            <a:schemeClr val="bg1"/>
          </a:solidFill>
          <a:ln>
            <a:noFill/>
          </a:ln>
          <a:effectLst/>
        </p:spPr>
        <p:txBody>
          <a:bodyPr wrap="square">
            <a:spAutoFit/>
          </a:bodyPr>
          <a:p>
            <a:pPr>
              <a:spcBef>
                <a:spcPct val="50000"/>
              </a:spcBef>
            </a:pPr>
            <a:r>
              <a:rPr lang="en-US" sz="3600" dirty="0">
                <a:latin typeface="Times New Roman" panose="02020603050405020304" pitchFamily="18" charset="0"/>
                <a:cs typeface="Times New Roman" panose="02020603050405020304" pitchFamily="18" charset="0"/>
              </a:rPr>
              <a:t>Quan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núi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Vân</a:t>
            </a:r>
            <a:r>
              <a:rPr lang="en-US" sz="3600" dirty="0">
                <a:latin typeface="Times New Roman" panose="02020603050405020304" pitchFamily="18" charset="0"/>
                <a:cs typeface="Times New Roman" panose="02020603050405020304" pitchFamily="18" charset="0"/>
              </a:rPr>
              <a:t> </a:t>
            </a:r>
            <a:r>
              <a:rPr lang="en-US" sz="3600" dirty="0">
                <a:latin typeface="Arial" panose="020B0604020202020204" pitchFamily="34" charset="0"/>
              </a:rPr>
              <a:t>.</a:t>
            </a:r>
            <a:endParaRPr lang="en-US" sz="3600"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wedge">
                                      <p:cBhvr>
                                        <p:cTn id="7" dur="1000"/>
                                        <p:tgtEl>
                                          <p:spTgt spid="7885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02117"/>
                                        </p:tgtEl>
                                        <p:attrNameLst>
                                          <p:attrName>style.visibility</p:attrName>
                                        </p:attrNameLst>
                                      </p:cBhvr>
                                      <p:to>
                                        <p:strVal val="visible"/>
                                      </p:to>
                                    </p:set>
                                    <p:animEffect transition="in" filter="blinds(horizontal)">
                                      <p:cBhvr>
                                        <p:cTn id="12" dur="500"/>
                                        <p:tgtEl>
                                          <p:spTgt spid="602117"/>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02118"/>
                                        </p:tgtEl>
                                        <p:attrNameLst>
                                          <p:attrName>style.visibility</p:attrName>
                                        </p:attrNameLst>
                                      </p:cBhvr>
                                      <p:to>
                                        <p:strVal val="visible"/>
                                      </p:to>
                                    </p:set>
                                    <p:animEffect transition="in" filter="wheel(1)">
                                      <p:cBhvr>
                                        <p:cTn id="17" dur="1000"/>
                                        <p:tgtEl>
                                          <p:spTgt spid="602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am 4"/>
          <p:cNvPicPr>
            <a:picLocks noChangeAspect="1" noChangeArrowheads="1"/>
          </p:cNvPicPr>
          <p:nvPr/>
        </p:nvPicPr>
        <p:blipFill>
          <a:blip r:embed="rId1"/>
          <a:srcRect/>
          <a:stretch>
            <a:fillRect/>
          </a:stretch>
        </p:blipFill>
        <p:spPr bwMode="auto">
          <a:xfrm>
            <a:off x="304800" y="228600"/>
            <a:ext cx="4038600" cy="2667000"/>
          </a:xfrm>
          <a:prstGeom prst="rect">
            <a:avLst/>
          </a:prstGeom>
          <a:noFill/>
          <a:ln w="9525">
            <a:noFill/>
            <a:miter lim="800000"/>
            <a:headEnd/>
            <a:tailEnd/>
          </a:ln>
        </p:spPr>
      </p:pic>
      <p:pic>
        <p:nvPicPr>
          <p:cNvPr id="34819" name="Picture 3" descr="ham 2"/>
          <p:cNvPicPr>
            <a:picLocks noChangeAspect="1" noChangeArrowheads="1"/>
          </p:cNvPicPr>
          <p:nvPr/>
        </p:nvPicPr>
        <p:blipFill>
          <a:blip r:embed="rId2"/>
          <a:srcRect/>
          <a:stretch>
            <a:fillRect/>
          </a:stretch>
        </p:blipFill>
        <p:spPr bwMode="auto">
          <a:xfrm>
            <a:off x="4648200" y="304800"/>
            <a:ext cx="4114800" cy="2514600"/>
          </a:xfrm>
          <a:prstGeom prst="rect">
            <a:avLst/>
          </a:prstGeom>
          <a:noFill/>
          <a:ln w="9525">
            <a:noFill/>
            <a:miter lim="800000"/>
            <a:headEnd/>
            <a:tailEnd/>
          </a:ln>
        </p:spPr>
      </p:pic>
      <p:pic>
        <p:nvPicPr>
          <p:cNvPr id="34820" name="Picture 4" descr="ham 1"/>
          <p:cNvPicPr>
            <a:picLocks noChangeAspect="1" noChangeArrowheads="1"/>
          </p:cNvPicPr>
          <p:nvPr/>
        </p:nvPicPr>
        <p:blipFill>
          <a:blip r:embed="rId3"/>
          <a:srcRect/>
          <a:stretch>
            <a:fillRect/>
          </a:stretch>
        </p:blipFill>
        <p:spPr bwMode="auto">
          <a:xfrm>
            <a:off x="304800" y="3048000"/>
            <a:ext cx="4038600" cy="2819400"/>
          </a:xfrm>
          <a:prstGeom prst="rect">
            <a:avLst/>
          </a:prstGeom>
          <a:noFill/>
          <a:ln w="9525">
            <a:noFill/>
            <a:miter lim="800000"/>
            <a:headEnd/>
            <a:tailEnd/>
          </a:ln>
        </p:spPr>
      </p:pic>
      <p:pic>
        <p:nvPicPr>
          <p:cNvPr id="34821" name="Picture 5" descr="ham3"/>
          <p:cNvPicPr>
            <a:picLocks noChangeAspect="1" noChangeArrowheads="1"/>
          </p:cNvPicPr>
          <p:nvPr/>
        </p:nvPicPr>
        <p:blipFill>
          <a:blip r:embed="rId4"/>
          <a:srcRect/>
          <a:stretch>
            <a:fillRect/>
          </a:stretch>
        </p:blipFill>
        <p:spPr bwMode="auto">
          <a:xfrm>
            <a:off x="4648200" y="3048000"/>
            <a:ext cx="4114800" cy="2847975"/>
          </a:xfrm>
          <a:prstGeom prst="rect">
            <a:avLst/>
          </a:prstGeom>
          <a:noFill/>
          <a:ln w="9525">
            <a:noFill/>
            <a:miter lim="800000"/>
            <a:headEnd/>
            <a:tailEnd/>
          </a:ln>
        </p:spPr>
      </p:pic>
      <p:sp>
        <p:nvSpPr>
          <p:cNvPr id="34822" name="Text Box 6"/>
          <p:cNvSpPr txBox="1">
            <a:spLocks noChangeArrowheads="1"/>
          </p:cNvSpPr>
          <p:nvPr/>
        </p:nvSpPr>
        <p:spPr bwMode="auto">
          <a:xfrm>
            <a:off x="914400" y="6096000"/>
            <a:ext cx="7239000" cy="457200"/>
          </a:xfrm>
          <a:prstGeom prst="rect">
            <a:avLst/>
          </a:prstGeom>
          <a:noFill/>
          <a:ln w="9525">
            <a:noFill/>
            <a:miter lim="800000"/>
          </a:ln>
        </p:spPr>
        <p:txBody>
          <a:bodyPr>
            <a:spAutoFit/>
          </a:bodyPr>
          <a:lstStyle/>
          <a:p>
            <a:pPr>
              <a:spcBef>
                <a:spcPct val="50000"/>
              </a:spcBef>
            </a:pPr>
            <a:r>
              <a:rPr lang="en-US" sz="2400">
                <a:solidFill>
                  <a:srgbClr val="FF0000"/>
                </a:solidFill>
                <a:latin typeface="Times New Roman" panose="02020603050405020304" pitchFamily="18" charset="0"/>
                <a:cs typeface="Times New Roman" panose="02020603050405020304" pitchFamily="18" charset="0"/>
              </a:rPr>
              <a:t>Đường hầm Hải Vân có lợi gì so với đường đèo ?</a:t>
            </a:r>
            <a:endParaRPr 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a:blip r:embed="rId1" cstate="print"/>
          <a:tile tx="0" ty="0" sx="100000" sy="100000" flip="none" algn="tl"/>
        </a:blipFill>
        <a:effectLst/>
      </p:bgPr>
    </p:bg>
    <p:spTree>
      <p:nvGrpSpPr>
        <p:cNvPr id="1" name=""/>
        <p:cNvGrpSpPr/>
        <p:nvPr/>
      </p:nvGrpSpPr>
      <p:grpSpPr>
        <a:xfrm>
          <a:off x="0" y="0"/>
          <a:ext cx="0" cy="0"/>
          <a:chOff x="0" y="0"/>
          <a:chExt cx="0" cy="0"/>
        </a:xfrm>
      </p:grpSpPr>
      <p:sp>
        <p:nvSpPr>
          <p:cNvPr id="618499" name="Rectangle 3"/>
          <p:cNvSpPr>
            <a:spLocks noGrp="1" noChangeArrowheads="1"/>
          </p:cNvSpPr>
          <p:nvPr>
            <p:ph type="subTitle" idx="1"/>
          </p:nvPr>
        </p:nvSpPr>
        <p:spPr>
          <a:xfrm>
            <a:off x="0" y="2149475"/>
            <a:ext cx="9144000" cy="4708525"/>
          </a:xfrm>
        </p:spPr>
        <p:txBody>
          <a:bodyPr/>
          <a:lstStyle/>
          <a:p>
            <a:r>
              <a:rPr lang="en-US">
                <a:latin typeface="VNtimes new roman" pitchFamily="34" charset="0"/>
                <a:cs typeface="Times New Roman" panose="02020603050405020304" pitchFamily="18" charset="0"/>
              </a:rPr>
              <a:t> </a:t>
            </a:r>
            <a:endParaRPr lang="en-US">
              <a:latin typeface="VNtimes new roman" pitchFamily="34" charset="0"/>
              <a:cs typeface="Times New Roman" panose="02020603050405020304" pitchFamily="18" charset="0"/>
            </a:endParaRPr>
          </a:p>
          <a:p>
            <a:r>
              <a:rPr lang="en-US">
                <a:latin typeface="VNtimes new roman" pitchFamily="34" charset="0"/>
                <a:cs typeface="Times New Roman" panose="02020603050405020304" pitchFamily="18" charset="0"/>
              </a:rPr>
              <a:t> </a:t>
            </a:r>
            <a:endParaRPr lang="en-US">
              <a:latin typeface="VNtimes new roman" pitchFamily="34" charset="0"/>
              <a:cs typeface="Times New Roman" panose="02020603050405020304" pitchFamily="18" charset="0"/>
            </a:endParaRPr>
          </a:p>
          <a:p>
            <a:r>
              <a:rPr lang="en-US">
                <a:cs typeface="Times New Roman" panose="02020603050405020304" pitchFamily="18" charset="0"/>
              </a:rPr>
              <a:t> </a:t>
            </a:r>
            <a:endParaRPr lang="en-US">
              <a:latin typeface="VNtimes new roman" pitchFamily="34" charset="0"/>
              <a:cs typeface="Times New Roman" panose="02020603050405020304" pitchFamily="18" charset="0"/>
            </a:endParaRPr>
          </a:p>
          <a:p>
            <a:r>
              <a:rPr lang="en-US">
                <a:cs typeface="Times New Roman" panose="02020603050405020304" pitchFamily="18" charset="0"/>
              </a:rPr>
              <a:t> </a:t>
            </a:r>
            <a:endParaRPr lang="en-US">
              <a:latin typeface="VNtimes new roman" pitchFamily="34" charset="0"/>
              <a:cs typeface="Times New Roman" panose="02020603050405020304" pitchFamily="18" charset="0"/>
            </a:endParaRPr>
          </a:p>
          <a:p>
            <a:r>
              <a:rPr lang="en-US">
                <a:latin typeface="VNtimes new roman" pitchFamily="34" charset="0"/>
                <a:cs typeface="Times New Roman" panose="02020603050405020304" pitchFamily="18" charset="0"/>
              </a:rPr>
              <a:t> </a:t>
            </a:r>
            <a:endParaRPr lang="en-US">
              <a:latin typeface="VNtimes new roman" pitchFamily="34" charset="0"/>
              <a:cs typeface="Times New Roman" panose="02020603050405020304" pitchFamily="18" charset="0"/>
            </a:endParaRPr>
          </a:p>
          <a:p>
            <a:r>
              <a:rPr lang="en-US">
                <a:latin typeface="VNtimes new roman" pitchFamily="34" charset="0"/>
                <a:cs typeface="Times New Roman" panose="02020603050405020304" pitchFamily="18" charset="0"/>
              </a:rPr>
              <a:t> </a:t>
            </a:r>
            <a:endParaRPr lang="en-US">
              <a:latin typeface="VNtimes new roman" pitchFamily="34" charset="0"/>
              <a:cs typeface="Times New Roman" panose="02020603050405020304" pitchFamily="18" charset="0"/>
            </a:endParaRPr>
          </a:p>
          <a:p>
            <a:endParaRPr lang="en-US"/>
          </a:p>
          <a:p>
            <a:endParaRPr lang="en-US"/>
          </a:p>
        </p:txBody>
      </p:sp>
      <p:sp>
        <p:nvSpPr>
          <p:cNvPr id="618500" name="Rectangle 4"/>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8501" name="AutoShape 5" descr="Vietnam"/>
          <p:cNvSpPr>
            <a:spLocks noChangeAspect="1" noChangeArrowheads="1"/>
          </p:cNvSpPr>
          <p:nvPr/>
        </p:nvSpPr>
        <p:spPr bwMode="auto">
          <a:xfrm>
            <a:off x="4781550" y="2373313"/>
            <a:ext cx="296863"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503" name="Line 7"/>
          <p:cNvSpPr>
            <a:spLocks noChangeShapeType="1"/>
          </p:cNvSpPr>
          <p:nvPr/>
        </p:nvSpPr>
        <p:spPr bwMode="auto">
          <a:xfrm flipV="1">
            <a:off x="738188" y="4583113"/>
            <a:ext cx="685800" cy="228600"/>
          </a:xfrm>
          <a:prstGeom prst="line">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4" name="AutoShape 8"/>
          <p:cNvSpPr>
            <a:spLocks noChangeArrowheads="1"/>
          </p:cNvSpPr>
          <p:nvPr/>
        </p:nvSpPr>
        <p:spPr bwMode="auto">
          <a:xfrm>
            <a:off x="2925763" y="2789238"/>
            <a:ext cx="1098550" cy="549275"/>
          </a:xfrm>
          <a:prstGeom prst="cloudCallout">
            <a:avLst>
              <a:gd name="adj1" fmla="val -55204"/>
              <a:gd name="adj2" fmla="val 38727"/>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latin typeface="Times New Roman" panose="02020603050405020304" pitchFamily="18" charset="0"/>
            </a:endParaRPr>
          </a:p>
        </p:txBody>
      </p:sp>
      <p:sp>
        <p:nvSpPr>
          <p:cNvPr id="618505" name="AutoShape 9"/>
          <p:cNvSpPr>
            <a:spLocks noChangeArrowheads="1"/>
          </p:cNvSpPr>
          <p:nvPr/>
        </p:nvSpPr>
        <p:spPr bwMode="auto">
          <a:xfrm>
            <a:off x="1969430" y="2858294"/>
            <a:ext cx="1588158" cy="960438"/>
          </a:xfrm>
          <a:prstGeom prst="cloudCallout">
            <a:avLst>
              <a:gd name="adj1" fmla="val -47569"/>
              <a:gd name="adj2" fmla="val 57935"/>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FF00"/>
                </a:solidFill>
                <a:latin typeface="Times New Roman" panose="02020603050405020304" pitchFamily="18" charset="0"/>
              </a:rPr>
              <a:t>Lạnh</a:t>
            </a:r>
            <a:r>
              <a:rPr lang="en-US" sz="2400">
                <a:latin typeface="Times New Roman" panose="02020603050405020304" pitchFamily="18" charset="0"/>
              </a:rPr>
              <a:t> </a:t>
            </a:r>
            <a:endParaRPr lang="en-US" sz="2400">
              <a:latin typeface="Times New Roman" panose="02020603050405020304" pitchFamily="18" charset="0"/>
            </a:endParaRPr>
          </a:p>
        </p:txBody>
      </p:sp>
      <p:sp>
        <p:nvSpPr>
          <p:cNvPr id="618506" name="Line 10"/>
          <p:cNvSpPr>
            <a:spLocks noChangeShapeType="1"/>
          </p:cNvSpPr>
          <p:nvPr/>
        </p:nvSpPr>
        <p:spPr bwMode="auto">
          <a:xfrm>
            <a:off x="5767388" y="3744913"/>
            <a:ext cx="625475" cy="427037"/>
          </a:xfrm>
          <a:prstGeom prst="line">
            <a:avLst/>
          </a:prstGeom>
          <a:noFill/>
          <a:ln w="571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7" name="Line 11"/>
          <p:cNvSpPr>
            <a:spLocks noChangeShapeType="1"/>
          </p:cNvSpPr>
          <p:nvPr/>
        </p:nvSpPr>
        <p:spPr bwMode="auto">
          <a:xfrm>
            <a:off x="4929188" y="3165475"/>
            <a:ext cx="639762" cy="457200"/>
          </a:xfrm>
          <a:prstGeom prst="line">
            <a:avLst/>
          </a:prstGeom>
          <a:noFill/>
          <a:ln w="571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8" name="Line 12"/>
          <p:cNvSpPr>
            <a:spLocks noChangeShapeType="1"/>
          </p:cNvSpPr>
          <p:nvPr/>
        </p:nvSpPr>
        <p:spPr bwMode="auto">
          <a:xfrm rot="-1266235">
            <a:off x="6834188" y="4202113"/>
            <a:ext cx="533400" cy="457200"/>
          </a:xfrm>
          <a:prstGeom prst="line">
            <a:avLst/>
          </a:prstGeom>
          <a:noFill/>
          <a:ln w="5715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9" name="Text Box 13"/>
          <p:cNvSpPr txBox="1">
            <a:spLocks noChangeArrowheads="1"/>
          </p:cNvSpPr>
          <p:nvPr/>
        </p:nvSpPr>
        <p:spPr bwMode="auto">
          <a:xfrm rot="-1382928">
            <a:off x="479425" y="3600877"/>
            <a:ext cx="164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latin typeface="Times New Roman" panose="02020603050405020304" pitchFamily="18" charset="0"/>
              </a:rPr>
              <a:t>Gió</a:t>
            </a:r>
            <a:r>
              <a:rPr lang="en-US" sz="2400" b="1" dirty="0">
                <a:latin typeface="Times New Roman" panose="02020603050405020304" pitchFamily="18" charset="0"/>
              </a:rPr>
              <a:t> </a:t>
            </a:r>
            <a:r>
              <a:rPr lang="en-US" sz="2400" b="1" dirty="0" err="1">
                <a:latin typeface="Times New Roman" panose="02020603050405020304" pitchFamily="18" charset="0"/>
              </a:rPr>
              <a:t>mùa</a:t>
            </a:r>
            <a:r>
              <a:rPr lang="en-US" sz="2400" b="1" dirty="0">
                <a:latin typeface="Times New Roman" panose="02020603050405020304" pitchFamily="18" charset="0"/>
              </a:rPr>
              <a:t> </a:t>
            </a:r>
            <a:r>
              <a:rPr lang="en-US" sz="2400" b="1" dirty="0" err="1">
                <a:latin typeface="Times New Roman" panose="02020603050405020304" pitchFamily="18" charset="0"/>
              </a:rPr>
              <a:t>đông</a:t>
            </a:r>
            <a:r>
              <a:rPr lang="en-US" sz="2400" b="1" dirty="0">
                <a:latin typeface="Times New Roman" panose="02020603050405020304" pitchFamily="18" charset="0"/>
              </a:rPr>
              <a:t> </a:t>
            </a:r>
            <a:r>
              <a:rPr lang="en-US" sz="2400" b="1" dirty="0" err="1">
                <a:latin typeface="Times New Roman" panose="02020603050405020304" pitchFamily="18" charset="0"/>
              </a:rPr>
              <a:t>bắc</a:t>
            </a:r>
            <a:r>
              <a:rPr lang="en-US" sz="2400" b="1" dirty="0">
                <a:latin typeface="Times New Roman" panose="02020603050405020304" pitchFamily="18" charset="0"/>
              </a:rPr>
              <a:t> </a:t>
            </a:r>
            <a:endParaRPr lang="en-US" sz="2400" b="1" dirty="0">
              <a:latin typeface="Times New Roman" panose="02020603050405020304" pitchFamily="18" charset="0"/>
            </a:endParaRPr>
          </a:p>
        </p:txBody>
      </p:sp>
      <p:sp>
        <p:nvSpPr>
          <p:cNvPr id="618510" name="Text Box 14"/>
          <p:cNvSpPr txBox="1">
            <a:spLocks noChangeArrowheads="1"/>
          </p:cNvSpPr>
          <p:nvPr/>
        </p:nvSpPr>
        <p:spPr bwMode="auto">
          <a:xfrm>
            <a:off x="611560" y="2348880"/>
            <a:ext cx="2378075" cy="519112"/>
          </a:xfrm>
          <a:prstGeom prst="rect">
            <a:avLst/>
          </a:prstGeom>
          <a:gradFill rotWithShape="1">
            <a:gsLst>
              <a:gs pos="0">
                <a:srgbClr val="99CC00"/>
              </a:gs>
              <a:gs pos="50000">
                <a:srgbClr val="99CC00">
                  <a:gamma/>
                  <a:tint val="0"/>
                  <a:invGamma/>
                </a:srgbClr>
              </a:gs>
              <a:gs pos="100000">
                <a:srgbClr val="99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Times New Roman" panose="02020603050405020304" pitchFamily="18" charset="0"/>
              </a:rPr>
              <a:t>Phía bắc </a:t>
            </a:r>
            <a:endParaRPr lang="en-US" sz="2800" b="1">
              <a:solidFill>
                <a:srgbClr val="FF3300"/>
              </a:solidFill>
              <a:latin typeface="Times New Roman" panose="02020603050405020304" pitchFamily="18" charset="0"/>
            </a:endParaRPr>
          </a:p>
        </p:txBody>
      </p:sp>
      <p:sp>
        <p:nvSpPr>
          <p:cNvPr id="618511" name="Text Box 15"/>
          <p:cNvSpPr txBox="1">
            <a:spLocks noChangeArrowheads="1"/>
          </p:cNvSpPr>
          <p:nvPr/>
        </p:nvSpPr>
        <p:spPr bwMode="auto">
          <a:xfrm>
            <a:off x="6053138" y="2297113"/>
            <a:ext cx="1993900" cy="519112"/>
          </a:xfrm>
          <a:prstGeom prst="rect">
            <a:avLst/>
          </a:prstGeom>
          <a:gradFill rotWithShape="1">
            <a:gsLst>
              <a:gs pos="0">
                <a:srgbClr val="66FF33"/>
              </a:gs>
              <a:gs pos="50000">
                <a:srgbClr val="66FF33">
                  <a:gamma/>
                  <a:tint val="0"/>
                  <a:invGamma/>
                </a:srgbClr>
              </a:gs>
              <a:gs pos="100000">
                <a:srgbClr val="66FF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6600"/>
                </a:solidFill>
                <a:latin typeface="Times New Roman" panose="02020603050405020304" pitchFamily="18" charset="0"/>
              </a:rPr>
              <a:t>Phía Nam</a:t>
            </a:r>
            <a:endParaRPr lang="en-US" sz="2800" b="1">
              <a:solidFill>
                <a:srgbClr val="FF6600"/>
              </a:solidFill>
              <a:latin typeface="Times New Roman" panose="02020603050405020304" pitchFamily="18" charset="0"/>
            </a:endParaRPr>
          </a:p>
        </p:txBody>
      </p:sp>
      <p:sp>
        <p:nvSpPr>
          <p:cNvPr id="618512" name="Line 16"/>
          <p:cNvSpPr>
            <a:spLocks noChangeShapeType="1"/>
          </p:cNvSpPr>
          <p:nvPr/>
        </p:nvSpPr>
        <p:spPr bwMode="auto">
          <a:xfrm flipV="1">
            <a:off x="1804988" y="4079875"/>
            <a:ext cx="746125" cy="350838"/>
          </a:xfrm>
          <a:prstGeom prst="line">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3" name="Line 17"/>
          <p:cNvSpPr>
            <a:spLocks noChangeShapeType="1"/>
          </p:cNvSpPr>
          <p:nvPr/>
        </p:nvSpPr>
        <p:spPr bwMode="auto">
          <a:xfrm flipV="1">
            <a:off x="2795588" y="3440113"/>
            <a:ext cx="762000" cy="495300"/>
          </a:xfrm>
          <a:prstGeom prst="line">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4" name="Text Box 18"/>
          <p:cNvSpPr txBox="1">
            <a:spLocks noChangeArrowheads="1"/>
          </p:cNvSpPr>
          <p:nvPr/>
        </p:nvSpPr>
        <p:spPr bwMode="auto">
          <a:xfrm>
            <a:off x="1271588" y="4964113"/>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latin typeface="Times New Roman" panose="02020603050405020304" pitchFamily="18" charset="0"/>
            </a:endParaRPr>
          </a:p>
        </p:txBody>
      </p:sp>
      <p:sp>
        <p:nvSpPr>
          <p:cNvPr id="618515" name="Text Box 19"/>
          <p:cNvSpPr txBox="1">
            <a:spLocks noChangeArrowheads="1"/>
          </p:cNvSpPr>
          <p:nvPr/>
        </p:nvSpPr>
        <p:spPr bwMode="auto">
          <a:xfrm>
            <a:off x="1736725" y="4983163"/>
            <a:ext cx="58531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a:solidFill>
                  <a:schemeClr val="accent6">
                    <a:lumMod val="50000"/>
                  </a:schemeClr>
                </a:solidFill>
                <a:latin typeface="Times New Roman" panose="02020603050405020304" pitchFamily="18" charset="0"/>
                <a:cs typeface="Times New Roman" panose="02020603050405020304" pitchFamily="18" charset="0"/>
              </a:rPr>
              <a:t>Dãy núi Bạch Mã </a:t>
            </a:r>
            <a:endParaRPr lang="en-US" sz="4400" b="1">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18516" name="Freeform 20"/>
          <p:cNvSpPr/>
          <p:nvPr/>
        </p:nvSpPr>
        <p:spPr bwMode="auto">
          <a:xfrm>
            <a:off x="319088" y="2682875"/>
            <a:ext cx="8548687" cy="2947988"/>
          </a:xfrm>
          <a:custGeom>
            <a:avLst/>
            <a:gdLst>
              <a:gd name="T0" fmla="*/ 101 w 5385"/>
              <a:gd name="T1" fmla="*/ 1684 h 1857"/>
              <a:gd name="T2" fmla="*/ 348 w 5385"/>
              <a:gd name="T3" fmla="*/ 1556 h 1857"/>
              <a:gd name="T4" fmla="*/ 613 w 5385"/>
              <a:gd name="T5" fmla="*/ 1446 h 1857"/>
              <a:gd name="T6" fmla="*/ 805 w 5385"/>
              <a:gd name="T7" fmla="*/ 1382 h 1857"/>
              <a:gd name="T8" fmla="*/ 1024 w 5385"/>
              <a:gd name="T9" fmla="*/ 1236 h 1857"/>
              <a:gd name="T10" fmla="*/ 1326 w 5385"/>
              <a:gd name="T11" fmla="*/ 1108 h 1857"/>
              <a:gd name="T12" fmla="*/ 1518 w 5385"/>
              <a:gd name="T13" fmla="*/ 1044 h 1857"/>
              <a:gd name="T14" fmla="*/ 1573 w 5385"/>
              <a:gd name="T15" fmla="*/ 1016 h 1857"/>
              <a:gd name="T16" fmla="*/ 1664 w 5385"/>
              <a:gd name="T17" fmla="*/ 980 h 1857"/>
              <a:gd name="T18" fmla="*/ 1884 w 5385"/>
              <a:gd name="T19" fmla="*/ 843 h 1857"/>
              <a:gd name="T20" fmla="*/ 1929 w 5385"/>
              <a:gd name="T21" fmla="*/ 788 h 1857"/>
              <a:gd name="T22" fmla="*/ 1966 w 5385"/>
              <a:gd name="T23" fmla="*/ 751 h 1857"/>
              <a:gd name="T24" fmla="*/ 2039 w 5385"/>
              <a:gd name="T25" fmla="*/ 687 h 1857"/>
              <a:gd name="T26" fmla="*/ 2176 w 5385"/>
              <a:gd name="T27" fmla="*/ 532 h 1857"/>
              <a:gd name="T28" fmla="*/ 2268 w 5385"/>
              <a:gd name="T29" fmla="*/ 340 h 1857"/>
              <a:gd name="T30" fmla="*/ 2341 w 5385"/>
              <a:gd name="T31" fmla="*/ 157 h 1857"/>
              <a:gd name="T32" fmla="*/ 2386 w 5385"/>
              <a:gd name="T33" fmla="*/ 84 h 1857"/>
              <a:gd name="T34" fmla="*/ 2469 w 5385"/>
              <a:gd name="T35" fmla="*/ 1 h 1857"/>
              <a:gd name="T36" fmla="*/ 2615 w 5385"/>
              <a:gd name="T37" fmla="*/ 111 h 1857"/>
              <a:gd name="T38" fmla="*/ 2679 w 5385"/>
              <a:gd name="T39" fmla="*/ 203 h 1857"/>
              <a:gd name="T40" fmla="*/ 2752 w 5385"/>
              <a:gd name="T41" fmla="*/ 303 h 1857"/>
              <a:gd name="T42" fmla="*/ 2935 w 5385"/>
              <a:gd name="T43" fmla="*/ 541 h 1857"/>
              <a:gd name="T44" fmla="*/ 2999 w 5385"/>
              <a:gd name="T45" fmla="*/ 605 h 1857"/>
              <a:gd name="T46" fmla="*/ 3063 w 5385"/>
              <a:gd name="T47" fmla="*/ 669 h 1857"/>
              <a:gd name="T48" fmla="*/ 3209 w 5385"/>
              <a:gd name="T49" fmla="*/ 788 h 1857"/>
              <a:gd name="T50" fmla="*/ 3337 w 5385"/>
              <a:gd name="T51" fmla="*/ 843 h 1857"/>
              <a:gd name="T52" fmla="*/ 3621 w 5385"/>
              <a:gd name="T53" fmla="*/ 943 h 1857"/>
              <a:gd name="T54" fmla="*/ 3721 w 5385"/>
              <a:gd name="T55" fmla="*/ 980 h 1857"/>
              <a:gd name="T56" fmla="*/ 3776 w 5385"/>
              <a:gd name="T57" fmla="*/ 1007 h 1857"/>
              <a:gd name="T58" fmla="*/ 4014 w 5385"/>
              <a:gd name="T59" fmla="*/ 1153 h 1857"/>
              <a:gd name="T60" fmla="*/ 4297 w 5385"/>
              <a:gd name="T61" fmla="*/ 1336 h 1857"/>
              <a:gd name="T62" fmla="*/ 4791 w 5385"/>
              <a:gd name="T63" fmla="*/ 1455 h 1857"/>
              <a:gd name="T64" fmla="*/ 4983 w 5385"/>
              <a:gd name="T65" fmla="*/ 1528 h 1857"/>
              <a:gd name="T66" fmla="*/ 5065 w 5385"/>
              <a:gd name="T67" fmla="*/ 1592 h 1857"/>
              <a:gd name="T68" fmla="*/ 5276 w 5385"/>
              <a:gd name="T69" fmla="*/ 1766 h 1857"/>
              <a:gd name="T70" fmla="*/ 5385 w 5385"/>
              <a:gd name="T71"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85" h="1857">
                <a:moveTo>
                  <a:pt x="0" y="1748"/>
                </a:moveTo>
                <a:cubicBezTo>
                  <a:pt x="33" y="1726"/>
                  <a:pt x="76" y="1717"/>
                  <a:pt x="101" y="1684"/>
                </a:cubicBezTo>
                <a:cubicBezTo>
                  <a:pt x="127" y="1649"/>
                  <a:pt x="141" y="1611"/>
                  <a:pt x="183" y="1592"/>
                </a:cubicBezTo>
                <a:cubicBezTo>
                  <a:pt x="246" y="1563"/>
                  <a:pt x="271" y="1575"/>
                  <a:pt x="348" y="1556"/>
                </a:cubicBezTo>
                <a:cubicBezTo>
                  <a:pt x="403" y="1542"/>
                  <a:pt x="450" y="1519"/>
                  <a:pt x="503" y="1501"/>
                </a:cubicBezTo>
                <a:cubicBezTo>
                  <a:pt x="545" y="1469"/>
                  <a:pt x="561" y="1456"/>
                  <a:pt x="613" y="1446"/>
                </a:cubicBezTo>
                <a:cubicBezTo>
                  <a:pt x="659" y="1428"/>
                  <a:pt x="703" y="1414"/>
                  <a:pt x="750" y="1400"/>
                </a:cubicBezTo>
                <a:cubicBezTo>
                  <a:pt x="769" y="1395"/>
                  <a:pt x="805" y="1382"/>
                  <a:pt x="805" y="1382"/>
                </a:cubicBezTo>
                <a:cubicBezTo>
                  <a:pt x="836" y="1361"/>
                  <a:pt x="842" y="1338"/>
                  <a:pt x="878" y="1327"/>
                </a:cubicBezTo>
                <a:cubicBezTo>
                  <a:pt x="915" y="1303"/>
                  <a:pt x="984" y="1251"/>
                  <a:pt x="1024" y="1236"/>
                </a:cubicBezTo>
                <a:cubicBezTo>
                  <a:pt x="1078" y="1216"/>
                  <a:pt x="1137" y="1207"/>
                  <a:pt x="1189" y="1181"/>
                </a:cubicBezTo>
                <a:cubicBezTo>
                  <a:pt x="1235" y="1158"/>
                  <a:pt x="1279" y="1129"/>
                  <a:pt x="1326" y="1108"/>
                </a:cubicBezTo>
                <a:cubicBezTo>
                  <a:pt x="1378" y="1085"/>
                  <a:pt x="1435" y="1073"/>
                  <a:pt x="1490" y="1062"/>
                </a:cubicBezTo>
                <a:cubicBezTo>
                  <a:pt x="1499" y="1056"/>
                  <a:pt x="1508" y="1048"/>
                  <a:pt x="1518" y="1044"/>
                </a:cubicBezTo>
                <a:cubicBezTo>
                  <a:pt x="1529" y="1039"/>
                  <a:pt x="1543" y="1041"/>
                  <a:pt x="1554" y="1035"/>
                </a:cubicBezTo>
                <a:cubicBezTo>
                  <a:pt x="1562" y="1031"/>
                  <a:pt x="1566" y="1021"/>
                  <a:pt x="1573" y="1016"/>
                </a:cubicBezTo>
                <a:cubicBezTo>
                  <a:pt x="1584" y="1009"/>
                  <a:pt x="1597" y="1003"/>
                  <a:pt x="1609" y="998"/>
                </a:cubicBezTo>
                <a:cubicBezTo>
                  <a:pt x="1627" y="991"/>
                  <a:pt x="1664" y="980"/>
                  <a:pt x="1664" y="980"/>
                </a:cubicBezTo>
                <a:cubicBezTo>
                  <a:pt x="1690" y="952"/>
                  <a:pt x="1733" y="937"/>
                  <a:pt x="1765" y="916"/>
                </a:cubicBezTo>
                <a:cubicBezTo>
                  <a:pt x="1805" y="890"/>
                  <a:pt x="1837" y="858"/>
                  <a:pt x="1884" y="843"/>
                </a:cubicBezTo>
                <a:cubicBezTo>
                  <a:pt x="1890" y="834"/>
                  <a:pt x="1895" y="824"/>
                  <a:pt x="1902" y="815"/>
                </a:cubicBezTo>
                <a:cubicBezTo>
                  <a:pt x="1910" y="805"/>
                  <a:pt x="1922" y="799"/>
                  <a:pt x="1929" y="788"/>
                </a:cubicBezTo>
                <a:cubicBezTo>
                  <a:pt x="1934" y="780"/>
                  <a:pt x="1931" y="767"/>
                  <a:pt x="1938" y="760"/>
                </a:cubicBezTo>
                <a:cubicBezTo>
                  <a:pt x="1945" y="753"/>
                  <a:pt x="1957" y="754"/>
                  <a:pt x="1966" y="751"/>
                </a:cubicBezTo>
                <a:cubicBezTo>
                  <a:pt x="2037" y="704"/>
                  <a:pt x="1951" y="766"/>
                  <a:pt x="2012" y="705"/>
                </a:cubicBezTo>
                <a:cubicBezTo>
                  <a:pt x="2020" y="697"/>
                  <a:pt x="2031" y="694"/>
                  <a:pt x="2039" y="687"/>
                </a:cubicBezTo>
                <a:cubicBezTo>
                  <a:pt x="2046" y="681"/>
                  <a:pt x="2104" y="622"/>
                  <a:pt x="2121" y="605"/>
                </a:cubicBezTo>
                <a:cubicBezTo>
                  <a:pt x="2143" y="584"/>
                  <a:pt x="2176" y="532"/>
                  <a:pt x="2176" y="532"/>
                </a:cubicBezTo>
                <a:cubicBezTo>
                  <a:pt x="2189" y="491"/>
                  <a:pt x="2222" y="462"/>
                  <a:pt x="2240" y="422"/>
                </a:cubicBezTo>
                <a:cubicBezTo>
                  <a:pt x="2252" y="396"/>
                  <a:pt x="2258" y="367"/>
                  <a:pt x="2268" y="340"/>
                </a:cubicBezTo>
                <a:cubicBezTo>
                  <a:pt x="2278" y="277"/>
                  <a:pt x="2287" y="229"/>
                  <a:pt x="2332" y="184"/>
                </a:cubicBezTo>
                <a:cubicBezTo>
                  <a:pt x="2335" y="175"/>
                  <a:pt x="2335" y="164"/>
                  <a:pt x="2341" y="157"/>
                </a:cubicBezTo>
                <a:cubicBezTo>
                  <a:pt x="2348" y="149"/>
                  <a:pt x="2362" y="148"/>
                  <a:pt x="2368" y="139"/>
                </a:cubicBezTo>
                <a:cubicBezTo>
                  <a:pt x="2378" y="123"/>
                  <a:pt x="2380" y="102"/>
                  <a:pt x="2386" y="84"/>
                </a:cubicBezTo>
                <a:cubicBezTo>
                  <a:pt x="2389" y="75"/>
                  <a:pt x="2400" y="72"/>
                  <a:pt x="2405" y="65"/>
                </a:cubicBezTo>
                <a:cubicBezTo>
                  <a:pt x="2454" y="0"/>
                  <a:pt x="2417" y="19"/>
                  <a:pt x="2469" y="1"/>
                </a:cubicBezTo>
                <a:cubicBezTo>
                  <a:pt x="2526" y="11"/>
                  <a:pt x="2539" y="17"/>
                  <a:pt x="2578" y="56"/>
                </a:cubicBezTo>
                <a:cubicBezTo>
                  <a:pt x="2596" y="106"/>
                  <a:pt x="2576" y="64"/>
                  <a:pt x="2615" y="111"/>
                </a:cubicBezTo>
                <a:cubicBezTo>
                  <a:pt x="2671" y="179"/>
                  <a:pt x="2601" y="101"/>
                  <a:pt x="2642" y="166"/>
                </a:cubicBezTo>
                <a:cubicBezTo>
                  <a:pt x="2651" y="181"/>
                  <a:pt x="2667" y="190"/>
                  <a:pt x="2679" y="203"/>
                </a:cubicBezTo>
                <a:cubicBezTo>
                  <a:pt x="2701" y="269"/>
                  <a:pt x="2669" y="187"/>
                  <a:pt x="2716" y="257"/>
                </a:cubicBezTo>
                <a:cubicBezTo>
                  <a:pt x="2753" y="312"/>
                  <a:pt x="2690" y="262"/>
                  <a:pt x="2752" y="303"/>
                </a:cubicBezTo>
                <a:cubicBezTo>
                  <a:pt x="2767" y="348"/>
                  <a:pt x="2809" y="389"/>
                  <a:pt x="2844" y="422"/>
                </a:cubicBezTo>
                <a:cubicBezTo>
                  <a:pt x="2860" y="469"/>
                  <a:pt x="2893" y="513"/>
                  <a:pt x="2935" y="541"/>
                </a:cubicBezTo>
                <a:cubicBezTo>
                  <a:pt x="2988" y="620"/>
                  <a:pt x="2916" y="525"/>
                  <a:pt x="2981" y="577"/>
                </a:cubicBezTo>
                <a:cubicBezTo>
                  <a:pt x="2990" y="584"/>
                  <a:pt x="2991" y="597"/>
                  <a:pt x="2999" y="605"/>
                </a:cubicBezTo>
                <a:cubicBezTo>
                  <a:pt x="3007" y="613"/>
                  <a:pt x="3017" y="616"/>
                  <a:pt x="3026" y="623"/>
                </a:cubicBezTo>
                <a:cubicBezTo>
                  <a:pt x="3074" y="661"/>
                  <a:pt x="3013" y="618"/>
                  <a:pt x="3063" y="669"/>
                </a:cubicBezTo>
                <a:cubicBezTo>
                  <a:pt x="3086" y="693"/>
                  <a:pt x="3119" y="712"/>
                  <a:pt x="3145" y="733"/>
                </a:cubicBezTo>
                <a:cubicBezTo>
                  <a:pt x="3165" y="748"/>
                  <a:pt x="3187" y="777"/>
                  <a:pt x="3209" y="788"/>
                </a:cubicBezTo>
                <a:cubicBezTo>
                  <a:pt x="3220" y="794"/>
                  <a:pt x="3234" y="794"/>
                  <a:pt x="3246" y="797"/>
                </a:cubicBezTo>
                <a:cubicBezTo>
                  <a:pt x="3275" y="816"/>
                  <a:pt x="3304" y="831"/>
                  <a:pt x="3337" y="843"/>
                </a:cubicBezTo>
                <a:cubicBezTo>
                  <a:pt x="3377" y="881"/>
                  <a:pt x="3448" y="892"/>
                  <a:pt x="3502" y="907"/>
                </a:cubicBezTo>
                <a:cubicBezTo>
                  <a:pt x="3544" y="935"/>
                  <a:pt x="3569" y="936"/>
                  <a:pt x="3621" y="943"/>
                </a:cubicBezTo>
                <a:cubicBezTo>
                  <a:pt x="3645" y="951"/>
                  <a:pt x="3671" y="952"/>
                  <a:pt x="3694" y="961"/>
                </a:cubicBezTo>
                <a:cubicBezTo>
                  <a:pt x="3704" y="965"/>
                  <a:pt x="3711" y="975"/>
                  <a:pt x="3721" y="980"/>
                </a:cubicBezTo>
                <a:cubicBezTo>
                  <a:pt x="3730" y="984"/>
                  <a:pt x="3740" y="986"/>
                  <a:pt x="3749" y="989"/>
                </a:cubicBezTo>
                <a:cubicBezTo>
                  <a:pt x="3758" y="995"/>
                  <a:pt x="3767" y="1002"/>
                  <a:pt x="3776" y="1007"/>
                </a:cubicBezTo>
                <a:cubicBezTo>
                  <a:pt x="3788" y="1014"/>
                  <a:pt x="3801" y="1018"/>
                  <a:pt x="3813" y="1025"/>
                </a:cubicBezTo>
                <a:cubicBezTo>
                  <a:pt x="3880" y="1067"/>
                  <a:pt x="3937" y="1128"/>
                  <a:pt x="4014" y="1153"/>
                </a:cubicBezTo>
                <a:cubicBezTo>
                  <a:pt x="4056" y="1181"/>
                  <a:pt x="4094" y="1210"/>
                  <a:pt x="4142" y="1227"/>
                </a:cubicBezTo>
                <a:cubicBezTo>
                  <a:pt x="4186" y="1270"/>
                  <a:pt x="4237" y="1321"/>
                  <a:pt x="4297" y="1336"/>
                </a:cubicBezTo>
                <a:cubicBezTo>
                  <a:pt x="4365" y="1371"/>
                  <a:pt x="4442" y="1397"/>
                  <a:pt x="4517" y="1409"/>
                </a:cubicBezTo>
                <a:cubicBezTo>
                  <a:pt x="4604" y="1441"/>
                  <a:pt x="4699" y="1444"/>
                  <a:pt x="4791" y="1455"/>
                </a:cubicBezTo>
                <a:cubicBezTo>
                  <a:pt x="4821" y="1465"/>
                  <a:pt x="4854" y="1469"/>
                  <a:pt x="4882" y="1483"/>
                </a:cubicBezTo>
                <a:cubicBezTo>
                  <a:pt x="4916" y="1500"/>
                  <a:pt x="4947" y="1516"/>
                  <a:pt x="4983" y="1528"/>
                </a:cubicBezTo>
                <a:cubicBezTo>
                  <a:pt x="5028" y="1575"/>
                  <a:pt x="4966" y="1514"/>
                  <a:pt x="5038" y="1565"/>
                </a:cubicBezTo>
                <a:cubicBezTo>
                  <a:pt x="5048" y="1572"/>
                  <a:pt x="5055" y="1584"/>
                  <a:pt x="5065" y="1592"/>
                </a:cubicBezTo>
                <a:cubicBezTo>
                  <a:pt x="5097" y="1618"/>
                  <a:pt x="5135" y="1638"/>
                  <a:pt x="5166" y="1665"/>
                </a:cubicBezTo>
                <a:cubicBezTo>
                  <a:pt x="5204" y="1697"/>
                  <a:pt x="5240" y="1732"/>
                  <a:pt x="5276" y="1766"/>
                </a:cubicBezTo>
                <a:cubicBezTo>
                  <a:pt x="5290" y="1809"/>
                  <a:pt x="5315" y="1825"/>
                  <a:pt x="5358" y="1839"/>
                </a:cubicBezTo>
                <a:cubicBezTo>
                  <a:pt x="5367" y="1845"/>
                  <a:pt x="5385" y="1857"/>
                  <a:pt x="5385" y="1857"/>
                </a:cubicBezTo>
              </a:path>
            </a:pathLst>
          </a:custGeom>
          <a:noFill/>
          <a:ln w="57150" cap="flat" cmpd="sng">
            <a:solidFill>
              <a:srgbClr val="FF33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7" name="AutoShape 21"/>
          <p:cNvSpPr>
            <a:spLocks noChangeArrowheads="1"/>
          </p:cNvSpPr>
          <p:nvPr/>
        </p:nvSpPr>
        <p:spPr bwMode="auto">
          <a:xfrm>
            <a:off x="6400800" y="2971800"/>
            <a:ext cx="2743200" cy="884238"/>
          </a:xfrm>
          <a:prstGeom prst="cloudCallout">
            <a:avLst>
              <a:gd name="adj1" fmla="val -41204"/>
              <a:gd name="adj2" fmla="val 91292"/>
            </a:avLst>
          </a:prstGeom>
          <a:solidFill>
            <a:srgbClr val="FFFF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0000"/>
                </a:solidFill>
              </a:rPr>
              <a:t>Nóng</a:t>
            </a:r>
            <a:endParaRPr lang="en-US" sz="2800">
              <a:solidFill>
                <a:srgbClr val="FF0000"/>
              </a:solidFill>
            </a:endParaRPr>
          </a:p>
        </p:txBody>
      </p:sp>
      <p:sp>
        <p:nvSpPr>
          <p:cNvPr id="22" name="Rectangle 6"/>
          <p:cNvSpPr>
            <a:spLocks noChangeArrowheads="1"/>
          </p:cNvSpPr>
          <p:nvPr/>
        </p:nvSpPr>
        <p:spPr bwMode="auto">
          <a:xfrm>
            <a:off x="1403648" y="0"/>
            <a:ext cx="6705600" cy="1920875"/>
          </a:xfrm>
          <a:prstGeom prst="rect">
            <a:avLst/>
          </a:prstGeom>
          <a:noFill/>
          <a:ln w="9525">
            <a:noFill/>
            <a:miter lim="800000"/>
          </a:ln>
          <a:effectLst/>
        </p:spPr>
        <p:txBody>
          <a:bodyPr>
            <a:spAutoFit/>
          </a:bodyPr>
          <a:lstStyle/>
          <a:p>
            <a:pPr eaLnBrk="1" hangingPunct="1">
              <a:spcBef>
                <a:spcPct val="50000"/>
              </a:spcBef>
            </a:pPr>
            <a:r>
              <a:rPr lang="en-US" altLang="en-US" sz="4000" b="1">
                <a:solidFill>
                  <a:srgbClr val="FF00FF"/>
                </a:solidFill>
              </a:rPr>
              <a:t>	</a:t>
            </a:r>
            <a:r>
              <a:rPr lang="en-US" altLang="en-US" sz="4000" b="1">
                <a:solidFill>
                  <a:srgbClr val="FF0000"/>
                </a:solidFill>
                <a:latin typeface="Times New Roman" panose="02020603050405020304" pitchFamily="18" charset="0"/>
                <a:cs typeface="Times New Roman" panose="02020603050405020304" pitchFamily="18" charset="0"/>
              </a:rPr>
              <a:t>Hãy so sánh khí hậu ở phía bắc và phía nam dãy núi Bạch Mã ?</a:t>
            </a:r>
            <a:endParaRPr lang="en-US" altLang="en-US" sz="4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8510"/>
                                        </p:tgtEl>
                                        <p:attrNameLst>
                                          <p:attrName>style.visibility</p:attrName>
                                        </p:attrNameLst>
                                      </p:cBhvr>
                                      <p:to>
                                        <p:strVal val="visible"/>
                                      </p:to>
                                    </p:set>
                                    <p:animEffect transition="in" filter="wedge">
                                      <p:cBhvr>
                                        <p:cTn id="7" dur="500"/>
                                        <p:tgtEl>
                                          <p:spTgt spid="618510"/>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618511"/>
                                        </p:tgtEl>
                                        <p:attrNameLst>
                                          <p:attrName>style.visibility</p:attrName>
                                        </p:attrNameLst>
                                      </p:cBhvr>
                                      <p:to>
                                        <p:strVal val="visible"/>
                                      </p:to>
                                    </p:set>
                                    <p:animEffect transition="in" filter="wedge">
                                      <p:cBhvr>
                                        <p:cTn id="11" dur="500"/>
                                        <p:tgtEl>
                                          <p:spTgt spid="6185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iterate type="wd">
                                    <p:tmPct val="100000"/>
                                  </p:iterate>
                                  <p:childTnLst>
                                    <p:set>
                                      <p:cBhvr>
                                        <p:cTn id="15" dur="1" fill="hold">
                                          <p:stCondLst>
                                            <p:cond delay="0"/>
                                          </p:stCondLst>
                                        </p:cTn>
                                        <p:tgtEl>
                                          <p:spTgt spid="618509"/>
                                        </p:tgtEl>
                                        <p:attrNameLst>
                                          <p:attrName>style.visibility</p:attrName>
                                        </p:attrNameLst>
                                      </p:cBhvr>
                                      <p:to>
                                        <p:strVal val="visible"/>
                                      </p:to>
                                    </p:set>
                                    <p:animEffect transition="in" filter="barn(inHorizontal)">
                                      <p:cBhvr>
                                        <p:cTn id="16" dur="300"/>
                                        <p:tgtEl>
                                          <p:spTgt spid="61850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618503"/>
                                        </p:tgtEl>
                                        <p:attrNameLst>
                                          <p:attrName>style.visibility</p:attrName>
                                        </p:attrNameLst>
                                      </p:cBhvr>
                                      <p:to>
                                        <p:strVal val="visible"/>
                                      </p:to>
                                    </p:set>
                                    <p:anim calcmode="lin" valueType="num">
                                      <p:cBhvr additive="base">
                                        <p:cTn id="21" dur="500" fill="hold"/>
                                        <p:tgtEl>
                                          <p:spTgt spid="618503"/>
                                        </p:tgtEl>
                                        <p:attrNameLst>
                                          <p:attrName>ppt_x</p:attrName>
                                        </p:attrNameLst>
                                      </p:cBhvr>
                                      <p:tavLst>
                                        <p:tav tm="0">
                                          <p:val>
                                            <p:strVal val="0-#ppt_w/2"/>
                                          </p:val>
                                        </p:tav>
                                        <p:tav tm="100000">
                                          <p:val>
                                            <p:strVal val="#ppt_x"/>
                                          </p:val>
                                        </p:tav>
                                      </p:tavLst>
                                    </p:anim>
                                    <p:anim calcmode="lin" valueType="num">
                                      <p:cBhvr additive="base">
                                        <p:cTn id="22" dur="500" fill="hold"/>
                                        <p:tgtEl>
                                          <p:spTgt spid="618503"/>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8" fill="hold" grpId="0" nodeType="afterEffect">
                                  <p:stCondLst>
                                    <p:cond delay="0"/>
                                  </p:stCondLst>
                                  <p:childTnLst>
                                    <p:set>
                                      <p:cBhvr>
                                        <p:cTn id="25" dur="1" fill="hold">
                                          <p:stCondLst>
                                            <p:cond delay="0"/>
                                          </p:stCondLst>
                                        </p:cTn>
                                        <p:tgtEl>
                                          <p:spTgt spid="618512"/>
                                        </p:tgtEl>
                                        <p:attrNameLst>
                                          <p:attrName>style.visibility</p:attrName>
                                        </p:attrNameLst>
                                      </p:cBhvr>
                                      <p:to>
                                        <p:strVal val="visible"/>
                                      </p:to>
                                    </p:set>
                                    <p:anim calcmode="lin" valueType="num">
                                      <p:cBhvr additive="base">
                                        <p:cTn id="26" dur="500" fill="hold"/>
                                        <p:tgtEl>
                                          <p:spTgt spid="618512"/>
                                        </p:tgtEl>
                                        <p:attrNameLst>
                                          <p:attrName>ppt_x</p:attrName>
                                        </p:attrNameLst>
                                      </p:cBhvr>
                                      <p:tavLst>
                                        <p:tav tm="0">
                                          <p:val>
                                            <p:strVal val="0-#ppt_w/2"/>
                                          </p:val>
                                        </p:tav>
                                        <p:tav tm="100000">
                                          <p:val>
                                            <p:strVal val="#ppt_x"/>
                                          </p:val>
                                        </p:tav>
                                      </p:tavLst>
                                    </p:anim>
                                    <p:anim calcmode="lin" valueType="num">
                                      <p:cBhvr additive="base">
                                        <p:cTn id="27" dur="500" fill="hold"/>
                                        <p:tgtEl>
                                          <p:spTgt spid="618512"/>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8" fill="hold" grpId="0" nodeType="afterEffect">
                                  <p:stCondLst>
                                    <p:cond delay="0"/>
                                  </p:stCondLst>
                                  <p:childTnLst>
                                    <p:set>
                                      <p:cBhvr>
                                        <p:cTn id="30" dur="1" fill="hold">
                                          <p:stCondLst>
                                            <p:cond delay="0"/>
                                          </p:stCondLst>
                                        </p:cTn>
                                        <p:tgtEl>
                                          <p:spTgt spid="618513"/>
                                        </p:tgtEl>
                                        <p:attrNameLst>
                                          <p:attrName>style.visibility</p:attrName>
                                        </p:attrNameLst>
                                      </p:cBhvr>
                                      <p:to>
                                        <p:strVal val="visible"/>
                                      </p:to>
                                    </p:set>
                                    <p:anim calcmode="lin" valueType="num">
                                      <p:cBhvr additive="base">
                                        <p:cTn id="31" dur="500" fill="hold"/>
                                        <p:tgtEl>
                                          <p:spTgt spid="618513"/>
                                        </p:tgtEl>
                                        <p:attrNameLst>
                                          <p:attrName>ppt_x</p:attrName>
                                        </p:attrNameLst>
                                      </p:cBhvr>
                                      <p:tavLst>
                                        <p:tav tm="0">
                                          <p:val>
                                            <p:strVal val="0-#ppt_w/2"/>
                                          </p:val>
                                        </p:tav>
                                        <p:tav tm="100000">
                                          <p:val>
                                            <p:strVal val="#ppt_x"/>
                                          </p:val>
                                        </p:tav>
                                      </p:tavLst>
                                    </p:anim>
                                    <p:anim calcmode="lin" valueType="num">
                                      <p:cBhvr additive="base">
                                        <p:cTn id="32" dur="500" fill="hold"/>
                                        <p:tgtEl>
                                          <p:spTgt spid="6185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8505"/>
                                        </p:tgtEl>
                                        <p:attrNameLst>
                                          <p:attrName>style.visibility</p:attrName>
                                        </p:attrNameLst>
                                      </p:cBhvr>
                                      <p:to>
                                        <p:strVal val="visible"/>
                                      </p:to>
                                    </p:set>
                                    <p:anim calcmode="lin" valueType="num">
                                      <p:cBhvr additive="base">
                                        <p:cTn id="37" dur="500" fill="hold"/>
                                        <p:tgtEl>
                                          <p:spTgt spid="618505"/>
                                        </p:tgtEl>
                                        <p:attrNameLst>
                                          <p:attrName>ppt_x</p:attrName>
                                        </p:attrNameLst>
                                      </p:cBhvr>
                                      <p:tavLst>
                                        <p:tav tm="0">
                                          <p:val>
                                            <p:strVal val="0-#ppt_w/2"/>
                                          </p:val>
                                        </p:tav>
                                        <p:tav tm="100000">
                                          <p:val>
                                            <p:strVal val="#ppt_x"/>
                                          </p:val>
                                        </p:tav>
                                      </p:tavLst>
                                    </p:anim>
                                    <p:anim calcmode="lin" valueType="num">
                                      <p:cBhvr additive="base">
                                        <p:cTn id="38" dur="500" fill="hold"/>
                                        <p:tgtEl>
                                          <p:spTgt spid="618505"/>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18504"/>
                                        </p:tgtEl>
                                        <p:attrNameLst>
                                          <p:attrName>style.visibility</p:attrName>
                                        </p:attrNameLst>
                                      </p:cBhvr>
                                      <p:to>
                                        <p:strVal val="visible"/>
                                      </p:to>
                                    </p:set>
                                    <p:anim calcmode="lin" valueType="num">
                                      <p:cBhvr additive="base">
                                        <p:cTn id="41" dur="500" fill="hold"/>
                                        <p:tgtEl>
                                          <p:spTgt spid="618504"/>
                                        </p:tgtEl>
                                        <p:attrNameLst>
                                          <p:attrName>ppt_x</p:attrName>
                                        </p:attrNameLst>
                                      </p:cBhvr>
                                      <p:tavLst>
                                        <p:tav tm="0">
                                          <p:val>
                                            <p:strVal val="0-#ppt_w/2"/>
                                          </p:val>
                                        </p:tav>
                                        <p:tav tm="100000">
                                          <p:val>
                                            <p:strVal val="#ppt_x"/>
                                          </p:val>
                                        </p:tav>
                                      </p:tavLst>
                                    </p:anim>
                                    <p:anim calcmode="lin" valueType="num">
                                      <p:cBhvr additive="base">
                                        <p:cTn id="42" dur="500" fill="hold"/>
                                        <p:tgtEl>
                                          <p:spTgt spid="61850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18507"/>
                                        </p:tgtEl>
                                        <p:attrNameLst>
                                          <p:attrName>style.visibility</p:attrName>
                                        </p:attrNameLst>
                                      </p:cBhvr>
                                      <p:to>
                                        <p:strVal val="visible"/>
                                      </p:to>
                                    </p:set>
                                    <p:anim calcmode="lin" valueType="num">
                                      <p:cBhvr additive="base">
                                        <p:cTn id="47" dur="500" fill="hold"/>
                                        <p:tgtEl>
                                          <p:spTgt spid="618507"/>
                                        </p:tgtEl>
                                        <p:attrNameLst>
                                          <p:attrName>ppt_x</p:attrName>
                                        </p:attrNameLst>
                                      </p:cBhvr>
                                      <p:tavLst>
                                        <p:tav tm="0">
                                          <p:val>
                                            <p:strVal val="0-#ppt_w/2"/>
                                          </p:val>
                                        </p:tav>
                                        <p:tav tm="100000">
                                          <p:val>
                                            <p:strVal val="#ppt_x"/>
                                          </p:val>
                                        </p:tav>
                                      </p:tavLst>
                                    </p:anim>
                                    <p:anim calcmode="lin" valueType="num">
                                      <p:cBhvr additive="base">
                                        <p:cTn id="48" dur="500" fill="hold"/>
                                        <p:tgtEl>
                                          <p:spTgt spid="618507"/>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618506"/>
                                        </p:tgtEl>
                                        <p:attrNameLst>
                                          <p:attrName>style.visibility</p:attrName>
                                        </p:attrNameLst>
                                      </p:cBhvr>
                                      <p:to>
                                        <p:strVal val="visible"/>
                                      </p:to>
                                    </p:set>
                                    <p:anim calcmode="lin" valueType="num">
                                      <p:cBhvr additive="base">
                                        <p:cTn id="52" dur="500" fill="hold"/>
                                        <p:tgtEl>
                                          <p:spTgt spid="618506"/>
                                        </p:tgtEl>
                                        <p:attrNameLst>
                                          <p:attrName>ppt_x</p:attrName>
                                        </p:attrNameLst>
                                      </p:cBhvr>
                                      <p:tavLst>
                                        <p:tav tm="0">
                                          <p:val>
                                            <p:strVal val="0-#ppt_w/2"/>
                                          </p:val>
                                        </p:tav>
                                        <p:tav tm="100000">
                                          <p:val>
                                            <p:strVal val="#ppt_x"/>
                                          </p:val>
                                        </p:tav>
                                      </p:tavLst>
                                    </p:anim>
                                    <p:anim calcmode="lin" valueType="num">
                                      <p:cBhvr additive="base">
                                        <p:cTn id="53" dur="500" fill="hold"/>
                                        <p:tgtEl>
                                          <p:spTgt spid="618506"/>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 presetClass="entr" presetSubtype="8" fill="hold" grpId="0" nodeType="afterEffect">
                                  <p:stCondLst>
                                    <p:cond delay="0"/>
                                  </p:stCondLst>
                                  <p:childTnLst>
                                    <p:set>
                                      <p:cBhvr>
                                        <p:cTn id="56" dur="1" fill="hold">
                                          <p:stCondLst>
                                            <p:cond delay="0"/>
                                          </p:stCondLst>
                                        </p:cTn>
                                        <p:tgtEl>
                                          <p:spTgt spid="618508"/>
                                        </p:tgtEl>
                                        <p:attrNameLst>
                                          <p:attrName>style.visibility</p:attrName>
                                        </p:attrNameLst>
                                      </p:cBhvr>
                                      <p:to>
                                        <p:strVal val="visible"/>
                                      </p:to>
                                    </p:set>
                                    <p:anim calcmode="lin" valueType="num">
                                      <p:cBhvr additive="base">
                                        <p:cTn id="57" dur="500" fill="hold"/>
                                        <p:tgtEl>
                                          <p:spTgt spid="618508"/>
                                        </p:tgtEl>
                                        <p:attrNameLst>
                                          <p:attrName>ppt_x</p:attrName>
                                        </p:attrNameLst>
                                      </p:cBhvr>
                                      <p:tavLst>
                                        <p:tav tm="0">
                                          <p:val>
                                            <p:strVal val="0-#ppt_w/2"/>
                                          </p:val>
                                        </p:tav>
                                        <p:tav tm="100000">
                                          <p:val>
                                            <p:strVal val="#ppt_x"/>
                                          </p:val>
                                        </p:tav>
                                      </p:tavLst>
                                    </p:anim>
                                    <p:anim calcmode="lin" valueType="num">
                                      <p:cBhvr additive="base">
                                        <p:cTn id="58" dur="500" fill="hold"/>
                                        <p:tgtEl>
                                          <p:spTgt spid="61850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618517"/>
                                        </p:tgtEl>
                                        <p:attrNameLst>
                                          <p:attrName>style.visibility</p:attrName>
                                        </p:attrNameLst>
                                      </p:cBhvr>
                                      <p:to>
                                        <p:strVal val="visible"/>
                                      </p:to>
                                    </p:set>
                                    <p:animEffect transition="in" filter="strips(downLeft)">
                                      <p:cBhvr>
                                        <p:cTn id="63" dur="500"/>
                                        <p:tgtEl>
                                          <p:spTgt spid="618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3" grpId="0" animBg="1"/>
      <p:bldP spid="618504" grpId="0" animBg="1"/>
      <p:bldP spid="618505" grpId="0" animBg="1"/>
      <p:bldP spid="618506" grpId="0" animBg="1"/>
      <p:bldP spid="618507" grpId="0" animBg="1"/>
      <p:bldP spid="618508" grpId="0" animBg="1"/>
      <p:bldP spid="618509" grpId="0" autoUpdateAnimBg="0"/>
      <p:bldP spid="618510" grpId="0" animBg="1"/>
      <p:bldP spid="618511" grpId="0" animBg="1"/>
      <p:bldP spid="618512" grpId="0" animBg="1"/>
      <p:bldP spid="618513" grpId="0" animBg="1"/>
      <p:bldP spid="6185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9300" name="Rectangle 4"/>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39301" name="AutoShape 5" descr="Vietnam"/>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439347" name="Group 51"/>
          <p:cNvGraphicFramePr>
            <a:graphicFrameLocks noGrp="1"/>
          </p:cNvGraphicFramePr>
          <p:nvPr/>
        </p:nvGraphicFramePr>
        <p:xfrm>
          <a:off x="114300" y="1984882"/>
          <a:ext cx="8915400" cy="3882518"/>
        </p:xfrm>
        <a:graphic>
          <a:graphicData uri="http://schemas.openxmlformats.org/drawingml/2006/table">
            <a:tbl>
              <a:tblPr/>
              <a:tblGrid>
                <a:gridCol w="2318623"/>
                <a:gridCol w="2940844"/>
                <a:gridCol w="3655933"/>
              </a:tblGrid>
              <a:tr h="681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Mùa hạ</a:t>
                      </a:r>
                      <a:endPar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Những tháng cuối năm</a:t>
                      </a:r>
                      <a:endPar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Lượng mưa</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400" b="1" i="0" u="none" strike="noStrike" cap="none" normalizeH="0" baseline="0" dirty="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endParaRPr kumimoji="0" lang="en-US" sz="2400" b="1" i="0" u="none" strike="noStrike" cap="none" normalizeH="0" baseline="0" dirty="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94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dirty="0" err="1">
                          <a:ln>
                            <a:noFill/>
                          </a:ln>
                          <a:solidFill>
                            <a:schemeClr val="tx1"/>
                          </a:solidFill>
                          <a:effectLst/>
                          <a:latin typeface="Times New Roman" panose="02020603050405020304" pitchFamily="18" charset="0"/>
                          <a:cs typeface="Arial" panose="020B0604020202020204" pitchFamily="34" charset="0"/>
                        </a:rPr>
                        <a:t>Không</a:t>
                      </a:r>
                      <a:r>
                        <a:rPr kumimoji="0" lang="en-US" sz="28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Arial" panose="020B0604020202020204" pitchFamily="34" charset="0"/>
                        </a:rPr>
                        <a:t>khí</a:t>
                      </a:r>
                      <a:endParaRPr kumimoji="0" lang="en-US" sz="28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dirty="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cỏ</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sông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hồ</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ruộng</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dirty="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609600" y="316508"/>
            <a:ext cx="7924800" cy="1200329"/>
          </a:xfrm>
          <a:prstGeom prst="rect">
            <a:avLst/>
          </a:prstGeom>
          <a:noFill/>
        </p:spPr>
        <p:txBody>
          <a:bodyPr wrap="square" rtlCol="0">
            <a:spAutoFit/>
          </a:bodyPr>
          <a:lstStyle/>
          <a:p>
            <a:r>
              <a:rPr lang="vi-VN" sz="2400" dirty="0">
                <a:solidFill>
                  <a:srgbClr val="FF0000"/>
                </a:solidFill>
                <a:latin typeface="Times New Roman" panose="02020603050405020304" pitchFamily="18" charset="0"/>
                <a:cs typeface="Times New Roman" panose="02020603050405020304" pitchFamily="18" charset="0"/>
              </a:rPr>
              <a:t>Đ</a:t>
            </a:r>
            <a:r>
              <a:rPr lang="en-US" sz="2400" dirty="0" err="1">
                <a:solidFill>
                  <a:srgbClr val="FF0000"/>
                </a:solidFill>
                <a:latin typeface="Times New Roman" panose="02020603050405020304" pitchFamily="18" charset="0"/>
                <a:cs typeface="Times New Roman" panose="02020603050405020304" pitchFamily="18" charset="0"/>
              </a:rPr>
              <a:t>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mùa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miền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Trung</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39347"/>
                                        </p:tgtEl>
                                        <p:attrNameLst>
                                          <p:attrName>style.visibility</p:attrName>
                                        </p:attrNameLst>
                                      </p:cBhvr>
                                      <p:to>
                                        <p:strVal val="visible"/>
                                      </p:to>
                                    </p:set>
                                    <p:anim calcmode="lin" valueType="num">
                                      <p:cBhvr>
                                        <p:cTn id="7" dur="1000" fill="hold"/>
                                        <p:tgtEl>
                                          <p:spTgt spid="439347"/>
                                        </p:tgtEl>
                                        <p:attrNameLst>
                                          <p:attrName>ppt_w</p:attrName>
                                        </p:attrNameLst>
                                      </p:cBhvr>
                                      <p:tavLst>
                                        <p:tav tm="0">
                                          <p:val>
                                            <p:fltVal val="0"/>
                                          </p:val>
                                        </p:tav>
                                        <p:tav tm="100000">
                                          <p:val>
                                            <p:strVal val="#ppt_w"/>
                                          </p:val>
                                        </p:tav>
                                      </p:tavLst>
                                    </p:anim>
                                    <p:anim calcmode="lin" valueType="num">
                                      <p:cBhvr>
                                        <p:cTn id="8" dur="1000" fill="hold"/>
                                        <p:tgtEl>
                                          <p:spTgt spid="439347"/>
                                        </p:tgtEl>
                                        <p:attrNameLst>
                                          <p:attrName>ppt_h</p:attrName>
                                        </p:attrNameLst>
                                      </p:cBhvr>
                                      <p:tavLst>
                                        <p:tav tm="0">
                                          <p:val>
                                            <p:fltVal val="0"/>
                                          </p:val>
                                        </p:tav>
                                        <p:tav tm="100000">
                                          <p:val>
                                            <p:strVal val="#ppt_h"/>
                                          </p:val>
                                        </p:tav>
                                      </p:tavLst>
                                    </p:anim>
                                    <p:anim calcmode="lin" valueType="num">
                                      <p:cBhvr>
                                        <p:cTn id="9" dur="1000" fill="hold"/>
                                        <p:tgtEl>
                                          <p:spTgt spid="4393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93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182562" y="548680"/>
            <a:ext cx="8594725" cy="731838"/>
          </a:xfrm>
        </p:spPr>
        <p:txBody>
          <a:bodyPr>
            <a:noAutofit/>
          </a:bodyPr>
          <a:lstStyle/>
          <a:p>
            <a:pPr algn="l"/>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Đ</a:t>
            </a:r>
            <a:r>
              <a:rPr lang="en-US" sz="3200">
                <a:latin typeface="Times New Roman" panose="02020603050405020304" pitchFamily="18" charset="0"/>
                <a:cs typeface="Times New Roman" panose="02020603050405020304" pitchFamily="18" charset="0"/>
              </a:rPr>
              <a:t>ặc điểm</a:t>
            </a:r>
            <a:r>
              <a:rPr lang="vi-VN" sz="3200">
                <a:latin typeface="Times New Roman" panose="02020603050405020304" pitchFamily="18" charset="0"/>
                <a:cs typeface="Times New Roman" panose="02020603050405020304" pitchFamily="18" charset="0"/>
              </a:rPr>
              <a:t> vào</a:t>
            </a:r>
            <a:r>
              <a:rPr lang="en-US" sz="3200">
                <a:latin typeface="Times New Roman" panose="02020603050405020304" pitchFamily="18" charset="0"/>
                <a:cs typeface="Times New Roman" panose="02020603050405020304" pitchFamily="18" charset="0"/>
              </a:rPr>
              <a:t> mùa hạ và những tháng cuối năm của dải đồng bằng duyên hải miền Trung </a:t>
            </a:r>
            <a:r>
              <a:rPr lang="vi-VN" sz="320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603139" name="Rectangle 3"/>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03140" name="AutoShape 4" descr="Vietnam"/>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603141" name="Group 5"/>
          <p:cNvGraphicFramePr>
            <a:graphicFrameLocks noGrp="1"/>
          </p:cNvGraphicFramePr>
          <p:nvPr/>
        </p:nvGraphicFramePr>
        <p:xfrm>
          <a:off x="129381" y="1649723"/>
          <a:ext cx="8885238" cy="5149322"/>
        </p:xfrm>
        <a:graphic>
          <a:graphicData uri="http://schemas.openxmlformats.org/drawingml/2006/table">
            <a:tbl>
              <a:tblPr/>
              <a:tblGrid>
                <a:gridCol w="2330197"/>
                <a:gridCol w="2955524"/>
                <a:gridCol w="3599517"/>
              </a:tblGrid>
              <a:tr h="1112806">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rgbClr val="FF6600"/>
                          </a:solidFill>
                          <a:effectLst/>
                          <a:latin typeface="Times New Roman" panose="02020603050405020304" pitchFamily="18" charset="0"/>
                          <a:cs typeface="Arial" panose="020B0604020202020204" pitchFamily="34" charset="0"/>
                        </a:rPr>
                        <a:t>Mùa hạ</a:t>
                      </a:r>
                      <a:endParaRPr kumimoji="0" lang="en-US" sz="2800" b="1" i="0" u="none" strike="noStrike" cap="none" normalizeH="0" baseline="0">
                        <a:ln>
                          <a:noFill/>
                        </a:ln>
                        <a:solidFill>
                          <a:srgbClr val="FF6600"/>
                        </a:solidFill>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Những tháng cuối năm</a:t>
                      </a:r>
                      <a:endPar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466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Lượng mưa</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400" b="1" i="0" u="none" strike="noStrike" cap="none" normalizeH="0" baseline="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endParaRPr kumimoji="0" lang="en-US" sz="2400" b="1" i="0" u="none" strike="noStrike" cap="none" normalizeH="0" baseline="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a:ln>
                          <a:noFill/>
                        </a:ln>
                        <a:solidFill>
                          <a:srgbClr val="FF505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09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Không khí</a:t>
                      </a:r>
                      <a:endParaRPr kumimoji="0" lang="en-US" sz="28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a:ln>
                          <a:noFill/>
                        </a:ln>
                        <a:solidFill>
                          <a:srgbClr val="FF505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1090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Cây cỏ, </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sông hồ, </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đồng ruộng</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a:ln>
                          <a:noFill/>
                        </a:ln>
                        <a:solidFill>
                          <a:srgbClr val="FFFF0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3163" name="Rectangle 27"/>
          <p:cNvSpPr>
            <a:spLocks noChangeArrowheads="1"/>
          </p:cNvSpPr>
          <p:nvPr/>
        </p:nvSpPr>
        <p:spPr bwMode="auto">
          <a:xfrm>
            <a:off x="2560638" y="3086041"/>
            <a:ext cx="19192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hlink"/>
              </a:buClr>
              <a:buSzPct val="70000"/>
              <a:buFont typeface="Wingdings" panose="05000000000000000000" pitchFamily="2" charset="2"/>
              <a:buNone/>
            </a:pPr>
            <a:r>
              <a:rPr lang="en-US" sz="2800" b="1" dirty="0" err="1">
                <a:solidFill>
                  <a:schemeClr val="accent6">
                    <a:lumMod val="75000"/>
                  </a:schemeClr>
                </a:solidFill>
                <a:latin typeface="Times New Roman" panose="02020603050405020304" pitchFamily="18" charset="0"/>
              </a:rPr>
              <a:t>Mưa</a:t>
            </a:r>
            <a:r>
              <a:rPr lang="en-US" sz="2800" b="1" dirty="0">
                <a:solidFill>
                  <a:schemeClr val="accent6">
                    <a:lumMod val="75000"/>
                  </a:schemeClr>
                </a:solidFill>
                <a:latin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rPr>
              <a:t>ít</a:t>
            </a:r>
            <a:endParaRPr lang="en-US" sz="2800" b="1" dirty="0">
              <a:solidFill>
                <a:schemeClr val="accent6">
                  <a:lumMod val="75000"/>
                </a:schemeClr>
              </a:solidFill>
              <a:latin typeface="Times New Roman" panose="02020603050405020304" pitchFamily="18" charset="0"/>
            </a:endParaRPr>
          </a:p>
        </p:txBody>
      </p:sp>
      <p:sp>
        <p:nvSpPr>
          <p:cNvPr id="603164" name="Rectangle 28"/>
          <p:cNvSpPr>
            <a:spLocks noChangeArrowheads="1"/>
          </p:cNvSpPr>
          <p:nvPr/>
        </p:nvSpPr>
        <p:spPr bwMode="auto">
          <a:xfrm>
            <a:off x="2560638" y="4281488"/>
            <a:ext cx="1782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800" b="1">
                <a:solidFill>
                  <a:schemeClr val="accent6">
                    <a:lumMod val="75000"/>
                  </a:schemeClr>
                </a:solidFill>
                <a:latin typeface="Times New Roman" panose="02020603050405020304" pitchFamily="18" charset="0"/>
              </a:rPr>
              <a:t>Khô, nóng</a:t>
            </a:r>
            <a:endParaRPr lang="en-US" sz="2800" b="1">
              <a:solidFill>
                <a:schemeClr val="accent6">
                  <a:lumMod val="75000"/>
                </a:schemeClr>
              </a:solidFill>
              <a:latin typeface="Times New Roman" panose="02020603050405020304" pitchFamily="18" charset="0"/>
            </a:endParaRPr>
          </a:p>
        </p:txBody>
      </p:sp>
      <p:sp>
        <p:nvSpPr>
          <p:cNvPr id="603165" name="Rectangle 29"/>
          <p:cNvSpPr>
            <a:spLocks noChangeArrowheads="1"/>
          </p:cNvSpPr>
          <p:nvPr/>
        </p:nvSpPr>
        <p:spPr bwMode="auto">
          <a:xfrm>
            <a:off x="2483768" y="5301208"/>
            <a:ext cx="3109912"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a:solidFill>
                  <a:schemeClr val="accent6">
                    <a:lumMod val="75000"/>
                  </a:schemeClr>
                </a:solidFill>
                <a:latin typeface="Times New Roman" panose="02020603050405020304" pitchFamily="18" charset="0"/>
              </a:rPr>
              <a:t>Cây cỏ khô héo, sông hồ cạn ,đồng ruộng nứt nẻ</a:t>
            </a:r>
            <a:endParaRPr lang="en-US" sz="2800" b="1">
              <a:solidFill>
                <a:schemeClr val="accent6">
                  <a:lumMod val="75000"/>
                </a:schemeClr>
              </a:solidFill>
              <a:latin typeface="Times New Roman" panose="02020603050405020304" pitchFamily="18" charset="0"/>
            </a:endParaRPr>
          </a:p>
        </p:txBody>
      </p:sp>
      <p:sp>
        <p:nvSpPr>
          <p:cNvPr id="603166" name="Rectangle 30"/>
          <p:cNvSpPr>
            <a:spLocks noChangeArrowheads="1"/>
          </p:cNvSpPr>
          <p:nvPr/>
        </p:nvSpPr>
        <p:spPr bwMode="auto">
          <a:xfrm>
            <a:off x="5457092" y="3002391"/>
            <a:ext cx="3629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hlink"/>
              </a:buClr>
              <a:buSzPct val="70000"/>
              <a:buFont typeface="Wingdings" panose="05000000000000000000" pitchFamily="2" charset="2"/>
              <a:buNone/>
            </a:pPr>
            <a:r>
              <a:rPr lang="en-US" sz="2800" b="1" dirty="0" err="1">
                <a:latin typeface="Times New Roman" panose="02020603050405020304" pitchFamily="18" charset="0"/>
              </a:rPr>
              <a:t>Nhiều</a:t>
            </a:r>
            <a:r>
              <a:rPr lang="en-US" sz="2800" b="1" dirty="0">
                <a:latin typeface="Times New Roman" panose="02020603050405020304" pitchFamily="18" charset="0"/>
              </a:rPr>
              <a:t>, </a:t>
            </a:r>
            <a:r>
              <a:rPr lang="en-US" sz="2800" b="1" dirty="0" err="1">
                <a:latin typeface="Times New Roman" panose="02020603050405020304" pitchFamily="18" charset="0"/>
              </a:rPr>
              <a:t>lớn</a:t>
            </a:r>
            <a:r>
              <a:rPr lang="en-US" sz="2800" b="1" dirty="0">
                <a:latin typeface="Times New Roman" panose="02020603050405020304" pitchFamily="18" charset="0"/>
              </a:rPr>
              <a:t>, </a:t>
            </a:r>
            <a:r>
              <a:rPr lang="en-US" sz="2800" b="1" dirty="0" err="1">
                <a:latin typeface="Times New Roman" panose="02020603050405020304" pitchFamily="18" charset="0"/>
              </a:rPr>
              <a:t>có</a:t>
            </a:r>
            <a:r>
              <a:rPr lang="en-US" sz="2800" b="1" dirty="0">
                <a:latin typeface="Times New Roman" panose="02020603050405020304" pitchFamily="18" charset="0"/>
              </a:rPr>
              <a:t> </a:t>
            </a:r>
            <a:r>
              <a:rPr lang="en-US" sz="2800" b="1" dirty="0" err="1">
                <a:latin typeface="Times New Roman" panose="02020603050405020304" pitchFamily="18" charset="0"/>
              </a:rPr>
              <a:t>khi</a:t>
            </a:r>
            <a:r>
              <a:rPr lang="en-US" sz="2800" b="1" dirty="0">
                <a:latin typeface="Times New Roman" panose="02020603050405020304" pitchFamily="18" charset="0"/>
              </a:rPr>
              <a:t> </a:t>
            </a:r>
            <a:r>
              <a:rPr lang="en-US" sz="2800" b="1" dirty="0" err="1">
                <a:latin typeface="Times New Roman" panose="02020603050405020304" pitchFamily="18" charset="0"/>
              </a:rPr>
              <a:t>có</a:t>
            </a:r>
            <a:r>
              <a:rPr lang="en-US" sz="2800" b="1" dirty="0">
                <a:latin typeface="Times New Roman" panose="02020603050405020304" pitchFamily="18" charset="0"/>
              </a:rPr>
              <a:t> </a:t>
            </a:r>
            <a:r>
              <a:rPr lang="en-US" sz="2800" b="1" dirty="0" err="1">
                <a:latin typeface="Times New Roman" panose="02020603050405020304" pitchFamily="18" charset="0"/>
              </a:rPr>
              <a:t>bão</a:t>
            </a:r>
            <a:endParaRPr lang="en-US" sz="2800" b="1" dirty="0">
              <a:latin typeface="Times New Roman" panose="02020603050405020304" pitchFamily="18" charset="0"/>
            </a:endParaRPr>
          </a:p>
        </p:txBody>
      </p:sp>
      <p:sp>
        <p:nvSpPr>
          <p:cNvPr id="603167" name="Rectangle 31"/>
          <p:cNvSpPr>
            <a:spLocks noChangeArrowheads="1"/>
          </p:cNvSpPr>
          <p:nvPr/>
        </p:nvSpPr>
        <p:spPr bwMode="auto">
          <a:xfrm>
            <a:off x="5486400" y="4251325"/>
            <a:ext cx="1003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hlink"/>
              </a:buClr>
              <a:buSzPct val="70000"/>
              <a:buFont typeface="Wingdings" panose="05000000000000000000" pitchFamily="2" charset="2"/>
              <a:buNone/>
            </a:pPr>
            <a:r>
              <a:rPr lang="en-US" sz="2800" b="1">
                <a:latin typeface="Times New Roman" panose="02020603050405020304" pitchFamily="18" charset="0"/>
              </a:rPr>
              <a:t>Lạnh</a:t>
            </a:r>
            <a:endParaRPr lang="en-US" sz="2800" b="1">
              <a:latin typeface="Times New Roman" panose="02020603050405020304" pitchFamily="18" charset="0"/>
            </a:endParaRPr>
          </a:p>
        </p:txBody>
      </p:sp>
      <p:sp>
        <p:nvSpPr>
          <p:cNvPr id="603168" name="Rectangle 32"/>
          <p:cNvSpPr>
            <a:spLocks noChangeArrowheads="1"/>
          </p:cNvSpPr>
          <p:nvPr/>
        </p:nvSpPr>
        <p:spPr bwMode="auto">
          <a:xfrm>
            <a:off x="5486400" y="4983163"/>
            <a:ext cx="3657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dirty="0" err="1">
                <a:latin typeface="Times New Roman" panose="02020603050405020304" pitchFamily="18" charset="0"/>
              </a:rPr>
              <a:t>Nước</a:t>
            </a:r>
            <a:r>
              <a:rPr lang="en-US" sz="2800" b="1" dirty="0">
                <a:latin typeface="Times New Roman" panose="02020603050405020304" pitchFamily="18" charset="0"/>
              </a:rPr>
              <a:t> </a:t>
            </a:r>
            <a:r>
              <a:rPr lang="en-US" sz="2800" b="1" dirty="0" err="1">
                <a:latin typeface="Times New Roman" panose="02020603050405020304" pitchFamily="18" charset="0"/>
              </a:rPr>
              <a:t>sông</a:t>
            </a:r>
            <a:r>
              <a:rPr lang="en-US" sz="2800" b="1" dirty="0">
                <a:latin typeface="Times New Roman" panose="02020603050405020304" pitchFamily="18" charset="0"/>
              </a:rPr>
              <a:t> </a:t>
            </a:r>
            <a:r>
              <a:rPr lang="en-US" sz="2800" b="1" dirty="0" err="1">
                <a:latin typeface="Times New Roman" panose="02020603050405020304" pitchFamily="18" charset="0"/>
              </a:rPr>
              <a:t>dâng</a:t>
            </a:r>
            <a:r>
              <a:rPr lang="en-US" sz="2800" b="1" dirty="0">
                <a:latin typeface="Times New Roman" panose="02020603050405020304" pitchFamily="18" charset="0"/>
              </a:rPr>
              <a:t> </a:t>
            </a:r>
            <a:r>
              <a:rPr lang="en-US" sz="2800" b="1" dirty="0" err="1">
                <a:latin typeface="Times New Roman" panose="02020603050405020304" pitchFamily="18" charset="0"/>
              </a:rPr>
              <a:t>cao</a:t>
            </a:r>
            <a:r>
              <a:rPr lang="en-US" sz="2800" b="1" dirty="0">
                <a:latin typeface="Times New Roman" panose="02020603050405020304" pitchFamily="18" charset="0"/>
              </a:rPr>
              <a:t>, </a:t>
            </a:r>
            <a:r>
              <a:rPr lang="en-US" sz="2800" b="1" dirty="0" err="1">
                <a:latin typeface="Times New Roman" panose="02020603050405020304" pitchFamily="18" charset="0"/>
              </a:rPr>
              <a:t>đồng</a:t>
            </a:r>
            <a:r>
              <a:rPr lang="en-US" sz="2800" b="1" dirty="0">
                <a:latin typeface="Times New Roman" panose="02020603050405020304" pitchFamily="18" charset="0"/>
              </a:rPr>
              <a:t> </a:t>
            </a:r>
            <a:r>
              <a:rPr lang="en-US" sz="2800" b="1" dirty="0" err="1">
                <a:latin typeface="Times New Roman" panose="02020603050405020304" pitchFamily="18" charset="0"/>
              </a:rPr>
              <a:t>ruộng</a:t>
            </a:r>
            <a:r>
              <a:rPr lang="en-US" sz="2800" b="1" dirty="0">
                <a:latin typeface="Times New Roman" panose="02020603050405020304" pitchFamily="18" charset="0"/>
              </a:rPr>
              <a:t>, </a:t>
            </a:r>
            <a:r>
              <a:rPr lang="en-US" sz="2800" b="1" dirty="0" err="1">
                <a:latin typeface="Times New Roman" panose="02020603050405020304" pitchFamily="18" charset="0"/>
              </a:rPr>
              <a:t>nhà</a:t>
            </a:r>
            <a:r>
              <a:rPr lang="en-US" sz="2800" b="1" dirty="0">
                <a:latin typeface="Times New Roman" panose="02020603050405020304" pitchFamily="18" charset="0"/>
              </a:rPr>
              <a:t> </a:t>
            </a:r>
            <a:r>
              <a:rPr lang="en-US" sz="2800" b="1" dirty="0" err="1">
                <a:latin typeface="Times New Roman" panose="02020603050405020304" pitchFamily="18" charset="0"/>
              </a:rPr>
              <a:t>cửa</a:t>
            </a:r>
            <a:r>
              <a:rPr lang="en-US" sz="2800" b="1" dirty="0">
                <a:latin typeface="Times New Roman" panose="02020603050405020304" pitchFamily="18" charset="0"/>
              </a:rPr>
              <a:t> </a:t>
            </a:r>
            <a:r>
              <a:rPr lang="en-US" sz="2800" b="1" dirty="0" err="1">
                <a:latin typeface="Times New Roman" panose="02020603050405020304" pitchFamily="18" charset="0"/>
              </a:rPr>
              <a:t>bị</a:t>
            </a:r>
            <a:r>
              <a:rPr lang="en-US" sz="2800" b="1" dirty="0">
                <a:latin typeface="Times New Roman" panose="02020603050405020304" pitchFamily="18" charset="0"/>
              </a:rPr>
              <a:t> </a:t>
            </a:r>
            <a:r>
              <a:rPr lang="en-US" sz="2800" b="1" dirty="0" err="1">
                <a:latin typeface="Times New Roman" panose="02020603050405020304" pitchFamily="18" charset="0"/>
              </a:rPr>
              <a:t>ngập</a:t>
            </a:r>
            <a:r>
              <a:rPr lang="en-US" sz="2800" b="1" dirty="0">
                <a:latin typeface="Times New Roman" panose="02020603050405020304" pitchFamily="18" charset="0"/>
              </a:rPr>
              <a:t> </a:t>
            </a:r>
            <a:r>
              <a:rPr lang="en-US" sz="2800" b="1" dirty="0" err="1">
                <a:latin typeface="Times New Roman" panose="02020603050405020304" pitchFamily="18" charset="0"/>
              </a:rPr>
              <a:t>lụt</a:t>
            </a:r>
            <a:r>
              <a:rPr lang="en-US" sz="2800" b="1" dirty="0">
                <a:latin typeface="Times New Roman" panose="02020603050405020304" pitchFamily="18" charset="0"/>
              </a:rPr>
              <a:t>, </a:t>
            </a:r>
            <a:r>
              <a:rPr lang="en-US" sz="2800" b="1" dirty="0" err="1">
                <a:latin typeface="Times New Roman" panose="02020603050405020304" pitchFamily="18" charset="0"/>
              </a:rPr>
              <a:t>thiệt</a:t>
            </a:r>
            <a:r>
              <a:rPr lang="en-US" sz="2800" b="1" dirty="0">
                <a:latin typeface="Times New Roman" panose="02020603050405020304" pitchFamily="18" charset="0"/>
              </a:rPr>
              <a:t> </a:t>
            </a:r>
            <a:r>
              <a:rPr lang="en-US" sz="2800" b="1" dirty="0" err="1">
                <a:latin typeface="Times New Roman" panose="02020603050405020304" pitchFamily="18" charset="0"/>
              </a:rPr>
              <a:t>hại</a:t>
            </a:r>
            <a:r>
              <a:rPr lang="en-US" sz="2800" b="1" dirty="0">
                <a:latin typeface="Times New Roman" panose="02020603050405020304" pitchFamily="18" charset="0"/>
              </a:rPr>
              <a:t> </a:t>
            </a:r>
            <a:r>
              <a:rPr lang="en-US" sz="2800" b="1" dirty="0" err="1">
                <a:latin typeface="Times New Roman" panose="02020603050405020304" pitchFamily="18" charset="0"/>
              </a:rPr>
              <a:t>nhiều</a:t>
            </a:r>
            <a:r>
              <a:rPr lang="en-US" sz="2800" b="1" dirty="0">
                <a:latin typeface="Times New Roman" panose="02020603050405020304" pitchFamily="18" charset="0"/>
              </a:rPr>
              <a:t> </a:t>
            </a:r>
            <a:r>
              <a:rPr lang="en-US" sz="2800" b="1" dirty="0" err="1">
                <a:latin typeface="Times New Roman" panose="02020603050405020304" pitchFamily="18" charset="0"/>
              </a:rPr>
              <a:t>về</a:t>
            </a:r>
            <a:r>
              <a:rPr lang="en-US" sz="2800" b="1" dirty="0">
                <a:latin typeface="Times New Roman" panose="02020603050405020304" pitchFamily="18" charset="0"/>
              </a:rPr>
              <a:t> </a:t>
            </a:r>
            <a:r>
              <a:rPr lang="en-US" sz="2800" b="1" dirty="0" err="1">
                <a:latin typeface="Times New Roman" panose="02020603050405020304" pitchFamily="18" charset="0"/>
              </a:rPr>
              <a:t>người</a:t>
            </a:r>
            <a:r>
              <a:rPr lang="en-US" sz="2800" b="1" dirty="0">
                <a:latin typeface="Times New Roman" panose="02020603050405020304" pitchFamily="18" charset="0"/>
              </a:rPr>
              <a:t> </a:t>
            </a:r>
            <a:r>
              <a:rPr lang="en-US" sz="2800" b="1" dirty="0" err="1">
                <a:latin typeface="Times New Roman" panose="02020603050405020304" pitchFamily="18" charset="0"/>
              </a:rPr>
              <a:t>và</a:t>
            </a:r>
            <a:r>
              <a:rPr lang="en-US" sz="2800" b="1" dirty="0">
                <a:latin typeface="Times New Roman" panose="02020603050405020304" pitchFamily="18" charset="0"/>
              </a:rPr>
              <a:t> </a:t>
            </a:r>
            <a:r>
              <a:rPr lang="en-US" sz="2800" b="1" dirty="0" err="1">
                <a:latin typeface="Times New Roman" panose="02020603050405020304" pitchFamily="18" charset="0"/>
              </a:rPr>
              <a:t>của</a:t>
            </a:r>
            <a:r>
              <a:rPr lang="en-US" sz="2800" b="1" dirty="0">
                <a:latin typeface="Times New Roman" panose="02020603050405020304" pitchFamily="18" charset="0"/>
              </a:rPr>
              <a:t>.</a:t>
            </a:r>
            <a:endParaRPr lang="en-US" sz="2800" b="1"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03163"/>
                                        </p:tgtEl>
                                        <p:attrNameLst>
                                          <p:attrName>style.visibility</p:attrName>
                                        </p:attrNameLst>
                                      </p:cBhvr>
                                      <p:to>
                                        <p:strVal val="visible"/>
                                      </p:to>
                                    </p:set>
                                    <p:animEffect transition="in" filter="wedge">
                                      <p:cBhvr>
                                        <p:cTn id="7" dur="500"/>
                                        <p:tgtEl>
                                          <p:spTgt spid="6031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03166"/>
                                        </p:tgtEl>
                                        <p:attrNameLst>
                                          <p:attrName>style.visibility</p:attrName>
                                        </p:attrNameLst>
                                      </p:cBhvr>
                                      <p:to>
                                        <p:strVal val="visible"/>
                                      </p:to>
                                    </p:set>
                                    <p:anim calcmode="lin" valueType="num">
                                      <p:cBhvr additive="base">
                                        <p:cTn id="12" dur="500" fill="hold"/>
                                        <p:tgtEl>
                                          <p:spTgt spid="603166"/>
                                        </p:tgtEl>
                                        <p:attrNameLst>
                                          <p:attrName>ppt_x</p:attrName>
                                        </p:attrNameLst>
                                      </p:cBhvr>
                                      <p:tavLst>
                                        <p:tav tm="0">
                                          <p:val>
                                            <p:strVal val="1+#ppt_w/2"/>
                                          </p:val>
                                        </p:tav>
                                        <p:tav tm="100000">
                                          <p:val>
                                            <p:strVal val="#ppt_x"/>
                                          </p:val>
                                        </p:tav>
                                      </p:tavLst>
                                    </p:anim>
                                    <p:anim calcmode="lin" valueType="num">
                                      <p:cBhvr additive="base">
                                        <p:cTn id="13" dur="500" fill="hold"/>
                                        <p:tgtEl>
                                          <p:spTgt spid="60316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603164"/>
                                        </p:tgtEl>
                                        <p:attrNameLst>
                                          <p:attrName>style.visibility</p:attrName>
                                        </p:attrNameLst>
                                      </p:cBhvr>
                                      <p:to>
                                        <p:strVal val="visible"/>
                                      </p:to>
                                    </p:set>
                                    <p:animEffect transition="in" filter="wedge">
                                      <p:cBhvr>
                                        <p:cTn id="18" dur="500"/>
                                        <p:tgtEl>
                                          <p:spTgt spid="60316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603167"/>
                                        </p:tgtEl>
                                        <p:attrNameLst>
                                          <p:attrName>style.visibility</p:attrName>
                                        </p:attrNameLst>
                                      </p:cBhvr>
                                      <p:to>
                                        <p:strVal val="visible"/>
                                      </p:to>
                                    </p:set>
                                    <p:animEffect transition="in" filter="wheel(4)">
                                      <p:cBhvr>
                                        <p:cTn id="23" dur="500"/>
                                        <p:tgtEl>
                                          <p:spTgt spid="60316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0316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603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63" grpId="0" autoUpdateAnimBg="0"/>
      <p:bldP spid="603164" grpId="0" autoUpdateAnimBg="0"/>
      <p:bldP spid="603165" grpId="0" autoUpdateAnimBg="0"/>
      <p:bldP spid="603166" grpId="0" autoUpdateAnimBg="0"/>
      <p:bldP spid="603167" grpId="0" autoUpdateAnimBg="0"/>
      <p:bldP spid="60316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p:nvSpPr>
        <p:spPr>
          <a:xfrm>
            <a:off x="179512" y="232513"/>
            <a:ext cx="8784976" cy="64087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7016" y="836712"/>
            <a:ext cx="8677472" cy="5632311"/>
          </a:xfrm>
          <a:prstGeom prst="rect">
            <a:avLst/>
          </a:prstGeom>
          <a:noFill/>
        </p:spPr>
        <p:txBody>
          <a:bodyPr wrap="square" rtlCol="0">
            <a:spAutoFit/>
          </a:bodyPr>
          <a:lstStyle/>
          <a:p>
            <a:r>
              <a:rPr lang="en-US" sz="3600" u="sng" dirty="0" err="1">
                <a:solidFill>
                  <a:srgbClr val="FF0000"/>
                </a:solidFill>
                <a:latin typeface="Times New Roman" panose="02020603050405020304" pitchFamily="18" charset="0"/>
                <a:cs typeface="Times New Roman" panose="02020603050405020304" pitchFamily="18" charset="0"/>
              </a:rPr>
              <a:t>Kết</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luận</a:t>
            </a:r>
            <a:r>
              <a:rPr lang="en-US" sz="3600" u="sng" dirty="0">
                <a:solidFill>
                  <a:srgbClr val="FF0000"/>
                </a:solidFill>
                <a:latin typeface="Times New Roman" panose="02020603050405020304" pitchFamily="18" charset="0"/>
                <a:cs typeface="Times New Roman" panose="02020603050405020304" pitchFamily="18" charset="0"/>
              </a:rPr>
              <a:t>:</a:t>
            </a:r>
            <a:endParaRPr lang="en-US" sz="3600" u="sng" dirty="0">
              <a:solidFill>
                <a:srgbClr val="FF0000"/>
              </a:solidFill>
              <a:latin typeface="Times New Roman" panose="02020603050405020304" pitchFamily="18" charset="0"/>
              <a:cs typeface="Times New Roman" panose="02020603050405020304" pitchFamily="18" charset="0"/>
            </a:endParaRPr>
          </a:p>
          <a:p>
            <a:pPr>
              <a:buFontTx/>
              <a:buChar char="-"/>
            </a:pP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héo</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buFontTx/>
              <a:buChar cha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do </a:t>
            </a:r>
            <a:r>
              <a:rPr lang="en-US" sz="3600" dirty="0" err="1">
                <a:latin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ngột</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scan00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1555750"/>
            <a:ext cx="8961549"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AutoShape 3"/>
          <p:cNvSpPr>
            <a:spLocks noChangeArrowheads="1"/>
          </p:cNvSpPr>
          <p:nvPr/>
        </p:nvSpPr>
        <p:spPr bwMode="auto">
          <a:xfrm>
            <a:off x="6768905" y="4953000"/>
            <a:ext cx="2209800" cy="1295400"/>
          </a:xfrm>
          <a:prstGeom prst="wedgeRoundRectCallout">
            <a:avLst>
              <a:gd name="adj1" fmla="val -158551"/>
              <a:gd name="adj2" fmla="val -14583"/>
              <a:gd name="adj3" fmla="val 16667"/>
            </a:avLst>
          </a:prstGeom>
          <a:solidFill>
            <a:srgbClr val="FFFF66"/>
          </a:solidFill>
          <a:ln w="9525">
            <a:solidFill>
              <a:schemeClr val="tx1"/>
            </a:solidFill>
            <a:miter lim="800000"/>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err="1">
                <a:solidFill>
                  <a:srgbClr val="0000FF"/>
                </a:solidFill>
              </a:rPr>
              <a:t>Đồng</a:t>
            </a:r>
            <a:r>
              <a:rPr lang="en-US" altLang="en-US" sz="2800" b="1" dirty="0">
                <a:solidFill>
                  <a:srgbClr val="0000FF"/>
                </a:solidFill>
              </a:rPr>
              <a:t> </a:t>
            </a:r>
            <a:r>
              <a:rPr lang="en-US" altLang="en-US" sz="2800" b="1" dirty="0" err="1">
                <a:solidFill>
                  <a:srgbClr val="0000FF"/>
                </a:solidFill>
              </a:rPr>
              <a:t>bằng</a:t>
            </a:r>
            <a:r>
              <a:rPr lang="en-US" altLang="en-US" sz="2800" b="1" dirty="0">
                <a:solidFill>
                  <a:srgbClr val="0000FF"/>
                </a:solidFill>
              </a:rPr>
              <a:t> Nam </a:t>
            </a:r>
            <a:r>
              <a:rPr lang="en-US" altLang="en-US" sz="2800" b="1" dirty="0" err="1">
                <a:solidFill>
                  <a:srgbClr val="0000FF"/>
                </a:solidFill>
              </a:rPr>
              <a:t>Bộ</a:t>
            </a:r>
            <a:endParaRPr lang="en-US" altLang="en-US" sz="2800" b="1" dirty="0">
              <a:solidFill>
                <a:srgbClr val="0000FF"/>
              </a:solidFill>
            </a:endParaRPr>
          </a:p>
        </p:txBody>
      </p:sp>
      <p:sp>
        <p:nvSpPr>
          <p:cNvPr id="260100" name="AutoShape 4"/>
          <p:cNvSpPr>
            <a:spLocks noChangeArrowheads="1"/>
          </p:cNvSpPr>
          <p:nvPr/>
        </p:nvSpPr>
        <p:spPr bwMode="auto">
          <a:xfrm>
            <a:off x="6400800" y="1676400"/>
            <a:ext cx="2057400" cy="1295400"/>
          </a:xfrm>
          <a:prstGeom prst="wedgeRoundRectCallout">
            <a:avLst>
              <a:gd name="adj1" fmla="val -171991"/>
              <a:gd name="adj2" fmla="val 3431"/>
              <a:gd name="adj3" fmla="val 16667"/>
            </a:avLst>
          </a:prstGeom>
          <a:solidFill>
            <a:srgbClr val="FFFF66"/>
          </a:solidFill>
          <a:ln w="9525">
            <a:solidFill>
              <a:schemeClr val="tx1"/>
            </a:solidFill>
            <a:miter lim="800000"/>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err="1">
                <a:solidFill>
                  <a:srgbClr val="0000FF"/>
                </a:solidFill>
              </a:rPr>
              <a:t>Đồng</a:t>
            </a:r>
            <a:r>
              <a:rPr lang="en-US" altLang="en-US" sz="2800" b="1" dirty="0">
                <a:solidFill>
                  <a:srgbClr val="0000FF"/>
                </a:solidFill>
              </a:rPr>
              <a:t> </a:t>
            </a:r>
            <a:r>
              <a:rPr lang="en-US" altLang="en-US" sz="2800" b="1" dirty="0" err="1">
                <a:solidFill>
                  <a:srgbClr val="0000FF"/>
                </a:solidFill>
              </a:rPr>
              <a:t>bằng</a:t>
            </a:r>
            <a:r>
              <a:rPr lang="en-US" altLang="en-US" sz="2800" b="1" dirty="0">
                <a:solidFill>
                  <a:srgbClr val="0000FF"/>
                </a:solidFill>
              </a:rPr>
              <a:t> </a:t>
            </a:r>
            <a:r>
              <a:rPr lang="en-US" altLang="en-US" sz="2800" b="1" dirty="0" err="1">
                <a:solidFill>
                  <a:srgbClr val="0000FF"/>
                </a:solidFill>
              </a:rPr>
              <a:t>Bắc</a:t>
            </a:r>
            <a:r>
              <a:rPr lang="en-US" altLang="en-US" sz="2800" b="1" dirty="0">
                <a:solidFill>
                  <a:srgbClr val="0000FF"/>
                </a:solidFill>
              </a:rPr>
              <a:t> </a:t>
            </a:r>
            <a:r>
              <a:rPr lang="en-US" altLang="en-US" sz="2800" b="1" dirty="0" err="1">
                <a:solidFill>
                  <a:srgbClr val="0000FF"/>
                </a:solidFill>
              </a:rPr>
              <a:t>Bộ</a:t>
            </a:r>
            <a:r>
              <a:rPr lang="en-US" altLang="en-US" sz="3200" dirty="0">
                <a:solidFill>
                  <a:srgbClr val="FF0000"/>
                </a:solidFill>
              </a:rPr>
              <a:t> </a:t>
            </a:r>
            <a:endParaRPr lang="en-US" altLang="en-US" sz="3200" dirty="0">
              <a:solidFill>
                <a:srgbClr val="FF0000"/>
              </a:solidFill>
            </a:endParaRPr>
          </a:p>
        </p:txBody>
      </p:sp>
      <p:sp>
        <p:nvSpPr>
          <p:cNvPr id="4102" name="Text Box 9"/>
          <p:cNvSpPr txBox="1">
            <a:spLocks noChangeArrowheads="1"/>
          </p:cNvSpPr>
          <p:nvPr/>
        </p:nvSpPr>
        <p:spPr bwMode="auto">
          <a:xfrm>
            <a:off x="457200" y="1524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50000"/>
              </a:spcBef>
            </a:pPr>
            <a:r>
              <a:rPr lang="en-US" altLang="en-US" sz="2800" u="sng">
                <a:solidFill>
                  <a:schemeClr val="bg2"/>
                </a:solidFill>
              </a:rPr>
              <a:t>Địa lý:</a:t>
            </a:r>
            <a:endParaRPr lang="en-US" altLang="en-US" sz="2800" u="sng">
              <a:solidFill>
                <a:schemeClr val="bg2"/>
              </a:solidFill>
            </a:endParaRPr>
          </a:p>
        </p:txBody>
      </p:sp>
      <p:sp>
        <p:nvSpPr>
          <p:cNvPr id="260106" name="Rectangle 10"/>
          <p:cNvSpPr>
            <a:spLocks noChangeArrowheads="1"/>
          </p:cNvSpPr>
          <p:nvPr/>
        </p:nvSpPr>
        <p:spPr bwMode="auto">
          <a:xfrm>
            <a:off x="304800" y="609600"/>
            <a:ext cx="8458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sz="2800" dirty="0"/>
              <a:t>    </a:t>
            </a:r>
            <a:r>
              <a:rPr lang="en-US" altLang="en-US" sz="2800" dirty="0" err="1"/>
              <a:t>Em</a:t>
            </a:r>
            <a:r>
              <a:rPr lang="en-US" altLang="en-US" sz="2800" dirty="0"/>
              <a:t> </a:t>
            </a:r>
            <a:r>
              <a:rPr lang="en-US" altLang="en-US" sz="2800" dirty="0" err="1"/>
              <a:t>hãy</a:t>
            </a:r>
            <a:r>
              <a:rPr lang="en-US" altLang="en-US" sz="2800" dirty="0"/>
              <a:t> </a:t>
            </a:r>
            <a:r>
              <a:rPr lang="en-US" altLang="en-US" sz="2800" dirty="0" err="1"/>
              <a:t>kể</a:t>
            </a:r>
            <a:r>
              <a:rPr lang="en-US" altLang="en-US" sz="2800" dirty="0"/>
              <a:t> </a:t>
            </a:r>
            <a:r>
              <a:rPr lang="en-US" altLang="en-US" sz="2800" dirty="0" err="1"/>
              <a:t>tên</a:t>
            </a:r>
            <a:r>
              <a:rPr lang="en-US" altLang="en-US" sz="2800" dirty="0"/>
              <a:t> </a:t>
            </a:r>
            <a:r>
              <a:rPr lang="en-US" altLang="en-US" sz="2800" dirty="0" err="1"/>
              <a:t>các</a:t>
            </a:r>
            <a:r>
              <a:rPr lang="en-US" altLang="en-US" sz="2800" dirty="0"/>
              <a:t> </a:t>
            </a:r>
            <a:r>
              <a:rPr lang="en-US" altLang="en-US" sz="2800" dirty="0" err="1"/>
              <a:t>đồng</a:t>
            </a:r>
            <a:r>
              <a:rPr lang="en-US" altLang="en-US" sz="2800" dirty="0"/>
              <a:t> </a:t>
            </a:r>
            <a:r>
              <a:rPr lang="en-US" altLang="en-US" sz="2800" dirty="0" err="1"/>
              <a:t>bằng</a:t>
            </a:r>
            <a:r>
              <a:rPr lang="en-US" altLang="en-US" sz="2800" dirty="0"/>
              <a:t> </a:t>
            </a:r>
            <a:r>
              <a:rPr lang="en-US" altLang="en-US" sz="2800" dirty="0" err="1"/>
              <a:t>lớn</a:t>
            </a:r>
            <a:r>
              <a:rPr lang="en-US" altLang="en-US" sz="2800" dirty="0"/>
              <a:t> ở </a:t>
            </a:r>
            <a:r>
              <a:rPr lang="en-US" altLang="en-US" sz="2800" dirty="0" err="1"/>
              <a:t>nước</a:t>
            </a:r>
            <a:r>
              <a:rPr lang="en-US" altLang="en-US" sz="2800" dirty="0"/>
              <a:t> </a:t>
            </a:r>
            <a:r>
              <a:rPr lang="en-US" altLang="en-US" sz="2800" dirty="0" err="1"/>
              <a:t>ta.Các</a:t>
            </a:r>
            <a:r>
              <a:rPr lang="en-US" altLang="en-US" sz="2800" dirty="0"/>
              <a:t> </a:t>
            </a:r>
            <a:r>
              <a:rPr lang="en-US" altLang="en-US" sz="2800" dirty="0" err="1"/>
              <a:t>đồng</a:t>
            </a:r>
            <a:r>
              <a:rPr lang="en-US" altLang="en-US" sz="2800" dirty="0"/>
              <a:t> </a:t>
            </a:r>
            <a:r>
              <a:rPr lang="en-US" altLang="en-US" sz="2800" dirty="0" err="1"/>
              <a:t>bằng</a:t>
            </a:r>
            <a:r>
              <a:rPr lang="en-US" altLang="en-US" sz="2800" dirty="0"/>
              <a:t> </a:t>
            </a:r>
            <a:r>
              <a:rPr lang="en-US" altLang="en-US" sz="2800" dirty="0" err="1"/>
              <a:t>đó</a:t>
            </a:r>
            <a:r>
              <a:rPr lang="en-US" altLang="en-US" sz="2800" dirty="0"/>
              <a:t> </a:t>
            </a:r>
            <a:r>
              <a:rPr lang="en-US" altLang="en-US" sz="2800" dirty="0" err="1"/>
              <a:t>nằm</a:t>
            </a:r>
            <a:r>
              <a:rPr lang="en-US" altLang="en-US" sz="2800" dirty="0"/>
              <a:t> ở </a:t>
            </a:r>
            <a:r>
              <a:rPr lang="en-US" altLang="en-US" sz="2800" dirty="0" err="1"/>
              <a:t>phía</a:t>
            </a:r>
            <a:r>
              <a:rPr lang="en-US" altLang="en-US" sz="2800" dirty="0"/>
              <a:t> </a:t>
            </a:r>
            <a:r>
              <a:rPr lang="en-US" altLang="en-US" sz="2800" dirty="0" err="1"/>
              <a:t>nào</a:t>
            </a:r>
            <a:r>
              <a:rPr lang="en-US" altLang="en-US" sz="2800" dirty="0"/>
              <a:t> </a:t>
            </a:r>
            <a:r>
              <a:rPr lang="en-US" altLang="en-US" sz="2800" dirty="0" err="1"/>
              <a:t>của</a:t>
            </a:r>
            <a:r>
              <a:rPr lang="en-US" altLang="en-US" sz="2800" dirty="0"/>
              <a:t> </a:t>
            </a:r>
            <a:r>
              <a:rPr lang="en-US" altLang="en-US" sz="2800" dirty="0" err="1"/>
              <a:t>đất</a:t>
            </a:r>
            <a:r>
              <a:rPr lang="en-US" altLang="en-US" sz="2800" dirty="0"/>
              <a:t> </a:t>
            </a:r>
            <a:r>
              <a:rPr lang="en-US" altLang="en-US" sz="2800" dirty="0" err="1"/>
              <a:t>nước</a:t>
            </a:r>
            <a:r>
              <a:rPr lang="en-US" altLang="en-US" sz="2800" dirty="0"/>
              <a:t>?</a:t>
            </a:r>
            <a:endParaRPr lang="en-US"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p:pull dir="rd"/>
        <p:sndAc>
          <p:stSnd>
            <p:snd r:embed="rId2" name="chimes.wav"/>
          </p:stSnd>
        </p:sndAc>
      </p:transition>
    </mc:Choice>
    <mc:Fallback>
      <p:transition spd="slow">
        <p:pull dir="rd"/>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0106"/>
                                        </p:tgtEl>
                                        <p:attrNameLst>
                                          <p:attrName>style.visibility</p:attrName>
                                        </p:attrNameLst>
                                      </p:cBhvr>
                                      <p:to>
                                        <p:strVal val="visible"/>
                                      </p:to>
                                    </p:set>
                                    <p:animEffect transition="in" filter="checkerboard(across)">
                                      <p:cBhvr>
                                        <p:cTn id="7" dur="500"/>
                                        <p:tgtEl>
                                          <p:spTgt spid="2601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0100"/>
                                        </p:tgtEl>
                                        <p:attrNameLst>
                                          <p:attrName>style.visibility</p:attrName>
                                        </p:attrNameLst>
                                      </p:cBhvr>
                                      <p:to>
                                        <p:strVal val="visible"/>
                                      </p:to>
                                    </p:set>
                                    <p:anim calcmode="lin" valueType="num">
                                      <p:cBhvr additive="base">
                                        <p:cTn id="12" dur="500" fill="hold"/>
                                        <p:tgtEl>
                                          <p:spTgt spid="260100"/>
                                        </p:tgtEl>
                                        <p:attrNameLst>
                                          <p:attrName>ppt_x</p:attrName>
                                        </p:attrNameLst>
                                      </p:cBhvr>
                                      <p:tavLst>
                                        <p:tav tm="0">
                                          <p:val>
                                            <p:strVal val="#ppt_x"/>
                                          </p:val>
                                        </p:tav>
                                        <p:tav tm="100000">
                                          <p:val>
                                            <p:strVal val="#ppt_x"/>
                                          </p:val>
                                        </p:tav>
                                      </p:tavLst>
                                    </p:anim>
                                    <p:anim calcmode="lin" valueType="num">
                                      <p:cBhvr additive="base">
                                        <p:cTn id="13" dur="500" fill="hold"/>
                                        <p:tgtEl>
                                          <p:spTgt spid="26010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60099"/>
                                        </p:tgtEl>
                                        <p:attrNameLst>
                                          <p:attrName>style.visibility</p:attrName>
                                        </p:attrNameLst>
                                      </p:cBhvr>
                                      <p:to>
                                        <p:strVal val="visible"/>
                                      </p:to>
                                    </p:set>
                                    <p:animEffect transition="in" filter="checkerboard(across)">
                                      <p:cBhvr>
                                        <p:cTn id="18" dur="500"/>
                                        <p:tgtEl>
                                          <p:spTgt spid="260099"/>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ldLvl="0" animBg="1"/>
      <p:bldP spid="260100" grpId="0" bldLvl="0" animBg="1"/>
      <p:bldP spid="26010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2949" y="123124"/>
            <a:ext cx="4184634" cy="3099097"/>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913" y="123124"/>
            <a:ext cx="4292138" cy="31272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45" y="3601151"/>
            <a:ext cx="4180238" cy="31337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0405" y="3601151"/>
            <a:ext cx="4286250" cy="3133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Rot="1" noChangeArrowheads="1"/>
          </p:cNvSpPr>
          <p:nvPr/>
        </p:nvSpPr>
        <p:spPr>
          <a:xfrm>
            <a:off x="457200" y="244475"/>
            <a:ext cx="8385175" cy="6699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ea typeface="+mj-ea"/>
                <a:cs typeface="+mj-cs"/>
              </a:rPr>
              <a:t>Hình ảnh lũ lụt ở miền trung</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mj-cs"/>
            </a:endParaRPr>
          </a:p>
        </p:txBody>
      </p:sp>
      <p:pic>
        <p:nvPicPr>
          <p:cNvPr id="3" name="Picture 2" descr="A small boat in a body of wate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8810" y="3962399"/>
            <a:ext cx="4403187" cy="2818570"/>
          </a:xfrm>
          <a:prstGeom prst="rect">
            <a:avLst/>
          </a:prstGeom>
        </p:spPr>
      </p:pic>
      <p:pic>
        <p:nvPicPr>
          <p:cNvPr id="5" name="Picture 4" descr="A picture containing outdoor, building, street, wat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3962399"/>
            <a:ext cx="4419601" cy="2818570"/>
          </a:xfrm>
          <a:prstGeom prst="rect">
            <a:avLst/>
          </a:prstGeom>
        </p:spPr>
      </p:pic>
      <p:pic>
        <p:nvPicPr>
          <p:cNvPr id="8" name="Picture 7" descr="A small boat in a body of wate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09" y="1290220"/>
            <a:ext cx="4403188" cy="2672179"/>
          </a:xfrm>
          <a:prstGeom prst="rect">
            <a:avLst/>
          </a:prstGeom>
        </p:spPr>
      </p:pic>
      <p:pic>
        <p:nvPicPr>
          <p:cNvPr id="10" name="Picture 9" descr="A picture containing outdoor, water, man, sitt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1290221"/>
            <a:ext cx="4419601" cy="2672179"/>
          </a:xfrm>
          <a:prstGeom prst="rect">
            <a:avLst/>
          </a:prstGeom>
        </p:spPr>
      </p:pic>
      <p:pic>
        <p:nvPicPr>
          <p:cNvPr id="41987" name="Picture 4" descr="75229371-lu1"/>
          <p:cNvPicPr>
            <a:picLocks noChangeAspect="1" noChangeArrowheads="1"/>
          </p:cNvPicPr>
          <p:nvPr/>
        </p:nvPicPr>
        <p:blipFill>
          <a:blip r:embed="rId5"/>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6" name="chimes.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11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79512" y="188639"/>
            <a:ext cx="4370784" cy="3136205"/>
          </a:xfr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29000"/>
            <a:ext cx="4392488" cy="331236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025" y="188639"/>
            <a:ext cx="4305463" cy="3136205"/>
          </a:xfrm>
          <a:prstGeom prst="rect">
            <a:avLst/>
          </a:prstGeom>
        </p:spPr>
      </p:pic>
      <p:pic>
        <p:nvPicPr>
          <p:cNvPr id="7" name="imgb" descr="http://doandanchinhdang.hue.gov.vn/portal/UploadFiles/doandanchinhdang.hue.gov.vn/TinTuc/tin_hoat_dong/image/locdien.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681945" y="3429000"/>
            <a:ext cx="4305463" cy="330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10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6"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IMG_061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395536" y="476672"/>
            <a:ext cx="8496944" cy="59046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3987"/>
            <a:ext cx="8815288" cy="66204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3987"/>
            <a:ext cx="8815288" cy="66204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188" y="107565"/>
            <a:ext cx="8801612" cy="66012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04864"/>
            <a:ext cx="8686800" cy="2938338"/>
          </a:xfrm>
          <a:solidFill>
            <a:srgbClr val="FFFF00"/>
          </a:solidFill>
          <a:ln>
            <a:solidFill>
              <a:srgbClr val="FFFF00"/>
            </a:solidFill>
          </a:ln>
        </p:spPr>
        <p:txBody>
          <a:bodyPr>
            <a:normAutofit fontScale="90000"/>
          </a:bodyPr>
          <a:lstStyle/>
          <a:p>
            <a:r>
              <a:rPr lang="vi-VN" sz="3600" b="1" dirty="0">
                <a:solidFill>
                  <a:srgbClr val="FF0000"/>
                </a:solidFill>
                <a:latin typeface="Times New Roman" panose="02020603050405020304" pitchFamily="18" charset="0"/>
                <a:cs typeface="Times New Roman" panose="02020603050405020304" pitchFamily="18" charset="0"/>
              </a:rPr>
              <a:t>Duyên hải miền Trung có nhiều đồng bằng nhỏ với những cồn cát và đầm, phá. Mùa hạ, tại đ</a:t>
            </a:r>
            <a:r>
              <a:rPr lang="en-US" sz="3600" b="1" dirty="0">
                <a:solidFill>
                  <a:srgbClr val="FF0000"/>
                </a:solidFill>
                <a:latin typeface="Times New Roman" panose="02020603050405020304" pitchFamily="18" charset="0"/>
                <a:cs typeface="Times New Roman" panose="02020603050405020304" pitchFamily="18" charset="0"/>
              </a:rPr>
              <a:t>â</a:t>
            </a:r>
            <a:r>
              <a:rPr lang="vi-VN" sz="3600" b="1" dirty="0">
                <a:solidFill>
                  <a:srgbClr val="FF0000"/>
                </a:solidFill>
                <a:latin typeface="Times New Roman" panose="02020603050405020304" pitchFamily="18" charset="0"/>
                <a:cs typeface="Times New Roman" panose="02020603050405020304" pitchFamily="18" charset="0"/>
              </a:rPr>
              <a:t>y thường khô, nóng và bị hạn hán. Cuối năm thường có mưa lớn và bão dễ gây ngập lụt. Khu vực phía bắc dãy Bạch Mã có mùa đông lạnh.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39552" y="1112550"/>
            <a:ext cx="5472608" cy="707886"/>
          </a:xfrm>
          <a:prstGeom prst="rect">
            <a:avLst/>
          </a:prstGeom>
          <a:noFill/>
        </p:spPr>
        <p:txBody>
          <a:bodyPr wrap="square" rtlCol="0">
            <a:spAutoFit/>
          </a:bodyPr>
          <a:lstStyle/>
          <a:p>
            <a:r>
              <a:rPr lang="vi-VN" sz="4000" b="1">
                <a:solidFill>
                  <a:srgbClr val="002060"/>
                </a:solidFill>
                <a:latin typeface="Times New Roman" panose="02020603050405020304" pitchFamily="18" charset="0"/>
                <a:cs typeface="Times New Roman" panose="02020603050405020304" pitchFamily="18" charset="0"/>
              </a:rPr>
              <a:t>G</a:t>
            </a:r>
            <a:r>
              <a:rPr lang="en-US" sz="4000" b="1">
                <a:solidFill>
                  <a:srgbClr val="002060"/>
                </a:solidFill>
                <a:latin typeface="Times New Roman" panose="02020603050405020304" pitchFamily="18" charset="0"/>
                <a:cs typeface="Times New Roman" panose="02020603050405020304" pitchFamily="18" charset="0"/>
              </a:rPr>
              <a:t>hi nhớ:</a:t>
            </a:r>
            <a:endParaRPr lang="en-US" sz="40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6600" b="1">
                <a:solidFill>
                  <a:srgbClr val="FF0000"/>
                </a:solidFill>
              </a:rPr>
              <a:t>Trò chơi</a:t>
            </a:r>
            <a:endParaRPr lang="en-US" sz="6600" b="1">
              <a:solidFill>
                <a:srgbClr val="FF0000"/>
              </a:solidFill>
            </a:endParaRPr>
          </a:p>
        </p:txBody>
      </p:sp>
      <p:sp>
        <p:nvSpPr>
          <p:cNvPr id="3" name="Content Placeholder 2"/>
          <p:cNvSpPr>
            <a:spLocks noGrp="1"/>
          </p:cNvSpPr>
          <p:nvPr>
            <p:ph idx="1"/>
          </p:nvPr>
        </p:nvSpPr>
        <p:spPr>
          <a:xfrm>
            <a:off x="971600" y="2420888"/>
            <a:ext cx="7884368" cy="3744416"/>
          </a:xfrm>
        </p:spPr>
        <p:txBody>
          <a:bodyPr>
            <a:prstTxWarp prst="textArchUp">
              <a:avLst/>
            </a:prstTxWarp>
            <a:normAutofit/>
          </a:bodyPr>
          <a:lstStyle/>
          <a:p>
            <a:pPr marL="0" indent="0">
              <a:buNone/>
            </a:pPr>
            <a:r>
              <a:rPr lang="vi-VN" sz="7200" b="1" dirty="0">
                <a:solidFill>
                  <a:srgbClr val="002060"/>
                </a:solidFill>
                <a:latin typeface="Times New Roman" panose="02020603050405020304" pitchFamily="18" charset="0"/>
                <a:cs typeface="Times New Roman" panose="02020603050405020304" pitchFamily="18" charset="0"/>
              </a:rPr>
              <a:t>    </a:t>
            </a:r>
            <a:r>
              <a:rPr lang="en-US" sz="7200" b="1" dirty="0">
                <a:solidFill>
                  <a:srgbClr val="92D050"/>
                </a:solidFill>
                <a:latin typeface="Times New Roman" panose="02020603050405020304" pitchFamily="18" charset="0"/>
                <a:cs typeface="Times New Roman" panose="02020603050405020304" pitchFamily="18" charset="0"/>
              </a:rPr>
              <a:t>Ai </a:t>
            </a:r>
            <a:r>
              <a:rPr lang="en-US" sz="7200" b="1" dirty="0" err="1">
                <a:solidFill>
                  <a:srgbClr val="92D050"/>
                </a:solidFill>
                <a:latin typeface="Times New Roman" panose="02020603050405020304" pitchFamily="18" charset="0"/>
                <a:cs typeface="Times New Roman" panose="02020603050405020304" pitchFamily="18" charset="0"/>
              </a:rPr>
              <a:t>nhanh</a:t>
            </a:r>
            <a:r>
              <a:rPr lang="vi-VN" sz="7200" b="1" dirty="0">
                <a:solidFill>
                  <a:srgbClr val="92D050"/>
                </a:solidFill>
                <a:latin typeface="Times New Roman" panose="02020603050405020304" pitchFamily="18" charset="0"/>
                <a:cs typeface="Times New Roman" panose="02020603050405020304" pitchFamily="18" charset="0"/>
              </a:rPr>
              <a:t>, ai đúng</a:t>
            </a:r>
            <a:r>
              <a:rPr lang="en-US" sz="7200" b="1" dirty="0">
                <a:solidFill>
                  <a:srgbClr val="92D050"/>
                </a:solidFill>
                <a:latin typeface="Times New Roman" panose="02020603050405020304" pitchFamily="18" charset="0"/>
                <a:cs typeface="Times New Roman" panose="02020603050405020304" pitchFamily="18" charset="0"/>
              </a:rPr>
              <a:t>!</a:t>
            </a:r>
            <a:endParaRPr lang="en-US" sz="7200" b="1" dirty="0">
              <a:solidFill>
                <a:srgbClr val="92D050"/>
              </a:solidFill>
              <a:latin typeface="Times New Roman" panose="02020603050405020304" pitchFamily="18" charset="0"/>
              <a:cs typeface="Times New Roman" panose="02020603050405020304" pitchFamily="18" charset="0"/>
            </a:endParaRPr>
          </a:p>
        </p:txBody>
      </p:sp>
      <p:grpSp>
        <p:nvGrpSpPr>
          <p:cNvPr id="5" name="Group 13"/>
          <p:cNvGrpSpPr/>
          <p:nvPr/>
        </p:nvGrpSpPr>
        <p:grpSpPr bwMode="auto">
          <a:xfrm rot="18012182">
            <a:off x="4525539" y="3568411"/>
            <a:ext cx="1414463" cy="1476375"/>
            <a:chOff x="1200" y="1104"/>
            <a:chExt cx="1584" cy="1536"/>
          </a:xfrm>
        </p:grpSpPr>
        <p:grpSp>
          <p:nvGrpSpPr>
            <p:cNvPr id="6" name="Group 14"/>
            <p:cNvGrpSpPr/>
            <p:nvPr/>
          </p:nvGrpSpPr>
          <p:grpSpPr bwMode="auto">
            <a:xfrm rot="1545882">
              <a:off x="1200" y="1104"/>
              <a:ext cx="1584" cy="1536"/>
              <a:chOff x="1956" y="1536"/>
              <a:chExt cx="1584" cy="1536"/>
            </a:xfrm>
          </p:grpSpPr>
          <p:sp>
            <p:nvSpPr>
              <p:cNvPr id="9" name="Freeform 15"/>
              <p:cNvSpPr/>
              <p:nvPr/>
            </p:nvSpPr>
            <p:spPr bwMode="auto">
              <a:xfrm>
                <a:off x="2028" y="1536"/>
                <a:ext cx="1416" cy="1116"/>
              </a:xfrm>
              <a:custGeom>
                <a:avLst/>
                <a:gdLst>
                  <a:gd name="T0" fmla="*/ 0 w 1416"/>
                  <a:gd name="T1" fmla="*/ 633 h 1482"/>
                  <a:gd name="T2" fmla="*/ 264 w 1416"/>
                  <a:gd name="T3" fmla="*/ 513 h 1482"/>
                  <a:gd name="T4" fmla="*/ 432 w 1416"/>
                  <a:gd name="T5" fmla="*/ 79 h 1482"/>
                  <a:gd name="T6" fmla="*/ 1032 w 1416"/>
                  <a:gd name="T7" fmla="*/ 75 h 1482"/>
                  <a:gd name="T8" fmla="*/ 1212 w 1416"/>
                  <a:gd name="T9" fmla="*/ 525 h 1482"/>
                  <a:gd name="T10" fmla="*/ 1416 w 1416"/>
                  <a:gd name="T11" fmla="*/ 633 h 1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6" h="1482">
                    <a:moveTo>
                      <a:pt x="0" y="1482"/>
                    </a:moveTo>
                    <a:cubicBezTo>
                      <a:pt x="44" y="1437"/>
                      <a:pt x="192" y="1418"/>
                      <a:pt x="264" y="1202"/>
                    </a:cubicBezTo>
                    <a:cubicBezTo>
                      <a:pt x="336" y="986"/>
                      <a:pt x="304" y="357"/>
                      <a:pt x="432" y="186"/>
                    </a:cubicBezTo>
                    <a:cubicBezTo>
                      <a:pt x="560" y="15"/>
                      <a:pt x="902" y="0"/>
                      <a:pt x="1032" y="174"/>
                    </a:cubicBezTo>
                    <a:cubicBezTo>
                      <a:pt x="1162" y="348"/>
                      <a:pt x="1148" y="1012"/>
                      <a:pt x="1212" y="1230"/>
                    </a:cubicBezTo>
                    <a:cubicBezTo>
                      <a:pt x="1276" y="1448"/>
                      <a:pt x="1374" y="1430"/>
                      <a:pt x="1416" y="1482"/>
                    </a:cubicBezTo>
                  </a:path>
                </a:pathLst>
              </a:custGeom>
              <a:gradFill rotWithShape="1">
                <a:gsLst>
                  <a:gs pos="0">
                    <a:schemeClr val="bg1"/>
                  </a:gs>
                  <a:gs pos="100000">
                    <a:srgbClr val="C0E40A"/>
                  </a:gs>
                </a:gsLst>
                <a:path path="rect">
                  <a:fillToRect l="50000" t="50000" r="50000" b="50000"/>
                </a:path>
              </a:gradFill>
              <a:ln w="9525">
                <a:solidFill>
                  <a:schemeClr val="tx1"/>
                </a:solidFill>
                <a:round/>
              </a:ln>
              <a:effectLst/>
            </p:spPr>
            <p:txBody>
              <a:bodyPr/>
              <a:lstStyle/>
              <a:p>
                <a:endParaRPr lang="en-US"/>
              </a:p>
            </p:txBody>
          </p:sp>
          <p:sp>
            <p:nvSpPr>
              <p:cNvPr id="10" name="Oval 16"/>
              <p:cNvSpPr>
                <a:spLocks noChangeArrowheads="1"/>
              </p:cNvSpPr>
              <p:nvPr/>
            </p:nvSpPr>
            <p:spPr bwMode="auto">
              <a:xfrm>
                <a:off x="1956" y="2496"/>
                <a:ext cx="1584" cy="576"/>
              </a:xfrm>
              <a:prstGeom prst="ellipse">
                <a:avLst/>
              </a:prstGeom>
              <a:gradFill rotWithShape="1">
                <a:gsLst>
                  <a:gs pos="0">
                    <a:srgbClr val="F6F967"/>
                  </a:gs>
                  <a:gs pos="100000">
                    <a:schemeClr val="bg1"/>
                  </a:gs>
                </a:gsLst>
                <a:lin ang="5400000" scaled="1"/>
              </a:gradFill>
              <a:ln w="9525">
                <a:solidFill>
                  <a:schemeClr val="tx1"/>
                </a:solidFill>
                <a:round/>
              </a:ln>
              <a:effectLst/>
            </p:spPr>
            <p:txBody>
              <a:bodyPr wrap="none" anchor="ctr"/>
              <a:lstStyle/>
              <a:p>
                <a:endParaRPr lang="en-US" altLang="en-US"/>
              </a:p>
            </p:txBody>
          </p:sp>
          <p:sp>
            <p:nvSpPr>
              <p:cNvPr id="11" name="Oval 17"/>
              <p:cNvSpPr>
                <a:spLocks noChangeArrowheads="1"/>
              </p:cNvSpPr>
              <p:nvPr/>
            </p:nvSpPr>
            <p:spPr bwMode="auto">
              <a:xfrm>
                <a:off x="1968" y="2556"/>
                <a:ext cx="1536" cy="480"/>
              </a:xfrm>
              <a:prstGeom prst="ellipse">
                <a:avLst/>
              </a:prstGeom>
              <a:gradFill rotWithShape="1">
                <a:gsLst>
                  <a:gs pos="0">
                    <a:schemeClr val="tx2"/>
                  </a:gs>
                  <a:gs pos="100000">
                    <a:srgbClr val="DEF85E"/>
                  </a:gs>
                </a:gsLst>
                <a:path path="shape">
                  <a:fillToRect l="50000" t="50000" r="50000" b="50000"/>
                </a:path>
              </a:gradFill>
              <a:ln w="9525">
                <a:solidFill>
                  <a:srgbClr val="BAC808"/>
                </a:solidFill>
                <a:round/>
              </a:ln>
              <a:effectLst/>
            </p:spPr>
            <p:txBody>
              <a:bodyPr wrap="none" anchor="ctr"/>
              <a:lstStyle/>
              <a:p>
                <a:endParaRPr lang="en-US" altLang="en-US"/>
              </a:p>
            </p:txBody>
          </p:sp>
        </p:grpSp>
        <p:sp>
          <p:nvSpPr>
            <p:cNvPr id="7" name="Oval 18"/>
            <p:cNvSpPr>
              <a:spLocks noChangeArrowheads="1"/>
            </p:cNvSpPr>
            <p:nvPr/>
          </p:nvSpPr>
          <p:spPr bwMode="auto">
            <a:xfrm>
              <a:off x="1632" y="2208"/>
              <a:ext cx="240" cy="240"/>
            </a:xfrm>
            <a:prstGeom prst="ellipse">
              <a:avLst/>
            </a:prstGeom>
            <a:gradFill rotWithShape="1">
              <a:gsLst>
                <a:gs pos="0">
                  <a:schemeClr val="bg1"/>
                </a:gs>
                <a:gs pos="100000">
                  <a:schemeClr val="folHlink"/>
                </a:gs>
              </a:gsLst>
              <a:path path="shape">
                <a:fillToRect l="50000" t="50000" r="50000" b="50000"/>
              </a:path>
            </a:gradFill>
            <a:ln w="9525">
              <a:solidFill>
                <a:schemeClr val="folHlink"/>
              </a:solidFill>
              <a:round/>
            </a:ln>
            <a:effectLst/>
          </p:spPr>
          <p:txBody>
            <a:bodyPr wrap="none" anchor="ctr"/>
            <a:lstStyle/>
            <a:p>
              <a:endParaRPr lang="en-US" altLang="en-US"/>
            </a:p>
          </p:txBody>
        </p:sp>
        <p:sp>
          <p:nvSpPr>
            <p:cNvPr id="8" name="Line 19"/>
            <p:cNvSpPr>
              <a:spLocks noChangeShapeType="1"/>
            </p:cNvSpPr>
            <p:nvPr/>
          </p:nvSpPr>
          <p:spPr bwMode="auto">
            <a:xfrm flipV="1">
              <a:off x="1824" y="2112"/>
              <a:ext cx="96" cy="144"/>
            </a:xfrm>
            <a:prstGeom prst="line">
              <a:avLst/>
            </a:prstGeom>
            <a:noFill/>
            <a:ln w="9525">
              <a:solidFill>
                <a:schemeClr val="tx1"/>
              </a:solidFill>
              <a:round/>
            </a:ln>
            <a:effectLst/>
          </p:spPr>
          <p:txBody>
            <a:bodyPr/>
            <a:lstStyle/>
            <a:p>
              <a:endParaRPr lang="en-US"/>
            </a:p>
          </p:txBody>
        </p:sp>
      </p:grpSp>
      <p:grpSp>
        <p:nvGrpSpPr>
          <p:cNvPr id="12" name="Group 13"/>
          <p:cNvGrpSpPr/>
          <p:nvPr/>
        </p:nvGrpSpPr>
        <p:grpSpPr bwMode="auto">
          <a:xfrm rot="616877">
            <a:off x="3469188" y="3712427"/>
            <a:ext cx="1414463" cy="1476375"/>
            <a:chOff x="1200" y="1104"/>
            <a:chExt cx="1584" cy="1536"/>
          </a:xfrm>
        </p:grpSpPr>
        <p:grpSp>
          <p:nvGrpSpPr>
            <p:cNvPr id="13" name="Group 14"/>
            <p:cNvGrpSpPr/>
            <p:nvPr/>
          </p:nvGrpSpPr>
          <p:grpSpPr bwMode="auto">
            <a:xfrm rot="1545882">
              <a:off x="1200" y="1104"/>
              <a:ext cx="1584" cy="1536"/>
              <a:chOff x="1956" y="1536"/>
              <a:chExt cx="1584" cy="1536"/>
            </a:xfrm>
          </p:grpSpPr>
          <p:sp>
            <p:nvSpPr>
              <p:cNvPr id="16" name="Freeform 15"/>
              <p:cNvSpPr/>
              <p:nvPr/>
            </p:nvSpPr>
            <p:spPr bwMode="auto">
              <a:xfrm>
                <a:off x="2028" y="1536"/>
                <a:ext cx="1416" cy="1116"/>
              </a:xfrm>
              <a:custGeom>
                <a:avLst/>
                <a:gdLst>
                  <a:gd name="T0" fmla="*/ 0 w 1416"/>
                  <a:gd name="T1" fmla="*/ 633 h 1482"/>
                  <a:gd name="T2" fmla="*/ 264 w 1416"/>
                  <a:gd name="T3" fmla="*/ 513 h 1482"/>
                  <a:gd name="T4" fmla="*/ 432 w 1416"/>
                  <a:gd name="T5" fmla="*/ 79 h 1482"/>
                  <a:gd name="T6" fmla="*/ 1032 w 1416"/>
                  <a:gd name="T7" fmla="*/ 75 h 1482"/>
                  <a:gd name="T8" fmla="*/ 1212 w 1416"/>
                  <a:gd name="T9" fmla="*/ 525 h 1482"/>
                  <a:gd name="T10" fmla="*/ 1416 w 1416"/>
                  <a:gd name="T11" fmla="*/ 633 h 1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6" h="1482">
                    <a:moveTo>
                      <a:pt x="0" y="1482"/>
                    </a:moveTo>
                    <a:cubicBezTo>
                      <a:pt x="44" y="1437"/>
                      <a:pt x="192" y="1418"/>
                      <a:pt x="264" y="1202"/>
                    </a:cubicBezTo>
                    <a:cubicBezTo>
                      <a:pt x="336" y="986"/>
                      <a:pt x="304" y="357"/>
                      <a:pt x="432" y="186"/>
                    </a:cubicBezTo>
                    <a:cubicBezTo>
                      <a:pt x="560" y="15"/>
                      <a:pt x="902" y="0"/>
                      <a:pt x="1032" y="174"/>
                    </a:cubicBezTo>
                    <a:cubicBezTo>
                      <a:pt x="1162" y="348"/>
                      <a:pt x="1148" y="1012"/>
                      <a:pt x="1212" y="1230"/>
                    </a:cubicBezTo>
                    <a:cubicBezTo>
                      <a:pt x="1276" y="1448"/>
                      <a:pt x="1374" y="1430"/>
                      <a:pt x="1416" y="1482"/>
                    </a:cubicBezTo>
                  </a:path>
                </a:pathLst>
              </a:custGeom>
              <a:gradFill rotWithShape="1">
                <a:gsLst>
                  <a:gs pos="0">
                    <a:schemeClr val="bg1"/>
                  </a:gs>
                  <a:gs pos="100000">
                    <a:srgbClr val="C0E40A"/>
                  </a:gs>
                </a:gsLst>
                <a:path path="rect">
                  <a:fillToRect l="50000" t="50000" r="50000" b="50000"/>
                </a:path>
              </a:gradFill>
              <a:ln w="9525">
                <a:solidFill>
                  <a:schemeClr val="tx1"/>
                </a:solidFill>
                <a:round/>
              </a:ln>
              <a:effectLst/>
            </p:spPr>
            <p:txBody>
              <a:bodyPr/>
              <a:lstStyle/>
              <a:p>
                <a:endParaRPr lang="en-US"/>
              </a:p>
            </p:txBody>
          </p:sp>
          <p:sp>
            <p:nvSpPr>
              <p:cNvPr id="17" name="Oval 16"/>
              <p:cNvSpPr>
                <a:spLocks noChangeArrowheads="1"/>
              </p:cNvSpPr>
              <p:nvPr/>
            </p:nvSpPr>
            <p:spPr bwMode="auto">
              <a:xfrm>
                <a:off x="1956" y="2496"/>
                <a:ext cx="1584" cy="576"/>
              </a:xfrm>
              <a:prstGeom prst="ellipse">
                <a:avLst/>
              </a:prstGeom>
              <a:gradFill rotWithShape="1">
                <a:gsLst>
                  <a:gs pos="0">
                    <a:srgbClr val="F6F967"/>
                  </a:gs>
                  <a:gs pos="100000">
                    <a:schemeClr val="bg1"/>
                  </a:gs>
                </a:gsLst>
                <a:lin ang="5400000" scaled="1"/>
              </a:gradFill>
              <a:ln w="9525">
                <a:solidFill>
                  <a:schemeClr val="tx1"/>
                </a:solidFill>
                <a:round/>
              </a:ln>
              <a:effectLst/>
            </p:spPr>
            <p:txBody>
              <a:bodyPr wrap="none" anchor="ctr"/>
              <a:lstStyle/>
              <a:p>
                <a:endParaRPr lang="en-US" altLang="en-US"/>
              </a:p>
            </p:txBody>
          </p:sp>
          <p:sp>
            <p:nvSpPr>
              <p:cNvPr id="18" name="Oval 17"/>
              <p:cNvSpPr>
                <a:spLocks noChangeArrowheads="1"/>
              </p:cNvSpPr>
              <p:nvPr/>
            </p:nvSpPr>
            <p:spPr bwMode="auto">
              <a:xfrm>
                <a:off x="1968" y="2556"/>
                <a:ext cx="1536" cy="480"/>
              </a:xfrm>
              <a:prstGeom prst="ellipse">
                <a:avLst/>
              </a:prstGeom>
              <a:gradFill rotWithShape="1">
                <a:gsLst>
                  <a:gs pos="0">
                    <a:schemeClr val="tx2"/>
                  </a:gs>
                  <a:gs pos="100000">
                    <a:srgbClr val="DEF85E"/>
                  </a:gs>
                </a:gsLst>
                <a:path path="shape">
                  <a:fillToRect l="50000" t="50000" r="50000" b="50000"/>
                </a:path>
              </a:gradFill>
              <a:ln w="9525">
                <a:solidFill>
                  <a:srgbClr val="BAC808"/>
                </a:solidFill>
                <a:round/>
              </a:ln>
              <a:effectLst/>
            </p:spPr>
            <p:txBody>
              <a:bodyPr wrap="none" anchor="ctr"/>
              <a:lstStyle/>
              <a:p>
                <a:endParaRPr lang="en-US" altLang="en-US"/>
              </a:p>
            </p:txBody>
          </p:sp>
        </p:grpSp>
        <p:sp>
          <p:nvSpPr>
            <p:cNvPr id="14" name="Oval 18"/>
            <p:cNvSpPr>
              <a:spLocks noChangeArrowheads="1"/>
            </p:cNvSpPr>
            <p:nvPr/>
          </p:nvSpPr>
          <p:spPr bwMode="auto">
            <a:xfrm>
              <a:off x="1632" y="2208"/>
              <a:ext cx="240" cy="240"/>
            </a:xfrm>
            <a:prstGeom prst="ellipse">
              <a:avLst/>
            </a:prstGeom>
            <a:gradFill rotWithShape="1">
              <a:gsLst>
                <a:gs pos="0">
                  <a:schemeClr val="bg1"/>
                </a:gs>
                <a:gs pos="100000">
                  <a:schemeClr val="folHlink"/>
                </a:gs>
              </a:gsLst>
              <a:path path="shape">
                <a:fillToRect l="50000" t="50000" r="50000" b="50000"/>
              </a:path>
            </a:gradFill>
            <a:ln w="9525">
              <a:solidFill>
                <a:schemeClr val="folHlink"/>
              </a:solidFill>
              <a:round/>
            </a:ln>
            <a:effectLst/>
          </p:spPr>
          <p:txBody>
            <a:bodyPr wrap="none" anchor="ctr"/>
            <a:lstStyle/>
            <a:p>
              <a:endParaRPr lang="en-US" altLang="en-US"/>
            </a:p>
          </p:txBody>
        </p:sp>
        <p:sp>
          <p:nvSpPr>
            <p:cNvPr id="15" name="Line 19"/>
            <p:cNvSpPr>
              <a:spLocks noChangeShapeType="1"/>
            </p:cNvSpPr>
            <p:nvPr/>
          </p:nvSpPr>
          <p:spPr bwMode="auto">
            <a:xfrm flipV="1">
              <a:off x="1824" y="2112"/>
              <a:ext cx="96" cy="144"/>
            </a:xfrm>
            <a:prstGeom prst="line">
              <a:avLst/>
            </a:prstGeom>
            <a:noFill/>
            <a:ln w="9525">
              <a:solidFill>
                <a:schemeClr val="tx1"/>
              </a:solidFill>
              <a:round/>
            </a:ln>
            <a:effec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5400000">
                                      <p:cBhvr>
                                        <p:cTn id="6" dur="1000" fill="hold"/>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indows Logon Sound.wav"/>
                                        </p:tgtEl>
                                      </p:cMediaNode>
                                    </p:audio>
                                  </p:subTnLst>
                                </p:cTn>
                              </p:par>
                              <p:par>
                                <p:cTn id="7" presetID="8" presetClass="emph" presetSubtype="0" repeatCount="indefinite" autoRev="1" fill="hold" nodeType="withEffect">
                                  <p:stCondLst>
                                    <p:cond delay="0"/>
                                  </p:stCondLst>
                                  <p:childTnLst>
                                    <p:animRot by="5400000">
                                      <p:cBhvr>
                                        <p:cTn id="8" dur="1000" fill="hold"/>
                                        <p:tgtEl>
                                          <p:spTgt spid="12"/>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Windows Logon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7" name="Picture 5" descr="Bellcoll"/>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6519" name="Text Box 7"/>
          <p:cNvSpPr txBox="1">
            <a:spLocks noChangeArrowheads="1"/>
          </p:cNvSpPr>
          <p:nvPr/>
        </p:nvSpPr>
        <p:spPr bwMode="auto">
          <a:xfrm>
            <a:off x="251520" y="1556792"/>
            <a:ext cx="87484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1:Đồng </a:t>
            </a:r>
            <a:r>
              <a:rPr lang="en-US" sz="3200" b="1" dirty="0" err="1">
                <a:solidFill>
                  <a:srgbClr val="0000FF"/>
                </a:solidFill>
                <a:latin typeface="Times New Roman" panose="02020603050405020304" pitchFamily="18" charset="0"/>
                <a:cs typeface="Times New Roman" panose="02020603050405020304" pitchFamily="18" charset="0"/>
              </a:rPr>
              <a:t>bằng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duyên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hải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miền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Núi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biển</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rừng</a:t>
            </a:r>
            <a:r>
              <a:rPr lang="en-US" sz="3200" b="1" dirty="0">
                <a:solidFill>
                  <a:srgbClr val="0000FF"/>
                </a:solidFill>
                <a:latin typeface="Times New Roman" panose="02020603050405020304" pitchFamily="18" charset="0"/>
                <a:cs typeface="Times New Roman" panose="02020603050405020304" pitchFamily="18" charset="0"/>
              </a:rPr>
              <a:t> phi </a:t>
            </a:r>
            <a:r>
              <a:rPr lang="en-US" sz="3200" b="1" dirty="0" err="1">
                <a:solidFill>
                  <a:srgbClr val="0000FF"/>
                </a:solidFill>
                <a:latin typeface="Times New Roman" panose="02020603050405020304" pitchFamily="18" charset="0"/>
                <a:cs typeface="Times New Roman" panose="02020603050405020304" pitchFamily="18" charset="0"/>
              </a:rPr>
              <a:t>lao</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C.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đèo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Hải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Vân</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2" name="Oval 1"/>
          <p:cNvSpPr/>
          <p:nvPr/>
        </p:nvSpPr>
        <p:spPr>
          <a:xfrm>
            <a:off x="251520" y="2852936"/>
            <a:ext cx="582488"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7" name="Picture 5" descr="Bellcoll"/>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6519" name="Text Box 7"/>
          <p:cNvSpPr txBox="1">
            <a:spLocks noChangeArrowheads="1"/>
          </p:cNvSpPr>
          <p:nvPr/>
        </p:nvSpPr>
        <p:spPr bwMode="auto">
          <a:xfrm>
            <a:off x="251520" y="1556792"/>
            <a:ext cx="87484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3200" b="1">
                <a:solidFill>
                  <a:srgbClr val="0000FF"/>
                </a:solidFill>
                <a:latin typeface="Times New Roman" panose="02020603050405020304" pitchFamily="18" charset="0"/>
                <a:cs typeface="Times New Roman" panose="02020603050405020304" pitchFamily="18" charset="0"/>
              </a:rPr>
              <a:t>Câu 2: Tên của một thành phố nằm ở phía Nam dãy Bạch Mã?</a:t>
            </a:r>
            <a:endParaRPr lang="en-US" sz="3200" b="1">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a:solidFill>
                  <a:srgbClr val="0000FF"/>
                </a:solidFill>
                <a:latin typeface="Times New Roman" panose="02020603050405020304" pitchFamily="18" charset="0"/>
                <a:cs typeface="Times New Roman" panose="02020603050405020304" pitchFamily="18" charset="0"/>
              </a:rPr>
              <a:t>A. Quảng Nam</a:t>
            </a:r>
            <a:endParaRPr lang="en-US" sz="3200" b="1">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a:solidFill>
                  <a:srgbClr val="0000FF"/>
                </a:solidFill>
                <a:latin typeface="Times New Roman" panose="02020603050405020304" pitchFamily="18" charset="0"/>
                <a:cs typeface="Times New Roman" panose="02020603050405020304" pitchFamily="18" charset="0"/>
              </a:rPr>
              <a:t>B. Huế</a:t>
            </a:r>
            <a:endParaRPr lang="en-US" sz="3200" b="1">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a:solidFill>
                  <a:srgbClr val="0000FF"/>
                </a:solidFill>
                <a:latin typeface="Times New Roman" panose="02020603050405020304" pitchFamily="18" charset="0"/>
                <a:cs typeface="Times New Roman" panose="02020603050405020304" pitchFamily="18" charset="0"/>
              </a:rPr>
              <a:t>C. Đà Nẵng</a:t>
            </a:r>
            <a:endParaRPr lang="en-US" sz="3200" b="1">
              <a:solidFill>
                <a:srgbClr val="0000FF"/>
              </a:solidFill>
              <a:latin typeface="Times New Roman" panose="02020603050405020304" pitchFamily="18" charset="0"/>
              <a:cs typeface="Times New Roman" panose="02020603050405020304" pitchFamily="18" charset="0"/>
            </a:endParaRPr>
          </a:p>
          <a:p>
            <a:pPr>
              <a:spcBef>
                <a:spcPct val="50000"/>
              </a:spcBef>
            </a:pP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2" name="Oval 1"/>
          <p:cNvSpPr/>
          <p:nvPr/>
        </p:nvSpPr>
        <p:spPr>
          <a:xfrm flipV="1">
            <a:off x="251520" y="4221088"/>
            <a:ext cx="550338" cy="6463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7" name="Picture 5" descr="Bellcoll"/>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6519" name="Text Box 7"/>
          <p:cNvSpPr txBox="1">
            <a:spLocks noChangeArrowheads="1"/>
          </p:cNvSpPr>
          <p:nvPr/>
        </p:nvSpPr>
        <p:spPr bwMode="auto">
          <a:xfrm>
            <a:off x="251520" y="1556792"/>
            <a:ext cx="87484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3: </a:t>
            </a:r>
            <a:r>
              <a:rPr lang="en-US" sz="3200" b="1" dirty="0" err="1">
                <a:solidFill>
                  <a:srgbClr val="0000FF"/>
                </a:solidFill>
                <a:latin typeface="Times New Roman" panose="02020603050405020304" pitchFamily="18" charset="0"/>
                <a:cs typeface="Times New Roman" panose="02020603050405020304" pitchFamily="18" charset="0"/>
              </a:rPr>
              <a:t>Đèo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quanh</a:t>
            </a:r>
            <a:r>
              <a:rPr lang="en-US" sz="3200" b="1" dirty="0">
                <a:solidFill>
                  <a:srgbClr val="0000FF"/>
                </a:solidFill>
                <a:latin typeface="Times New Roman" panose="02020603050405020304" pitchFamily="18" charset="0"/>
                <a:cs typeface="Times New Roman" panose="02020603050405020304" pitchFamily="18" charset="0"/>
              </a:rPr>
              <a:t> co,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đỉnh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núi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năm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mây</a:t>
            </a:r>
            <a:r>
              <a:rPr lang="en-US" sz="3200" b="1" dirty="0">
                <a:solidFill>
                  <a:srgbClr val="0000FF"/>
                </a:solidFill>
                <a:latin typeface="Times New Roman" panose="02020603050405020304" pitchFamily="18" charset="0"/>
                <a:cs typeface="Times New Roman" panose="02020603050405020304" pitchFamily="18" charset="0"/>
              </a:rPr>
              <a:t> bao </a:t>
            </a:r>
            <a:r>
              <a:rPr lang="en-US" sz="3200" b="1" dirty="0" err="1">
                <a:solidFill>
                  <a:srgbClr val="0000FF"/>
                </a:solidFill>
                <a:latin typeface="Times New Roman" panose="02020603050405020304" pitchFamily="18" charset="0"/>
                <a:cs typeface="Times New Roman" panose="02020603050405020304" pitchFamily="18" charset="0"/>
              </a:rPr>
              <a:t>phủ</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gì</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Đèo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Ngang</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Đèo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Hải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Vân</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C.  </a:t>
            </a:r>
            <a:r>
              <a:rPr lang="en-US" sz="3200" b="1" dirty="0" err="1">
                <a:solidFill>
                  <a:srgbClr val="0000FF"/>
                </a:solidFill>
                <a:latin typeface="Times New Roman" panose="02020603050405020304" pitchFamily="18" charset="0"/>
                <a:cs typeface="Times New Roman" panose="02020603050405020304" pitchFamily="18" charset="0"/>
              </a:rPr>
              <a:t>Đèo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Cả</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2" name="Oval 1"/>
          <p:cNvSpPr/>
          <p:nvPr/>
        </p:nvSpPr>
        <p:spPr>
          <a:xfrm flipV="1">
            <a:off x="179512" y="3573016"/>
            <a:ext cx="582488" cy="5417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Bellcoll"/>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1000" y="0"/>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8567" name="Text Box 7"/>
          <p:cNvSpPr txBox="1">
            <a:spLocks noChangeArrowheads="1"/>
          </p:cNvSpPr>
          <p:nvPr/>
        </p:nvSpPr>
        <p:spPr bwMode="auto">
          <a:xfrm>
            <a:off x="395536" y="1916832"/>
            <a:ext cx="779567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4: </a:t>
            </a:r>
            <a:r>
              <a:rPr lang="en-US" sz="3200" b="1" dirty="0" err="1">
                <a:solidFill>
                  <a:srgbClr val="0000FF"/>
                </a:solidFill>
                <a:latin typeface="Times New Roman" panose="02020603050405020304" pitchFamily="18" charset="0"/>
                <a:cs typeface="Times New Roman" panose="02020603050405020304" pitchFamily="18" charset="0"/>
              </a:rPr>
              <a:t>Mùa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hạ</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duyên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hải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miền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Trung</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thế</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 </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Lạnh</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nhiều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mưa</a:t>
            </a:r>
            <a:endParaRPr 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0000FF"/>
                </a:solidFill>
                <a:latin typeface="Times New Roman" panose="02020603050405020304" pitchFamily="18" charset="0"/>
                <a:cs typeface="Times New Roman" panose="02020603050405020304" pitchFamily="18" charset="0"/>
              </a:rPr>
              <a:t>C. </a:t>
            </a:r>
            <a:r>
              <a:rPr lang="en-US" sz="3200" b="1" dirty="0" err="1">
                <a:solidFill>
                  <a:srgbClr val="0000FF"/>
                </a:solidFill>
                <a:latin typeface="Times New Roman" panose="02020603050405020304" pitchFamily="18" charset="0"/>
                <a:cs typeface="Times New Roman" panose="02020603050405020304" pitchFamily="18" charset="0"/>
              </a:rPr>
              <a:t>Khô</a:t>
            </a:r>
            <a:r>
              <a:rPr lang="en-US" sz="3200" b="1" dirty="0">
                <a:solidFill>
                  <a:srgbClr val="0000FF"/>
                </a:solidFill>
                <a:latin typeface="Times New Roman" panose="02020603050405020304" pitchFamily="18" charset="0"/>
                <a:cs typeface="Times New Roman" panose="02020603050405020304" pitchFamily="18" charset="0"/>
              </a:rPr>
              <a:t> , </a:t>
            </a:r>
            <a:r>
              <a:rPr lang="en-US" sz="3200" b="1" dirty="0" err="1">
                <a:solidFill>
                  <a:srgbClr val="0000FF"/>
                </a:solidFill>
                <a:latin typeface="Times New Roman" panose="02020603050405020304" pitchFamily="18" charset="0"/>
                <a:cs typeface="Times New Roman" panose="02020603050405020304" pitchFamily="18" charset="0"/>
              </a:rPr>
              <a:t>nóng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hán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2" name="Oval 1"/>
          <p:cNvSpPr/>
          <p:nvPr/>
        </p:nvSpPr>
        <p:spPr>
          <a:xfrm>
            <a:off x="395536" y="4876800"/>
            <a:ext cx="557258" cy="5684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Picture 2"/>
          <p:cNvPicPr>
            <a:picLocks noChangeAspect="1"/>
          </p:cNvPicPr>
          <p:nvPr/>
        </p:nvPicPr>
        <p:blipFill>
          <a:blip r:embed="rId1"/>
          <a:stretch>
            <a:fillRect/>
          </a:stretch>
        </p:blipFill>
        <p:spPr>
          <a:xfrm>
            <a:off x="0" y="0"/>
            <a:ext cx="9144000" cy="6965950"/>
          </a:xfrm>
          <a:prstGeom prst="rect">
            <a:avLst/>
          </a:prstGeom>
          <a:noFill/>
          <a:ln w="9525">
            <a:noFill/>
          </a:ln>
        </p:spPr>
      </p:pic>
      <p:sp>
        <p:nvSpPr>
          <p:cNvPr id="5122" name="TextBox 4"/>
          <p:cNvSpPr txBox="1"/>
          <p:nvPr/>
        </p:nvSpPr>
        <p:spPr>
          <a:xfrm>
            <a:off x="243205" y="3200400"/>
            <a:ext cx="8446135" cy="870585"/>
          </a:xfrm>
          <a:prstGeom prst="rect">
            <a:avLst/>
          </a:prstGeom>
          <a:noFill/>
          <a:ln w="9525">
            <a:noFill/>
          </a:ln>
        </p:spPr>
        <p:txBody>
          <a:bodyPr wrap="square" anchor="t" anchorCtr="0">
            <a:spAutoFit/>
          </a:bodyPr>
          <a:p>
            <a:pPr algn="ctr">
              <a:lnSpc>
                <a:spcPct val="150000"/>
              </a:lnSpc>
              <a:buFontTx/>
            </a:pPr>
            <a:r>
              <a:rPr lang="en-US" sz="3375" b="1" noProof="1" dirty="0">
                <a:solidFill>
                  <a:srgbClr val="FF0000"/>
                </a:solidFill>
                <a:latin typeface="Calibri" panose="020F0502020204030204" charset="0"/>
                <a:ea typeface="+mn-ea"/>
                <a:cs typeface="+mn-cs"/>
              </a:rPr>
              <a:t>DẢI ĐỒNG BẰNG DUYÊN HẢI MIỀN TRUNG</a:t>
            </a:r>
            <a:endParaRPr lang="en-US" sz="3375" b="1" noProof="1" dirty="0">
              <a:solidFill>
                <a:srgbClr val="FF0000"/>
              </a:solidFill>
              <a:latin typeface="Calibri" panose="020F0502020204030204" charset="0"/>
            </a:endParaRPr>
          </a:p>
        </p:txBody>
      </p:sp>
      <p:sp>
        <p:nvSpPr>
          <p:cNvPr id="5123" name="TextBox 5"/>
          <p:cNvSpPr txBox="1"/>
          <p:nvPr/>
        </p:nvSpPr>
        <p:spPr>
          <a:xfrm>
            <a:off x="3371850" y="2514600"/>
            <a:ext cx="2114550" cy="610870"/>
          </a:xfrm>
          <a:prstGeom prst="rect">
            <a:avLst/>
          </a:prstGeom>
          <a:noFill/>
          <a:ln w="9525">
            <a:noFill/>
          </a:ln>
        </p:spPr>
        <p:txBody>
          <a:bodyPr anchor="t" anchorCtr="0">
            <a:spAutoFit/>
          </a:bodyPr>
          <a:p>
            <a:pPr algn="ctr">
              <a:buFontTx/>
            </a:pPr>
            <a:r>
              <a:rPr lang="en-US" altLang="en-US" sz="3375" b="1" noProof="1" dirty="0">
                <a:solidFill>
                  <a:srgbClr val="002060"/>
                </a:solidFill>
                <a:latin typeface="Calibri" panose="020F0502020204030204" charset="0"/>
                <a:ea typeface="+mn-ea"/>
                <a:cs typeface="+mn-cs"/>
              </a:rPr>
              <a:t>Bài 24:</a:t>
            </a:r>
            <a:endParaRPr lang="en-US" altLang="en-US" sz="3375" b="1" noProof="1" dirty="0">
              <a:solidFill>
                <a:srgbClr val="002060"/>
              </a:solidFill>
              <a:latin typeface="Calibri" panose="020F0502020204030204" charset="0"/>
            </a:endParaRPr>
          </a:p>
        </p:txBody>
      </p:sp>
      <p:sp>
        <p:nvSpPr>
          <p:cNvPr id="5124" name="TextBox 6"/>
          <p:cNvSpPr txBox="1"/>
          <p:nvPr/>
        </p:nvSpPr>
        <p:spPr>
          <a:xfrm>
            <a:off x="3200400" y="1144588"/>
            <a:ext cx="2286000" cy="611188"/>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spAutoFit/>
          </a:bodyPr>
          <a:p>
            <a:pPr algn="ctr">
              <a:buFontTx/>
            </a:pPr>
            <a:r>
              <a:rPr lang="en-US" altLang="en-US" sz="3375" b="1" noProof="1" dirty="0">
                <a:latin typeface="Calibri" panose="020F0502020204030204" charset="0"/>
                <a:ea typeface="+mn-ea"/>
                <a:cs typeface="+mn-cs"/>
              </a:rPr>
              <a:t>ĐỊA LÍ</a:t>
            </a:r>
            <a:endParaRPr lang="en-US" altLang="en-US" sz="3375" b="1" noProof="1" dirty="0">
              <a:latin typeface="Calibri" panose="020F0502020204030204" charset="0"/>
            </a:endParaRPr>
          </a:p>
        </p:txBody>
      </p:sp>
    </p:spTree>
  </p:cSld>
  <p:clrMapOvr>
    <a:masterClrMapping/>
  </p:clrMapOvr>
  <p:transition advTm="4139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84784"/>
            <a:ext cx="8229600" cy="4525963"/>
          </a:xfrm>
        </p:spPr>
        <p:txBody>
          <a:bodyPr>
            <a:normAutofit/>
          </a:bodyPr>
          <a:lstStyle/>
          <a:p>
            <a:pPr marL="0" indent="0">
              <a:spcBef>
                <a:spcPct val="50000"/>
              </a:spcBef>
              <a:buNone/>
            </a:pP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5: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thàng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cuối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năm</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đồng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bằng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duyên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hải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miền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thế</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a:p>
            <a:pPr marL="0" indent="0">
              <a:spcBef>
                <a:spcPct val="50000"/>
              </a:spcBef>
              <a:buNone/>
            </a:pPr>
            <a:r>
              <a:rPr lang="vi-VN" sz="3200" b="1" dirty="0">
                <a:solidFill>
                  <a:srgbClr val="0000FF"/>
                </a:solidFill>
                <a:latin typeface="Times New Roman" panose="02020603050405020304" pitchFamily="18" charset="0"/>
                <a:cs typeface="Times New Roman" panose="02020603050405020304" pitchFamily="18" charset="0"/>
              </a:rPr>
              <a:t>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lạnh</a:t>
            </a:r>
            <a:endParaRPr lang="en-US" sz="3200" b="1" dirty="0">
              <a:solidFill>
                <a:srgbClr val="0000FF"/>
              </a:solidFill>
              <a:latin typeface="Times New Roman" panose="02020603050405020304" pitchFamily="18" charset="0"/>
              <a:cs typeface="Times New Roman" panose="02020603050405020304" pitchFamily="18" charset="0"/>
            </a:endParaRPr>
          </a:p>
          <a:p>
            <a:pPr marL="0" indent="0">
              <a:spcBef>
                <a:spcPct val="50000"/>
              </a:spcBef>
              <a:buNone/>
            </a:pPr>
            <a:r>
              <a:rPr lang="vi-VN" sz="3200" b="1" dirty="0">
                <a:solidFill>
                  <a:srgbClr val="0000FF"/>
                </a:solidFill>
                <a:latin typeface="Times New Roman" panose="02020603050405020304" pitchFamily="18" charset="0"/>
                <a:cs typeface="Times New Roman" panose="02020603050405020304" pitchFamily="18" charset="0"/>
              </a:rPr>
              <a:t>B</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nóng</a:t>
            </a:r>
            <a:r>
              <a:rPr lang="en-US" sz="3200" b="1" dirty="0">
                <a:solidFill>
                  <a:srgbClr val="0000FF"/>
                </a:solidFill>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cs typeface="Times New Roman" panose="02020603050405020304" pitchFamily="18" charset="0"/>
            </a:endParaRPr>
          </a:p>
          <a:p>
            <a:pPr marL="0" indent="0">
              <a:spcBef>
                <a:spcPct val="50000"/>
              </a:spcBef>
              <a:buNone/>
            </a:pPr>
            <a:r>
              <a:rPr lang="vi-VN" sz="3200" b="1" dirty="0">
                <a:solidFill>
                  <a:srgbClr val="0000FF"/>
                </a:solidFill>
                <a:latin typeface="Times New Roman" panose="02020603050405020304" pitchFamily="18" charset="0"/>
                <a:cs typeface="Times New Roman" panose="02020603050405020304" pitchFamily="18" charset="0"/>
              </a:rPr>
              <a:t>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mưa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bão</a:t>
            </a:r>
            <a:endParaRPr lang="en-US" sz="3200" b="1" dirty="0">
              <a:solidFill>
                <a:srgbClr val="0000FF"/>
              </a:solidFill>
              <a:latin typeface="Times New Roman" panose="02020603050405020304" pitchFamily="18" charset="0"/>
              <a:cs typeface="Times New Roman" panose="02020603050405020304" pitchFamily="18" charset="0"/>
            </a:endParaRPr>
          </a:p>
          <a:p>
            <a:pPr marL="0" indent="0">
              <a:spcBef>
                <a:spcPct val="50000"/>
              </a:spcBef>
              <a:buNone/>
            </a:pPr>
            <a:endParaRPr lang="en-US" sz="3200" b="1" i="1" dirty="0">
              <a:solidFill>
                <a:srgbClr val="0000FF"/>
              </a:solidFill>
            </a:endParaRPr>
          </a:p>
        </p:txBody>
      </p:sp>
      <p:sp>
        <p:nvSpPr>
          <p:cNvPr id="4" name="Oval 3"/>
          <p:cNvSpPr/>
          <p:nvPr/>
        </p:nvSpPr>
        <p:spPr>
          <a:xfrm>
            <a:off x="567687" y="3962400"/>
            <a:ext cx="492224" cy="570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ellcoll"/>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auernbar"/>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05000" y="4953000"/>
            <a:ext cx="51816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089" name="Group 9"/>
          <p:cNvGrpSpPr>
            <a:grpSpLocks noChangeAspect="1"/>
          </p:cNvGrpSpPr>
          <p:nvPr/>
        </p:nvGrpSpPr>
        <p:grpSpPr bwMode="auto">
          <a:xfrm rot="4651953">
            <a:off x="111125" y="-111125"/>
            <a:ext cx="1370013" cy="1592263"/>
            <a:chOff x="4944" y="658"/>
            <a:chExt cx="624" cy="553"/>
          </a:xfrm>
        </p:grpSpPr>
        <p:sp>
          <p:nvSpPr>
            <p:cNvPr id="46173" name="AutoShape 10"/>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4" name="Freeform 11"/>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5" name="Freeform 12"/>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6" name="Freeform 13"/>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7" name="Freeform 14"/>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8" name="Freeform 15"/>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9" name="Freeform 16"/>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0" name="Freeform 17"/>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1" name="Freeform 18"/>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2" name="Freeform 19"/>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3" name="Freeform 20"/>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4" name="Freeform 21"/>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5" name="Freeform 22"/>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6" name="Freeform 23"/>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7" name="Freeform 24"/>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8" name="Freeform 25"/>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89" name="Freeform 26"/>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0" name="Freeform 27"/>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1" name="Freeform 28"/>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2" name="Freeform 29"/>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3" name="Freeform 30"/>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4" name="Freeform 31"/>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5" name="Freeform 32"/>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6" name="Freeform 33"/>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7" name="Freeform 34"/>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98" name="Freeform 35"/>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46090" name="Group 36"/>
          <p:cNvGrpSpPr>
            <a:grpSpLocks noChangeAspect="1"/>
          </p:cNvGrpSpPr>
          <p:nvPr/>
        </p:nvGrpSpPr>
        <p:grpSpPr bwMode="auto">
          <a:xfrm rot="4651953">
            <a:off x="7662862" y="-111124"/>
            <a:ext cx="1370013" cy="1592262"/>
            <a:chOff x="4944" y="658"/>
            <a:chExt cx="624" cy="553"/>
          </a:xfrm>
        </p:grpSpPr>
        <p:sp>
          <p:nvSpPr>
            <p:cNvPr id="46147" name="AutoShape 37"/>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8" name="Freeform 38"/>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49" name="Freeform 39"/>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0" name="Freeform 40"/>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1" name="Freeform 41"/>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2" name="Freeform 42"/>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3" name="Freeform 43"/>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4" name="Freeform 44"/>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5" name="Freeform 45"/>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6" name="Freeform 46"/>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7" name="Freeform 47"/>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8" name="Freeform 48"/>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59" name="Freeform 49"/>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0" name="Freeform 50"/>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1" name="Freeform 51"/>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2" name="Freeform 52"/>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3" name="Freeform 53"/>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4" name="Freeform 54"/>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5" name="Freeform 55"/>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6" name="Freeform 56"/>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7" name="Freeform 57"/>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8" name="Freeform 58"/>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69" name="Freeform 59"/>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0" name="Freeform 60"/>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1" name="Freeform 61"/>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172" name="Freeform 62"/>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46091" name="Rectangle 63"/>
          <p:cNvSpPr>
            <a:spLocks noChangeArrowheads="1"/>
          </p:cNvSpPr>
          <p:nvPr/>
        </p:nvSpPr>
        <p:spPr bwMode="auto">
          <a:xfrm>
            <a:off x="179512" y="1268760"/>
            <a:ext cx="8424936" cy="3554819"/>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5000" b="1" dirty="0">
                <a:solidFill>
                  <a:srgbClr val="FF9900"/>
                </a:solidFill>
                <a:latin typeface="Times New Roman" panose="02020603050405020304" pitchFamily="18" charset="0"/>
              </a:rPr>
              <a:t>TIẾT HỌC KẾT THÚC </a:t>
            </a:r>
            <a:endParaRPr lang="vi-VN" sz="5000" b="1" dirty="0">
              <a:solidFill>
                <a:srgbClr val="FF9900"/>
              </a:solidFill>
              <a:latin typeface="Times New Roman" panose="02020603050405020304" pitchFamily="18" charset="0"/>
            </a:endParaRPr>
          </a:p>
          <a:p>
            <a:pPr algn="ctr" eaLnBrk="0" hangingPunct="0">
              <a:spcBef>
                <a:spcPct val="50000"/>
              </a:spcBef>
            </a:pPr>
            <a:r>
              <a:rPr lang="en-US" sz="5000" b="1" dirty="0">
                <a:solidFill>
                  <a:srgbClr val="800000"/>
                </a:solidFill>
                <a:latin typeface="Times New Roman" panose="02020603050405020304" pitchFamily="18" charset="0"/>
              </a:rPr>
              <a:t> </a:t>
            </a:r>
            <a:r>
              <a:rPr lang="vi-VN" sz="5000" b="1" dirty="0">
                <a:solidFill>
                  <a:srgbClr val="800000"/>
                </a:solidFill>
                <a:latin typeface="Times New Roman" panose="02020603050405020304" pitchFamily="18" charset="0"/>
              </a:rPr>
              <a:t>CÁM ƠN</a:t>
            </a:r>
            <a:r>
              <a:rPr lang="en-US" sz="5000" b="1" dirty="0">
                <a:solidFill>
                  <a:srgbClr val="800000"/>
                </a:solidFill>
                <a:latin typeface="Times New Roman" panose="02020603050405020304" pitchFamily="18" charset="0"/>
              </a:rPr>
              <a:t> THẦY CÔ CÙNG TẤT CẢ CÁC EM HỌC SINH</a:t>
            </a:r>
            <a:endParaRPr lang="en-US" sz="5000" b="1" dirty="0">
              <a:solidFill>
                <a:srgbClr val="800000"/>
              </a:solidFill>
              <a:latin typeface="Times New Roman" panose="02020603050405020304" pitchFamily="18" charset="0"/>
            </a:endParaRPr>
          </a:p>
        </p:txBody>
      </p:sp>
      <p:grpSp>
        <p:nvGrpSpPr>
          <p:cNvPr id="46101" name="Group 109"/>
          <p:cNvGrpSpPr/>
          <p:nvPr/>
        </p:nvGrpSpPr>
        <p:grpSpPr bwMode="auto">
          <a:xfrm>
            <a:off x="3429000" y="5562600"/>
            <a:ext cx="4800600" cy="847725"/>
            <a:chOff x="2350" y="1008"/>
            <a:chExt cx="1826" cy="534"/>
          </a:xfrm>
        </p:grpSpPr>
        <p:pic>
          <p:nvPicPr>
            <p:cNvPr id="46107" name="Picture 110" descr="SPARKLE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8" name="Picture 111" descr="SPARKLE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9" name="Picture 112" descr="SPARKLE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0" name="Picture 113" descr="SPARKLE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500">
        <p:blinds dir="vert"/>
        <p:sndAc>
          <p:stSnd>
            <p:snd r:embed="rId4" name="applause.wav"/>
          </p:stSnd>
        </p:sndAc>
      </p:transition>
    </mc:Choice>
    <mc:Fallback>
      <p:transition spd="slow">
        <p:blinds dir="vert"/>
        <p:sndAc>
          <p:stSnd>
            <p:snd r:embed="rId4" name="applaus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descr="15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590" y="34925"/>
            <a:ext cx="9255760" cy="72123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22597" name="Freeform 5"/>
          <p:cNvSpPr/>
          <p:nvPr/>
        </p:nvSpPr>
        <p:spPr bwMode="auto">
          <a:xfrm>
            <a:off x="1939094" y="677866"/>
            <a:ext cx="956505" cy="1150934"/>
          </a:xfrm>
          <a:custGeom>
            <a:avLst/>
            <a:gdLst>
              <a:gd name="T0" fmla="*/ 323 w 652"/>
              <a:gd name="T1" fmla="*/ 56 h 632"/>
              <a:gd name="T2" fmla="*/ 48 w 652"/>
              <a:gd name="T3" fmla="*/ 92 h 632"/>
              <a:gd name="T4" fmla="*/ 21 w 652"/>
              <a:gd name="T5" fmla="*/ 174 h 632"/>
              <a:gd name="T6" fmla="*/ 12 w 652"/>
              <a:gd name="T7" fmla="*/ 202 h 632"/>
              <a:gd name="T8" fmla="*/ 48 w 652"/>
              <a:gd name="T9" fmla="*/ 412 h 632"/>
              <a:gd name="T10" fmla="*/ 85 w 652"/>
              <a:gd name="T11" fmla="*/ 449 h 632"/>
              <a:gd name="T12" fmla="*/ 131 w 652"/>
              <a:gd name="T13" fmla="*/ 485 h 632"/>
              <a:gd name="T14" fmla="*/ 176 w 652"/>
              <a:gd name="T15" fmla="*/ 522 h 632"/>
              <a:gd name="T16" fmla="*/ 231 w 652"/>
              <a:gd name="T17" fmla="*/ 540 h 632"/>
              <a:gd name="T18" fmla="*/ 560 w 652"/>
              <a:gd name="T19" fmla="*/ 632 h 632"/>
              <a:gd name="T20" fmla="*/ 652 w 652"/>
              <a:gd name="T21" fmla="*/ 577 h 632"/>
              <a:gd name="T22" fmla="*/ 643 w 652"/>
              <a:gd name="T23" fmla="*/ 513 h 632"/>
              <a:gd name="T24" fmla="*/ 570 w 652"/>
              <a:gd name="T25" fmla="*/ 467 h 632"/>
              <a:gd name="T26" fmla="*/ 515 w 652"/>
              <a:gd name="T27" fmla="*/ 430 h 632"/>
              <a:gd name="T28" fmla="*/ 268 w 652"/>
              <a:gd name="T29" fmla="*/ 348 h 632"/>
              <a:gd name="T30" fmla="*/ 277 w 652"/>
              <a:gd name="T31" fmla="*/ 238 h 632"/>
              <a:gd name="T32" fmla="*/ 323 w 652"/>
              <a:gd name="T33" fmla="*/ 202 h 632"/>
              <a:gd name="T34" fmla="*/ 368 w 652"/>
              <a:gd name="T35" fmla="*/ 110 h 632"/>
              <a:gd name="T36" fmla="*/ 350 w 652"/>
              <a:gd name="T37" fmla="*/ 28 h 632"/>
              <a:gd name="T38" fmla="*/ 259 w 652"/>
              <a:gd name="T39" fmla="*/ 1 h 632"/>
              <a:gd name="T40" fmla="*/ 122 w 652"/>
              <a:gd name="T41" fmla="*/ 4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2" h="632">
                <a:moveTo>
                  <a:pt x="323" y="56"/>
                </a:moveTo>
                <a:cubicBezTo>
                  <a:pt x="228" y="35"/>
                  <a:pt x="122" y="22"/>
                  <a:pt x="48" y="92"/>
                </a:cubicBezTo>
                <a:cubicBezTo>
                  <a:pt x="39" y="119"/>
                  <a:pt x="30" y="147"/>
                  <a:pt x="21" y="174"/>
                </a:cubicBezTo>
                <a:cubicBezTo>
                  <a:pt x="18" y="183"/>
                  <a:pt x="12" y="202"/>
                  <a:pt x="12" y="202"/>
                </a:cubicBezTo>
                <a:cubicBezTo>
                  <a:pt x="16" y="270"/>
                  <a:pt x="0" y="354"/>
                  <a:pt x="48" y="412"/>
                </a:cubicBezTo>
                <a:cubicBezTo>
                  <a:pt x="97" y="472"/>
                  <a:pt x="37" y="388"/>
                  <a:pt x="85" y="449"/>
                </a:cubicBezTo>
                <a:cubicBezTo>
                  <a:pt x="114" y="486"/>
                  <a:pt x="88" y="471"/>
                  <a:pt x="131" y="485"/>
                </a:cubicBezTo>
                <a:cubicBezTo>
                  <a:pt x="146" y="501"/>
                  <a:pt x="154" y="513"/>
                  <a:pt x="176" y="522"/>
                </a:cubicBezTo>
                <a:cubicBezTo>
                  <a:pt x="194" y="530"/>
                  <a:pt x="231" y="540"/>
                  <a:pt x="231" y="540"/>
                </a:cubicBezTo>
                <a:cubicBezTo>
                  <a:pt x="300" y="606"/>
                  <a:pt x="472" y="618"/>
                  <a:pt x="560" y="632"/>
                </a:cubicBezTo>
                <a:cubicBezTo>
                  <a:pt x="620" y="623"/>
                  <a:pt x="634" y="630"/>
                  <a:pt x="652" y="577"/>
                </a:cubicBezTo>
                <a:cubicBezTo>
                  <a:pt x="649" y="556"/>
                  <a:pt x="650" y="533"/>
                  <a:pt x="643" y="513"/>
                </a:cubicBezTo>
                <a:cubicBezTo>
                  <a:pt x="634" y="485"/>
                  <a:pt x="591" y="479"/>
                  <a:pt x="570" y="467"/>
                </a:cubicBezTo>
                <a:cubicBezTo>
                  <a:pt x="551" y="456"/>
                  <a:pt x="536" y="437"/>
                  <a:pt x="515" y="430"/>
                </a:cubicBezTo>
                <a:cubicBezTo>
                  <a:pt x="433" y="403"/>
                  <a:pt x="341" y="397"/>
                  <a:pt x="268" y="348"/>
                </a:cubicBezTo>
                <a:cubicBezTo>
                  <a:pt x="257" y="316"/>
                  <a:pt x="255" y="267"/>
                  <a:pt x="277" y="238"/>
                </a:cubicBezTo>
                <a:cubicBezTo>
                  <a:pt x="289" y="223"/>
                  <a:pt x="309" y="215"/>
                  <a:pt x="323" y="202"/>
                </a:cubicBezTo>
                <a:cubicBezTo>
                  <a:pt x="334" y="167"/>
                  <a:pt x="357" y="145"/>
                  <a:pt x="368" y="110"/>
                </a:cubicBezTo>
                <a:cubicBezTo>
                  <a:pt x="367" y="102"/>
                  <a:pt x="357" y="33"/>
                  <a:pt x="350" y="28"/>
                </a:cubicBezTo>
                <a:cubicBezTo>
                  <a:pt x="339" y="20"/>
                  <a:pt x="278" y="6"/>
                  <a:pt x="259" y="1"/>
                </a:cubicBezTo>
                <a:cubicBezTo>
                  <a:pt x="182" y="9"/>
                  <a:pt x="168" y="0"/>
                  <a:pt x="122" y="46"/>
                </a:cubicBezTo>
              </a:path>
            </a:pathLst>
          </a:custGeom>
          <a:noFill/>
          <a:ln w="3810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598" name="Freeform 6"/>
          <p:cNvSpPr/>
          <p:nvPr/>
        </p:nvSpPr>
        <p:spPr bwMode="auto">
          <a:xfrm>
            <a:off x="3078295" y="1985138"/>
            <a:ext cx="1752601" cy="914399"/>
          </a:xfrm>
          <a:custGeom>
            <a:avLst/>
            <a:gdLst>
              <a:gd name="T0" fmla="*/ 168 w 1120"/>
              <a:gd name="T1" fmla="*/ 210 h 579"/>
              <a:gd name="T2" fmla="*/ 141 w 1120"/>
              <a:gd name="T3" fmla="*/ 192 h 579"/>
              <a:gd name="T4" fmla="*/ 104 w 1120"/>
              <a:gd name="T5" fmla="*/ 155 h 579"/>
              <a:gd name="T6" fmla="*/ 95 w 1120"/>
              <a:gd name="T7" fmla="*/ 128 h 579"/>
              <a:gd name="T8" fmla="*/ 40 w 1120"/>
              <a:gd name="T9" fmla="*/ 91 h 579"/>
              <a:gd name="T10" fmla="*/ 59 w 1120"/>
              <a:gd name="T11" fmla="*/ 0 h 579"/>
              <a:gd name="T12" fmla="*/ 114 w 1120"/>
              <a:gd name="T13" fmla="*/ 9 h 579"/>
              <a:gd name="T14" fmla="*/ 168 w 1120"/>
              <a:gd name="T15" fmla="*/ 27 h 579"/>
              <a:gd name="T16" fmla="*/ 214 w 1120"/>
              <a:gd name="T17" fmla="*/ 54 h 579"/>
              <a:gd name="T18" fmla="*/ 232 w 1120"/>
              <a:gd name="T19" fmla="*/ 73 h 579"/>
              <a:gd name="T20" fmla="*/ 287 w 1120"/>
              <a:gd name="T21" fmla="*/ 91 h 579"/>
              <a:gd name="T22" fmla="*/ 388 w 1120"/>
              <a:gd name="T23" fmla="*/ 137 h 579"/>
              <a:gd name="T24" fmla="*/ 452 w 1120"/>
              <a:gd name="T25" fmla="*/ 173 h 579"/>
              <a:gd name="T26" fmla="*/ 470 w 1120"/>
              <a:gd name="T27" fmla="*/ 192 h 579"/>
              <a:gd name="T28" fmla="*/ 571 w 1120"/>
              <a:gd name="T29" fmla="*/ 265 h 579"/>
              <a:gd name="T30" fmla="*/ 598 w 1120"/>
              <a:gd name="T31" fmla="*/ 274 h 579"/>
              <a:gd name="T32" fmla="*/ 653 w 1120"/>
              <a:gd name="T33" fmla="*/ 310 h 579"/>
              <a:gd name="T34" fmla="*/ 799 w 1120"/>
              <a:gd name="T35" fmla="*/ 347 h 579"/>
              <a:gd name="T36" fmla="*/ 964 w 1120"/>
              <a:gd name="T37" fmla="*/ 411 h 579"/>
              <a:gd name="T38" fmla="*/ 991 w 1120"/>
              <a:gd name="T39" fmla="*/ 429 h 579"/>
              <a:gd name="T40" fmla="*/ 1019 w 1120"/>
              <a:gd name="T41" fmla="*/ 438 h 579"/>
              <a:gd name="T42" fmla="*/ 1064 w 1120"/>
              <a:gd name="T43" fmla="*/ 466 h 579"/>
              <a:gd name="T44" fmla="*/ 1092 w 1120"/>
              <a:gd name="T45" fmla="*/ 557 h 579"/>
              <a:gd name="T46" fmla="*/ 1028 w 1120"/>
              <a:gd name="T47" fmla="*/ 576 h 579"/>
              <a:gd name="T48" fmla="*/ 845 w 1120"/>
              <a:gd name="T49" fmla="*/ 548 h 579"/>
              <a:gd name="T50" fmla="*/ 818 w 1120"/>
              <a:gd name="T51" fmla="*/ 539 h 579"/>
              <a:gd name="T52" fmla="*/ 790 w 1120"/>
              <a:gd name="T53" fmla="*/ 530 h 579"/>
              <a:gd name="T54" fmla="*/ 763 w 1120"/>
              <a:gd name="T55" fmla="*/ 521 h 579"/>
              <a:gd name="T56" fmla="*/ 717 w 1120"/>
              <a:gd name="T57" fmla="*/ 484 h 579"/>
              <a:gd name="T58" fmla="*/ 662 w 1120"/>
              <a:gd name="T59" fmla="*/ 466 h 579"/>
              <a:gd name="T60" fmla="*/ 525 w 1120"/>
              <a:gd name="T61" fmla="*/ 411 h 579"/>
              <a:gd name="T62" fmla="*/ 415 w 1120"/>
              <a:gd name="T63" fmla="*/ 393 h 579"/>
              <a:gd name="T64" fmla="*/ 333 w 1120"/>
              <a:gd name="T65" fmla="*/ 356 h 579"/>
              <a:gd name="T66" fmla="*/ 232 w 1120"/>
              <a:gd name="T67" fmla="*/ 246 h 579"/>
              <a:gd name="T68" fmla="*/ 168 w 1120"/>
              <a:gd name="T69" fmla="*/ 21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0" h="579">
                <a:moveTo>
                  <a:pt x="168" y="210"/>
                </a:moveTo>
                <a:cubicBezTo>
                  <a:pt x="159" y="204"/>
                  <a:pt x="148" y="201"/>
                  <a:pt x="141" y="192"/>
                </a:cubicBezTo>
                <a:cubicBezTo>
                  <a:pt x="106" y="147"/>
                  <a:pt x="164" y="174"/>
                  <a:pt x="104" y="155"/>
                </a:cubicBezTo>
                <a:cubicBezTo>
                  <a:pt x="101" y="146"/>
                  <a:pt x="102" y="135"/>
                  <a:pt x="95" y="128"/>
                </a:cubicBezTo>
                <a:cubicBezTo>
                  <a:pt x="79" y="112"/>
                  <a:pt x="40" y="91"/>
                  <a:pt x="40" y="91"/>
                </a:cubicBezTo>
                <a:cubicBezTo>
                  <a:pt x="24" y="42"/>
                  <a:pt x="0" y="19"/>
                  <a:pt x="59" y="0"/>
                </a:cubicBezTo>
                <a:cubicBezTo>
                  <a:pt x="77" y="3"/>
                  <a:pt x="96" y="5"/>
                  <a:pt x="114" y="9"/>
                </a:cubicBezTo>
                <a:cubicBezTo>
                  <a:pt x="132" y="14"/>
                  <a:pt x="168" y="27"/>
                  <a:pt x="168" y="27"/>
                </a:cubicBezTo>
                <a:cubicBezTo>
                  <a:pt x="223" y="79"/>
                  <a:pt x="147" y="13"/>
                  <a:pt x="214" y="54"/>
                </a:cubicBezTo>
                <a:cubicBezTo>
                  <a:pt x="221" y="59"/>
                  <a:pt x="224" y="69"/>
                  <a:pt x="232" y="73"/>
                </a:cubicBezTo>
                <a:cubicBezTo>
                  <a:pt x="249" y="82"/>
                  <a:pt x="287" y="91"/>
                  <a:pt x="287" y="91"/>
                </a:cubicBezTo>
                <a:cubicBezTo>
                  <a:pt x="315" y="117"/>
                  <a:pt x="352" y="125"/>
                  <a:pt x="388" y="137"/>
                </a:cubicBezTo>
                <a:cubicBezTo>
                  <a:pt x="451" y="200"/>
                  <a:pt x="376" y="134"/>
                  <a:pt x="452" y="173"/>
                </a:cubicBezTo>
                <a:cubicBezTo>
                  <a:pt x="460" y="177"/>
                  <a:pt x="463" y="187"/>
                  <a:pt x="470" y="192"/>
                </a:cubicBezTo>
                <a:cubicBezTo>
                  <a:pt x="492" y="209"/>
                  <a:pt x="543" y="248"/>
                  <a:pt x="571" y="265"/>
                </a:cubicBezTo>
                <a:cubicBezTo>
                  <a:pt x="579" y="270"/>
                  <a:pt x="590" y="269"/>
                  <a:pt x="598" y="274"/>
                </a:cubicBezTo>
                <a:cubicBezTo>
                  <a:pt x="617" y="285"/>
                  <a:pt x="635" y="298"/>
                  <a:pt x="653" y="310"/>
                </a:cubicBezTo>
                <a:cubicBezTo>
                  <a:pt x="688" y="333"/>
                  <a:pt x="758" y="337"/>
                  <a:pt x="799" y="347"/>
                </a:cubicBezTo>
                <a:cubicBezTo>
                  <a:pt x="859" y="362"/>
                  <a:pt x="907" y="393"/>
                  <a:pt x="964" y="411"/>
                </a:cubicBezTo>
                <a:cubicBezTo>
                  <a:pt x="973" y="417"/>
                  <a:pt x="981" y="424"/>
                  <a:pt x="991" y="429"/>
                </a:cubicBezTo>
                <a:cubicBezTo>
                  <a:pt x="1000" y="433"/>
                  <a:pt x="1011" y="433"/>
                  <a:pt x="1019" y="438"/>
                </a:cubicBezTo>
                <a:cubicBezTo>
                  <a:pt x="1083" y="477"/>
                  <a:pt x="985" y="440"/>
                  <a:pt x="1064" y="466"/>
                </a:cubicBezTo>
                <a:cubicBezTo>
                  <a:pt x="1090" y="491"/>
                  <a:pt x="1120" y="517"/>
                  <a:pt x="1092" y="557"/>
                </a:cubicBezTo>
                <a:cubicBezTo>
                  <a:pt x="1091" y="559"/>
                  <a:pt x="1035" y="574"/>
                  <a:pt x="1028" y="576"/>
                </a:cubicBezTo>
                <a:cubicBezTo>
                  <a:pt x="882" y="565"/>
                  <a:pt x="940" y="579"/>
                  <a:pt x="845" y="548"/>
                </a:cubicBezTo>
                <a:cubicBezTo>
                  <a:pt x="836" y="545"/>
                  <a:pt x="827" y="542"/>
                  <a:pt x="818" y="539"/>
                </a:cubicBezTo>
                <a:cubicBezTo>
                  <a:pt x="809" y="536"/>
                  <a:pt x="799" y="533"/>
                  <a:pt x="790" y="530"/>
                </a:cubicBezTo>
                <a:cubicBezTo>
                  <a:pt x="781" y="527"/>
                  <a:pt x="763" y="521"/>
                  <a:pt x="763" y="521"/>
                </a:cubicBezTo>
                <a:cubicBezTo>
                  <a:pt x="748" y="506"/>
                  <a:pt x="737" y="493"/>
                  <a:pt x="717" y="484"/>
                </a:cubicBezTo>
                <a:cubicBezTo>
                  <a:pt x="699" y="476"/>
                  <a:pt x="662" y="466"/>
                  <a:pt x="662" y="466"/>
                </a:cubicBezTo>
                <a:cubicBezTo>
                  <a:pt x="620" y="438"/>
                  <a:pt x="572" y="427"/>
                  <a:pt x="525" y="411"/>
                </a:cubicBezTo>
                <a:cubicBezTo>
                  <a:pt x="490" y="399"/>
                  <a:pt x="415" y="393"/>
                  <a:pt x="415" y="393"/>
                </a:cubicBezTo>
                <a:cubicBezTo>
                  <a:pt x="350" y="370"/>
                  <a:pt x="376" y="385"/>
                  <a:pt x="333" y="356"/>
                </a:cubicBezTo>
                <a:cubicBezTo>
                  <a:pt x="304" y="313"/>
                  <a:pt x="272" y="278"/>
                  <a:pt x="232" y="246"/>
                </a:cubicBezTo>
                <a:cubicBezTo>
                  <a:pt x="211" y="229"/>
                  <a:pt x="187" y="227"/>
                  <a:pt x="168" y="210"/>
                </a:cubicBezTo>
                <a:close/>
              </a:path>
            </a:pathLst>
          </a:custGeom>
          <a:noFill/>
          <a:ln w="3810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600" name="Freeform 8"/>
          <p:cNvSpPr/>
          <p:nvPr/>
        </p:nvSpPr>
        <p:spPr bwMode="auto">
          <a:xfrm>
            <a:off x="5252768" y="3087687"/>
            <a:ext cx="1119188" cy="682625"/>
          </a:xfrm>
          <a:custGeom>
            <a:avLst/>
            <a:gdLst>
              <a:gd name="T0" fmla="*/ 348 w 705"/>
              <a:gd name="T1" fmla="*/ 344 h 430"/>
              <a:gd name="T2" fmla="*/ 266 w 705"/>
              <a:gd name="T3" fmla="*/ 335 h 430"/>
              <a:gd name="T4" fmla="*/ 129 w 705"/>
              <a:gd name="T5" fmla="*/ 253 h 430"/>
              <a:gd name="T6" fmla="*/ 38 w 705"/>
              <a:gd name="T7" fmla="*/ 152 h 430"/>
              <a:gd name="T8" fmla="*/ 10 w 705"/>
              <a:gd name="T9" fmla="*/ 98 h 430"/>
              <a:gd name="T10" fmla="*/ 147 w 705"/>
              <a:gd name="T11" fmla="*/ 15 h 430"/>
              <a:gd name="T12" fmla="*/ 330 w 705"/>
              <a:gd name="T13" fmla="*/ 70 h 430"/>
              <a:gd name="T14" fmla="*/ 476 w 705"/>
              <a:gd name="T15" fmla="*/ 189 h 430"/>
              <a:gd name="T16" fmla="*/ 604 w 705"/>
              <a:gd name="T17" fmla="*/ 253 h 430"/>
              <a:gd name="T18" fmla="*/ 705 w 705"/>
              <a:gd name="T19" fmla="*/ 326 h 430"/>
              <a:gd name="T20" fmla="*/ 696 w 705"/>
              <a:gd name="T21" fmla="*/ 372 h 430"/>
              <a:gd name="T22" fmla="*/ 531 w 705"/>
              <a:gd name="T23" fmla="*/ 427 h 430"/>
              <a:gd name="T24" fmla="*/ 367 w 705"/>
              <a:gd name="T25" fmla="*/ 390 h 430"/>
              <a:gd name="T26" fmla="*/ 348 w 705"/>
              <a:gd name="T27" fmla="*/ 372 h 430"/>
              <a:gd name="T28" fmla="*/ 321 w 705"/>
              <a:gd name="T29" fmla="*/ 363 h 430"/>
              <a:gd name="T30" fmla="*/ 348 w 705"/>
              <a:gd name="T31" fmla="*/ 34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5" h="430">
                <a:moveTo>
                  <a:pt x="348" y="344"/>
                </a:moveTo>
                <a:cubicBezTo>
                  <a:pt x="313" y="357"/>
                  <a:pt x="300" y="346"/>
                  <a:pt x="266" y="335"/>
                </a:cubicBezTo>
                <a:cubicBezTo>
                  <a:pt x="221" y="306"/>
                  <a:pt x="180" y="270"/>
                  <a:pt x="129" y="253"/>
                </a:cubicBezTo>
                <a:cubicBezTo>
                  <a:pt x="95" y="219"/>
                  <a:pt x="70" y="186"/>
                  <a:pt x="38" y="152"/>
                </a:cubicBezTo>
                <a:cubicBezTo>
                  <a:pt x="31" y="133"/>
                  <a:pt x="12" y="118"/>
                  <a:pt x="10" y="98"/>
                </a:cubicBezTo>
                <a:cubicBezTo>
                  <a:pt x="0" y="0"/>
                  <a:pt x="71" y="22"/>
                  <a:pt x="147" y="15"/>
                </a:cubicBezTo>
                <a:cubicBezTo>
                  <a:pt x="275" y="25"/>
                  <a:pt x="248" y="15"/>
                  <a:pt x="330" y="70"/>
                </a:cubicBezTo>
                <a:cubicBezTo>
                  <a:pt x="365" y="125"/>
                  <a:pt x="414" y="168"/>
                  <a:pt x="476" y="189"/>
                </a:cubicBezTo>
                <a:cubicBezTo>
                  <a:pt x="498" y="210"/>
                  <a:pt x="570" y="242"/>
                  <a:pt x="604" y="253"/>
                </a:cubicBezTo>
                <a:cubicBezTo>
                  <a:pt x="636" y="283"/>
                  <a:pt x="671" y="292"/>
                  <a:pt x="705" y="326"/>
                </a:cubicBezTo>
                <a:cubicBezTo>
                  <a:pt x="702" y="341"/>
                  <a:pt x="704" y="358"/>
                  <a:pt x="696" y="372"/>
                </a:cubicBezTo>
                <a:cubicBezTo>
                  <a:pt x="679" y="402"/>
                  <a:pt x="568" y="421"/>
                  <a:pt x="531" y="427"/>
                </a:cubicBezTo>
                <a:cubicBezTo>
                  <a:pt x="464" y="421"/>
                  <a:pt x="418" y="430"/>
                  <a:pt x="367" y="390"/>
                </a:cubicBezTo>
                <a:cubicBezTo>
                  <a:pt x="360" y="385"/>
                  <a:pt x="356" y="376"/>
                  <a:pt x="348" y="372"/>
                </a:cubicBezTo>
                <a:cubicBezTo>
                  <a:pt x="340" y="367"/>
                  <a:pt x="321" y="372"/>
                  <a:pt x="321" y="363"/>
                </a:cubicBezTo>
                <a:cubicBezTo>
                  <a:pt x="321" y="352"/>
                  <a:pt x="339" y="350"/>
                  <a:pt x="348" y="344"/>
                </a:cubicBezTo>
                <a:close/>
              </a:path>
            </a:pathLst>
          </a:custGeom>
          <a:noFill/>
          <a:ln w="5715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601" name="Freeform 9"/>
          <p:cNvSpPr/>
          <p:nvPr/>
        </p:nvSpPr>
        <p:spPr bwMode="auto">
          <a:xfrm>
            <a:off x="5998099" y="3770312"/>
            <a:ext cx="747713" cy="1352550"/>
          </a:xfrm>
          <a:custGeom>
            <a:avLst/>
            <a:gdLst>
              <a:gd name="T0" fmla="*/ 173 w 471"/>
              <a:gd name="T1" fmla="*/ 428 h 852"/>
              <a:gd name="T2" fmla="*/ 137 w 471"/>
              <a:gd name="T3" fmla="*/ 373 h 852"/>
              <a:gd name="T4" fmla="*/ 91 w 471"/>
              <a:gd name="T5" fmla="*/ 264 h 852"/>
              <a:gd name="T6" fmla="*/ 45 w 471"/>
              <a:gd name="T7" fmla="*/ 163 h 852"/>
              <a:gd name="T8" fmla="*/ 36 w 471"/>
              <a:gd name="T9" fmla="*/ 136 h 852"/>
              <a:gd name="T10" fmla="*/ 18 w 471"/>
              <a:gd name="T11" fmla="*/ 117 h 852"/>
              <a:gd name="T12" fmla="*/ 0 w 471"/>
              <a:gd name="T13" fmla="*/ 63 h 852"/>
              <a:gd name="T14" fmla="*/ 18 w 471"/>
              <a:gd name="T15" fmla="*/ 44 h 852"/>
              <a:gd name="T16" fmla="*/ 73 w 471"/>
              <a:gd name="T17" fmla="*/ 26 h 852"/>
              <a:gd name="T18" fmla="*/ 265 w 471"/>
              <a:gd name="T19" fmla="*/ 81 h 852"/>
              <a:gd name="T20" fmla="*/ 320 w 471"/>
              <a:gd name="T21" fmla="*/ 245 h 852"/>
              <a:gd name="T22" fmla="*/ 338 w 471"/>
              <a:gd name="T23" fmla="*/ 309 h 852"/>
              <a:gd name="T24" fmla="*/ 374 w 471"/>
              <a:gd name="T25" fmla="*/ 355 h 852"/>
              <a:gd name="T26" fmla="*/ 420 w 471"/>
              <a:gd name="T27" fmla="*/ 456 h 852"/>
              <a:gd name="T28" fmla="*/ 457 w 471"/>
              <a:gd name="T29" fmla="*/ 629 h 852"/>
              <a:gd name="T30" fmla="*/ 438 w 471"/>
              <a:gd name="T31" fmla="*/ 785 h 852"/>
              <a:gd name="T32" fmla="*/ 411 w 471"/>
              <a:gd name="T33" fmla="*/ 803 h 852"/>
              <a:gd name="T34" fmla="*/ 384 w 471"/>
              <a:gd name="T35" fmla="*/ 831 h 852"/>
              <a:gd name="T36" fmla="*/ 329 w 471"/>
              <a:gd name="T37" fmla="*/ 849 h 852"/>
              <a:gd name="T38" fmla="*/ 182 w 471"/>
              <a:gd name="T39" fmla="*/ 803 h 852"/>
              <a:gd name="T40" fmla="*/ 146 w 471"/>
              <a:gd name="T41" fmla="*/ 593 h 852"/>
              <a:gd name="T42" fmla="*/ 128 w 471"/>
              <a:gd name="T43" fmla="*/ 383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1" h="852">
                <a:moveTo>
                  <a:pt x="173" y="428"/>
                </a:moveTo>
                <a:cubicBezTo>
                  <a:pt x="145" y="344"/>
                  <a:pt x="191" y="470"/>
                  <a:pt x="137" y="373"/>
                </a:cubicBezTo>
                <a:cubicBezTo>
                  <a:pt x="116" y="335"/>
                  <a:pt x="115" y="300"/>
                  <a:pt x="91" y="264"/>
                </a:cubicBezTo>
                <a:cubicBezTo>
                  <a:pt x="77" y="222"/>
                  <a:pt x="75" y="192"/>
                  <a:pt x="45" y="163"/>
                </a:cubicBezTo>
                <a:cubicBezTo>
                  <a:pt x="42" y="154"/>
                  <a:pt x="41" y="144"/>
                  <a:pt x="36" y="136"/>
                </a:cubicBezTo>
                <a:cubicBezTo>
                  <a:pt x="32" y="128"/>
                  <a:pt x="22" y="125"/>
                  <a:pt x="18" y="117"/>
                </a:cubicBezTo>
                <a:cubicBezTo>
                  <a:pt x="10" y="100"/>
                  <a:pt x="0" y="63"/>
                  <a:pt x="0" y="63"/>
                </a:cubicBezTo>
                <a:cubicBezTo>
                  <a:pt x="6" y="57"/>
                  <a:pt x="10" y="48"/>
                  <a:pt x="18" y="44"/>
                </a:cubicBezTo>
                <a:cubicBezTo>
                  <a:pt x="35" y="35"/>
                  <a:pt x="73" y="26"/>
                  <a:pt x="73" y="26"/>
                </a:cubicBezTo>
                <a:cubicBezTo>
                  <a:pt x="347" y="41"/>
                  <a:pt x="179" y="0"/>
                  <a:pt x="265" y="81"/>
                </a:cubicBezTo>
                <a:cubicBezTo>
                  <a:pt x="283" y="136"/>
                  <a:pt x="300" y="191"/>
                  <a:pt x="320" y="245"/>
                </a:cubicBezTo>
                <a:cubicBezTo>
                  <a:pt x="325" y="257"/>
                  <a:pt x="330" y="295"/>
                  <a:pt x="338" y="309"/>
                </a:cubicBezTo>
                <a:cubicBezTo>
                  <a:pt x="370" y="363"/>
                  <a:pt x="343" y="287"/>
                  <a:pt x="374" y="355"/>
                </a:cubicBezTo>
                <a:cubicBezTo>
                  <a:pt x="393" y="396"/>
                  <a:pt x="390" y="425"/>
                  <a:pt x="420" y="456"/>
                </a:cubicBezTo>
                <a:cubicBezTo>
                  <a:pt x="434" y="514"/>
                  <a:pt x="445" y="571"/>
                  <a:pt x="457" y="629"/>
                </a:cubicBezTo>
                <a:cubicBezTo>
                  <a:pt x="453" y="681"/>
                  <a:pt x="471" y="744"/>
                  <a:pt x="438" y="785"/>
                </a:cubicBezTo>
                <a:cubicBezTo>
                  <a:pt x="431" y="793"/>
                  <a:pt x="419" y="796"/>
                  <a:pt x="411" y="803"/>
                </a:cubicBezTo>
                <a:cubicBezTo>
                  <a:pt x="401" y="811"/>
                  <a:pt x="395" y="825"/>
                  <a:pt x="384" y="831"/>
                </a:cubicBezTo>
                <a:cubicBezTo>
                  <a:pt x="367" y="840"/>
                  <a:pt x="329" y="849"/>
                  <a:pt x="329" y="849"/>
                </a:cubicBezTo>
                <a:cubicBezTo>
                  <a:pt x="241" y="841"/>
                  <a:pt x="234" y="852"/>
                  <a:pt x="182" y="803"/>
                </a:cubicBezTo>
                <a:cubicBezTo>
                  <a:pt x="146" y="695"/>
                  <a:pt x="158" y="831"/>
                  <a:pt x="146" y="593"/>
                </a:cubicBezTo>
                <a:cubicBezTo>
                  <a:pt x="136" y="393"/>
                  <a:pt x="166" y="458"/>
                  <a:pt x="128" y="383"/>
                </a:cubicBezTo>
              </a:path>
            </a:pathLst>
          </a:custGeom>
          <a:noFill/>
          <a:ln w="3810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602" name="Freeform 10"/>
          <p:cNvSpPr/>
          <p:nvPr/>
        </p:nvSpPr>
        <p:spPr bwMode="auto">
          <a:xfrm>
            <a:off x="4438923" y="5473322"/>
            <a:ext cx="2431504" cy="1201377"/>
          </a:xfrm>
          <a:custGeom>
            <a:avLst/>
            <a:gdLst>
              <a:gd name="T0" fmla="*/ 4 w 1331"/>
              <a:gd name="T1" fmla="*/ 475 h 564"/>
              <a:gd name="T2" fmla="*/ 288 w 1331"/>
              <a:gd name="T3" fmla="*/ 402 h 564"/>
              <a:gd name="T4" fmla="*/ 342 w 1331"/>
              <a:gd name="T5" fmla="*/ 329 h 564"/>
              <a:gd name="T6" fmla="*/ 470 w 1331"/>
              <a:gd name="T7" fmla="*/ 292 h 564"/>
              <a:gd name="T8" fmla="*/ 525 w 1331"/>
              <a:gd name="T9" fmla="*/ 274 h 564"/>
              <a:gd name="T10" fmla="*/ 553 w 1331"/>
              <a:gd name="T11" fmla="*/ 265 h 564"/>
              <a:gd name="T12" fmla="*/ 571 w 1331"/>
              <a:gd name="T13" fmla="*/ 237 h 564"/>
              <a:gd name="T14" fmla="*/ 626 w 1331"/>
              <a:gd name="T15" fmla="*/ 219 h 564"/>
              <a:gd name="T16" fmla="*/ 653 w 1331"/>
              <a:gd name="T17" fmla="*/ 201 h 564"/>
              <a:gd name="T18" fmla="*/ 681 w 1331"/>
              <a:gd name="T19" fmla="*/ 192 h 564"/>
              <a:gd name="T20" fmla="*/ 726 w 1331"/>
              <a:gd name="T21" fmla="*/ 164 h 564"/>
              <a:gd name="T22" fmla="*/ 854 w 1331"/>
              <a:gd name="T23" fmla="*/ 82 h 564"/>
              <a:gd name="T24" fmla="*/ 909 w 1331"/>
              <a:gd name="T25" fmla="*/ 64 h 564"/>
              <a:gd name="T26" fmla="*/ 937 w 1331"/>
              <a:gd name="T27" fmla="*/ 55 h 564"/>
              <a:gd name="T28" fmla="*/ 1083 w 1331"/>
              <a:gd name="T29" fmla="*/ 0 h 564"/>
              <a:gd name="T30" fmla="*/ 1302 w 1331"/>
              <a:gd name="T31" fmla="*/ 45 h 564"/>
              <a:gd name="T32" fmla="*/ 1220 w 1331"/>
              <a:gd name="T33" fmla="*/ 173 h 564"/>
              <a:gd name="T34" fmla="*/ 1083 w 1331"/>
              <a:gd name="T35" fmla="*/ 219 h 564"/>
              <a:gd name="T36" fmla="*/ 1028 w 1331"/>
              <a:gd name="T37" fmla="*/ 237 h 564"/>
              <a:gd name="T38" fmla="*/ 928 w 1331"/>
              <a:gd name="T39" fmla="*/ 283 h 564"/>
              <a:gd name="T40" fmla="*/ 681 w 1331"/>
              <a:gd name="T41" fmla="*/ 365 h 564"/>
              <a:gd name="T42" fmla="*/ 544 w 1331"/>
              <a:gd name="T43" fmla="*/ 411 h 564"/>
              <a:gd name="T44" fmla="*/ 489 w 1331"/>
              <a:gd name="T45" fmla="*/ 429 h 564"/>
              <a:gd name="T46" fmla="*/ 379 w 1331"/>
              <a:gd name="T47" fmla="*/ 475 h 564"/>
              <a:gd name="T48" fmla="*/ 324 w 1331"/>
              <a:gd name="T49" fmla="*/ 493 h 564"/>
              <a:gd name="T50" fmla="*/ 214 w 1331"/>
              <a:gd name="T51" fmla="*/ 548 h 564"/>
              <a:gd name="T52" fmla="*/ 13 w 1331"/>
              <a:gd name="T53" fmla="*/ 512 h 564"/>
              <a:gd name="T54" fmla="*/ 4 w 1331"/>
              <a:gd name="T55" fmla="*/ 484 h 564"/>
              <a:gd name="T56" fmla="*/ 4 w 1331"/>
              <a:gd name="T57" fmla="*/ 475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1" h="564">
                <a:moveTo>
                  <a:pt x="4" y="475"/>
                </a:moveTo>
                <a:cubicBezTo>
                  <a:pt x="95" y="446"/>
                  <a:pt x="194" y="420"/>
                  <a:pt x="288" y="402"/>
                </a:cubicBezTo>
                <a:cubicBezTo>
                  <a:pt x="301" y="383"/>
                  <a:pt x="324" y="343"/>
                  <a:pt x="342" y="329"/>
                </a:cubicBezTo>
                <a:cubicBezTo>
                  <a:pt x="350" y="323"/>
                  <a:pt x="456" y="297"/>
                  <a:pt x="470" y="292"/>
                </a:cubicBezTo>
                <a:cubicBezTo>
                  <a:pt x="488" y="286"/>
                  <a:pt x="507" y="280"/>
                  <a:pt x="525" y="274"/>
                </a:cubicBezTo>
                <a:cubicBezTo>
                  <a:pt x="534" y="271"/>
                  <a:pt x="553" y="265"/>
                  <a:pt x="553" y="265"/>
                </a:cubicBezTo>
                <a:cubicBezTo>
                  <a:pt x="559" y="256"/>
                  <a:pt x="562" y="243"/>
                  <a:pt x="571" y="237"/>
                </a:cubicBezTo>
                <a:cubicBezTo>
                  <a:pt x="587" y="227"/>
                  <a:pt x="626" y="219"/>
                  <a:pt x="626" y="219"/>
                </a:cubicBezTo>
                <a:cubicBezTo>
                  <a:pt x="635" y="213"/>
                  <a:pt x="643" y="206"/>
                  <a:pt x="653" y="201"/>
                </a:cubicBezTo>
                <a:cubicBezTo>
                  <a:pt x="662" y="197"/>
                  <a:pt x="673" y="197"/>
                  <a:pt x="681" y="192"/>
                </a:cubicBezTo>
                <a:cubicBezTo>
                  <a:pt x="745" y="153"/>
                  <a:pt x="647" y="190"/>
                  <a:pt x="726" y="164"/>
                </a:cubicBezTo>
                <a:cubicBezTo>
                  <a:pt x="758" y="134"/>
                  <a:pt x="814" y="100"/>
                  <a:pt x="854" y="82"/>
                </a:cubicBezTo>
                <a:cubicBezTo>
                  <a:pt x="872" y="74"/>
                  <a:pt x="891" y="70"/>
                  <a:pt x="909" y="64"/>
                </a:cubicBezTo>
                <a:cubicBezTo>
                  <a:pt x="918" y="61"/>
                  <a:pt x="937" y="55"/>
                  <a:pt x="937" y="55"/>
                </a:cubicBezTo>
                <a:cubicBezTo>
                  <a:pt x="980" y="25"/>
                  <a:pt x="1032" y="12"/>
                  <a:pt x="1083" y="0"/>
                </a:cubicBezTo>
                <a:cubicBezTo>
                  <a:pt x="1165" y="6"/>
                  <a:pt x="1235" y="0"/>
                  <a:pt x="1302" y="45"/>
                </a:cubicBezTo>
                <a:cubicBezTo>
                  <a:pt x="1331" y="127"/>
                  <a:pt x="1288" y="151"/>
                  <a:pt x="1220" y="173"/>
                </a:cubicBezTo>
                <a:cubicBezTo>
                  <a:pt x="1179" y="202"/>
                  <a:pt x="1131" y="207"/>
                  <a:pt x="1083" y="219"/>
                </a:cubicBezTo>
                <a:cubicBezTo>
                  <a:pt x="1064" y="224"/>
                  <a:pt x="1028" y="237"/>
                  <a:pt x="1028" y="237"/>
                </a:cubicBezTo>
                <a:cubicBezTo>
                  <a:pt x="1001" y="266"/>
                  <a:pt x="965" y="271"/>
                  <a:pt x="928" y="283"/>
                </a:cubicBezTo>
                <a:cubicBezTo>
                  <a:pt x="846" y="310"/>
                  <a:pt x="763" y="337"/>
                  <a:pt x="681" y="365"/>
                </a:cubicBezTo>
                <a:cubicBezTo>
                  <a:pt x="635" y="381"/>
                  <a:pt x="590" y="396"/>
                  <a:pt x="544" y="411"/>
                </a:cubicBezTo>
                <a:cubicBezTo>
                  <a:pt x="526" y="417"/>
                  <a:pt x="489" y="429"/>
                  <a:pt x="489" y="429"/>
                </a:cubicBezTo>
                <a:cubicBezTo>
                  <a:pt x="455" y="452"/>
                  <a:pt x="418" y="462"/>
                  <a:pt x="379" y="475"/>
                </a:cubicBezTo>
                <a:cubicBezTo>
                  <a:pt x="361" y="481"/>
                  <a:pt x="324" y="493"/>
                  <a:pt x="324" y="493"/>
                </a:cubicBezTo>
                <a:cubicBezTo>
                  <a:pt x="296" y="522"/>
                  <a:pt x="253" y="539"/>
                  <a:pt x="214" y="548"/>
                </a:cubicBezTo>
                <a:cubicBezTo>
                  <a:pt x="137" y="544"/>
                  <a:pt x="67" y="564"/>
                  <a:pt x="13" y="512"/>
                </a:cubicBezTo>
                <a:cubicBezTo>
                  <a:pt x="10" y="503"/>
                  <a:pt x="0" y="493"/>
                  <a:pt x="4" y="484"/>
                </a:cubicBezTo>
                <a:cubicBezTo>
                  <a:pt x="10" y="472"/>
                  <a:pt x="71" y="475"/>
                  <a:pt x="4" y="475"/>
                </a:cubicBezTo>
                <a:close/>
              </a:path>
            </a:pathLst>
          </a:custGeom>
          <a:noFill/>
          <a:ln w="5715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AutoShape 24"/>
          <p:cNvSpPr>
            <a:spLocks noChangeArrowheads="1"/>
          </p:cNvSpPr>
          <p:nvPr/>
        </p:nvSpPr>
        <p:spPr bwMode="auto">
          <a:xfrm>
            <a:off x="4419600" y="1295400"/>
            <a:ext cx="2470150" cy="871538"/>
          </a:xfrm>
          <a:prstGeom prst="wedgeRoundRectCallout">
            <a:avLst>
              <a:gd name="adj1" fmla="val -137148"/>
              <a:gd name="adj2" fmla="val -49051"/>
              <a:gd name="adj3" fmla="val 16667"/>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dirty="0">
                <a:solidFill>
                  <a:srgbClr val="000066"/>
                </a:solidFill>
                <a:latin typeface="Times New Roman" panose="02020603050405020304" pitchFamily="18" charset="0"/>
                <a:cs typeface="Times New Roman" panose="02020603050405020304" pitchFamily="18" charset="0"/>
              </a:rPr>
              <a:t>Đồng bằng </a:t>
            </a:r>
            <a:endParaRPr lang="vi-VN" sz="2000" b="1" dirty="0">
              <a:solidFill>
                <a:srgbClr val="000066"/>
              </a:solidFill>
              <a:latin typeface="Times New Roman" panose="02020603050405020304" pitchFamily="18" charset="0"/>
              <a:cs typeface="Times New Roman" panose="02020603050405020304" pitchFamily="18" charset="0"/>
            </a:endParaRPr>
          </a:p>
          <a:p>
            <a:pPr algn="ctr"/>
            <a:r>
              <a:rPr lang="vi-VN" sz="2000" b="1" dirty="0">
                <a:solidFill>
                  <a:srgbClr val="000066"/>
                </a:solidFill>
                <a:latin typeface="Times New Roman" panose="02020603050405020304" pitchFamily="18" charset="0"/>
                <a:cs typeface="Times New Roman" panose="02020603050405020304" pitchFamily="18" charset="0"/>
              </a:rPr>
              <a:t>Thanh-Nghệ-Tĩnh</a:t>
            </a:r>
            <a:endParaRPr lang="en-US" sz="2000" b="1" dirty="0">
              <a:solidFill>
                <a:srgbClr val="000066"/>
              </a:solidFill>
              <a:latin typeface="Times New Roman" panose="02020603050405020304" pitchFamily="18" charset="0"/>
              <a:cs typeface="Times New Roman" panose="02020603050405020304" pitchFamily="18" charset="0"/>
            </a:endParaRPr>
          </a:p>
        </p:txBody>
      </p:sp>
      <p:sp>
        <p:nvSpPr>
          <p:cNvPr id="11" name="AutoShape 24"/>
          <p:cNvSpPr>
            <a:spLocks noChangeArrowheads="1"/>
          </p:cNvSpPr>
          <p:nvPr/>
        </p:nvSpPr>
        <p:spPr bwMode="auto">
          <a:xfrm>
            <a:off x="6733730" y="2286000"/>
            <a:ext cx="2410270" cy="871538"/>
          </a:xfrm>
          <a:prstGeom prst="wedgeRoundRectCallout">
            <a:avLst>
              <a:gd name="adj1" fmla="val -161086"/>
              <a:gd name="adj2" fmla="val -27141"/>
              <a:gd name="adj3" fmla="val 16667"/>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dirty="0">
                <a:solidFill>
                  <a:srgbClr val="000066"/>
                </a:solidFill>
                <a:latin typeface="Times New Roman" panose="02020603050405020304" pitchFamily="18" charset="0"/>
                <a:cs typeface="Times New Roman" panose="02020603050405020304" pitchFamily="18" charset="0"/>
              </a:rPr>
              <a:t>Đồng bằng </a:t>
            </a:r>
            <a:endParaRPr lang="vi-VN" sz="2000" b="1" dirty="0">
              <a:solidFill>
                <a:srgbClr val="000066"/>
              </a:solidFill>
              <a:latin typeface="Times New Roman" panose="02020603050405020304" pitchFamily="18" charset="0"/>
              <a:cs typeface="Times New Roman" panose="02020603050405020304" pitchFamily="18" charset="0"/>
            </a:endParaRPr>
          </a:p>
          <a:p>
            <a:pPr algn="ctr"/>
            <a:r>
              <a:rPr lang="vi-VN" sz="2000" b="1" dirty="0">
                <a:solidFill>
                  <a:srgbClr val="000066"/>
                </a:solidFill>
                <a:latin typeface="Times New Roman" panose="02020603050405020304" pitchFamily="18" charset="0"/>
                <a:cs typeface="Times New Roman" panose="02020603050405020304" pitchFamily="18" charset="0"/>
              </a:rPr>
              <a:t>Bình-Trị-Thiên</a:t>
            </a:r>
            <a:endParaRPr lang="en-US" sz="2000" b="1" dirty="0">
              <a:solidFill>
                <a:srgbClr val="000066"/>
              </a:solidFill>
              <a:latin typeface="Times New Roman" panose="02020603050405020304" pitchFamily="18" charset="0"/>
              <a:cs typeface="Times New Roman" panose="02020603050405020304" pitchFamily="18" charset="0"/>
            </a:endParaRPr>
          </a:p>
        </p:txBody>
      </p:sp>
      <p:sp>
        <p:nvSpPr>
          <p:cNvPr id="12" name="AutoShape 24"/>
          <p:cNvSpPr>
            <a:spLocks noChangeArrowheads="1"/>
          </p:cNvSpPr>
          <p:nvPr/>
        </p:nvSpPr>
        <p:spPr bwMode="auto">
          <a:xfrm>
            <a:off x="7415808" y="3505200"/>
            <a:ext cx="1728192" cy="741115"/>
          </a:xfrm>
          <a:prstGeom prst="wedgeRoundRectCallout">
            <a:avLst>
              <a:gd name="adj1" fmla="val -133558"/>
              <a:gd name="adj2" fmla="val -30926"/>
              <a:gd name="adj3" fmla="val 16667"/>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a:solidFill>
                  <a:srgbClr val="000066"/>
                </a:solidFill>
                <a:latin typeface="Times New Roman" panose="02020603050405020304" pitchFamily="18" charset="0"/>
                <a:cs typeface="Times New Roman" panose="02020603050405020304" pitchFamily="18" charset="0"/>
              </a:rPr>
              <a:t>Đồng bằng </a:t>
            </a:r>
            <a:endParaRPr lang="vi-VN" sz="2000" b="1">
              <a:solidFill>
                <a:srgbClr val="000066"/>
              </a:solidFill>
              <a:latin typeface="Times New Roman" panose="02020603050405020304" pitchFamily="18" charset="0"/>
              <a:cs typeface="Times New Roman" panose="02020603050405020304" pitchFamily="18" charset="0"/>
            </a:endParaRPr>
          </a:p>
          <a:p>
            <a:pPr algn="ctr"/>
            <a:r>
              <a:rPr lang="vi-VN" sz="2000" b="1">
                <a:solidFill>
                  <a:srgbClr val="000066"/>
                </a:solidFill>
                <a:latin typeface="Times New Roman" panose="02020603050405020304" pitchFamily="18" charset="0"/>
                <a:cs typeface="Times New Roman" panose="02020603050405020304" pitchFamily="18" charset="0"/>
              </a:rPr>
              <a:t>Nam-Ngãi</a:t>
            </a:r>
            <a:endParaRPr lang="en-US" sz="2000" b="1">
              <a:solidFill>
                <a:srgbClr val="000066"/>
              </a:solidFill>
              <a:latin typeface="Times New Roman" panose="02020603050405020304" pitchFamily="18" charset="0"/>
              <a:cs typeface="Times New Roman" panose="02020603050405020304" pitchFamily="18" charset="0"/>
            </a:endParaRPr>
          </a:p>
        </p:txBody>
      </p:sp>
      <p:sp>
        <p:nvSpPr>
          <p:cNvPr id="13" name="AutoShape 24"/>
          <p:cNvSpPr>
            <a:spLocks noChangeArrowheads="1"/>
          </p:cNvSpPr>
          <p:nvPr/>
        </p:nvSpPr>
        <p:spPr bwMode="auto">
          <a:xfrm>
            <a:off x="6934201" y="4495800"/>
            <a:ext cx="2209799" cy="871538"/>
          </a:xfrm>
          <a:prstGeom prst="wedgeRoundRectCallout">
            <a:avLst>
              <a:gd name="adj1" fmla="val -74330"/>
              <a:gd name="adj2" fmla="val -26796"/>
              <a:gd name="adj3" fmla="val 16667"/>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2000" b="1" dirty="0">
                <a:solidFill>
                  <a:srgbClr val="000066"/>
                </a:solidFill>
                <a:latin typeface="Times New Roman" panose="02020603050405020304" pitchFamily="18" charset="0"/>
                <a:cs typeface="Times New Roman" panose="02020603050405020304" pitchFamily="18" charset="0"/>
              </a:rPr>
              <a:t>Đồng bằng Bình Phú-Khánh Hòa</a:t>
            </a:r>
            <a:endParaRPr lang="en-US" sz="2000" b="1" dirty="0">
              <a:solidFill>
                <a:srgbClr val="000066"/>
              </a:solidFill>
              <a:latin typeface="Times New Roman" panose="02020603050405020304" pitchFamily="18" charset="0"/>
              <a:cs typeface="Times New Roman" panose="02020603050405020304" pitchFamily="18" charset="0"/>
            </a:endParaRPr>
          </a:p>
        </p:txBody>
      </p:sp>
      <p:sp>
        <p:nvSpPr>
          <p:cNvPr id="14" name="AutoShape 24"/>
          <p:cNvSpPr>
            <a:spLocks noChangeArrowheads="1"/>
          </p:cNvSpPr>
          <p:nvPr/>
        </p:nvSpPr>
        <p:spPr bwMode="auto">
          <a:xfrm>
            <a:off x="6851104" y="5943600"/>
            <a:ext cx="2064296" cy="914400"/>
          </a:xfrm>
          <a:prstGeom prst="wedgeRoundRectCallout">
            <a:avLst>
              <a:gd name="adj1" fmla="val -89187"/>
              <a:gd name="adj2" fmla="val -30102"/>
              <a:gd name="adj3" fmla="val 16667"/>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b="1" dirty="0">
                <a:solidFill>
                  <a:srgbClr val="000066"/>
                </a:solidFill>
                <a:latin typeface="Times New Roman" panose="02020603050405020304" pitchFamily="18" charset="0"/>
                <a:cs typeface="Times New Roman" panose="02020603050405020304" pitchFamily="18" charset="0"/>
              </a:rPr>
              <a:t>Đồng bằng </a:t>
            </a:r>
            <a:endParaRPr lang="vi-VN" b="1" dirty="0">
              <a:solidFill>
                <a:srgbClr val="000066"/>
              </a:solidFill>
              <a:latin typeface="Times New Roman" panose="02020603050405020304" pitchFamily="18" charset="0"/>
              <a:cs typeface="Times New Roman" panose="02020603050405020304" pitchFamily="18" charset="0"/>
            </a:endParaRPr>
          </a:p>
          <a:p>
            <a:pPr algn="ctr"/>
            <a:r>
              <a:rPr lang="vi-VN" b="1" dirty="0">
                <a:solidFill>
                  <a:srgbClr val="000066"/>
                </a:solidFill>
                <a:latin typeface="Times New Roman" panose="02020603050405020304" pitchFamily="18" charset="0"/>
                <a:cs typeface="Times New Roman" panose="02020603050405020304" pitchFamily="18" charset="0"/>
              </a:rPr>
              <a:t>Bình Thuận-Ninh Thuận</a:t>
            </a:r>
            <a:endParaRPr lang="en-US" b="1" dirty="0">
              <a:solidFill>
                <a:srgbClr val="000066"/>
              </a:solidFill>
              <a:latin typeface="Times New Roman" panose="02020603050405020304" pitchFamily="18" charset="0"/>
              <a:cs typeface="Times New Roman" panose="02020603050405020304" pitchFamily="18" charset="0"/>
            </a:endParaRPr>
          </a:p>
        </p:txBody>
      </p:sp>
      <p:sp>
        <p:nvSpPr>
          <p:cNvPr id="15" name="Oval 14"/>
          <p:cNvSpPr/>
          <p:nvPr/>
        </p:nvSpPr>
        <p:spPr>
          <a:xfrm rot="10800000" flipV="1">
            <a:off x="-339733" y="2392938"/>
            <a:ext cx="10280665" cy="151216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Quan </a:t>
            </a:r>
            <a:r>
              <a:rPr lang="en-US" sz="2400" b="1" dirty="0" err="1">
                <a:solidFill>
                  <a:schemeClr val="tx1"/>
                </a:solidFill>
                <a:latin typeface="Times New Roman" panose="02020603050405020304" pitchFamily="18" charset="0"/>
                <a:cs typeface="Times New Roman" panose="02020603050405020304" pitchFamily="18" charset="0"/>
              </a:rPr>
              <a:t>sát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1,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hãy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duyên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miền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theo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Bắc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Nam.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06996" name="Text Box 148"/>
          <p:cNvSpPr txBox="1">
            <a:spLocks noChangeArrowheads="1"/>
          </p:cNvSpPr>
          <p:nvPr/>
        </p:nvSpPr>
        <p:spPr bwMode="auto">
          <a:xfrm>
            <a:off x="0" y="-76200"/>
            <a:ext cx="9276715" cy="52197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eaLnBrk="0" hangingPunct="0">
              <a:spcBef>
                <a:spcPct val="50000"/>
              </a:spcBef>
            </a:pPr>
            <a:r>
              <a:rPr lang="en-US" altLang="en-US" sz="2800" b="1" dirty="0">
                <a:latin typeface="Times New Roman" panose="02020603050405020304" pitchFamily="18" charset="0"/>
              </a:rPr>
              <a:t>1.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đồng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bằng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nhỏ</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hẹp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với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nhiều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cồn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ven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biển</a:t>
            </a:r>
            <a:endParaRPr lang="en-US" altLang="en-US" sz="2800" b="1" dirty="0" err="1">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sndAc>
          <p:stSnd>
            <p:snd r:embed="rId2" name="chimes.wav"/>
          </p:stSnd>
        </p:sndAc>
      </p:transition>
    </mc:Choice>
    <mc:Fallback>
      <p:transition spd="slow">
        <p:blinds dir="vert"/>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22597"/>
                                        </p:tgtEl>
                                        <p:attrNameLst>
                                          <p:attrName>style.visibility</p:attrName>
                                        </p:attrNameLst>
                                      </p:cBhvr>
                                      <p:to>
                                        <p:strVal val="visible"/>
                                      </p:to>
                                    </p:set>
                                    <p:animEffect transition="in" filter="fade">
                                      <p:cBhvr>
                                        <p:cTn id="17" dur="1000"/>
                                        <p:tgtEl>
                                          <p:spTgt spid="622597"/>
                                        </p:tgtEl>
                                      </p:cBhvr>
                                    </p:animEffect>
                                    <p:anim calcmode="lin" valueType="num">
                                      <p:cBhvr>
                                        <p:cTn id="18" dur="1000" fill="hold"/>
                                        <p:tgtEl>
                                          <p:spTgt spid="622597"/>
                                        </p:tgtEl>
                                        <p:attrNameLst>
                                          <p:attrName>ppt_x</p:attrName>
                                        </p:attrNameLst>
                                      </p:cBhvr>
                                      <p:tavLst>
                                        <p:tav tm="0">
                                          <p:val>
                                            <p:strVal val="#ppt_x"/>
                                          </p:val>
                                        </p:tav>
                                        <p:tav tm="100000">
                                          <p:val>
                                            <p:strVal val="#ppt_x"/>
                                          </p:val>
                                        </p:tav>
                                      </p:tavLst>
                                    </p:anim>
                                    <p:anim calcmode="lin" valueType="num">
                                      <p:cBhvr>
                                        <p:cTn id="19" dur="1000" fill="hold"/>
                                        <p:tgtEl>
                                          <p:spTgt spid="62259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22598"/>
                                        </p:tgtEl>
                                        <p:attrNameLst>
                                          <p:attrName>style.visibility</p:attrName>
                                        </p:attrNameLst>
                                      </p:cBhvr>
                                      <p:to>
                                        <p:strVal val="visible"/>
                                      </p:to>
                                    </p:set>
                                    <p:animEffect transition="in" filter="barn(inVertical)">
                                      <p:cBhvr>
                                        <p:cTn id="31" dur="500"/>
                                        <p:tgtEl>
                                          <p:spTgt spid="62259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22600"/>
                                        </p:tgtEl>
                                        <p:attrNameLst>
                                          <p:attrName>style.visibility</p:attrName>
                                        </p:attrNameLst>
                                      </p:cBhvr>
                                      <p:to>
                                        <p:strVal val="visible"/>
                                      </p:to>
                                    </p:set>
                                    <p:animEffect transition="in" filter="circle(in)">
                                      <p:cBhvr>
                                        <p:cTn id="41" dur="2000"/>
                                        <p:tgtEl>
                                          <p:spTgt spid="62260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622601"/>
                                        </p:tgtEl>
                                        <p:attrNameLst>
                                          <p:attrName>style.visibility</p:attrName>
                                        </p:attrNameLst>
                                      </p:cBhvr>
                                      <p:to>
                                        <p:strVal val="visible"/>
                                      </p:to>
                                    </p:set>
                                    <p:animEffect transition="in" filter="wheel(1)">
                                      <p:cBhvr>
                                        <p:cTn id="51" dur="2000"/>
                                        <p:tgtEl>
                                          <p:spTgt spid="622601"/>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heel(1)">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622602"/>
                                        </p:tgtEl>
                                        <p:attrNameLst>
                                          <p:attrName>style.visibility</p:attrName>
                                        </p:attrNameLst>
                                      </p:cBhvr>
                                      <p:to>
                                        <p:strVal val="visible"/>
                                      </p:to>
                                    </p:set>
                                    <p:animEffect transition="in" filter="wheel(1)">
                                      <p:cBhvr>
                                        <p:cTn id="61" dur="2000"/>
                                        <p:tgtEl>
                                          <p:spTgt spid="622602"/>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heel(1)">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animBg="1"/>
      <p:bldP spid="622600" grpId="0" animBg="1"/>
      <p:bldP spid="622601" grpId="0" animBg="1"/>
      <p:bldP spid="622602" grpId="0" animBg="1"/>
      <p:bldP spid="10" grpId="0" animBg="1"/>
      <p:bldP spid="11" grpId="0" animBg="1"/>
      <p:bldP spid="12" grpId="0" animBg="1"/>
      <p:bldP spid="13" grpId="0" animBg="1"/>
      <p:bldP spid="14" grpId="0"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6" name="Picture 22"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1225" y="5883275"/>
            <a:ext cx="23860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225" y="5784850"/>
            <a:ext cx="23971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 y="3035300"/>
            <a:ext cx="50292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863" y="4586288"/>
            <a:ext cx="25050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863" y="4557713"/>
            <a:ext cx="222885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9338" y="4321175"/>
            <a:ext cx="22685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925" y="2965450"/>
            <a:ext cx="51863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5950" y="3624263"/>
            <a:ext cx="237648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7375" y="3349625"/>
            <a:ext cx="24653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097" y="2965450"/>
            <a:ext cx="47339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5713" y="2730500"/>
            <a:ext cx="27892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5388" y="2308225"/>
            <a:ext cx="2317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56338" y="1709738"/>
            <a:ext cx="247491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0925" y="2604734"/>
            <a:ext cx="53721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8388" y="1119188"/>
            <a:ext cx="24161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18225" y="569913"/>
            <a:ext cx="23177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8225" y="58738"/>
            <a:ext cx="269081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1563" y="1471613"/>
            <a:ext cx="52451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2425700"/>
            <a:ext cx="2524125"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blinds dir="vert"/>
        <p:sndAc>
          <p:stSnd>
            <p:snd r:embed="rId20" name="chimes.wav"/>
          </p:stSnd>
        </p:sndAc>
      </p:transition>
    </mc:Choice>
    <mc:Fallback>
      <p:transition spd="slow">
        <p:blinds dir="vert"/>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wipe(left)">
                                      <p:cBhvr>
                                        <p:cTn id="7" dur="500"/>
                                        <p:tgtEl>
                                          <p:spTgt spid="215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11"/>
                                        </p:tgtEl>
                                        <p:attrNameLst>
                                          <p:attrName>style.visibility</p:attrName>
                                        </p:attrNameLst>
                                      </p:cBhvr>
                                      <p:to>
                                        <p:strVal val="visible"/>
                                      </p:to>
                                    </p:set>
                                    <p:animEffect transition="in" filter="wipe(left)">
                                      <p:cBhvr>
                                        <p:cTn id="12" dur="500"/>
                                        <p:tgtEl>
                                          <p:spTgt spid="215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wipe(left)">
                                      <p:cBhvr>
                                        <p:cTn id="17" dur="500"/>
                                        <p:tgtEl>
                                          <p:spTgt spid="215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4"/>
                                        </p:tgtEl>
                                        <p:attrNameLst>
                                          <p:attrName>style.visibility</p:attrName>
                                        </p:attrNameLst>
                                      </p:cBhvr>
                                      <p:to>
                                        <p:strVal val="visible"/>
                                      </p:to>
                                    </p:set>
                                    <p:animEffect transition="in" filter="wipe(left)">
                                      <p:cBhvr>
                                        <p:cTn id="22" dur="500"/>
                                        <p:tgtEl>
                                          <p:spTgt spid="215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5"/>
                                        </p:tgtEl>
                                        <p:attrNameLst>
                                          <p:attrName>style.visibility</p:attrName>
                                        </p:attrNameLst>
                                      </p:cBhvr>
                                      <p:to>
                                        <p:strVal val="visible"/>
                                      </p:to>
                                    </p:set>
                                    <p:animEffect transition="in" filter="wipe(left)">
                                      <p:cBhvr>
                                        <p:cTn id="27" dur="500"/>
                                        <p:tgtEl>
                                          <p:spTgt spid="215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wipe(left)">
                                      <p:cBhvr>
                                        <p:cTn id="32" dur="500"/>
                                        <p:tgtEl>
                                          <p:spTgt spid="215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wipe(left)">
                                      <p:cBhvr>
                                        <p:cTn id="47" dur="500"/>
                                        <p:tgtEl>
                                          <p:spTgt spid="215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wipe(left)">
                                      <p:cBhvr>
                                        <p:cTn id="52" dur="500"/>
                                        <p:tgtEl>
                                          <p:spTgt spid="215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23"/>
                                        </p:tgtEl>
                                        <p:attrNameLst>
                                          <p:attrName>style.visibility</p:attrName>
                                        </p:attrNameLst>
                                      </p:cBhvr>
                                      <p:to>
                                        <p:strVal val="visible"/>
                                      </p:to>
                                    </p:set>
                                    <p:animEffect transition="in" filter="wipe(left)">
                                      <p:cBhvr>
                                        <p:cTn id="57" dur="500"/>
                                        <p:tgtEl>
                                          <p:spTgt spid="215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25"/>
                                        </p:tgtEl>
                                        <p:attrNameLst>
                                          <p:attrName>style.visibility</p:attrName>
                                        </p:attrNameLst>
                                      </p:cBhvr>
                                      <p:to>
                                        <p:strVal val="visible"/>
                                      </p:to>
                                    </p:set>
                                    <p:animEffect transition="in" filter="wipe(left)">
                                      <p:cBhvr>
                                        <p:cTn id="62" dur="500"/>
                                        <p:tgtEl>
                                          <p:spTgt spid="215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6"/>
                                        </p:tgtEl>
                                        <p:attrNameLst>
                                          <p:attrName>style.visibility</p:attrName>
                                        </p:attrNameLst>
                                      </p:cBhvr>
                                      <p:to>
                                        <p:strVal val="visible"/>
                                      </p:to>
                                    </p:set>
                                    <p:animEffect transition="in" filter="wipe(left)">
                                      <p:cBhvr>
                                        <p:cTn id="67"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3540" y="665312"/>
            <a:ext cx="4032448"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Thảo luận nhóm đôi trong thời gian 2 phút trả lời câu hỏi:</a:t>
            </a:r>
            <a:endParaRPr lang="vi-VN" sz="3600" dirty="0">
              <a:solidFill>
                <a:schemeClr val="tx1">
                  <a:lumMod val="95000"/>
                  <a:lumOff val="5000"/>
                </a:schemeClr>
              </a:solidFill>
              <a:latin typeface="+mj-lt"/>
            </a:endParaRPr>
          </a:p>
          <a:p>
            <a:pPr algn="ctr"/>
            <a:endParaRPr lang="en-US" sz="3600" dirty="0">
              <a:solidFill>
                <a:schemeClr val="tx1">
                  <a:lumMod val="95000"/>
                  <a:lumOff val="5000"/>
                </a:schemeClr>
              </a:solidFill>
              <a:latin typeface="+mj-lt"/>
            </a:endParaRPr>
          </a:p>
        </p:txBody>
      </p:sp>
      <p:sp>
        <p:nvSpPr>
          <p:cNvPr id="5" name="Heptagon 4"/>
          <p:cNvSpPr/>
          <p:nvPr/>
        </p:nvSpPr>
        <p:spPr>
          <a:xfrm>
            <a:off x="5203697" y="1806116"/>
            <a:ext cx="4248472" cy="1800200"/>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2">
                    <a:lumMod val="10000"/>
                  </a:schemeClr>
                </a:solidFill>
                <a:latin typeface="+mj-lt"/>
              </a:rPr>
              <a:t>1. Em có nhận xét gì về vị trí của các đồng bằng trên?</a:t>
            </a:r>
            <a:endParaRPr lang="en-US" sz="3200" dirty="0">
              <a:solidFill>
                <a:schemeClr val="bg2">
                  <a:lumMod val="10000"/>
                </a:schemeClr>
              </a:solidFill>
              <a:latin typeface="+mj-lt"/>
            </a:endParaRPr>
          </a:p>
        </p:txBody>
      </p:sp>
      <p:sp>
        <p:nvSpPr>
          <p:cNvPr id="6" name="Heptagon 5"/>
          <p:cNvSpPr/>
          <p:nvPr/>
        </p:nvSpPr>
        <p:spPr>
          <a:xfrm>
            <a:off x="5228384" y="3859780"/>
            <a:ext cx="4248472" cy="1656184"/>
          </a:xfrm>
          <a:prstGeom prst="hep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95000"/>
                    <a:lumOff val="5000"/>
                  </a:schemeClr>
                </a:solidFill>
                <a:latin typeface="+mj-lt"/>
              </a:rPr>
              <a:t>2. Em có nhận xét gì về tên của 5 dải đồng bằng?</a:t>
            </a:r>
            <a:endParaRPr lang="en-US" sz="3200" dirty="0">
              <a:solidFill>
                <a:schemeClr val="tx1">
                  <a:lumMod val="95000"/>
                  <a:lumOff val="5000"/>
                </a:schemeClr>
              </a:solidFill>
              <a:latin typeface="+mj-lt"/>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5" y="260648"/>
            <a:ext cx="4736152"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0"/>
            <a:ext cx="27257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4" y="2706216"/>
            <a:ext cx="3249613"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2650087"/>
            <a:ext cx="14700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157" y="5733256"/>
            <a:ext cx="2828925"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890" y="1061405"/>
            <a:ext cx="2371477" cy="495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sndAc>
          <p:stSnd>
            <p:snd r:embed="rId7" name="chimes.wav"/>
          </p:stSnd>
        </p:sndAc>
      </p:transition>
    </mc:Choice>
    <mc:Fallback>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90">
                                          <p:stCondLst>
                                            <p:cond delay="0"/>
                                          </p:stCondLst>
                                        </p:cTn>
                                        <p:tgtEl>
                                          <p:spTgt spid="4"/>
                                        </p:tgtEl>
                                      </p:cBhvr>
                                    </p:animEffect>
                                    <p:anim calcmode="lin" valueType="num">
                                      <p:cBhvr>
                                        <p:cTn id="12"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7" dur="13">
                                          <p:stCondLst>
                                            <p:cond delay="325"/>
                                          </p:stCondLst>
                                        </p:cTn>
                                        <p:tgtEl>
                                          <p:spTgt spid="4"/>
                                        </p:tgtEl>
                                      </p:cBhvr>
                                      <p:to x="100000" y="60000"/>
                                    </p:animScale>
                                    <p:animScale>
                                      <p:cBhvr>
                                        <p:cTn id="18" dur="83" decel="50000">
                                          <p:stCondLst>
                                            <p:cond delay="338"/>
                                          </p:stCondLst>
                                        </p:cTn>
                                        <p:tgtEl>
                                          <p:spTgt spid="4"/>
                                        </p:tgtEl>
                                      </p:cBhvr>
                                      <p:to x="100000" y="100000"/>
                                    </p:animScale>
                                    <p:animScale>
                                      <p:cBhvr>
                                        <p:cTn id="19" dur="13">
                                          <p:stCondLst>
                                            <p:cond delay="656"/>
                                          </p:stCondLst>
                                        </p:cTn>
                                        <p:tgtEl>
                                          <p:spTgt spid="4"/>
                                        </p:tgtEl>
                                      </p:cBhvr>
                                      <p:to x="100000" y="80000"/>
                                    </p:animScale>
                                    <p:animScale>
                                      <p:cBhvr>
                                        <p:cTn id="20" dur="83" decel="50000">
                                          <p:stCondLst>
                                            <p:cond delay="669"/>
                                          </p:stCondLst>
                                        </p:cTn>
                                        <p:tgtEl>
                                          <p:spTgt spid="4"/>
                                        </p:tgtEl>
                                      </p:cBhvr>
                                      <p:to x="100000" y="100000"/>
                                    </p:animScale>
                                    <p:animScale>
                                      <p:cBhvr>
                                        <p:cTn id="21" dur="13">
                                          <p:stCondLst>
                                            <p:cond delay="821"/>
                                          </p:stCondLst>
                                        </p:cTn>
                                        <p:tgtEl>
                                          <p:spTgt spid="4"/>
                                        </p:tgtEl>
                                      </p:cBhvr>
                                      <p:to x="100000" y="90000"/>
                                    </p:animScale>
                                    <p:animScale>
                                      <p:cBhvr>
                                        <p:cTn id="22" dur="83" decel="50000">
                                          <p:stCondLst>
                                            <p:cond delay="834"/>
                                          </p:stCondLst>
                                        </p:cTn>
                                        <p:tgtEl>
                                          <p:spTgt spid="4"/>
                                        </p:tgtEl>
                                      </p:cBhvr>
                                      <p:to x="100000" y="100000"/>
                                    </p:animScale>
                                    <p:animScale>
                                      <p:cBhvr>
                                        <p:cTn id="23" dur="13">
                                          <p:stCondLst>
                                            <p:cond delay="904"/>
                                          </p:stCondLst>
                                        </p:cTn>
                                        <p:tgtEl>
                                          <p:spTgt spid="4"/>
                                        </p:tgtEl>
                                      </p:cBhvr>
                                      <p:to x="100000" y="95000"/>
                                    </p:animScale>
                                    <p:animScale>
                                      <p:cBhvr>
                                        <p:cTn id="24" dur="83" decel="50000">
                                          <p:stCondLst>
                                            <p:cond delay="917"/>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3080"/>
                                        </p:tgtEl>
                                        <p:attrNameLst>
                                          <p:attrName>style.visibility</p:attrName>
                                        </p:attrNameLst>
                                      </p:cBhvr>
                                      <p:to>
                                        <p:strVal val="visible"/>
                                      </p:to>
                                    </p:set>
                                    <p:animEffect transition="in" filter="wheel(1)">
                                      <p:cBhvr>
                                        <p:cTn id="38" dur="1000"/>
                                        <p:tgtEl>
                                          <p:spTgt spid="308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075"/>
                                        </p:tgtEl>
                                        <p:attrNameLst>
                                          <p:attrName>style.visibility</p:attrName>
                                        </p:attrNameLst>
                                      </p:cBhvr>
                                      <p:to>
                                        <p:strVal val="visible"/>
                                      </p:to>
                                    </p:set>
                                    <p:animEffect transition="in" filter="barn(inVertical)">
                                      <p:cBhvr>
                                        <p:cTn id="43" dur="500"/>
                                        <p:tgtEl>
                                          <p:spTgt spid="30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079"/>
                                        </p:tgtEl>
                                        <p:attrNameLst>
                                          <p:attrName>style.visibility</p:attrName>
                                        </p:attrNameLst>
                                      </p:cBhvr>
                                      <p:to>
                                        <p:strVal val="visible"/>
                                      </p:to>
                                    </p:set>
                                    <p:anim calcmode="lin" valueType="num">
                                      <p:cBhvr>
                                        <p:cTn id="48" dur="500" fill="hold"/>
                                        <p:tgtEl>
                                          <p:spTgt spid="3079"/>
                                        </p:tgtEl>
                                        <p:attrNameLst>
                                          <p:attrName>ppt_w</p:attrName>
                                        </p:attrNameLst>
                                      </p:cBhvr>
                                      <p:tavLst>
                                        <p:tav tm="0">
                                          <p:val>
                                            <p:fltVal val="0"/>
                                          </p:val>
                                        </p:tav>
                                        <p:tav tm="100000">
                                          <p:val>
                                            <p:strVal val="#ppt_w"/>
                                          </p:val>
                                        </p:tav>
                                      </p:tavLst>
                                    </p:anim>
                                    <p:anim calcmode="lin" valueType="num">
                                      <p:cBhvr>
                                        <p:cTn id="49" dur="500" fill="hold"/>
                                        <p:tgtEl>
                                          <p:spTgt spid="3079"/>
                                        </p:tgtEl>
                                        <p:attrNameLst>
                                          <p:attrName>ppt_h</p:attrName>
                                        </p:attrNameLst>
                                      </p:cBhvr>
                                      <p:tavLst>
                                        <p:tav tm="0">
                                          <p:val>
                                            <p:fltVal val="0"/>
                                          </p:val>
                                        </p:tav>
                                        <p:tav tm="100000">
                                          <p:val>
                                            <p:strVal val="#ppt_h"/>
                                          </p:val>
                                        </p:tav>
                                      </p:tavLst>
                                    </p:anim>
                                    <p:animEffect transition="in" filter="fade">
                                      <p:cBhvr>
                                        <p:cTn id="50" dur="500"/>
                                        <p:tgtEl>
                                          <p:spTgt spid="307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animEffect transition="in" filter="circle(in)">
                                      <p:cBhvr>
                                        <p:cTn id="55" dur="1000"/>
                                        <p:tgtEl>
                                          <p:spTgt spid="30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78"/>
                                        </p:tgtEl>
                                        <p:attrNameLst>
                                          <p:attrName>style.visibility</p:attrName>
                                        </p:attrNameLst>
                                      </p:cBhvr>
                                      <p:to>
                                        <p:strVal val="visible"/>
                                      </p:to>
                                    </p:set>
                                    <p:animEffect transition="in" filter="fade">
                                      <p:cBhvr>
                                        <p:cTn id="6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cstate="prin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327720" y="-35558"/>
            <a:ext cx="8640960"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rung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46628" y="853470"/>
            <a:ext cx="6096000" cy="523220"/>
          </a:xfrm>
          <a:prstGeom prst="rect">
            <a:avLst/>
          </a:prstGeom>
          <a:noFill/>
        </p:spPr>
        <p:txBody>
          <a:bodyPr wrap="square" rtlCol="0">
            <a:spAutoFit/>
          </a:bodyPr>
          <a:lstStyle/>
          <a:p>
            <a:pPr eaLnBrk="0" hangingPunct="0">
              <a:spcBef>
                <a:spcPct val="50000"/>
              </a:spcBef>
              <a:defRPr/>
            </a:pPr>
            <a:r>
              <a:rPr lang="en-US" sz="2800" b="1" dirty="0" err="1">
                <a:solidFill>
                  <a:srgbClr val="0070C0"/>
                </a:solidFill>
                <a:latin typeface="Times New Roman" panose="02020603050405020304" pitchFamily="18" charset="0"/>
              </a:rPr>
              <a:t>Nhỏ</a:t>
            </a:r>
            <a:r>
              <a:rPr lang="en-US" sz="2800" b="1" dirty="0">
                <a:solidFill>
                  <a:srgbClr val="0070C0"/>
                </a:solidFill>
                <a:latin typeface="Times New Roman" panose="02020603050405020304" pitchFamily="18" charset="0"/>
              </a:rPr>
              <a:t> h</a:t>
            </a:r>
            <a:r>
              <a:rPr lang="vi-VN" sz="2800" b="1" dirty="0">
                <a:solidFill>
                  <a:srgbClr val="0070C0"/>
                </a:solidFill>
                <a:latin typeface="Times New Roman" panose="02020603050405020304" pitchFamily="18" charset="0"/>
              </a:rPr>
              <a:t>ẹp</a:t>
            </a:r>
            <a:r>
              <a:rPr lang="en-US" sz="2800" b="1" dirty="0">
                <a:solidFill>
                  <a:srgbClr val="0070C0"/>
                </a:solidFill>
                <a:latin typeface="Times New Roman" panose="02020603050405020304" pitchFamily="18" charset="0"/>
              </a:rPr>
              <a:t>.</a:t>
            </a:r>
            <a:endParaRPr lang="en-US" sz="2800" b="1" dirty="0">
              <a:solidFill>
                <a:srgbClr val="0070C0"/>
              </a:solidFill>
              <a:latin typeface="Times New Roman" panose="02020603050405020304" pitchFamily="18" charset="0"/>
            </a:endParaRPr>
          </a:p>
        </p:txBody>
      </p:sp>
      <p:sp>
        <p:nvSpPr>
          <p:cNvPr id="9" name="Text Box 14"/>
          <p:cNvSpPr txBox="1">
            <a:spLocks noChangeArrowheads="1"/>
          </p:cNvSpPr>
          <p:nvPr/>
        </p:nvSpPr>
        <p:spPr bwMode="auto">
          <a:xfrm>
            <a:off x="1018271" y="2074287"/>
            <a:ext cx="5791200" cy="646331"/>
          </a:xfrm>
          <a:prstGeom prst="rect">
            <a:avLst/>
          </a:prstGeom>
          <a:noFill/>
          <a:ln w="9525" algn="ctr">
            <a:noFill/>
            <a:miter lim="800000"/>
          </a:ln>
          <a:effectLst/>
        </p:spPr>
        <p:txBody>
          <a:bodyPr wrap="square">
            <a:spAutoFit/>
          </a:bodyPr>
          <a:lstStyle/>
          <a:p>
            <a:pPr eaLnBrk="0" hangingPunct="0">
              <a:spcBef>
                <a:spcPct val="50000"/>
              </a:spcBef>
              <a:defRPr/>
            </a:pPr>
            <a:r>
              <a:rPr lang="en-US" sz="3600"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Có</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nhiều</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cồn</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cát</a:t>
            </a:r>
            <a:r>
              <a:rPr lang="en-US" sz="2800" b="1" dirty="0">
                <a:solidFill>
                  <a:srgbClr val="0070C0"/>
                </a:solidFill>
                <a:latin typeface="Times New Roman" panose="02020603050405020304" pitchFamily="18" charset="0"/>
              </a:rPr>
              <a:t>.</a:t>
            </a:r>
            <a:endParaRPr lang="en-US" sz="2800" b="1" dirty="0">
              <a:solidFill>
                <a:srgbClr val="0070C0"/>
              </a:solidFill>
              <a:latin typeface="Times New Roman" panose="02020603050405020304" pitchFamily="18" charset="0"/>
            </a:endParaRPr>
          </a:p>
        </p:txBody>
      </p:sp>
      <p:sp>
        <p:nvSpPr>
          <p:cNvPr id="7" name="Right Arrow 6"/>
          <p:cNvSpPr/>
          <p:nvPr/>
        </p:nvSpPr>
        <p:spPr>
          <a:xfrm>
            <a:off x="327720" y="891508"/>
            <a:ext cx="97160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7720" y="1316353"/>
            <a:ext cx="7772400"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Ven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dải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0" name="Right Arrow 9"/>
          <p:cNvSpPr/>
          <p:nvPr/>
        </p:nvSpPr>
        <p:spPr>
          <a:xfrm>
            <a:off x="327720" y="2263035"/>
            <a:ext cx="97160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27720" y="2706266"/>
            <a:ext cx="8640960" cy="138499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14" name="Right Arrow 13"/>
          <p:cNvSpPr/>
          <p:nvPr/>
        </p:nvSpPr>
        <p:spPr>
          <a:xfrm>
            <a:off x="327720" y="3682524"/>
            <a:ext cx="97160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Text Box 14"/>
          <p:cNvSpPr txBox="1">
            <a:spLocks noChangeArrowheads="1"/>
          </p:cNvSpPr>
          <p:nvPr/>
        </p:nvSpPr>
        <p:spPr bwMode="auto">
          <a:xfrm>
            <a:off x="1143000" y="3550960"/>
            <a:ext cx="5791200" cy="646331"/>
          </a:xfrm>
          <a:prstGeom prst="rect">
            <a:avLst/>
          </a:prstGeom>
          <a:noFill/>
          <a:ln w="9525" algn="ctr">
            <a:noFill/>
            <a:miter lim="800000"/>
          </a:ln>
          <a:effectLst/>
        </p:spPr>
        <p:txBody>
          <a:bodyPr wrap="square">
            <a:spAutoFit/>
          </a:bodyPr>
          <a:lstStyle/>
          <a:p>
            <a:pPr eaLnBrk="0" hangingPunct="0">
              <a:spcBef>
                <a:spcPct val="50000"/>
              </a:spcBef>
              <a:defRPr/>
            </a:pPr>
            <a:r>
              <a:rPr lang="en-US" sz="3600"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Trồng</a:t>
            </a:r>
            <a:r>
              <a:rPr lang="en-US" sz="2800" b="1" dirty="0">
                <a:solidFill>
                  <a:srgbClr val="0070C0"/>
                </a:solidFill>
                <a:latin typeface="Times New Roman" panose="02020603050405020304" pitchFamily="18" charset="0"/>
              </a:rPr>
              <a:t> phi lao </a:t>
            </a:r>
            <a:r>
              <a:rPr lang="en-US" sz="2800" b="1" dirty="0" err="1">
                <a:solidFill>
                  <a:srgbClr val="0070C0"/>
                </a:solidFill>
                <a:latin typeface="Times New Roman" panose="02020603050405020304" pitchFamily="18" charset="0"/>
              </a:rPr>
              <a:t>chắn</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cát</a:t>
            </a:r>
            <a:r>
              <a:rPr lang="en-US" sz="2800" b="1" dirty="0">
                <a:solidFill>
                  <a:srgbClr val="0070C0"/>
                </a:solidFill>
                <a:latin typeface="Times New Roman" panose="02020603050405020304" pitchFamily="18" charset="0"/>
              </a:rPr>
              <a:t>.</a:t>
            </a:r>
            <a:endParaRPr lang="en-US" sz="2800" b="1" dirty="0">
              <a:solidFill>
                <a:srgbClr val="0070C0"/>
              </a:solidFill>
              <a:latin typeface="Times New Roman" panose="02020603050405020304" pitchFamily="18" charset="0"/>
            </a:endParaRPr>
          </a:p>
        </p:txBody>
      </p:sp>
      <p:sp>
        <p:nvSpPr>
          <p:cNvPr id="16" name="TextBox 15"/>
          <p:cNvSpPr txBox="1"/>
          <p:nvPr/>
        </p:nvSpPr>
        <p:spPr>
          <a:xfrm>
            <a:off x="327720" y="4153842"/>
            <a:ext cx="8640960"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Vì sao các đồng bằng duyên hải miền Trung có địa hình nhỏ hẹp</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13604" y="5625961"/>
            <a:ext cx="8640960"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Nơi nào thường có các đầm phá</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18" name="Right Arrow 13"/>
          <p:cNvSpPr/>
          <p:nvPr/>
        </p:nvSpPr>
        <p:spPr>
          <a:xfrm>
            <a:off x="313604" y="5053167"/>
            <a:ext cx="97160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Right Arrow 13"/>
          <p:cNvSpPr/>
          <p:nvPr/>
        </p:nvSpPr>
        <p:spPr>
          <a:xfrm>
            <a:off x="335094" y="6201451"/>
            <a:ext cx="97160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0" name="Text Box 14"/>
          <p:cNvSpPr txBox="1">
            <a:spLocks noChangeArrowheads="1"/>
          </p:cNvSpPr>
          <p:nvPr/>
        </p:nvSpPr>
        <p:spPr bwMode="auto">
          <a:xfrm>
            <a:off x="1143000" y="4847364"/>
            <a:ext cx="5791200" cy="646331"/>
          </a:xfrm>
          <a:prstGeom prst="rect">
            <a:avLst/>
          </a:prstGeom>
          <a:noFill/>
          <a:ln w="9525" algn="ctr">
            <a:noFill/>
            <a:miter lim="800000"/>
          </a:ln>
          <a:effectLst/>
        </p:spPr>
        <p:txBody>
          <a:bodyPr wrap="square">
            <a:spAutoFit/>
          </a:bodyPr>
          <a:lstStyle/>
          <a:p>
            <a:pPr eaLnBrk="0" hangingPunct="0">
              <a:spcBef>
                <a:spcPct val="50000"/>
              </a:spcBef>
              <a:defRPr/>
            </a:pPr>
            <a:r>
              <a:rPr lang="en-US" sz="3600" dirty="0">
                <a:solidFill>
                  <a:srgbClr val="0070C0"/>
                </a:solidFill>
                <a:latin typeface="Times New Roman" panose="02020603050405020304" pitchFamily="18" charset="0"/>
              </a:rPr>
              <a:t>  </a:t>
            </a:r>
            <a:r>
              <a:rPr lang="vi-VN" sz="2800" b="1" dirty="0">
                <a:solidFill>
                  <a:srgbClr val="0070C0"/>
                </a:solidFill>
                <a:latin typeface="Times New Roman" panose="02020603050405020304" pitchFamily="18" charset="0"/>
              </a:rPr>
              <a:t>Vì có các dãy núi lan ra sát biển</a:t>
            </a:r>
            <a:r>
              <a:rPr lang="en-US" sz="2800" b="1" dirty="0">
                <a:solidFill>
                  <a:srgbClr val="0070C0"/>
                </a:solidFill>
                <a:latin typeface="Times New Roman" panose="02020603050405020304" pitchFamily="18" charset="0"/>
              </a:rPr>
              <a:t>.</a:t>
            </a:r>
            <a:endParaRPr lang="en-US" sz="2800" b="1" dirty="0">
              <a:solidFill>
                <a:srgbClr val="0070C0"/>
              </a:solidFill>
              <a:latin typeface="Times New Roman" panose="02020603050405020304" pitchFamily="18" charset="0"/>
            </a:endParaRPr>
          </a:p>
        </p:txBody>
      </p:sp>
      <p:sp>
        <p:nvSpPr>
          <p:cNvPr id="21" name="Text Box 14"/>
          <p:cNvSpPr txBox="1">
            <a:spLocks noChangeArrowheads="1"/>
          </p:cNvSpPr>
          <p:nvPr/>
        </p:nvSpPr>
        <p:spPr bwMode="auto">
          <a:xfrm>
            <a:off x="1143000" y="6007274"/>
            <a:ext cx="6399628" cy="646331"/>
          </a:xfrm>
          <a:prstGeom prst="rect">
            <a:avLst/>
          </a:prstGeom>
          <a:noFill/>
          <a:ln w="9525" algn="ctr">
            <a:noFill/>
            <a:miter lim="800000"/>
          </a:ln>
          <a:effectLst/>
        </p:spPr>
        <p:txBody>
          <a:bodyPr wrap="square">
            <a:spAutoFit/>
          </a:bodyPr>
          <a:lstStyle/>
          <a:p>
            <a:pPr eaLnBrk="0" hangingPunct="0">
              <a:spcBef>
                <a:spcPct val="50000"/>
              </a:spcBef>
              <a:defRPr/>
            </a:pPr>
            <a:r>
              <a:rPr lang="en-US" sz="3600" dirty="0">
                <a:solidFill>
                  <a:srgbClr val="0070C0"/>
                </a:solidFill>
                <a:latin typeface="Times New Roman" panose="02020603050405020304" pitchFamily="18" charset="0"/>
              </a:rPr>
              <a:t>  </a:t>
            </a:r>
            <a:r>
              <a:rPr lang="vi-VN" sz="2800" b="1" dirty="0">
                <a:solidFill>
                  <a:srgbClr val="0070C0"/>
                </a:solidFill>
                <a:latin typeface="Times New Roman" panose="02020603050405020304" pitchFamily="18" charset="0"/>
              </a:rPr>
              <a:t>Những vùng trũng thấp ở cửa sông</a:t>
            </a:r>
            <a:r>
              <a:rPr lang="en-US" sz="2800" b="1" dirty="0">
                <a:solidFill>
                  <a:srgbClr val="0070C0"/>
                </a:solidFill>
                <a:latin typeface="Times New Roman" panose="02020603050405020304" pitchFamily="18" charset="0"/>
              </a:rPr>
              <a:t>.</a:t>
            </a:r>
            <a:endParaRPr lang="en-US" sz="2800" b="1" dirty="0">
              <a:solidFill>
                <a:srgbClr val="0070C0"/>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000" fill="hold"/>
                                        <p:tgtEl>
                                          <p:spTgt spid="20"/>
                                        </p:tgtEl>
                                        <p:attrNameLst>
                                          <p:attrName>ppt_x</p:attrName>
                                        </p:attrNameLst>
                                      </p:cBhvr>
                                      <p:tavLst>
                                        <p:tav tm="0">
                                          <p:val>
                                            <p:strVal val="#ppt_x"/>
                                          </p:val>
                                        </p:tav>
                                        <p:tav tm="100000">
                                          <p:val>
                                            <p:strVal val="#ppt_x"/>
                                          </p:val>
                                        </p:tav>
                                      </p:tavLst>
                                    </p:anim>
                                    <p:anim calcmode="lin" valueType="num">
                                      <p:cBhvr additive="base">
                                        <p:cTn id="25"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5"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6" name="Picture 4" descr="a1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4637" y="320675"/>
            <a:ext cx="8594725" cy="6348685"/>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96997" name="Picture 5" descr="a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8" y="188640"/>
            <a:ext cx="8566838" cy="648072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96998" name="Picture 6" descr="a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9" y="0"/>
            <a:ext cx="9168481" cy="6653514"/>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rot="10800000" flipV="1">
            <a:off x="2344242" y="5814855"/>
            <a:ext cx="5324102" cy="79208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FF0000"/>
                </a:solidFill>
                <a:latin typeface="Times New Roman" panose="02020603050405020304" pitchFamily="18" charset="0"/>
                <a:cs typeface="Times New Roman" panose="02020603050405020304" pitchFamily="18" charset="0"/>
              </a:rPr>
              <a:t>Núi lan ra biển</a:t>
            </a:r>
            <a:endParaRPr lang="en-US" sz="4000" b="1">
              <a:solidFill>
                <a:srgbClr val="FF0000"/>
              </a:solidFill>
              <a:latin typeface="Times New Roman" panose="02020603050405020304" pitchFamily="18" charset="0"/>
              <a:cs typeface="Times New Roman" panose="02020603050405020304" pitchFamily="18" charset="0"/>
            </a:endParaRPr>
          </a:p>
        </p:txBody>
      </p:sp>
      <p:pic>
        <p:nvPicPr>
          <p:cNvPr id="60420" name="Picture 4" descr="DESERT"/>
          <p:cNvPicPr>
            <a:picLocks noChangeAspect="1" noChangeArrowheads="1"/>
          </p:cNvPicPr>
          <p:nvPr/>
        </p:nvPicPr>
        <p:blipFill>
          <a:blip r:embed="rId4"/>
          <a:srcRect/>
          <a:stretch>
            <a:fillRect/>
          </a:stretch>
        </p:blipFill>
        <p:spPr bwMode="auto">
          <a:xfrm>
            <a:off x="-25400" y="0"/>
            <a:ext cx="9169400" cy="6858000"/>
          </a:xfrm>
          <a:prstGeom prst="rect">
            <a:avLst/>
          </a:prstGeom>
          <a:noFill/>
          <a:ln w="9525">
            <a:noFill/>
            <a:miter lim="800000"/>
            <a:headEnd/>
            <a:tailEnd/>
          </a:ln>
        </p:spPr>
      </p:pic>
      <p:sp>
        <p:nvSpPr>
          <p:cNvPr id="5" name="Rectangle 3"/>
          <p:cNvSpPr>
            <a:spLocks noChangeArrowheads="1"/>
          </p:cNvSpPr>
          <p:nvPr/>
        </p:nvSpPr>
        <p:spPr bwMode="auto">
          <a:xfrm>
            <a:off x="2743200" y="6034088"/>
            <a:ext cx="3565525" cy="823912"/>
          </a:xfrm>
          <a:prstGeom prst="rect">
            <a:avLst/>
          </a:prstGeom>
          <a:noFill/>
          <a:ln w="9525" algn="ctr">
            <a:noFill/>
            <a:miter lim="800000"/>
          </a:ln>
          <a:effectLst>
            <a:outerShdw dist="56796" dir="1593903" algn="ctr" rotWithShape="0">
              <a:srgbClr val="000066"/>
            </a:outerShdw>
          </a:effectLst>
        </p:spPr>
        <p:txBody>
          <a:bodyPr wrap="none" anchor="ctr"/>
          <a:p>
            <a:pPr algn="ctr">
              <a:defRPr/>
            </a:pPr>
            <a:r>
              <a:rPr lang="en-US" sz="4400" dirty="0">
                <a:solidFill>
                  <a:srgbClr val="FF0000"/>
                </a:solidFill>
              </a:rPr>
              <a:t>CỒN CÁT</a:t>
            </a:r>
            <a:endParaRPr lang="en-US" sz="4400" dirty="0">
              <a:solidFill>
                <a:srgbClr val="FF0000"/>
              </a:solidFill>
            </a:endParaRPr>
          </a:p>
        </p:txBody>
      </p:sp>
      <p:pic>
        <p:nvPicPr>
          <p:cNvPr id="21510" name="Picture 6" descr="tải xuống"/>
          <p:cNvPicPr>
            <a:picLocks noChangeAspect="1" noChangeArrowheads="1"/>
          </p:cNvPicPr>
          <p:nvPr/>
        </p:nvPicPr>
        <p:blipFill>
          <a:blip r:embed="rId5"/>
          <a:srcRect/>
          <a:stretch>
            <a:fillRect/>
          </a:stretch>
        </p:blipFill>
        <p:spPr bwMode="auto">
          <a:xfrm>
            <a:off x="0" y="-27940"/>
            <a:ext cx="9211945" cy="6925310"/>
          </a:xfrm>
          <a:prstGeom prst="rect">
            <a:avLst/>
          </a:prstGeom>
          <a:noFill/>
        </p:spPr>
      </p:pic>
      <p:sp>
        <p:nvSpPr>
          <p:cNvPr id="21507" name="Rectangle 3"/>
          <p:cNvSpPr>
            <a:spLocks noChangeArrowheads="1"/>
          </p:cNvSpPr>
          <p:nvPr/>
        </p:nvSpPr>
        <p:spPr bwMode="auto">
          <a:xfrm>
            <a:off x="0" y="4876800"/>
            <a:ext cx="8991600" cy="1568450"/>
          </a:xfrm>
          <a:prstGeom prst="rect">
            <a:avLst/>
          </a:prstGeom>
          <a:noFill/>
          <a:ln w="9525">
            <a:noFill/>
            <a:miter lim="800000"/>
          </a:ln>
        </p:spPr>
        <p:txBody>
          <a:bodyPr wrap="square">
            <a:spAutoFit/>
          </a:bodyPr>
          <a:p>
            <a:r>
              <a:rPr lang="en-US" sz="3200" b="1">
                <a:latin typeface="Times New Roman" panose="02020603050405020304" pitchFamily="18" charset="0"/>
              </a:rPr>
              <a:t>Để ngăn chặn hiện tượng này thì người dân ở đây đã trồng phi lao </a:t>
            </a:r>
            <a:r>
              <a:rPr lang="vi-VN" sz="3200" b="1">
                <a:latin typeface="Times New Roman" panose="02020603050405020304" pitchFamily="18" charset="0"/>
              </a:rPr>
              <a:t>để</a:t>
            </a:r>
            <a:r>
              <a:rPr lang="en-US" sz="3200" b="1">
                <a:latin typeface="Times New Roman" panose="02020603050405020304" pitchFamily="18" charset="0"/>
              </a:rPr>
              <a:t> ng</a:t>
            </a:r>
            <a:r>
              <a:rPr lang="vi-VN" sz="3200" b="1">
                <a:latin typeface="Times New Roman" panose="02020603050405020304" pitchFamily="18" charset="0"/>
              </a:rPr>
              <a:t>ă</a:t>
            </a:r>
            <a:r>
              <a:rPr lang="en-US" sz="3200" b="1">
                <a:latin typeface="Times New Roman" panose="02020603050405020304" pitchFamily="18" charset="0"/>
              </a:rPr>
              <a:t>n gió di chuyển các cồn cát vào sâu trong </a:t>
            </a:r>
            <a:r>
              <a:rPr lang="vi-VN" sz="3200" b="1">
                <a:latin typeface="Times New Roman" panose="02020603050405020304" pitchFamily="18" charset="0"/>
              </a:rPr>
              <a:t>đất</a:t>
            </a:r>
            <a:r>
              <a:rPr lang="en-US" sz="3200" b="1">
                <a:latin typeface="Times New Roman" panose="02020603050405020304" pitchFamily="18" charset="0"/>
              </a:rPr>
              <a:t> liền. </a:t>
            </a:r>
            <a:endParaRPr lang="en-US" sz="3200" b="1">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96996"/>
                                        </p:tgtEl>
                                        <p:attrNameLst>
                                          <p:attrName>style.visibility</p:attrName>
                                        </p:attrNameLst>
                                      </p:cBhvr>
                                      <p:to>
                                        <p:strVal val="visible"/>
                                      </p:to>
                                    </p:set>
                                    <p:animEffect transition="in" filter="diamond(in)">
                                      <p:cBhvr>
                                        <p:cTn id="7" dur="500"/>
                                        <p:tgtEl>
                                          <p:spTgt spid="596996"/>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96997"/>
                                        </p:tgtEl>
                                        <p:attrNameLst>
                                          <p:attrName>style.visibility</p:attrName>
                                        </p:attrNameLst>
                                      </p:cBhvr>
                                      <p:to>
                                        <p:strVal val="visible"/>
                                      </p:to>
                                    </p:set>
                                    <p:anim calcmode="lin" valueType="num">
                                      <p:cBhvr additive="base">
                                        <p:cTn id="12" dur="500" fill="hold"/>
                                        <p:tgtEl>
                                          <p:spTgt spid="596997"/>
                                        </p:tgtEl>
                                        <p:attrNameLst>
                                          <p:attrName>ppt_x</p:attrName>
                                        </p:attrNameLst>
                                      </p:cBhvr>
                                      <p:tavLst>
                                        <p:tav tm="0">
                                          <p:val>
                                            <p:strVal val="#ppt_x"/>
                                          </p:val>
                                        </p:tav>
                                        <p:tav tm="100000">
                                          <p:val>
                                            <p:strVal val="#ppt_x"/>
                                          </p:val>
                                        </p:tav>
                                      </p:tavLst>
                                    </p:anim>
                                    <p:anim calcmode="lin" valueType="num">
                                      <p:cBhvr additive="base">
                                        <p:cTn id="13" dur="500" fill="hold"/>
                                        <p:tgtEl>
                                          <p:spTgt spid="5969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96998"/>
                                        </p:tgtEl>
                                        <p:attrNameLst>
                                          <p:attrName>style.visibility</p:attrName>
                                        </p:attrNameLst>
                                      </p:cBhvr>
                                      <p:to>
                                        <p:strVal val="visible"/>
                                      </p:to>
                                    </p:set>
                                    <p:animEffect transition="in" filter="checkerboard(across)">
                                      <p:cBhvr>
                                        <p:cTn id="18" dur="500"/>
                                        <p:tgtEl>
                                          <p:spTgt spid="59699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60420"/>
                                        </p:tgtEl>
                                        <p:attrNameLst>
                                          <p:attrName>style.visibility</p:attrName>
                                        </p:attrNameLst>
                                      </p:cBhvr>
                                      <p:to>
                                        <p:strVal val="visible"/>
                                      </p:to>
                                    </p:set>
                                    <p:animEffect transition="in" filter="diamond(in)">
                                      <p:cBhvr>
                                        <p:cTn id="28" dur="2000"/>
                                        <p:tgtEl>
                                          <p:spTgt spid="6042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nodeType="clickEffect">
                                  <p:stCondLst>
                                    <p:cond delay="0"/>
                                  </p:stCondLst>
                                  <p:childTnLst>
                                    <p:set>
                                      <p:cBhvr>
                                        <p:cTn id="37" dur="1" fill="hold">
                                          <p:stCondLst>
                                            <p:cond delay="0"/>
                                          </p:stCondLst>
                                        </p:cTn>
                                        <p:tgtEl>
                                          <p:spTgt spid="21510"/>
                                        </p:tgtEl>
                                        <p:attrNameLst>
                                          <p:attrName>style.visibility</p:attrName>
                                        </p:attrNameLst>
                                      </p:cBhvr>
                                      <p:to>
                                        <p:strVal val="visible"/>
                                      </p:to>
                                    </p:set>
                                    <p:animEffect transition="in" filter="plus(in)">
                                      <p:cBhvr>
                                        <p:cTn id="38" dur="2000"/>
                                        <p:tgtEl>
                                          <p:spTgt spid="215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1507"/>
                                        </p:tgtEl>
                                        <p:attrNameLst>
                                          <p:attrName>style.visibility</p:attrName>
                                        </p:attrNameLst>
                                      </p:cBhvr>
                                      <p:to>
                                        <p:strVal val="visible"/>
                                      </p:to>
                                    </p:set>
                                    <p:animEffect transition="in" filter="randombar(horizontal)">
                                      <p:cBhvr>
                                        <p:cTn id="43"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21507" grpId="0"/>
      <p:bldP spid="2150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sp>
        <p:nvSpPr>
          <p:cNvPr id="616452" name="Rectangle 4"/>
          <p:cNvSpPr>
            <a:spLocks noGrp="1" noChangeArrowheads="1"/>
          </p:cNvSpPr>
          <p:nvPr>
            <p:ph idx="1"/>
          </p:nvPr>
        </p:nvSpPr>
        <p:spPr/>
        <p:txBody>
          <a:bodyPr/>
          <a:lstStyle/>
          <a:p>
            <a:pPr>
              <a:buFontTx/>
              <a:buNone/>
            </a:pPr>
            <a:r>
              <a:rPr lang="en-US" b="1">
                <a:solidFill>
                  <a:srgbClr val="FFFF00"/>
                </a:solidFill>
              </a:rPr>
              <a:t> </a:t>
            </a:r>
            <a:endParaRPr lang="en-US"/>
          </a:p>
        </p:txBody>
      </p:sp>
      <p:sp>
        <p:nvSpPr>
          <p:cNvPr id="616453" name="Line 5"/>
          <p:cNvSpPr>
            <a:spLocks noChangeShapeType="1"/>
          </p:cNvSpPr>
          <p:nvPr/>
        </p:nvSpPr>
        <p:spPr bwMode="auto">
          <a:xfrm flipH="1">
            <a:off x="3347864" y="836712"/>
            <a:ext cx="822325" cy="531813"/>
          </a:xfrm>
          <a:prstGeom prst="line">
            <a:avLst/>
          </a:prstGeom>
          <a:noFill/>
          <a:ln w="1270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54" name="Line 6"/>
          <p:cNvSpPr>
            <a:spLocks noChangeShapeType="1"/>
          </p:cNvSpPr>
          <p:nvPr/>
        </p:nvSpPr>
        <p:spPr bwMode="auto">
          <a:xfrm flipH="1">
            <a:off x="7524328" y="4653136"/>
            <a:ext cx="457200" cy="820737"/>
          </a:xfrm>
          <a:prstGeom prst="line">
            <a:avLst/>
          </a:prstGeom>
          <a:noFill/>
          <a:ln w="1270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ounded Rectangle 1"/>
          <p:cNvSpPr/>
          <p:nvPr/>
        </p:nvSpPr>
        <p:spPr>
          <a:xfrm>
            <a:off x="380646" y="6309320"/>
            <a:ext cx="8214079" cy="43204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C000"/>
                </a:solidFill>
                <a:latin typeface="+mj-lt"/>
              </a:rPr>
              <a:t>Lược đồ đầm phá ở Thừa Thiên – Huế</a:t>
            </a:r>
            <a:endParaRPr lang="en-US" sz="2400" b="1" dirty="0">
              <a:solidFill>
                <a:srgbClr val="FFC000"/>
              </a:solidFill>
              <a:latin typeface="+mj-lt"/>
            </a:endParaRPr>
          </a:p>
        </p:txBody>
      </p:sp>
      <p:pic>
        <p:nvPicPr>
          <p:cNvPr id="616450" name="Picture 2" descr="LUOC DO DAM  PHA"/>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0646" y="116632"/>
            <a:ext cx="8504238" cy="603567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19"/>
          <p:cNvSpPr/>
          <p:nvPr/>
        </p:nvSpPr>
        <p:spPr>
          <a:xfrm>
            <a:off x="1202819" y="167512"/>
            <a:ext cx="7506544" cy="6012419"/>
          </a:xfrm>
          <a:custGeom>
            <a:avLst/>
            <a:gdLst>
              <a:gd name="connsiteX0" fmla="*/ 2189738 w 7506544"/>
              <a:gd name="connsiteY0" fmla="*/ 985427 h 6012419"/>
              <a:gd name="connsiteX1" fmla="*/ 2043964 w 7506544"/>
              <a:gd name="connsiteY1" fmla="*/ 945671 h 6012419"/>
              <a:gd name="connsiteX2" fmla="*/ 2004207 w 7506544"/>
              <a:gd name="connsiteY2" fmla="*/ 932418 h 6012419"/>
              <a:gd name="connsiteX3" fmla="*/ 1964451 w 7506544"/>
              <a:gd name="connsiteY3" fmla="*/ 905914 h 6012419"/>
              <a:gd name="connsiteX4" fmla="*/ 1911442 w 7506544"/>
              <a:gd name="connsiteY4" fmla="*/ 892662 h 6012419"/>
              <a:gd name="connsiteX5" fmla="*/ 1871685 w 7506544"/>
              <a:gd name="connsiteY5" fmla="*/ 879410 h 6012419"/>
              <a:gd name="connsiteX6" fmla="*/ 1845181 w 7506544"/>
              <a:gd name="connsiteY6" fmla="*/ 852905 h 6012419"/>
              <a:gd name="connsiteX7" fmla="*/ 1805424 w 7506544"/>
              <a:gd name="connsiteY7" fmla="*/ 839653 h 6012419"/>
              <a:gd name="connsiteX8" fmla="*/ 1792172 w 7506544"/>
              <a:gd name="connsiteY8" fmla="*/ 799897 h 6012419"/>
              <a:gd name="connsiteX9" fmla="*/ 1725911 w 7506544"/>
              <a:gd name="connsiteY9" fmla="*/ 760140 h 6012419"/>
              <a:gd name="connsiteX10" fmla="*/ 1712659 w 7506544"/>
              <a:gd name="connsiteY10" fmla="*/ 720384 h 6012419"/>
              <a:gd name="connsiteX11" fmla="*/ 1633146 w 7506544"/>
              <a:gd name="connsiteY11" fmla="*/ 667375 h 6012419"/>
              <a:gd name="connsiteX12" fmla="*/ 1500624 w 7506544"/>
              <a:gd name="connsiteY12" fmla="*/ 614366 h 6012419"/>
              <a:gd name="connsiteX13" fmla="*/ 1394607 w 7506544"/>
              <a:gd name="connsiteY13" fmla="*/ 534853 h 6012419"/>
              <a:gd name="connsiteX14" fmla="*/ 1341598 w 7506544"/>
              <a:gd name="connsiteY14" fmla="*/ 468592 h 6012419"/>
              <a:gd name="connsiteX15" fmla="*/ 1301842 w 7506544"/>
              <a:gd name="connsiteY15" fmla="*/ 455340 h 6012419"/>
              <a:gd name="connsiteX16" fmla="*/ 1129564 w 7506544"/>
              <a:gd name="connsiteY16" fmla="*/ 415584 h 6012419"/>
              <a:gd name="connsiteX17" fmla="*/ 1050051 w 7506544"/>
              <a:gd name="connsiteY17" fmla="*/ 389079 h 6012419"/>
              <a:gd name="connsiteX18" fmla="*/ 1023546 w 7506544"/>
              <a:gd name="connsiteY18" fmla="*/ 362575 h 6012419"/>
              <a:gd name="connsiteX19" fmla="*/ 997042 w 7506544"/>
              <a:gd name="connsiteY19" fmla="*/ 322818 h 6012419"/>
              <a:gd name="connsiteX20" fmla="*/ 957285 w 7506544"/>
              <a:gd name="connsiteY20" fmla="*/ 309566 h 6012419"/>
              <a:gd name="connsiteX21" fmla="*/ 917529 w 7506544"/>
              <a:gd name="connsiteY21" fmla="*/ 283062 h 6012419"/>
              <a:gd name="connsiteX22" fmla="*/ 864520 w 7506544"/>
              <a:gd name="connsiteY22" fmla="*/ 230053 h 6012419"/>
              <a:gd name="connsiteX23" fmla="*/ 824764 w 7506544"/>
              <a:gd name="connsiteY23" fmla="*/ 203549 h 6012419"/>
              <a:gd name="connsiteX24" fmla="*/ 785007 w 7506544"/>
              <a:gd name="connsiteY24" fmla="*/ 190297 h 6012419"/>
              <a:gd name="connsiteX25" fmla="*/ 731998 w 7506544"/>
              <a:gd name="connsiteY25" fmla="*/ 137288 h 6012419"/>
              <a:gd name="connsiteX26" fmla="*/ 718746 w 7506544"/>
              <a:gd name="connsiteY26" fmla="*/ 97531 h 6012419"/>
              <a:gd name="connsiteX27" fmla="*/ 599477 w 7506544"/>
              <a:gd name="connsiteY27" fmla="*/ 57775 h 6012419"/>
              <a:gd name="connsiteX28" fmla="*/ 506711 w 7506544"/>
              <a:gd name="connsiteY28" fmla="*/ 31271 h 6012419"/>
              <a:gd name="connsiteX29" fmla="*/ 360938 w 7506544"/>
              <a:gd name="connsiteY29" fmla="*/ 18018 h 6012419"/>
              <a:gd name="connsiteX30" fmla="*/ 307929 w 7506544"/>
              <a:gd name="connsiteY30" fmla="*/ 4766 h 6012419"/>
              <a:gd name="connsiteX31" fmla="*/ 148903 w 7506544"/>
              <a:gd name="connsiteY31" fmla="*/ 31271 h 6012419"/>
              <a:gd name="connsiteX32" fmla="*/ 29633 w 7506544"/>
              <a:gd name="connsiteY32" fmla="*/ 71027 h 6012419"/>
              <a:gd name="connsiteX33" fmla="*/ 82642 w 7506544"/>
              <a:gd name="connsiteY33" fmla="*/ 124036 h 6012419"/>
              <a:gd name="connsiteX34" fmla="*/ 95894 w 7506544"/>
              <a:gd name="connsiteY34" fmla="*/ 163792 h 6012419"/>
              <a:gd name="connsiteX35" fmla="*/ 175407 w 7506544"/>
              <a:gd name="connsiteY35" fmla="*/ 256558 h 6012419"/>
              <a:gd name="connsiteX36" fmla="*/ 188659 w 7506544"/>
              <a:gd name="connsiteY36" fmla="*/ 296314 h 6012419"/>
              <a:gd name="connsiteX37" fmla="*/ 241668 w 7506544"/>
              <a:gd name="connsiteY37" fmla="*/ 309566 h 6012419"/>
              <a:gd name="connsiteX38" fmla="*/ 453703 w 7506544"/>
              <a:gd name="connsiteY38" fmla="*/ 322818 h 6012419"/>
              <a:gd name="connsiteX39" fmla="*/ 493459 w 7506544"/>
              <a:gd name="connsiteY39" fmla="*/ 402331 h 6012419"/>
              <a:gd name="connsiteX40" fmla="*/ 533216 w 7506544"/>
              <a:gd name="connsiteY40" fmla="*/ 415584 h 6012419"/>
              <a:gd name="connsiteX41" fmla="*/ 572972 w 7506544"/>
              <a:gd name="connsiteY41" fmla="*/ 481845 h 6012419"/>
              <a:gd name="connsiteX42" fmla="*/ 612729 w 7506544"/>
              <a:gd name="connsiteY42" fmla="*/ 495097 h 6012419"/>
              <a:gd name="connsiteX43" fmla="*/ 665738 w 7506544"/>
              <a:gd name="connsiteY43" fmla="*/ 574610 h 6012419"/>
              <a:gd name="connsiteX44" fmla="*/ 705494 w 7506544"/>
              <a:gd name="connsiteY44" fmla="*/ 587862 h 6012419"/>
              <a:gd name="connsiteX45" fmla="*/ 745251 w 7506544"/>
              <a:gd name="connsiteY45" fmla="*/ 614366 h 6012419"/>
              <a:gd name="connsiteX46" fmla="*/ 771755 w 7506544"/>
              <a:gd name="connsiteY46" fmla="*/ 640871 h 6012419"/>
              <a:gd name="connsiteX47" fmla="*/ 811511 w 7506544"/>
              <a:gd name="connsiteY47" fmla="*/ 654123 h 6012419"/>
              <a:gd name="connsiteX48" fmla="*/ 838016 w 7506544"/>
              <a:gd name="connsiteY48" fmla="*/ 680627 h 6012419"/>
              <a:gd name="connsiteX49" fmla="*/ 891024 w 7506544"/>
              <a:gd name="connsiteY49" fmla="*/ 693879 h 6012419"/>
              <a:gd name="connsiteX50" fmla="*/ 904277 w 7506544"/>
              <a:gd name="connsiteY50" fmla="*/ 733636 h 6012419"/>
              <a:gd name="connsiteX51" fmla="*/ 983790 w 7506544"/>
              <a:gd name="connsiteY51" fmla="*/ 760140 h 6012419"/>
              <a:gd name="connsiteX52" fmla="*/ 1050051 w 7506544"/>
              <a:gd name="connsiteY52" fmla="*/ 799897 h 6012419"/>
              <a:gd name="connsiteX53" fmla="*/ 1169320 w 7506544"/>
              <a:gd name="connsiteY53" fmla="*/ 866158 h 6012419"/>
              <a:gd name="connsiteX54" fmla="*/ 1222329 w 7506544"/>
              <a:gd name="connsiteY54" fmla="*/ 852905 h 6012419"/>
              <a:gd name="connsiteX55" fmla="*/ 1235581 w 7506544"/>
              <a:gd name="connsiteY55" fmla="*/ 813149 h 6012419"/>
              <a:gd name="connsiteX56" fmla="*/ 1275338 w 7506544"/>
              <a:gd name="connsiteY56" fmla="*/ 799897 h 6012419"/>
              <a:gd name="connsiteX57" fmla="*/ 1407859 w 7506544"/>
              <a:gd name="connsiteY57" fmla="*/ 826401 h 6012419"/>
              <a:gd name="connsiteX58" fmla="*/ 1421111 w 7506544"/>
              <a:gd name="connsiteY58" fmla="*/ 892662 h 6012419"/>
              <a:gd name="connsiteX59" fmla="*/ 1474120 w 7506544"/>
              <a:gd name="connsiteY59" fmla="*/ 919166 h 6012419"/>
              <a:gd name="connsiteX60" fmla="*/ 1553633 w 7506544"/>
              <a:gd name="connsiteY60" fmla="*/ 945671 h 6012419"/>
              <a:gd name="connsiteX61" fmla="*/ 1593390 w 7506544"/>
              <a:gd name="connsiteY61" fmla="*/ 958923 h 6012419"/>
              <a:gd name="connsiteX62" fmla="*/ 1646398 w 7506544"/>
              <a:gd name="connsiteY62" fmla="*/ 985427 h 6012419"/>
              <a:gd name="connsiteX63" fmla="*/ 1672903 w 7506544"/>
              <a:gd name="connsiteY63" fmla="*/ 1011931 h 6012419"/>
              <a:gd name="connsiteX64" fmla="*/ 1712659 w 7506544"/>
              <a:gd name="connsiteY64" fmla="*/ 1025184 h 6012419"/>
              <a:gd name="connsiteX65" fmla="*/ 1805424 w 7506544"/>
              <a:gd name="connsiteY65" fmla="*/ 1051688 h 6012419"/>
              <a:gd name="connsiteX66" fmla="*/ 1845181 w 7506544"/>
              <a:gd name="connsiteY66" fmla="*/ 1078192 h 6012419"/>
              <a:gd name="connsiteX67" fmla="*/ 1871685 w 7506544"/>
              <a:gd name="connsiteY67" fmla="*/ 1104697 h 6012419"/>
              <a:gd name="connsiteX68" fmla="*/ 1924694 w 7506544"/>
              <a:gd name="connsiteY68" fmla="*/ 1117949 h 6012419"/>
              <a:gd name="connsiteX69" fmla="*/ 1964451 w 7506544"/>
              <a:gd name="connsiteY69" fmla="*/ 1131201 h 6012419"/>
              <a:gd name="connsiteX70" fmla="*/ 2043964 w 7506544"/>
              <a:gd name="connsiteY70" fmla="*/ 1290227 h 6012419"/>
              <a:gd name="connsiteX71" fmla="*/ 2083720 w 7506544"/>
              <a:gd name="connsiteY71" fmla="*/ 1382992 h 6012419"/>
              <a:gd name="connsiteX72" fmla="*/ 2123477 w 7506544"/>
              <a:gd name="connsiteY72" fmla="*/ 1396245 h 6012419"/>
              <a:gd name="connsiteX73" fmla="*/ 2216242 w 7506544"/>
              <a:gd name="connsiteY73" fmla="*/ 1409497 h 6012419"/>
              <a:gd name="connsiteX74" fmla="*/ 2309007 w 7506544"/>
              <a:gd name="connsiteY74" fmla="*/ 1396245 h 6012419"/>
              <a:gd name="connsiteX75" fmla="*/ 2335511 w 7506544"/>
              <a:gd name="connsiteY75" fmla="*/ 1369740 h 6012419"/>
              <a:gd name="connsiteX76" fmla="*/ 2481285 w 7506544"/>
              <a:gd name="connsiteY76" fmla="*/ 1382992 h 6012419"/>
              <a:gd name="connsiteX77" fmla="*/ 2574051 w 7506544"/>
              <a:gd name="connsiteY77" fmla="*/ 1409497 h 6012419"/>
              <a:gd name="connsiteX78" fmla="*/ 2613807 w 7506544"/>
              <a:gd name="connsiteY78" fmla="*/ 1436001 h 6012419"/>
              <a:gd name="connsiteX79" fmla="*/ 2719824 w 7506544"/>
              <a:gd name="connsiteY79" fmla="*/ 1528766 h 6012419"/>
              <a:gd name="connsiteX80" fmla="*/ 2772833 w 7506544"/>
              <a:gd name="connsiteY80" fmla="*/ 1542018 h 6012419"/>
              <a:gd name="connsiteX81" fmla="*/ 2825842 w 7506544"/>
              <a:gd name="connsiteY81" fmla="*/ 1568523 h 6012419"/>
              <a:gd name="connsiteX82" fmla="*/ 2878851 w 7506544"/>
              <a:gd name="connsiteY82" fmla="*/ 1581775 h 6012419"/>
              <a:gd name="connsiteX83" fmla="*/ 2958364 w 7506544"/>
              <a:gd name="connsiteY83" fmla="*/ 1608279 h 6012419"/>
              <a:gd name="connsiteX84" fmla="*/ 2998120 w 7506544"/>
              <a:gd name="connsiteY84" fmla="*/ 1621531 h 6012419"/>
              <a:gd name="connsiteX85" fmla="*/ 3011372 w 7506544"/>
              <a:gd name="connsiteY85" fmla="*/ 1661288 h 6012419"/>
              <a:gd name="connsiteX86" fmla="*/ 3077633 w 7506544"/>
              <a:gd name="connsiteY86" fmla="*/ 1701045 h 6012419"/>
              <a:gd name="connsiteX87" fmla="*/ 3170398 w 7506544"/>
              <a:gd name="connsiteY87" fmla="*/ 1754053 h 6012419"/>
              <a:gd name="connsiteX88" fmla="*/ 3236659 w 7506544"/>
              <a:gd name="connsiteY88" fmla="*/ 1701045 h 6012419"/>
              <a:gd name="connsiteX89" fmla="*/ 3276416 w 7506544"/>
              <a:gd name="connsiteY89" fmla="*/ 1687792 h 6012419"/>
              <a:gd name="connsiteX90" fmla="*/ 3395685 w 7506544"/>
              <a:gd name="connsiteY90" fmla="*/ 1701045 h 6012419"/>
              <a:gd name="connsiteX91" fmla="*/ 3408938 w 7506544"/>
              <a:gd name="connsiteY91" fmla="*/ 1846818 h 6012419"/>
              <a:gd name="connsiteX92" fmla="*/ 3342677 w 7506544"/>
              <a:gd name="connsiteY92" fmla="*/ 1833566 h 6012419"/>
              <a:gd name="connsiteX93" fmla="*/ 3263164 w 7506544"/>
              <a:gd name="connsiteY93" fmla="*/ 1807062 h 6012419"/>
              <a:gd name="connsiteX94" fmla="*/ 3223407 w 7506544"/>
              <a:gd name="connsiteY94" fmla="*/ 1820314 h 6012419"/>
              <a:gd name="connsiteX95" fmla="*/ 3276416 w 7506544"/>
              <a:gd name="connsiteY95" fmla="*/ 1886575 h 6012419"/>
              <a:gd name="connsiteX96" fmla="*/ 3289668 w 7506544"/>
              <a:gd name="connsiteY96" fmla="*/ 1939584 h 6012419"/>
              <a:gd name="connsiteX97" fmla="*/ 3329424 w 7506544"/>
              <a:gd name="connsiteY97" fmla="*/ 1966088 h 6012419"/>
              <a:gd name="connsiteX98" fmla="*/ 3276416 w 7506544"/>
              <a:gd name="connsiteY98" fmla="*/ 2058853 h 6012419"/>
              <a:gd name="connsiteX99" fmla="*/ 3249911 w 7506544"/>
              <a:gd name="connsiteY99" fmla="*/ 2085358 h 6012419"/>
              <a:gd name="connsiteX100" fmla="*/ 3170398 w 7506544"/>
              <a:gd name="connsiteY100" fmla="*/ 2072105 h 6012419"/>
              <a:gd name="connsiteX101" fmla="*/ 3090885 w 7506544"/>
              <a:gd name="connsiteY101" fmla="*/ 2032349 h 6012419"/>
              <a:gd name="connsiteX102" fmla="*/ 3090885 w 7506544"/>
              <a:gd name="connsiteY102" fmla="*/ 2231131 h 6012419"/>
              <a:gd name="connsiteX103" fmla="*/ 3130642 w 7506544"/>
              <a:gd name="connsiteY103" fmla="*/ 2244384 h 6012419"/>
              <a:gd name="connsiteX104" fmla="*/ 3170398 w 7506544"/>
              <a:gd name="connsiteY104" fmla="*/ 2270888 h 6012419"/>
              <a:gd name="connsiteX105" fmla="*/ 3289668 w 7506544"/>
              <a:gd name="connsiteY105" fmla="*/ 2257636 h 6012419"/>
              <a:gd name="connsiteX106" fmla="*/ 3302920 w 7506544"/>
              <a:gd name="connsiteY106" fmla="*/ 2217879 h 6012419"/>
              <a:gd name="connsiteX107" fmla="*/ 3342677 w 7506544"/>
              <a:gd name="connsiteY107" fmla="*/ 2204627 h 6012419"/>
              <a:gd name="connsiteX108" fmla="*/ 3395685 w 7506544"/>
              <a:gd name="connsiteY108" fmla="*/ 2443166 h 6012419"/>
              <a:gd name="connsiteX109" fmla="*/ 3422190 w 7506544"/>
              <a:gd name="connsiteY109" fmla="*/ 2469671 h 6012419"/>
              <a:gd name="connsiteX110" fmla="*/ 3448694 w 7506544"/>
              <a:gd name="connsiteY110" fmla="*/ 2509427 h 6012419"/>
              <a:gd name="connsiteX111" fmla="*/ 3461946 w 7506544"/>
              <a:gd name="connsiteY111" fmla="*/ 2549184 h 6012419"/>
              <a:gd name="connsiteX112" fmla="*/ 3620972 w 7506544"/>
              <a:gd name="connsiteY112" fmla="*/ 2522679 h 6012419"/>
              <a:gd name="connsiteX113" fmla="*/ 3647477 w 7506544"/>
              <a:gd name="connsiteY113" fmla="*/ 2496175 h 6012419"/>
              <a:gd name="connsiteX114" fmla="*/ 3673981 w 7506544"/>
              <a:gd name="connsiteY114" fmla="*/ 2456418 h 6012419"/>
              <a:gd name="connsiteX115" fmla="*/ 3713738 w 7506544"/>
              <a:gd name="connsiteY115" fmla="*/ 2443166 h 6012419"/>
              <a:gd name="connsiteX116" fmla="*/ 3726990 w 7506544"/>
              <a:gd name="connsiteY116" fmla="*/ 2403410 h 6012419"/>
              <a:gd name="connsiteX117" fmla="*/ 3833007 w 7506544"/>
              <a:gd name="connsiteY117" fmla="*/ 2350401 h 6012419"/>
              <a:gd name="connsiteX118" fmla="*/ 3886016 w 7506544"/>
              <a:gd name="connsiteY118" fmla="*/ 2337149 h 6012419"/>
              <a:gd name="connsiteX119" fmla="*/ 3912520 w 7506544"/>
              <a:gd name="connsiteY119" fmla="*/ 2297392 h 6012419"/>
              <a:gd name="connsiteX120" fmla="*/ 3939024 w 7506544"/>
              <a:gd name="connsiteY120" fmla="*/ 2204627 h 6012419"/>
              <a:gd name="connsiteX121" fmla="*/ 4018538 w 7506544"/>
              <a:gd name="connsiteY121" fmla="*/ 2257636 h 6012419"/>
              <a:gd name="connsiteX122" fmla="*/ 4045042 w 7506544"/>
              <a:gd name="connsiteY122" fmla="*/ 2363653 h 6012419"/>
              <a:gd name="connsiteX123" fmla="*/ 4084798 w 7506544"/>
              <a:gd name="connsiteY123" fmla="*/ 2390158 h 6012419"/>
              <a:gd name="connsiteX124" fmla="*/ 4137807 w 7506544"/>
              <a:gd name="connsiteY124" fmla="*/ 2456418 h 6012419"/>
              <a:gd name="connsiteX125" fmla="*/ 4177564 w 7506544"/>
              <a:gd name="connsiteY125" fmla="*/ 2482923 h 6012419"/>
              <a:gd name="connsiteX126" fmla="*/ 4217320 w 7506544"/>
              <a:gd name="connsiteY126" fmla="*/ 2522679 h 6012419"/>
              <a:gd name="connsiteX127" fmla="*/ 4296833 w 7506544"/>
              <a:gd name="connsiteY127" fmla="*/ 2549184 h 6012419"/>
              <a:gd name="connsiteX128" fmla="*/ 4363094 w 7506544"/>
              <a:gd name="connsiteY128" fmla="*/ 2602192 h 6012419"/>
              <a:gd name="connsiteX129" fmla="*/ 4416103 w 7506544"/>
              <a:gd name="connsiteY129" fmla="*/ 2655201 h 6012419"/>
              <a:gd name="connsiteX130" fmla="*/ 4442607 w 7506544"/>
              <a:gd name="connsiteY130" fmla="*/ 2694958 h 6012419"/>
              <a:gd name="connsiteX131" fmla="*/ 4482364 w 7506544"/>
              <a:gd name="connsiteY131" fmla="*/ 2721462 h 6012419"/>
              <a:gd name="connsiteX132" fmla="*/ 4495616 w 7506544"/>
              <a:gd name="connsiteY132" fmla="*/ 2761218 h 6012419"/>
              <a:gd name="connsiteX133" fmla="*/ 4508868 w 7506544"/>
              <a:gd name="connsiteY133" fmla="*/ 2840731 h 6012419"/>
              <a:gd name="connsiteX134" fmla="*/ 4535372 w 7506544"/>
              <a:gd name="connsiteY134" fmla="*/ 2880488 h 6012419"/>
              <a:gd name="connsiteX135" fmla="*/ 4561877 w 7506544"/>
              <a:gd name="connsiteY135" fmla="*/ 2906992 h 6012419"/>
              <a:gd name="connsiteX136" fmla="*/ 4641390 w 7506544"/>
              <a:gd name="connsiteY136" fmla="*/ 2933497 h 6012419"/>
              <a:gd name="connsiteX137" fmla="*/ 4667894 w 7506544"/>
              <a:gd name="connsiteY137" fmla="*/ 2973253 h 6012419"/>
              <a:gd name="connsiteX138" fmla="*/ 4720903 w 7506544"/>
              <a:gd name="connsiteY138" fmla="*/ 2999758 h 6012419"/>
              <a:gd name="connsiteX139" fmla="*/ 4787164 w 7506544"/>
              <a:gd name="connsiteY139" fmla="*/ 3092523 h 6012419"/>
              <a:gd name="connsiteX140" fmla="*/ 4826920 w 7506544"/>
              <a:gd name="connsiteY140" fmla="*/ 3119027 h 6012419"/>
              <a:gd name="connsiteX141" fmla="*/ 4879929 w 7506544"/>
              <a:gd name="connsiteY141" fmla="*/ 3225045 h 6012419"/>
              <a:gd name="connsiteX142" fmla="*/ 4932938 w 7506544"/>
              <a:gd name="connsiteY142" fmla="*/ 3278053 h 6012419"/>
              <a:gd name="connsiteX143" fmla="*/ 4985946 w 7506544"/>
              <a:gd name="connsiteY143" fmla="*/ 3344314 h 6012419"/>
              <a:gd name="connsiteX144" fmla="*/ 5025703 w 7506544"/>
              <a:gd name="connsiteY144" fmla="*/ 3357566 h 6012419"/>
              <a:gd name="connsiteX145" fmla="*/ 5052207 w 7506544"/>
              <a:gd name="connsiteY145" fmla="*/ 3397323 h 6012419"/>
              <a:gd name="connsiteX146" fmla="*/ 5078711 w 7506544"/>
              <a:gd name="connsiteY146" fmla="*/ 3476836 h 6012419"/>
              <a:gd name="connsiteX147" fmla="*/ 5105216 w 7506544"/>
              <a:gd name="connsiteY147" fmla="*/ 3503340 h 6012419"/>
              <a:gd name="connsiteX148" fmla="*/ 5131720 w 7506544"/>
              <a:gd name="connsiteY148" fmla="*/ 3543097 h 6012419"/>
              <a:gd name="connsiteX149" fmla="*/ 5211233 w 7506544"/>
              <a:gd name="connsiteY149" fmla="*/ 3582853 h 6012419"/>
              <a:gd name="connsiteX150" fmla="*/ 5317251 w 7506544"/>
              <a:gd name="connsiteY150" fmla="*/ 3596105 h 6012419"/>
              <a:gd name="connsiteX151" fmla="*/ 5343755 w 7506544"/>
              <a:gd name="connsiteY151" fmla="*/ 3622610 h 6012419"/>
              <a:gd name="connsiteX152" fmla="*/ 5383511 w 7506544"/>
              <a:gd name="connsiteY152" fmla="*/ 3635862 h 6012419"/>
              <a:gd name="connsiteX153" fmla="*/ 5410016 w 7506544"/>
              <a:gd name="connsiteY153" fmla="*/ 3715375 h 6012419"/>
              <a:gd name="connsiteX154" fmla="*/ 5436520 w 7506544"/>
              <a:gd name="connsiteY154" fmla="*/ 3808140 h 6012419"/>
              <a:gd name="connsiteX155" fmla="*/ 5449772 w 7506544"/>
              <a:gd name="connsiteY155" fmla="*/ 3847897 h 6012419"/>
              <a:gd name="connsiteX156" fmla="*/ 5489529 w 7506544"/>
              <a:gd name="connsiteY156" fmla="*/ 3861149 h 6012419"/>
              <a:gd name="connsiteX157" fmla="*/ 5516033 w 7506544"/>
              <a:gd name="connsiteY157" fmla="*/ 3914158 h 6012419"/>
              <a:gd name="connsiteX158" fmla="*/ 5582294 w 7506544"/>
              <a:gd name="connsiteY158" fmla="*/ 3967166 h 6012419"/>
              <a:gd name="connsiteX159" fmla="*/ 5595546 w 7506544"/>
              <a:gd name="connsiteY159" fmla="*/ 4006923 h 6012419"/>
              <a:gd name="connsiteX160" fmla="*/ 5661807 w 7506544"/>
              <a:gd name="connsiteY160" fmla="*/ 4046679 h 6012419"/>
              <a:gd name="connsiteX161" fmla="*/ 5688311 w 7506544"/>
              <a:gd name="connsiteY161" fmla="*/ 4073184 h 6012419"/>
              <a:gd name="connsiteX162" fmla="*/ 5728068 w 7506544"/>
              <a:gd name="connsiteY162" fmla="*/ 4139445 h 6012419"/>
              <a:gd name="connsiteX163" fmla="*/ 5767824 w 7506544"/>
              <a:gd name="connsiteY163" fmla="*/ 4152697 h 6012419"/>
              <a:gd name="connsiteX164" fmla="*/ 5847338 w 7506544"/>
              <a:gd name="connsiteY164" fmla="*/ 4258714 h 6012419"/>
              <a:gd name="connsiteX165" fmla="*/ 5900346 w 7506544"/>
              <a:gd name="connsiteY165" fmla="*/ 4324975 h 6012419"/>
              <a:gd name="connsiteX166" fmla="*/ 5913598 w 7506544"/>
              <a:gd name="connsiteY166" fmla="*/ 4377984 h 6012419"/>
              <a:gd name="connsiteX167" fmla="*/ 5979859 w 7506544"/>
              <a:gd name="connsiteY167" fmla="*/ 4430992 h 6012419"/>
              <a:gd name="connsiteX168" fmla="*/ 6085877 w 7506544"/>
              <a:gd name="connsiteY168" fmla="*/ 4497253 h 6012419"/>
              <a:gd name="connsiteX169" fmla="*/ 6125633 w 7506544"/>
              <a:gd name="connsiteY169" fmla="*/ 4510505 h 6012419"/>
              <a:gd name="connsiteX170" fmla="*/ 6152138 w 7506544"/>
              <a:gd name="connsiteY170" fmla="*/ 4696036 h 6012419"/>
              <a:gd name="connsiteX171" fmla="*/ 6138885 w 7506544"/>
              <a:gd name="connsiteY171" fmla="*/ 4934575 h 6012419"/>
              <a:gd name="connsiteX172" fmla="*/ 6085877 w 7506544"/>
              <a:gd name="connsiteY172" fmla="*/ 4921323 h 6012419"/>
              <a:gd name="connsiteX173" fmla="*/ 6072624 w 7506544"/>
              <a:gd name="connsiteY173" fmla="*/ 4881566 h 6012419"/>
              <a:gd name="connsiteX174" fmla="*/ 6059372 w 7506544"/>
              <a:gd name="connsiteY174" fmla="*/ 4828558 h 6012419"/>
              <a:gd name="connsiteX175" fmla="*/ 5979859 w 7506544"/>
              <a:gd name="connsiteY175" fmla="*/ 4788801 h 6012419"/>
              <a:gd name="connsiteX176" fmla="*/ 5926851 w 7506544"/>
              <a:gd name="connsiteY176" fmla="*/ 4762297 h 6012419"/>
              <a:gd name="connsiteX177" fmla="*/ 5873842 w 7506544"/>
              <a:gd name="connsiteY177" fmla="*/ 4696036 h 6012419"/>
              <a:gd name="connsiteX178" fmla="*/ 5860590 w 7506544"/>
              <a:gd name="connsiteY178" fmla="*/ 4643027 h 6012419"/>
              <a:gd name="connsiteX179" fmla="*/ 5767824 w 7506544"/>
              <a:gd name="connsiteY179" fmla="*/ 4576766 h 6012419"/>
              <a:gd name="connsiteX180" fmla="*/ 5728068 w 7506544"/>
              <a:gd name="connsiteY180" fmla="*/ 4550262 h 6012419"/>
              <a:gd name="connsiteX181" fmla="*/ 5608798 w 7506544"/>
              <a:gd name="connsiteY181" fmla="*/ 4576766 h 6012419"/>
              <a:gd name="connsiteX182" fmla="*/ 5542538 w 7506544"/>
              <a:gd name="connsiteY182" fmla="*/ 4590018 h 6012419"/>
              <a:gd name="connsiteX183" fmla="*/ 5502781 w 7506544"/>
              <a:gd name="connsiteY183" fmla="*/ 4603271 h 6012419"/>
              <a:gd name="connsiteX184" fmla="*/ 5317251 w 7506544"/>
              <a:gd name="connsiteY184" fmla="*/ 4616523 h 6012419"/>
              <a:gd name="connsiteX185" fmla="*/ 5303998 w 7506544"/>
              <a:gd name="connsiteY185" fmla="*/ 4656279 h 6012419"/>
              <a:gd name="connsiteX186" fmla="*/ 5277494 w 7506544"/>
              <a:gd name="connsiteY186" fmla="*/ 4682784 h 6012419"/>
              <a:gd name="connsiteX187" fmla="*/ 5317251 w 7506544"/>
              <a:gd name="connsiteY187" fmla="*/ 4775549 h 6012419"/>
              <a:gd name="connsiteX188" fmla="*/ 5357007 w 7506544"/>
              <a:gd name="connsiteY188" fmla="*/ 4802053 h 6012419"/>
              <a:gd name="connsiteX189" fmla="*/ 5595546 w 7506544"/>
              <a:gd name="connsiteY189" fmla="*/ 4815305 h 6012419"/>
              <a:gd name="connsiteX190" fmla="*/ 5608798 w 7506544"/>
              <a:gd name="connsiteY190" fmla="*/ 4868314 h 6012419"/>
              <a:gd name="connsiteX191" fmla="*/ 5622051 w 7506544"/>
              <a:gd name="connsiteY191" fmla="*/ 4947827 h 6012419"/>
              <a:gd name="connsiteX192" fmla="*/ 5635303 w 7506544"/>
              <a:gd name="connsiteY192" fmla="*/ 4987584 h 6012419"/>
              <a:gd name="connsiteX193" fmla="*/ 5675059 w 7506544"/>
              <a:gd name="connsiteY193" fmla="*/ 5239375 h 6012419"/>
              <a:gd name="connsiteX194" fmla="*/ 5688311 w 7506544"/>
              <a:gd name="connsiteY194" fmla="*/ 5318888 h 6012419"/>
              <a:gd name="connsiteX195" fmla="*/ 5701564 w 7506544"/>
              <a:gd name="connsiteY195" fmla="*/ 5358645 h 6012419"/>
              <a:gd name="connsiteX196" fmla="*/ 5728068 w 7506544"/>
              <a:gd name="connsiteY196" fmla="*/ 5451410 h 6012419"/>
              <a:gd name="connsiteX197" fmla="*/ 5781077 w 7506544"/>
              <a:gd name="connsiteY197" fmla="*/ 5517671 h 6012419"/>
              <a:gd name="connsiteX198" fmla="*/ 5807581 w 7506544"/>
              <a:gd name="connsiteY198" fmla="*/ 5557427 h 6012419"/>
              <a:gd name="connsiteX199" fmla="*/ 5847338 w 7506544"/>
              <a:gd name="connsiteY199" fmla="*/ 5623688 h 6012419"/>
              <a:gd name="connsiteX200" fmla="*/ 6178642 w 7506544"/>
              <a:gd name="connsiteY200" fmla="*/ 5716453 h 6012419"/>
              <a:gd name="connsiteX201" fmla="*/ 6629216 w 7506544"/>
              <a:gd name="connsiteY201" fmla="*/ 5782714 h 6012419"/>
              <a:gd name="connsiteX202" fmla="*/ 6615964 w 7506544"/>
              <a:gd name="connsiteY202" fmla="*/ 5928488 h 6012419"/>
              <a:gd name="connsiteX203" fmla="*/ 6576207 w 7506544"/>
              <a:gd name="connsiteY203" fmla="*/ 5941740 h 6012419"/>
              <a:gd name="connsiteX204" fmla="*/ 6523198 w 7506544"/>
              <a:gd name="connsiteY204" fmla="*/ 5968245 h 6012419"/>
              <a:gd name="connsiteX205" fmla="*/ 6536451 w 7506544"/>
              <a:gd name="connsiteY205" fmla="*/ 6008001 h 6012419"/>
              <a:gd name="connsiteX206" fmla="*/ 6562955 w 7506544"/>
              <a:gd name="connsiteY206" fmla="*/ 5954992 h 6012419"/>
              <a:gd name="connsiteX207" fmla="*/ 6602711 w 7506544"/>
              <a:gd name="connsiteY207" fmla="*/ 5888731 h 6012419"/>
              <a:gd name="connsiteX208" fmla="*/ 6801494 w 7506544"/>
              <a:gd name="connsiteY208" fmla="*/ 5901984 h 6012419"/>
              <a:gd name="connsiteX209" fmla="*/ 6881007 w 7506544"/>
              <a:gd name="connsiteY209" fmla="*/ 5928488 h 6012419"/>
              <a:gd name="connsiteX210" fmla="*/ 6987024 w 7506544"/>
              <a:gd name="connsiteY210" fmla="*/ 5968245 h 6012419"/>
              <a:gd name="connsiteX211" fmla="*/ 7079790 w 7506544"/>
              <a:gd name="connsiteY211" fmla="*/ 5954992 h 6012419"/>
              <a:gd name="connsiteX212" fmla="*/ 7093042 w 7506544"/>
              <a:gd name="connsiteY212" fmla="*/ 5915236 h 6012419"/>
              <a:gd name="connsiteX213" fmla="*/ 7132798 w 7506544"/>
              <a:gd name="connsiteY213" fmla="*/ 5822471 h 6012419"/>
              <a:gd name="connsiteX214" fmla="*/ 7265320 w 7506544"/>
              <a:gd name="connsiteY214" fmla="*/ 5809218 h 6012419"/>
              <a:gd name="connsiteX215" fmla="*/ 7305077 w 7506544"/>
              <a:gd name="connsiteY215" fmla="*/ 5636940 h 6012419"/>
              <a:gd name="connsiteX216" fmla="*/ 7318329 w 7506544"/>
              <a:gd name="connsiteY216" fmla="*/ 5583931 h 6012419"/>
              <a:gd name="connsiteX217" fmla="*/ 7358085 w 7506544"/>
              <a:gd name="connsiteY217" fmla="*/ 5557427 h 6012419"/>
              <a:gd name="connsiteX218" fmla="*/ 7384590 w 7506544"/>
              <a:gd name="connsiteY218" fmla="*/ 5477914 h 6012419"/>
              <a:gd name="connsiteX219" fmla="*/ 7437598 w 7506544"/>
              <a:gd name="connsiteY219" fmla="*/ 5345392 h 6012419"/>
              <a:gd name="connsiteX220" fmla="*/ 7450851 w 7506544"/>
              <a:gd name="connsiteY220" fmla="*/ 5292384 h 6012419"/>
              <a:gd name="connsiteX221" fmla="*/ 7450851 w 7506544"/>
              <a:gd name="connsiteY221" fmla="*/ 5067097 h 6012419"/>
              <a:gd name="connsiteX222" fmla="*/ 7371338 w 7506544"/>
              <a:gd name="connsiteY222" fmla="*/ 5040592 h 6012419"/>
              <a:gd name="connsiteX223" fmla="*/ 7225564 w 7506544"/>
              <a:gd name="connsiteY223" fmla="*/ 5014088 h 6012419"/>
              <a:gd name="connsiteX224" fmla="*/ 7093042 w 7506544"/>
              <a:gd name="connsiteY224" fmla="*/ 4974331 h 6012419"/>
              <a:gd name="connsiteX225" fmla="*/ 6801494 w 7506544"/>
              <a:gd name="connsiteY225" fmla="*/ 4947827 h 6012419"/>
              <a:gd name="connsiteX226" fmla="*/ 6655720 w 7506544"/>
              <a:gd name="connsiteY226" fmla="*/ 4908071 h 6012419"/>
              <a:gd name="connsiteX227" fmla="*/ 6377424 w 7506544"/>
              <a:gd name="connsiteY227" fmla="*/ 4881566 h 6012419"/>
              <a:gd name="connsiteX228" fmla="*/ 6350920 w 7506544"/>
              <a:gd name="connsiteY228" fmla="*/ 4828558 h 6012419"/>
              <a:gd name="connsiteX229" fmla="*/ 6337668 w 7506544"/>
              <a:gd name="connsiteY229" fmla="*/ 4629775 h 6012419"/>
              <a:gd name="connsiteX230" fmla="*/ 6324416 w 7506544"/>
              <a:gd name="connsiteY230" fmla="*/ 4590018 h 6012419"/>
              <a:gd name="connsiteX231" fmla="*/ 6297911 w 7506544"/>
              <a:gd name="connsiteY231" fmla="*/ 4497253 h 6012419"/>
              <a:gd name="connsiteX232" fmla="*/ 6284659 w 7506544"/>
              <a:gd name="connsiteY232" fmla="*/ 4457497 h 6012419"/>
              <a:gd name="connsiteX233" fmla="*/ 6258155 w 7506544"/>
              <a:gd name="connsiteY233" fmla="*/ 4430992 h 6012419"/>
              <a:gd name="connsiteX234" fmla="*/ 6205146 w 7506544"/>
              <a:gd name="connsiteY234" fmla="*/ 4324975 h 6012419"/>
              <a:gd name="connsiteX235" fmla="*/ 6165390 w 7506544"/>
              <a:gd name="connsiteY235" fmla="*/ 4298471 h 6012419"/>
              <a:gd name="connsiteX236" fmla="*/ 6112381 w 7506544"/>
              <a:gd name="connsiteY236" fmla="*/ 4245462 h 6012419"/>
              <a:gd name="connsiteX237" fmla="*/ 6059372 w 7506544"/>
              <a:gd name="connsiteY237" fmla="*/ 4165949 h 6012419"/>
              <a:gd name="connsiteX238" fmla="*/ 5993111 w 7506544"/>
              <a:gd name="connsiteY238" fmla="*/ 4112940 h 6012419"/>
              <a:gd name="connsiteX239" fmla="*/ 5926851 w 7506544"/>
              <a:gd name="connsiteY239" fmla="*/ 4046679 h 6012419"/>
              <a:gd name="connsiteX240" fmla="*/ 5873842 w 7506544"/>
              <a:gd name="connsiteY240" fmla="*/ 3980418 h 6012419"/>
              <a:gd name="connsiteX241" fmla="*/ 5834085 w 7506544"/>
              <a:gd name="connsiteY241" fmla="*/ 3953914 h 6012419"/>
              <a:gd name="connsiteX242" fmla="*/ 5781077 w 7506544"/>
              <a:gd name="connsiteY242" fmla="*/ 3861149 h 6012419"/>
              <a:gd name="connsiteX243" fmla="*/ 5701564 w 7506544"/>
              <a:gd name="connsiteY243" fmla="*/ 3834645 h 6012419"/>
              <a:gd name="connsiteX244" fmla="*/ 5648555 w 7506544"/>
              <a:gd name="connsiteY244" fmla="*/ 3781636 h 6012419"/>
              <a:gd name="connsiteX245" fmla="*/ 5595546 w 7506544"/>
              <a:gd name="connsiteY245" fmla="*/ 3728627 h 6012419"/>
              <a:gd name="connsiteX246" fmla="*/ 5555790 w 7506544"/>
              <a:gd name="connsiteY246" fmla="*/ 3702123 h 6012419"/>
              <a:gd name="connsiteX247" fmla="*/ 5489529 w 7506544"/>
              <a:gd name="connsiteY247" fmla="*/ 3635862 h 6012419"/>
              <a:gd name="connsiteX248" fmla="*/ 5463024 w 7506544"/>
              <a:gd name="connsiteY248" fmla="*/ 3609358 h 6012419"/>
              <a:gd name="connsiteX249" fmla="*/ 5423268 w 7506544"/>
              <a:gd name="connsiteY249" fmla="*/ 3516592 h 6012419"/>
              <a:gd name="connsiteX250" fmla="*/ 5370259 w 7506544"/>
              <a:gd name="connsiteY250" fmla="*/ 3476836 h 6012419"/>
              <a:gd name="connsiteX251" fmla="*/ 5343755 w 7506544"/>
              <a:gd name="connsiteY251" fmla="*/ 3450331 h 6012419"/>
              <a:gd name="connsiteX252" fmla="*/ 5277494 w 7506544"/>
              <a:gd name="connsiteY252" fmla="*/ 3357566 h 6012419"/>
              <a:gd name="connsiteX253" fmla="*/ 5224485 w 7506544"/>
              <a:gd name="connsiteY253" fmla="*/ 3291305 h 6012419"/>
              <a:gd name="connsiteX254" fmla="*/ 5184729 w 7506544"/>
              <a:gd name="connsiteY254" fmla="*/ 3278053 h 6012419"/>
              <a:gd name="connsiteX255" fmla="*/ 5171477 w 7506544"/>
              <a:gd name="connsiteY255" fmla="*/ 3238297 h 6012419"/>
              <a:gd name="connsiteX256" fmla="*/ 5091964 w 7506544"/>
              <a:gd name="connsiteY256" fmla="*/ 3172036 h 6012419"/>
              <a:gd name="connsiteX257" fmla="*/ 5065459 w 7506544"/>
              <a:gd name="connsiteY257" fmla="*/ 3132279 h 6012419"/>
              <a:gd name="connsiteX258" fmla="*/ 5038955 w 7506544"/>
              <a:gd name="connsiteY258" fmla="*/ 3052766 h 6012419"/>
              <a:gd name="connsiteX259" fmla="*/ 5025703 w 7506544"/>
              <a:gd name="connsiteY259" fmla="*/ 3013010 h 6012419"/>
              <a:gd name="connsiteX260" fmla="*/ 4946190 w 7506544"/>
              <a:gd name="connsiteY260" fmla="*/ 2906992 h 6012419"/>
              <a:gd name="connsiteX261" fmla="*/ 4932938 w 7506544"/>
              <a:gd name="connsiteY261" fmla="*/ 2867236 h 6012419"/>
              <a:gd name="connsiteX262" fmla="*/ 4906433 w 7506544"/>
              <a:gd name="connsiteY262" fmla="*/ 2840731 h 6012419"/>
              <a:gd name="connsiteX263" fmla="*/ 4853424 w 7506544"/>
              <a:gd name="connsiteY263" fmla="*/ 2774471 h 6012419"/>
              <a:gd name="connsiteX264" fmla="*/ 4800416 w 7506544"/>
              <a:gd name="connsiteY264" fmla="*/ 2708210 h 6012419"/>
              <a:gd name="connsiteX265" fmla="*/ 4787164 w 7506544"/>
              <a:gd name="connsiteY265" fmla="*/ 2668453 h 6012419"/>
              <a:gd name="connsiteX266" fmla="*/ 4760659 w 7506544"/>
              <a:gd name="connsiteY266" fmla="*/ 2641949 h 6012419"/>
              <a:gd name="connsiteX267" fmla="*/ 4654642 w 7506544"/>
              <a:gd name="connsiteY267" fmla="*/ 2562436 h 6012419"/>
              <a:gd name="connsiteX268" fmla="*/ 4614885 w 7506544"/>
              <a:gd name="connsiteY268" fmla="*/ 2549184 h 6012419"/>
              <a:gd name="connsiteX269" fmla="*/ 4575129 w 7506544"/>
              <a:gd name="connsiteY269" fmla="*/ 2535931 h 6012419"/>
              <a:gd name="connsiteX270" fmla="*/ 4548624 w 7506544"/>
              <a:gd name="connsiteY270" fmla="*/ 2496175 h 6012419"/>
              <a:gd name="connsiteX271" fmla="*/ 4508868 w 7506544"/>
              <a:gd name="connsiteY271" fmla="*/ 2469671 h 6012419"/>
              <a:gd name="connsiteX272" fmla="*/ 4455859 w 7506544"/>
              <a:gd name="connsiteY272" fmla="*/ 2363653 h 6012419"/>
              <a:gd name="connsiteX273" fmla="*/ 4416103 w 7506544"/>
              <a:gd name="connsiteY273" fmla="*/ 2337149 h 6012419"/>
              <a:gd name="connsiteX274" fmla="*/ 4402851 w 7506544"/>
              <a:gd name="connsiteY274" fmla="*/ 2297392 h 6012419"/>
              <a:gd name="connsiteX275" fmla="*/ 4376346 w 7506544"/>
              <a:gd name="connsiteY275" fmla="*/ 2270888 h 6012419"/>
              <a:gd name="connsiteX276" fmla="*/ 4363094 w 7506544"/>
              <a:gd name="connsiteY276" fmla="*/ 2217879 h 6012419"/>
              <a:gd name="connsiteX277" fmla="*/ 4283581 w 7506544"/>
              <a:gd name="connsiteY277" fmla="*/ 2191375 h 6012419"/>
              <a:gd name="connsiteX278" fmla="*/ 4190816 w 7506544"/>
              <a:gd name="connsiteY278" fmla="*/ 2164871 h 6012419"/>
              <a:gd name="connsiteX279" fmla="*/ 4151059 w 7506544"/>
              <a:gd name="connsiteY279" fmla="*/ 2151618 h 6012419"/>
              <a:gd name="connsiteX280" fmla="*/ 4124555 w 7506544"/>
              <a:gd name="connsiteY280" fmla="*/ 2111862 h 6012419"/>
              <a:gd name="connsiteX281" fmla="*/ 4111303 w 7506544"/>
              <a:gd name="connsiteY281" fmla="*/ 2072105 h 6012419"/>
              <a:gd name="connsiteX282" fmla="*/ 4045042 w 7506544"/>
              <a:gd name="connsiteY282" fmla="*/ 2019097 h 6012419"/>
              <a:gd name="connsiteX283" fmla="*/ 3992033 w 7506544"/>
              <a:gd name="connsiteY283" fmla="*/ 1966088 h 6012419"/>
              <a:gd name="connsiteX284" fmla="*/ 3939024 w 7506544"/>
              <a:gd name="connsiteY284" fmla="*/ 1899827 h 6012419"/>
              <a:gd name="connsiteX285" fmla="*/ 3819755 w 7506544"/>
              <a:gd name="connsiteY285" fmla="*/ 1873323 h 6012419"/>
              <a:gd name="connsiteX286" fmla="*/ 3779998 w 7506544"/>
              <a:gd name="connsiteY286" fmla="*/ 1860071 h 6012419"/>
              <a:gd name="connsiteX287" fmla="*/ 3713738 w 7506544"/>
              <a:gd name="connsiteY287" fmla="*/ 1740801 h 6012419"/>
              <a:gd name="connsiteX288" fmla="*/ 3634224 w 7506544"/>
              <a:gd name="connsiteY288" fmla="*/ 1714297 h 6012419"/>
              <a:gd name="connsiteX289" fmla="*/ 3541459 w 7506544"/>
              <a:gd name="connsiteY289" fmla="*/ 1687792 h 6012419"/>
              <a:gd name="connsiteX290" fmla="*/ 3528207 w 7506544"/>
              <a:gd name="connsiteY290" fmla="*/ 1648036 h 6012419"/>
              <a:gd name="connsiteX291" fmla="*/ 3461946 w 7506544"/>
              <a:gd name="connsiteY291" fmla="*/ 1608279 h 6012419"/>
              <a:gd name="connsiteX292" fmla="*/ 3408938 w 7506544"/>
              <a:gd name="connsiteY292" fmla="*/ 1595027 h 6012419"/>
              <a:gd name="connsiteX293" fmla="*/ 3382433 w 7506544"/>
              <a:gd name="connsiteY293" fmla="*/ 1515514 h 6012419"/>
              <a:gd name="connsiteX294" fmla="*/ 3051129 w 7506544"/>
              <a:gd name="connsiteY294" fmla="*/ 1462505 h 6012419"/>
              <a:gd name="connsiteX295" fmla="*/ 2931859 w 7506544"/>
              <a:gd name="connsiteY295" fmla="*/ 1409497 h 6012419"/>
              <a:gd name="connsiteX296" fmla="*/ 2892103 w 7506544"/>
              <a:gd name="connsiteY296" fmla="*/ 1396245 h 6012419"/>
              <a:gd name="connsiteX297" fmla="*/ 2865598 w 7506544"/>
              <a:gd name="connsiteY297" fmla="*/ 1369740 h 6012419"/>
              <a:gd name="connsiteX298" fmla="*/ 2772833 w 7506544"/>
              <a:gd name="connsiteY298" fmla="*/ 1356488 h 6012419"/>
              <a:gd name="connsiteX299" fmla="*/ 2733077 w 7506544"/>
              <a:gd name="connsiteY299" fmla="*/ 1343236 h 6012419"/>
              <a:gd name="connsiteX300" fmla="*/ 2706572 w 7506544"/>
              <a:gd name="connsiteY300" fmla="*/ 1316731 h 6012419"/>
              <a:gd name="connsiteX301" fmla="*/ 2680068 w 7506544"/>
              <a:gd name="connsiteY301" fmla="*/ 1276975 h 6012419"/>
              <a:gd name="connsiteX302" fmla="*/ 2640311 w 7506544"/>
              <a:gd name="connsiteY302" fmla="*/ 1263723 h 6012419"/>
              <a:gd name="connsiteX303" fmla="*/ 2587303 w 7506544"/>
              <a:gd name="connsiteY303" fmla="*/ 1157705 h 6012419"/>
              <a:gd name="connsiteX304" fmla="*/ 2507790 w 7506544"/>
              <a:gd name="connsiteY304" fmla="*/ 1131201 h 6012419"/>
              <a:gd name="connsiteX305" fmla="*/ 2468033 w 7506544"/>
              <a:gd name="connsiteY305" fmla="*/ 1117949 h 6012419"/>
              <a:gd name="connsiteX306" fmla="*/ 2441529 w 7506544"/>
              <a:gd name="connsiteY306" fmla="*/ 1078192 h 6012419"/>
              <a:gd name="connsiteX307" fmla="*/ 2269251 w 7506544"/>
              <a:gd name="connsiteY307" fmla="*/ 1038436 h 6012419"/>
              <a:gd name="connsiteX308" fmla="*/ 2163233 w 7506544"/>
              <a:gd name="connsiteY308" fmla="*/ 998679 h 6012419"/>
              <a:gd name="connsiteX309" fmla="*/ 2070468 w 7506544"/>
              <a:gd name="connsiteY309" fmla="*/ 945671 h 60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7506544" h="6012419">
                <a:moveTo>
                  <a:pt x="2189738" y="985427"/>
                </a:moveTo>
                <a:cubicBezTo>
                  <a:pt x="2096086" y="966697"/>
                  <a:pt x="2144840" y="979297"/>
                  <a:pt x="2043964" y="945671"/>
                </a:cubicBezTo>
                <a:cubicBezTo>
                  <a:pt x="2030712" y="941253"/>
                  <a:pt x="2015830" y="940167"/>
                  <a:pt x="2004207" y="932418"/>
                </a:cubicBezTo>
                <a:cubicBezTo>
                  <a:pt x="1990955" y="923583"/>
                  <a:pt x="1979090" y="912188"/>
                  <a:pt x="1964451" y="905914"/>
                </a:cubicBezTo>
                <a:cubicBezTo>
                  <a:pt x="1947710" y="898739"/>
                  <a:pt x="1928955" y="897666"/>
                  <a:pt x="1911442" y="892662"/>
                </a:cubicBezTo>
                <a:cubicBezTo>
                  <a:pt x="1898010" y="888824"/>
                  <a:pt x="1884937" y="883827"/>
                  <a:pt x="1871685" y="879410"/>
                </a:cubicBezTo>
                <a:cubicBezTo>
                  <a:pt x="1862850" y="870575"/>
                  <a:pt x="1855895" y="859333"/>
                  <a:pt x="1845181" y="852905"/>
                </a:cubicBezTo>
                <a:cubicBezTo>
                  <a:pt x="1833203" y="845718"/>
                  <a:pt x="1815302" y="849531"/>
                  <a:pt x="1805424" y="839653"/>
                </a:cubicBezTo>
                <a:cubicBezTo>
                  <a:pt x="1795546" y="829776"/>
                  <a:pt x="1799359" y="811875"/>
                  <a:pt x="1792172" y="799897"/>
                </a:cubicBezTo>
                <a:cubicBezTo>
                  <a:pt x="1773980" y="769577"/>
                  <a:pt x="1757184" y="770564"/>
                  <a:pt x="1725911" y="760140"/>
                </a:cubicBezTo>
                <a:cubicBezTo>
                  <a:pt x="1721494" y="746888"/>
                  <a:pt x="1719846" y="732362"/>
                  <a:pt x="1712659" y="720384"/>
                </a:cubicBezTo>
                <a:cubicBezTo>
                  <a:pt x="1695312" y="691473"/>
                  <a:pt x="1660765" y="681184"/>
                  <a:pt x="1633146" y="667375"/>
                </a:cubicBezTo>
                <a:cubicBezTo>
                  <a:pt x="1575821" y="581386"/>
                  <a:pt x="1647190" y="666710"/>
                  <a:pt x="1500624" y="614366"/>
                </a:cubicBezTo>
                <a:cubicBezTo>
                  <a:pt x="1476878" y="605885"/>
                  <a:pt x="1417684" y="563699"/>
                  <a:pt x="1394607" y="534853"/>
                </a:cubicBezTo>
                <a:cubicBezTo>
                  <a:pt x="1377939" y="514017"/>
                  <a:pt x="1366212" y="483360"/>
                  <a:pt x="1341598" y="468592"/>
                </a:cubicBezTo>
                <a:cubicBezTo>
                  <a:pt x="1329620" y="461405"/>
                  <a:pt x="1314681" y="460843"/>
                  <a:pt x="1301842" y="455340"/>
                </a:cubicBezTo>
                <a:cubicBezTo>
                  <a:pt x="1193079" y="408728"/>
                  <a:pt x="1308915" y="435512"/>
                  <a:pt x="1129564" y="415584"/>
                </a:cubicBezTo>
                <a:cubicBezTo>
                  <a:pt x="1103060" y="406749"/>
                  <a:pt x="1069807" y="408834"/>
                  <a:pt x="1050051" y="389079"/>
                </a:cubicBezTo>
                <a:cubicBezTo>
                  <a:pt x="1041216" y="380244"/>
                  <a:pt x="1031351" y="372331"/>
                  <a:pt x="1023546" y="362575"/>
                </a:cubicBezTo>
                <a:cubicBezTo>
                  <a:pt x="1013596" y="350138"/>
                  <a:pt x="1009479" y="332768"/>
                  <a:pt x="997042" y="322818"/>
                </a:cubicBezTo>
                <a:cubicBezTo>
                  <a:pt x="986134" y="314092"/>
                  <a:pt x="970537" y="313983"/>
                  <a:pt x="957285" y="309566"/>
                </a:cubicBezTo>
                <a:cubicBezTo>
                  <a:pt x="944033" y="300731"/>
                  <a:pt x="927478" y="295499"/>
                  <a:pt x="917529" y="283062"/>
                </a:cubicBezTo>
                <a:cubicBezTo>
                  <a:pt x="866127" y="218809"/>
                  <a:pt x="951262" y="258966"/>
                  <a:pt x="864520" y="230053"/>
                </a:cubicBezTo>
                <a:cubicBezTo>
                  <a:pt x="851268" y="221218"/>
                  <a:pt x="839010" y="210672"/>
                  <a:pt x="824764" y="203549"/>
                </a:cubicBezTo>
                <a:cubicBezTo>
                  <a:pt x="812270" y="197302"/>
                  <a:pt x="794885" y="200175"/>
                  <a:pt x="785007" y="190297"/>
                </a:cubicBezTo>
                <a:cubicBezTo>
                  <a:pt x="714328" y="119618"/>
                  <a:pt x="838017" y="172627"/>
                  <a:pt x="731998" y="137288"/>
                </a:cubicBezTo>
                <a:cubicBezTo>
                  <a:pt x="727581" y="124036"/>
                  <a:pt x="730724" y="104718"/>
                  <a:pt x="718746" y="97531"/>
                </a:cubicBezTo>
                <a:cubicBezTo>
                  <a:pt x="682811" y="75970"/>
                  <a:pt x="639233" y="71027"/>
                  <a:pt x="599477" y="57775"/>
                </a:cubicBezTo>
                <a:cubicBezTo>
                  <a:pt x="572221" y="48690"/>
                  <a:pt x="534444" y="34969"/>
                  <a:pt x="506711" y="31271"/>
                </a:cubicBezTo>
                <a:cubicBezTo>
                  <a:pt x="458348" y="24822"/>
                  <a:pt x="409529" y="22436"/>
                  <a:pt x="360938" y="18018"/>
                </a:cubicBezTo>
                <a:cubicBezTo>
                  <a:pt x="343268" y="13601"/>
                  <a:pt x="326142" y="4766"/>
                  <a:pt x="307929" y="4766"/>
                </a:cubicBezTo>
                <a:cubicBezTo>
                  <a:pt x="52666" y="4766"/>
                  <a:pt x="55095" y="0"/>
                  <a:pt x="148903" y="31271"/>
                </a:cubicBezTo>
                <a:cubicBezTo>
                  <a:pt x="109146" y="44523"/>
                  <a:pt x="0" y="41394"/>
                  <a:pt x="29633" y="71027"/>
                </a:cubicBezTo>
                <a:lnTo>
                  <a:pt x="82642" y="124036"/>
                </a:lnTo>
                <a:cubicBezTo>
                  <a:pt x="87059" y="137288"/>
                  <a:pt x="87775" y="152425"/>
                  <a:pt x="95894" y="163792"/>
                </a:cubicBezTo>
                <a:cubicBezTo>
                  <a:pt x="150239" y="239875"/>
                  <a:pt x="141369" y="188481"/>
                  <a:pt x="175407" y="256558"/>
                </a:cubicBezTo>
                <a:cubicBezTo>
                  <a:pt x="181654" y="269052"/>
                  <a:pt x="177751" y="287588"/>
                  <a:pt x="188659" y="296314"/>
                </a:cubicBezTo>
                <a:cubicBezTo>
                  <a:pt x="202881" y="307692"/>
                  <a:pt x="223545" y="307754"/>
                  <a:pt x="241668" y="309566"/>
                </a:cubicBezTo>
                <a:cubicBezTo>
                  <a:pt x="312133" y="316612"/>
                  <a:pt x="383025" y="318401"/>
                  <a:pt x="453703" y="322818"/>
                </a:cubicBezTo>
                <a:cubicBezTo>
                  <a:pt x="462433" y="349008"/>
                  <a:pt x="470104" y="383647"/>
                  <a:pt x="493459" y="402331"/>
                </a:cubicBezTo>
                <a:cubicBezTo>
                  <a:pt x="504367" y="411058"/>
                  <a:pt x="519964" y="411166"/>
                  <a:pt x="533216" y="415584"/>
                </a:cubicBezTo>
                <a:cubicBezTo>
                  <a:pt x="543639" y="446854"/>
                  <a:pt x="542655" y="463654"/>
                  <a:pt x="572972" y="481845"/>
                </a:cubicBezTo>
                <a:cubicBezTo>
                  <a:pt x="584950" y="489032"/>
                  <a:pt x="599477" y="490680"/>
                  <a:pt x="612729" y="495097"/>
                </a:cubicBezTo>
                <a:cubicBezTo>
                  <a:pt x="626537" y="522714"/>
                  <a:pt x="636828" y="557264"/>
                  <a:pt x="665738" y="574610"/>
                </a:cubicBezTo>
                <a:cubicBezTo>
                  <a:pt x="677716" y="581797"/>
                  <a:pt x="693000" y="581615"/>
                  <a:pt x="705494" y="587862"/>
                </a:cubicBezTo>
                <a:cubicBezTo>
                  <a:pt x="719740" y="594985"/>
                  <a:pt x="732814" y="604416"/>
                  <a:pt x="745251" y="614366"/>
                </a:cubicBezTo>
                <a:cubicBezTo>
                  <a:pt x="755007" y="622171"/>
                  <a:pt x="761041" y="634443"/>
                  <a:pt x="771755" y="640871"/>
                </a:cubicBezTo>
                <a:cubicBezTo>
                  <a:pt x="783733" y="648058"/>
                  <a:pt x="798259" y="649706"/>
                  <a:pt x="811511" y="654123"/>
                </a:cubicBezTo>
                <a:cubicBezTo>
                  <a:pt x="820346" y="662958"/>
                  <a:pt x="826841" y="675039"/>
                  <a:pt x="838016" y="680627"/>
                </a:cubicBezTo>
                <a:cubicBezTo>
                  <a:pt x="854306" y="688772"/>
                  <a:pt x="876802" y="682501"/>
                  <a:pt x="891024" y="693879"/>
                </a:cubicBezTo>
                <a:cubicBezTo>
                  <a:pt x="901932" y="702606"/>
                  <a:pt x="892910" y="725517"/>
                  <a:pt x="904277" y="733636"/>
                </a:cubicBezTo>
                <a:cubicBezTo>
                  <a:pt x="927011" y="749875"/>
                  <a:pt x="983790" y="760140"/>
                  <a:pt x="983790" y="760140"/>
                </a:cubicBezTo>
                <a:cubicBezTo>
                  <a:pt x="1043250" y="819602"/>
                  <a:pt x="972639" y="756891"/>
                  <a:pt x="1050051" y="799897"/>
                </a:cubicBezTo>
                <a:cubicBezTo>
                  <a:pt x="1186762" y="875846"/>
                  <a:pt x="1079359" y="836169"/>
                  <a:pt x="1169320" y="866158"/>
                </a:cubicBezTo>
                <a:cubicBezTo>
                  <a:pt x="1186990" y="861740"/>
                  <a:pt x="1208107" y="864283"/>
                  <a:pt x="1222329" y="852905"/>
                </a:cubicBezTo>
                <a:cubicBezTo>
                  <a:pt x="1233237" y="844179"/>
                  <a:pt x="1225703" y="823026"/>
                  <a:pt x="1235581" y="813149"/>
                </a:cubicBezTo>
                <a:cubicBezTo>
                  <a:pt x="1245459" y="803271"/>
                  <a:pt x="1262086" y="804314"/>
                  <a:pt x="1275338" y="799897"/>
                </a:cubicBezTo>
                <a:cubicBezTo>
                  <a:pt x="1319512" y="808732"/>
                  <a:pt x="1369853" y="802216"/>
                  <a:pt x="1407859" y="826401"/>
                </a:cubicBezTo>
                <a:cubicBezTo>
                  <a:pt x="1426862" y="838494"/>
                  <a:pt x="1408019" y="874333"/>
                  <a:pt x="1421111" y="892662"/>
                </a:cubicBezTo>
                <a:cubicBezTo>
                  <a:pt x="1432594" y="908737"/>
                  <a:pt x="1455778" y="911829"/>
                  <a:pt x="1474120" y="919166"/>
                </a:cubicBezTo>
                <a:cubicBezTo>
                  <a:pt x="1500060" y="929542"/>
                  <a:pt x="1527129" y="936836"/>
                  <a:pt x="1553633" y="945671"/>
                </a:cubicBezTo>
                <a:cubicBezTo>
                  <a:pt x="1566885" y="950088"/>
                  <a:pt x="1580896" y="952676"/>
                  <a:pt x="1593390" y="958923"/>
                </a:cubicBezTo>
                <a:cubicBezTo>
                  <a:pt x="1611059" y="967758"/>
                  <a:pt x="1629961" y="974469"/>
                  <a:pt x="1646398" y="985427"/>
                </a:cubicBezTo>
                <a:cubicBezTo>
                  <a:pt x="1656794" y="992358"/>
                  <a:pt x="1662189" y="1005503"/>
                  <a:pt x="1672903" y="1011931"/>
                </a:cubicBezTo>
                <a:cubicBezTo>
                  <a:pt x="1684881" y="1019118"/>
                  <a:pt x="1699228" y="1021346"/>
                  <a:pt x="1712659" y="1025184"/>
                </a:cubicBezTo>
                <a:cubicBezTo>
                  <a:pt x="1732476" y="1030846"/>
                  <a:pt x="1784239" y="1041096"/>
                  <a:pt x="1805424" y="1051688"/>
                </a:cubicBezTo>
                <a:cubicBezTo>
                  <a:pt x="1819670" y="1058811"/>
                  <a:pt x="1832744" y="1068242"/>
                  <a:pt x="1845181" y="1078192"/>
                </a:cubicBezTo>
                <a:cubicBezTo>
                  <a:pt x="1854937" y="1085997"/>
                  <a:pt x="1860510" y="1099109"/>
                  <a:pt x="1871685" y="1104697"/>
                </a:cubicBezTo>
                <a:cubicBezTo>
                  <a:pt x="1887976" y="1112842"/>
                  <a:pt x="1907181" y="1112945"/>
                  <a:pt x="1924694" y="1117949"/>
                </a:cubicBezTo>
                <a:cubicBezTo>
                  <a:pt x="1938126" y="1121787"/>
                  <a:pt x="1951199" y="1126784"/>
                  <a:pt x="1964451" y="1131201"/>
                </a:cubicBezTo>
                <a:cubicBezTo>
                  <a:pt x="2016272" y="1208933"/>
                  <a:pt x="2022019" y="1202445"/>
                  <a:pt x="2043964" y="1290227"/>
                </a:cubicBezTo>
                <a:cubicBezTo>
                  <a:pt x="2051922" y="1322058"/>
                  <a:pt x="2055121" y="1360112"/>
                  <a:pt x="2083720" y="1382992"/>
                </a:cubicBezTo>
                <a:cubicBezTo>
                  <a:pt x="2094628" y="1391719"/>
                  <a:pt x="2109779" y="1393505"/>
                  <a:pt x="2123477" y="1396245"/>
                </a:cubicBezTo>
                <a:cubicBezTo>
                  <a:pt x="2154106" y="1402371"/>
                  <a:pt x="2185320" y="1405080"/>
                  <a:pt x="2216242" y="1409497"/>
                </a:cubicBezTo>
                <a:cubicBezTo>
                  <a:pt x="2247164" y="1405080"/>
                  <a:pt x="2279374" y="1406123"/>
                  <a:pt x="2309007" y="1396245"/>
                </a:cubicBezTo>
                <a:cubicBezTo>
                  <a:pt x="2320860" y="1392294"/>
                  <a:pt x="2323053" y="1370698"/>
                  <a:pt x="2335511" y="1369740"/>
                </a:cubicBezTo>
                <a:cubicBezTo>
                  <a:pt x="2384159" y="1365998"/>
                  <a:pt x="2432694" y="1378575"/>
                  <a:pt x="2481285" y="1382992"/>
                </a:cubicBezTo>
                <a:cubicBezTo>
                  <a:pt x="2498264" y="1387237"/>
                  <a:pt x="2555043" y="1399993"/>
                  <a:pt x="2574051" y="1409497"/>
                </a:cubicBezTo>
                <a:cubicBezTo>
                  <a:pt x="2588297" y="1416620"/>
                  <a:pt x="2600555" y="1427166"/>
                  <a:pt x="2613807" y="1436001"/>
                </a:cubicBezTo>
                <a:cubicBezTo>
                  <a:pt x="2650133" y="1544981"/>
                  <a:pt x="2611479" y="1507097"/>
                  <a:pt x="2719824" y="1528766"/>
                </a:cubicBezTo>
                <a:cubicBezTo>
                  <a:pt x="2737684" y="1532338"/>
                  <a:pt x="2755163" y="1537601"/>
                  <a:pt x="2772833" y="1542018"/>
                </a:cubicBezTo>
                <a:cubicBezTo>
                  <a:pt x="2790503" y="1550853"/>
                  <a:pt x="2807344" y="1561586"/>
                  <a:pt x="2825842" y="1568523"/>
                </a:cubicBezTo>
                <a:cubicBezTo>
                  <a:pt x="2842896" y="1574918"/>
                  <a:pt x="2861406" y="1576541"/>
                  <a:pt x="2878851" y="1581775"/>
                </a:cubicBezTo>
                <a:cubicBezTo>
                  <a:pt x="2905611" y="1589803"/>
                  <a:pt x="2931860" y="1599444"/>
                  <a:pt x="2958364" y="1608279"/>
                </a:cubicBezTo>
                <a:lnTo>
                  <a:pt x="2998120" y="1621531"/>
                </a:lnTo>
                <a:cubicBezTo>
                  <a:pt x="3002537" y="1634783"/>
                  <a:pt x="3004185" y="1649310"/>
                  <a:pt x="3011372" y="1661288"/>
                </a:cubicBezTo>
                <a:cubicBezTo>
                  <a:pt x="3031713" y="1695190"/>
                  <a:pt x="3043959" y="1686613"/>
                  <a:pt x="3077633" y="1701045"/>
                </a:cubicBezTo>
                <a:cubicBezTo>
                  <a:pt x="3124715" y="1721223"/>
                  <a:pt x="3130468" y="1727433"/>
                  <a:pt x="3170398" y="1754053"/>
                </a:cubicBezTo>
                <a:cubicBezTo>
                  <a:pt x="3195050" y="1729402"/>
                  <a:pt x="3203225" y="1717762"/>
                  <a:pt x="3236659" y="1701045"/>
                </a:cubicBezTo>
                <a:cubicBezTo>
                  <a:pt x="3249153" y="1694798"/>
                  <a:pt x="3263164" y="1692210"/>
                  <a:pt x="3276416" y="1687792"/>
                </a:cubicBezTo>
                <a:cubicBezTo>
                  <a:pt x="3316172" y="1692210"/>
                  <a:pt x="3360568" y="1681890"/>
                  <a:pt x="3395685" y="1701045"/>
                </a:cubicBezTo>
                <a:cubicBezTo>
                  <a:pt x="3443064" y="1726888"/>
                  <a:pt x="3413795" y="1817674"/>
                  <a:pt x="3408938" y="1846818"/>
                </a:cubicBezTo>
                <a:cubicBezTo>
                  <a:pt x="3386851" y="1842401"/>
                  <a:pt x="3364408" y="1839492"/>
                  <a:pt x="3342677" y="1833566"/>
                </a:cubicBezTo>
                <a:cubicBezTo>
                  <a:pt x="3315723" y="1826215"/>
                  <a:pt x="3263164" y="1807062"/>
                  <a:pt x="3263164" y="1807062"/>
                </a:cubicBezTo>
                <a:cubicBezTo>
                  <a:pt x="3249912" y="1811479"/>
                  <a:pt x="3228595" y="1807344"/>
                  <a:pt x="3223407" y="1820314"/>
                </a:cubicBezTo>
                <a:cubicBezTo>
                  <a:pt x="3201872" y="1874150"/>
                  <a:pt x="3248659" y="1877323"/>
                  <a:pt x="3276416" y="1886575"/>
                </a:cubicBezTo>
                <a:cubicBezTo>
                  <a:pt x="3280833" y="1904245"/>
                  <a:pt x="3279565" y="1924429"/>
                  <a:pt x="3289668" y="1939584"/>
                </a:cubicBezTo>
                <a:cubicBezTo>
                  <a:pt x="3298503" y="1952836"/>
                  <a:pt x="3325049" y="1950774"/>
                  <a:pt x="3329424" y="1966088"/>
                </a:cubicBezTo>
                <a:cubicBezTo>
                  <a:pt x="3347984" y="2031049"/>
                  <a:pt x="3310211" y="2031817"/>
                  <a:pt x="3276416" y="2058853"/>
                </a:cubicBezTo>
                <a:cubicBezTo>
                  <a:pt x="3266659" y="2066658"/>
                  <a:pt x="3258746" y="2076523"/>
                  <a:pt x="3249911" y="2085358"/>
                </a:cubicBezTo>
                <a:cubicBezTo>
                  <a:pt x="3223407" y="2080940"/>
                  <a:pt x="3193184" y="2086346"/>
                  <a:pt x="3170398" y="2072105"/>
                </a:cubicBezTo>
                <a:cubicBezTo>
                  <a:pt x="3081300" y="2016418"/>
                  <a:pt x="3213259" y="2001756"/>
                  <a:pt x="3090885" y="2032349"/>
                </a:cubicBezTo>
                <a:cubicBezTo>
                  <a:pt x="3066111" y="2106672"/>
                  <a:pt x="3056296" y="2118716"/>
                  <a:pt x="3090885" y="2231131"/>
                </a:cubicBezTo>
                <a:cubicBezTo>
                  <a:pt x="3094993" y="2244483"/>
                  <a:pt x="3118148" y="2238137"/>
                  <a:pt x="3130642" y="2244384"/>
                </a:cubicBezTo>
                <a:cubicBezTo>
                  <a:pt x="3144887" y="2251507"/>
                  <a:pt x="3157146" y="2262053"/>
                  <a:pt x="3170398" y="2270888"/>
                </a:cubicBezTo>
                <a:cubicBezTo>
                  <a:pt x="3210155" y="2266471"/>
                  <a:pt x="3252528" y="2272492"/>
                  <a:pt x="3289668" y="2257636"/>
                </a:cubicBezTo>
                <a:cubicBezTo>
                  <a:pt x="3302638" y="2252448"/>
                  <a:pt x="3293042" y="2227757"/>
                  <a:pt x="3302920" y="2217879"/>
                </a:cubicBezTo>
                <a:cubicBezTo>
                  <a:pt x="3312798" y="2208001"/>
                  <a:pt x="3329425" y="2209044"/>
                  <a:pt x="3342677" y="2204627"/>
                </a:cubicBezTo>
                <a:cubicBezTo>
                  <a:pt x="3447363" y="2274418"/>
                  <a:pt x="3354728" y="2197428"/>
                  <a:pt x="3395685" y="2443166"/>
                </a:cubicBezTo>
                <a:cubicBezTo>
                  <a:pt x="3397739" y="2455491"/>
                  <a:pt x="3414385" y="2459914"/>
                  <a:pt x="3422190" y="2469671"/>
                </a:cubicBezTo>
                <a:cubicBezTo>
                  <a:pt x="3432139" y="2482108"/>
                  <a:pt x="3439859" y="2496175"/>
                  <a:pt x="3448694" y="2509427"/>
                </a:cubicBezTo>
                <a:cubicBezTo>
                  <a:pt x="3453111" y="2522679"/>
                  <a:pt x="3448248" y="2546444"/>
                  <a:pt x="3461946" y="2549184"/>
                </a:cubicBezTo>
                <a:cubicBezTo>
                  <a:pt x="3517425" y="2560280"/>
                  <a:pt x="3570392" y="2539539"/>
                  <a:pt x="3620972" y="2522679"/>
                </a:cubicBezTo>
                <a:cubicBezTo>
                  <a:pt x="3629807" y="2513844"/>
                  <a:pt x="3639672" y="2505931"/>
                  <a:pt x="3647477" y="2496175"/>
                </a:cubicBezTo>
                <a:cubicBezTo>
                  <a:pt x="3657427" y="2483738"/>
                  <a:pt x="3661544" y="2466368"/>
                  <a:pt x="3673981" y="2456418"/>
                </a:cubicBezTo>
                <a:cubicBezTo>
                  <a:pt x="3684889" y="2447692"/>
                  <a:pt x="3700486" y="2447583"/>
                  <a:pt x="3713738" y="2443166"/>
                </a:cubicBezTo>
                <a:cubicBezTo>
                  <a:pt x="3718155" y="2429914"/>
                  <a:pt x="3719803" y="2415388"/>
                  <a:pt x="3726990" y="2403410"/>
                </a:cubicBezTo>
                <a:cubicBezTo>
                  <a:pt x="3749077" y="2366597"/>
                  <a:pt x="3795689" y="2359730"/>
                  <a:pt x="3833007" y="2350401"/>
                </a:cubicBezTo>
                <a:lnTo>
                  <a:pt x="3886016" y="2337149"/>
                </a:lnTo>
                <a:cubicBezTo>
                  <a:pt x="3894851" y="2323897"/>
                  <a:pt x="3905397" y="2311638"/>
                  <a:pt x="3912520" y="2297392"/>
                </a:cubicBezTo>
                <a:cubicBezTo>
                  <a:pt x="3922026" y="2278379"/>
                  <a:pt x="3934778" y="2221612"/>
                  <a:pt x="3939024" y="2204627"/>
                </a:cubicBezTo>
                <a:cubicBezTo>
                  <a:pt x="3956668" y="2213449"/>
                  <a:pt x="4007499" y="2231879"/>
                  <a:pt x="4018538" y="2257636"/>
                </a:cubicBezTo>
                <a:cubicBezTo>
                  <a:pt x="4020823" y="2262967"/>
                  <a:pt x="4033168" y="2348810"/>
                  <a:pt x="4045042" y="2363653"/>
                </a:cubicBezTo>
                <a:cubicBezTo>
                  <a:pt x="4054991" y="2376090"/>
                  <a:pt x="4072361" y="2380208"/>
                  <a:pt x="4084798" y="2390158"/>
                </a:cubicBezTo>
                <a:cubicBezTo>
                  <a:pt x="4150378" y="2442622"/>
                  <a:pt x="4068919" y="2387530"/>
                  <a:pt x="4137807" y="2456418"/>
                </a:cubicBezTo>
                <a:cubicBezTo>
                  <a:pt x="4149069" y="2467680"/>
                  <a:pt x="4165328" y="2472727"/>
                  <a:pt x="4177564" y="2482923"/>
                </a:cubicBezTo>
                <a:cubicBezTo>
                  <a:pt x="4191961" y="2494921"/>
                  <a:pt x="4200937" y="2513577"/>
                  <a:pt x="4217320" y="2522679"/>
                </a:cubicBezTo>
                <a:cubicBezTo>
                  <a:pt x="4241742" y="2536247"/>
                  <a:pt x="4296833" y="2549184"/>
                  <a:pt x="4296833" y="2549184"/>
                </a:cubicBezTo>
                <a:cubicBezTo>
                  <a:pt x="4387073" y="2639420"/>
                  <a:pt x="4246054" y="2501872"/>
                  <a:pt x="4363094" y="2602192"/>
                </a:cubicBezTo>
                <a:cubicBezTo>
                  <a:pt x="4382067" y="2618454"/>
                  <a:pt x="4402242" y="2634409"/>
                  <a:pt x="4416103" y="2655201"/>
                </a:cubicBezTo>
                <a:cubicBezTo>
                  <a:pt x="4424938" y="2668453"/>
                  <a:pt x="4431345" y="2683696"/>
                  <a:pt x="4442607" y="2694958"/>
                </a:cubicBezTo>
                <a:cubicBezTo>
                  <a:pt x="4453869" y="2706220"/>
                  <a:pt x="4469112" y="2712627"/>
                  <a:pt x="4482364" y="2721462"/>
                </a:cubicBezTo>
                <a:cubicBezTo>
                  <a:pt x="4486781" y="2734714"/>
                  <a:pt x="4492586" y="2747582"/>
                  <a:pt x="4495616" y="2761218"/>
                </a:cubicBezTo>
                <a:cubicBezTo>
                  <a:pt x="4501445" y="2787448"/>
                  <a:pt x="4500371" y="2815240"/>
                  <a:pt x="4508868" y="2840731"/>
                </a:cubicBezTo>
                <a:cubicBezTo>
                  <a:pt x="4513905" y="2855841"/>
                  <a:pt x="4525422" y="2868051"/>
                  <a:pt x="4535372" y="2880488"/>
                </a:cubicBezTo>
                <a:cubicBezTo>
                  <a:pt x="4543177" y="2890244"/>
                  <a:pt x="4550702" y="2901404"/>
                  <a:pt x="4561877" y="2906992"/>
                </a:cubicBezTo>
                <a:cubicBezTo>
                  <a:pt x="4586866" y="2919486"/>
                  <a:pt x="4641390" y="2933497"/>
                  <a:pt x="4641390" y="2933497"/>
                </a:cubicBezTo>
                <a:cubicBezTo>
                  <a:pt x="4650225" y="2946749"/>
                  <a:pt x="4655659" y="2963057"/>
                  <a:pt x="4667894" y="2973253"/>
                </a:cubicBezTo>
                <a:cubicBezTo>
                  <a:pt x="4683070" y="2985900"/>
                  <a:pt x="4709050" y="2983954"/>
                  <a:pt x="4720903" y="2999758"/>
                </a:cubicBezTo>
                <a:cubicBezTo>
                  <a:pt x="4803360" y="3109701"/>
                  <a:pt x="4695135" y="3061847"/>
                  <a:pt x="4787164" y="3092523"/>
                </a:cubicBezTo>
                <a:cubicBezTo>
                  <a:pt x="4800416" y="3101358"/>
                  <a:pt x="4818479" y="3105521"/>
                  <a:pt x="4826920" y="3119027"/>
                </a:cubicBezTo>
                <a:cubicBezTo>
                  <a:pt x="4928436" y="3281455"/>
                  <a:pt x="4801888" y="3147004"/>
                  <a:pt x="4879929" y="3225045"/>
                </a:cubicBezTo>
                <a:cubicBezTo>
                  <a:pt x="4903489" y="3295724"/>
                  <a:pt x="4874039" y="3242713"/>
                  <a:pt x="4932938" y="3278053"/>
                </a:cubicBezTo>
                <a:cubicBezTo>
                  <a:pt x="4986970" y="3310472"/>
                  <a:pt x="4931776" y="3300979"/>
                  <a:pt x="4985946" y="3344314"/>
                </a:cubicBezTo>
                <a:cubicBezTo>
                  <a:pt x="4996854" y="3353040"/>
                  <a:pt x="5012451" y="3353149"/>
                  <a:pt x="5025703" y="3357566"/>
                </a:cubicBezTo>
                <a:cubicBezTo>
                  <a:pt x="5034538" y="3370818"/>
                  <a:pt x="5045738" y="3382769"/>
                  <a:pt x="5052207" y="3397323"/>
                </a:cubicBezTo>
                <a:cubicBezTo>
                  <a:pt x="5063554" y="3422853"/>
                  <a:pt x="5058955" y="3457081"/>
                  <a:pt x="5078711" y="3476836"/>
                </a:cubicBezTo>
                <a:cubicBezTo>
                  <a:pt x="5087546" y="3485671"/>
                  <a:pt x="5097411" y="3493584"/>
                  <a:pt x="5105216" y="3503340"/>
                </a:cubicBezTo>
                <a:cubicBezTo>
                  <a:pt x="5115166" y="3515777"/>
                  <a:pt x="5120458" y="3531835"/>
                  <a:pt x="5131720" y="3543097"/>
                </a:cubicBezTo>
                <a:cubicBezTo>
                  <a:pt x="5150581" y="3561958"/>
                  <a:pt x="5184887" y="3578063"/>
                  <a:pt x="5211233" y="3582853"/>
                </a:cubicBezTo>
                <a:cubicBezTo>
                  <a:pt x="5246273" y="3589224"/>
                  <a:pt x="5281912" y="3591688"/>
                  <a:pt x="5317251" y="3596105"/>
                </a:cubicBezTo>
                <a:cubicBezTo>
                  <a:pt x="5326086" y="3604940"/>
                  <a:pt x="5333041" y="3616182"/>
                  <a:pt x="5343755" y="3622610"/>
                </a:cubicBezTo>
                <a:cubicBezTo>
                  <a:pt x="5355733" y="3629797"/>
                  <a:pt x="5375392" y="3624495"/>
                  <a:pt x="5383511" y="3635862"/>
                </a:cubicBezTo>
                <a:cubicBezTo>
                  <a:pt x="5399750" y="3658596"/>
                  <a:pt x="5401181" y="3688871"/>
                  <a:pt x="5410016" y="3715375"/>
                </a:cubicBezTo>
                <a:cubicBezTo>
                  <a:pt x="5441784" y="3810679"/>
                  <a:pt x="5403247" y="3691682"/>
                  <a:pt x="5436520" y="3808140"/>
                </a:cubicBezTo>
                <a:cubicBezTo>
                  <a:pt x="5440358" y="3821572"/>
                  <a:pt x="5439894" y="3838019"/>
                  <a:pt x="5449772" y="3847897"/>
                </a:cubicBezTo>
                <a:cubicBezTo>
                  <a:pt x="5459650" y="3857775"/>
                  <a:pt x="5476277" y="3856732"/>
                  <a:pt x="5489529" y="3861149"/>
                </a:cubicBezTo>
                <a:cubicBezTo>
                  <a:pt x="5498364" y="3878819"/>
                  <a:pt x="5505075" y="3897721"/>
                  <a:pt x="5516033" y="3914158"/>
                </a:cubicBezTo>
                <a:cubicBezTo>
                  <a:pt x="5531138" y="3936816"/>
                  <a:pt x="5561030" y="3952990"/>
                  <a:pt x="5582294" y="3967166"/>
                </a:cubicBezTo>
                <a:cubicBezTo>
                  <a:pt x="5586711" y="3980418"/>
                  <a:pt x="5588359" y="3994945"/>
                  <a:pt x="5595546" y="4006923"/>
                </a:cubicBezTo>
                <a:cubicBezTo>
                  <a:pt x="5613737" y="4037240"/>
                  <a:pt x="5630537" y="4036256"/>
                  <a:pt x="5661807" y="4046679"/>
                </a:cubicBezTo>
                <a:cubicBezTo>
                  <a:pt x="5670642" y="4055514"/>
                  <a:pt x="5681883" y="4062470"/>
                  <a:pt x="5688311" y="4073184"/>
                </a:cubicBezTo>
                <a:cubicBezTo>
                  <a:pt x="5711764" y="4112271"/>
                  <a:pt x="5686098" y="4114262"/>
                  <a:pt x="5728068" y="4139445"/>
                </a:cubicBezTo>
                <a:cubicBezTo>
                  <a:pt x="5740046" y="4146632"/>
                  <a:pt x="5754572" y="4148280"/>
                  <a:pt x="5767824" y="4152697"/>
                </a:cubicBezTo>
                <a:cubicBezTo>
                  <a:pt x="5800576" y="4250951"/>
                  <a:pt x="5769340" y="4219716"/>
                  <a:pt x="5847338" y="4258714"/>
                </a:cubicBezTo>
                <a:cubicBezTo>
                  <a:pt x="5890661" y="4388687"/>
                  <a:pt x="5820423" y="4205090"/>
                  <a:pt x="5900346" y="4324975"/>
                </a:cubicBezTo>
                <a:cubicBezTo>
                  <a:pt x="5910449" y="4340130"/>
                  <a:pt x="5905453" y="4361693"/>
                  <a:pt x="5913598" y="4377984"/>
                </a:cubicBezTo>
                <a:cubicBezTo>
                  <a:pt x="5923039" y="4396866"/>
                  <a:pt x="5965816" y="4421630"/>
                  <a:pt x="5979859" y="4430992"/>
                </a:cubicBezTo>
                <a:cubicBezTo>
                  <a:pt x="6021861" y="4493995"/>
                  <a:pt x="5991254" y="4465712"/>
                  <a:pt x="6085877" y="4497253"/>
                </a:cubicBezTo>
                <a:lnTo>
                  <a:pt x="6125633" y="4510505"/>
                </a:lnTo>
                <a:cubicBezTo>
                  <a:pt x="6143471" y="4581859"/>
                  <a:pt x="6152138" y="4605654"/>
                  <a:pt x="6152138" y="4696036"/>
                </a:cubicBezTo>
                <a:cubicBezTo>
                  <a:pt x="6152138" y="4775672"/>
                  <a:pt x="6143303" y="4855062"/>
                  <a:pt x="6138885" y="4934575"/>
                </a:cubicBezTo>
                <a:cubicBezTo>
                  <a:pt x="6121216" y="4930158"/>
                  <a:pt x="6100099" y="4932701"/>
                  <a:pt x="6085877" y="4921323"/>
                </a:cubicBezTo>
                <a:cubicBezTo>
                  <a:pt x="6074969" y="4912596"/>
                  <a:pt x="6076462" y="4894998"/>
                  <a:pt x="6072624" y="4881566"/>
                </a:cubicBezTo>
                <a:cubicBezTo>
                  <a:pt x="6067620" y="4864054"/>
                  <a:pt x="6069475" y="4843712"/>
                  <a:pt x="6059372" y="4828558"/>
                </a:cubicBezTo>
                <a:cubicBezTo>
                  <a:pt x="6042393" y="4803089"/>
                  <a:pt x="6004555" y="4799385"/>
                  <a:pt x="5979859" y="4788801"/>
                </a:cubicBezTo>
                <a:cubicBezTo>
                  <a:pt x="5961701" y="4781019"/>
                  <a:pt x="5944520" y="4771132"/>
                  <a:pt x="5926851" y="4762297"/>
                </a:cubicBezTo>
                <a:cubicBezTo>
                  <a:pt x="5883522" y="4632318"/>
                  <a:pt x="5953769" y="4815928"/>
                  <a:pt x="5873842" y="4696036"/>
                </a:cubicBezTo>
                <a:cubicBezTo>
                  <a:pt x="5863739" y="4680881"/>
                  <a:pt x="5870243" y="4658472"/>
                  <a:pt x="5860590" y="4643027"/>
                </a:cubicBezTo>
                <a:cubicBezTo>
                  <a:pt x="5827492" y="4590070"/>
                  <a:pt x="5814635" y="4592369"/>
                  <a:pt x="5767824" y="4576766"/>
                </a:cubicBezTo>
                <a:cubicBezTo>
                  <a:pt x="5754572" y="4567931"/>
                  <a:pt x="5743898" y="4552021"/>
                  <a:pt x="5728068" y="4550262"/>
                </a:cubicBezTo>
                <a:cubicBezTo>
                  <a:pt x="5677578" y="4544652"/>
                  <a:pt x="5651794" y="4566017"/>
                  <a:pt x="5608798" y="4576766"/>
                </a:cubicBezTo>
                <a:cubicBezTo>
                  <a:pt x="5586946" y="4582229"/>
                  <a:pt x="5564390" y="4584555"/>
                  <a:pt x="5542538" y="4590018"/>
                </a:cubicBezTo>
                <a:cubicBezTo>
                  <a:pt x="5528986" y="4593406"/>
                  <a:pt x="5516655" y="4601639"/>
                  <a:pt x="5502781" y="4603271"/>
                </a:cubicBezTo>
                <a:cubicBezTo>
                  <a:pt x="5441205" y="4610515"/>
                  <a:pt x="5379094" y="4612106"/>
                  <a:pt x="5317251" y="4616523"/>
                </a:cubicBezTo>
                <a:cubicBezTo>
                  <a:pt x="5312833" y="4629775"/>
                  <a:pt x="5311185" y="4644301"/>
                  <a:pt x="5303998" y="4656279"/>
                </a:cubicBezTo>
                <a:cubicBezTo>
                  <a:pt x="5297570" y="4666993"/>
                  <a:pt x="5279261" y="4670415"/>
                  <a:pt x="5277494" y="4682784"/>
                </a:cubicBezTo>
                <a:cubicBezTo>
                  <a:pt x="5271000" y="4728243"/>
                  <a:pt x="5287131" y="4751453"/>
                  <a:pt x="5317251" y="4775549"/>
                </a:cubicBezTo>
                <a:cubicBezTo>
                  <a:pt x="5329688" y="4785498"/>
                  <a:pt x="5341240" y="4799801"/>
                  <a:pt x="5357007" y="4802053"/>
                </a:cubicBezTo>
                <a:cubicBezTo>
                  <a:pt x="5435842" y="4813315"/>
                  <a:pt x="5516033" y="4810888"/>
                  <a:pt x="5595546" y="4815305"/>
                </a:cubicBezTo>
                <a:cubicBezTo>
                  <a:pt x="5599963" y="4832975"/>
                  <a:pt x="5605226" y="4850454"/>
                  <a:pt x="5608798" y="4868314"/>
                </a:cubicBezTo>
                <a:cubicBezTo>
                  <a:pt x="5614068" y="4894662"/>
                  <a:pt x="5616222" y="4921597"/>
                  <a:pt x="5622051" y="4947827"/>
                </a:cubicBezTo>
                <a:cubicBezTo>
                  <a:pt x="5625081" y="4961463"/>
                  <a:pt x="5630886" y="4974332"/>
                  <a:pt x="5635303" y="4987584"/>
                </a:cubicBezTo>
                <a:cubicBezTo>
                  <a:pt x="5648555" y="5071514"/>
                  <a:pt x="5661635" y="5155472"/>
                  <a:pt x="5675059" y="5239375"/>
                </a:cubicBezTo>
                <a:cubicBezTo>
                  <a:pt x="5679304" y="5265907"/>
                  <a:pt x="5679814" y="5293397"/>
                  <a:pt x="5688311" y="5318888"/>
                </a:cubicBezTo>
                <a:cubicBezTo>
                  <a:pt x="5692729" y="5332140"/>
                  <a:pt x="5697726" y="5345213"/>
                  <a:pt x="5701564" y="5358645"/>
                </a:cubicBezTo>
                <a:cubicBezTo>
                  <a:pt x="5707225" y="5378459"/>
                  <a:pt x="5717477" y="5430228"/>
                  <a:pt x="5728068" y="5451410"/>
                </a:cubicBezTo>
                <a:cubicBezTo>
                  <a:pt x="5755259" y="5505793"/>
                  <a:pt x="5748208" y="5476585"/>
                  <a:pt x="5781077" y="5517671"/>
                </a:cubicBezTo>
                <a:cubicBezTo>
                  <a:pt x="5791026" y="5530108"/>
                  <a:pt x="5798746" y="5544175"/>
                  <a:pt x="5807581" y="5557427"/>
                </a:cubicBezTo>
                <a:cubicBezTo>
                  <a:pt x="5832920" y="5633446"/>
                  <a:pt x="5803678" y="5565475"/>
                  <a:pt x="5847338" y="5623688"/>
                </a:cubicBezTo>
                <a:cubicBezTo>
                  <a:pt x="5965412" y="5781119"/>
                  <a:pt x="5829020" y="5699805"/>
                  <a:pt x="6178642" y="5716453"/>
                </a:cubicBezTo>
                <a:cubicBezTo>
                  <a:pt x="6243827" y="5912014"/>
                  <a:pt x="6117816" y="5574958"/>
                  <a:pt x="6629216" y="5782714"/>
                </a:cubicBezTo>
                <a:cubicBezTo>
                  <a:pt x="6674420" y="5801078"/>
                  <a:pt x="6631393" y="5882200"/>
                  <a:pt x="6615964" y="5928488"/>
                </a:cubicBezTo>
                <a:cubicBezTo>
                  <a:pt x="6611547" y="5941740"/>
                  <a:pt x="6589047" y="5936237"/>
                  <a:pt x="6576207" y="5941740"/>
                </a:cubicBezTo>
                <a:cubicBezTo>
                  <a:pt x="6558049" y="5949522"/>
                  <a:pt x="6540868" y="5959410"/>
                  <a:pt x="6523198" y="5968245"/>
                </a:cubicBezTo>
                <a:cubicBezTo>
                  <a:pt x="6527616" y="5981497"/>
                  <a:pt x="6523199" y="6012419"/>
                  <a:pt x="6536451" y="6008001"/>
                </a:cubicBezTo>
                <a:cubicBezTo>
                  <a:pt x="6555192" y="6001754"/>
                  <a:pt x="6555173" y="5973150"/>
                  <a:pt x="6562955" y="5954992"/>
                </a:cubicBezTo>
                <a:cubicBezTo>
                  <a:pt x="6588759" y="5894781"/>
                  <a:pt x="6558636" y="5932807"/>
                  <a:pt x="6602711" y="5888731"/>
                </a:cubicBezTo>
                <a:cubicBezTo>
                  <a:pt x="6668972" y="5893149"/>
                  <a:pt x="6735753" y="5892592"/>
                  <a:pt x="6801494" y="5901984"/>
                </a:cubicBezTo>
                <a:cubicBezTo>
                  <a:pt x="6829151" y="5905935"/>
                  <a:pt x="6854503" y="5919653"/>
                  <a:pt x="6881007" y="5928488"/>
                </a:cubicBezTo>
                <a:cubicBezTo>
                  <a:pt x="6943334" y="5949263"/>
                  <a:pt x="6907790" y="5936550"/>
                  <a:pt x="6987024" y="5968245"/>
                </a:cubicBezTo>
                <a:cubicBezTo>
                  <a:pt x="7017946" y="5963827"/>
                  <a:pt x="7051852" y="5968961"/>
                  <a:pt x="7079790" y="5954992"/>
                </a:cubicBezTo>
                <a:cubicBezTo>
                  <a:pt x="7092284" y="5948745"/>
                  <a:pt x="7089205" y="5928667"/>
                  <a:pt x="7093042" y="5915236"/>
                </a:cubicBezTo>
                <a:cubicBezTo>
                  <a:pt x="7097436" y="5899855"/>
                  <a:pt x="7107314" y="5830966"/>
                  <a:pt x="7132798" y="5822471"/>
                </a:cubicBezTo>
                <a:cubicBezTo>
                  <a:pt x="7174914" y="5808432"/>
                  <a:pt x="7221146" y="5813636"/>
                  <a:pt x="7265320" y="5809218"/>
                </a:cubicBezTo>
                <a:cubicBezTo>
                  <a:pt x="7310933" y="5672378"/>
                  <a:pt x="7277552" y="5788326"/>
                  <a:pt x="7305077" y="5636940"/>
                </a:cubicBezTo>
                <a:cubicBezTo>
                  <a:pt x="7308335" y="5619020"/>
                  <a:pt x="7308226" y="5599086"/>
                  <a:pt x="7318329" y="5583931"/>
                </a:cubicBezTo>
                <a:cubicBezTo>
                  <a:pt x="7327164" y="5570679"/>
                  <a:pt x="7344833" y="5566262"/>
                  <a:pt x="7358085" y="5557427"/>
                </a:cubicBezTo>
                <a:cubicBezTo>
                  <a:pt x="7366920" y="5530923"/>
                  <a:pt x="7377814" y="5505018"/>
                  <a:pt x="7384590" y="5477914"/>
                </a:cubicBezTo>
                <a:cubicBezTo>
                  <a:pt x="7414124" y="5359776"/>
                  <a:pt x="7385337" y="5397655"/>
                  <a:pt x="7437598" y="5345392"/>
                </a:cubicBezTo>
                <a:cubicBezTo>
                  <a:pt x="7442016" y="5327723"/>
                  <a:pt x="7445847" y="5309896"/>
                  <a:pt x="7450851" y="5292384"/>
                </a:cubicBezTo>
                <a:cubicBezTo>
                  <a:pt x="7474371" y="5210067"/>
                  <a:pt x="7506544" y="5194397"/>
                  <a:pt x="7450851" y="5067097"/>
                </a:cubicBezTo>
                <a:cubicBezTo>
                  <a:pt x="7439653" y="5041501"/>
                  <a:pt x="7398825" y="5045590"/>
                  <a:pt x="7371338" y="5040592"/>
                </a:cubicBezTo>
                <a:cubicBezTo>
                  <a:pt x="7322747" y="5031757"/>
                  <a:pt x="7273639" y="5025400"/>
                  <a:pt x="7225564" y="5014088"/>
                </a:cubicBezTo>
                <a:cubicBezTo>
                  <a:pt x="7139739" y="4993894"/>
                  <a:pt x="7166005" y="4986492"/>
                  <a:pt x="7093042" y="4974331"/>
                </a:cubicBezTo>
                <a:cubicBezTo>
                  <a:pt x="6998807" y="4958625"/>
                  <a:pt x="6894931" y="4954501"/>
                  <a:pt x="6801494" y="4947827"/>
                </a:cubicBezTo>
                <a:cubicBezTo>
                  <a:pt x="6727005" y="4910583"/>
                  <a:pt x="6757831" y="4919012"/>
                  <a:pt x="6655720" y="4908071"/>
                </a:cubicBezTo>
                <a:cubicBezTo>
                  <a:pt x="6563065" y="4898144"/>
                  <a:pt x="6377424" y="4881566"/>
                  <a:pt x="6377424" y="4881566"/>
                </a:cubicBezTo>
                <a:cubicBezTo>
                  <a:pt x="6368589" y="4863897"/>
                  <a:pt x="6354001" y="4848071"/>
                  <a:pt x="6350920" y="4828558"/>
                </a:cubicBezTo>
                <a:cubicBezTo>
                  <a:pt x="6340563" y="4762963"/>
                  <a:pt x="6345001" y="4695777"/>
                  <a:pt x="6337668" y="4629775"/>
                </a:cubicBezTo>
                <a:cubicBezTo>
                  <a:pt x="6336125" y="4615891"/>
                  <a:pt x="6328430" y="4603398"/>
                  <a:pt x="6324416" y="4590018"/>
                </a:cubicBezTo>
                <a:cubicBezTo>
                  <a:pt x="6315175" y="4559215"/>
                  <a:pt x="6307152" y="4528056"/>
                  <a:pt x="6297911" y="4497253"/>
                </a:cubicBezTo>
                <a:cubicBezTo>
                  <a:pt x="6293897" y="4483873"/>
                  <a:pt x="6291846" y="4469475"/>
                  <a:pt x="6284659" y="4457497"/>
                </a:cubicBezTo>
                <a:cubicBezTo>
                  <a:pt x="6278231" y="4446783"/>
                  <a:pt x="6266990" y="4439827"/>
                  <a:pt x="6258155" y="4430992"/>
                </a:cubicBezTo>
                <a:cubicBezTo>
                  <a:pt x="6237102" y="4367833"/>
                  <a:pt x="6247202" y="4358619"/>
                  <a:pt x="6205146" y="4324975"/>
                </a:cubicBezTo>
                <a:cubicBezTo>
                  <a:pt x="6192709" y="4315026"/>
                  <a:pt x="6178642" y="4307306"/>
                  <a:pt x="6165390" y="4298471"/>
                </a:cubicBezTo>
                <a:cubicBezTo>
                  <a:pt x="6130052" y="4192453"/>
                  <a:pt x="6183059" y="4316140"/>
                  <a:pt x="6112381" y="4245462"/>
                </a:cubicBezTo>
                <a:cubicBezTo>
                  <a:pt x="6089856" y="4222938"/>
                  <a:pt x="6085876" y="4183619"/>
                  <a:pt x="6059372" y="4165949"/>
                </a:cubicBezTo>
                <a:cubicBezTo>
                  <a:pt x="6009220" y="4132514"/>
                  <a:pt x="6030878" y="4150707"/>
                  <a:pt x="5993111" y="4112940"/>
                </a:cubicBezTo>
                <a:cubicBezTo>
                  <a:pt x="5970304" y="4044519"/>
                  <a:pt x="5997031" y="4093466"/>
                  <a:pt x="5926851" y="4046679"/>
                </a:cubicBezTo>
                <a:cubicBezTo>
                  <a:pt x="5887501" y="4020445"/>
                  <a:pt x="5909294" y="4015870"/>
                  <a:pt x="5873842" y="3980418"/>
                </a:cubicBezTo>
                <a:cubicBezTo>
                  <a:pt x="5862580" y="3969156"/>
                  <a:pt x="5847337" y="3962749"/>
                  <a:pt x="5834085" y="3953914"/>
                </a:cubicBezTo>
                <a:cubicBezTo>
                  <a:pt x="5830027" y="3945799"/>
                  <a:pt x="5794700" y="3869663"/>
                  <a:pt x="5781077" y="3861149"/>
                </a:cubicBezTo>
                <a:cubicBezTo>
                  <a:pt x="5757386" y="3846342"/>
                  <a:pt x="5701564" y="3834645"/>
                  <a:pt x="5701564" y="3834645"/>
                </a:cubicBezTo>
                <a:cubicBezTo>
                  <a:pt x="5675058" y="3755130"/>
                  <a:pt x="5710399" y="3825810"/>
                  <a:pt x="5648555" y="3781636"/>
                </a:cubicBezTo>
                <a:cubicBezTo>
                  <a:pt x="5628221" y="3767112"/>
                  <a:pt x="5616338" y="3742488"/>
                  <a:pt x="5595546" y="3728627"/>
                </a:cubicBezTo>
                <a:cubicBezTo>
                  <a:pt x="5582294" y="3719792"/>
                  <a:pt x="5567776" y="3712611"/>
                  <a:pt x="5555790" y="3702123"/>
                </a:cubicBezTo>
                <a:cubicBezTo>
                  <a:pt x="5532283" y="3681554"/>
                  <a:pt x="5511616" y="3657949"/>
                  <a:pt x="5489529" y="3635862"/>
                </a:cubicBezTo>
                <a:lnTo>
                  <a:pt x="5463024" y="3609358"/>
                </a:lnTo>
                <a:cubicBezTo>
                  <a:pt x="5454052" y="3582441"/>
                  <a:pt x="5441132" y="3537433"/>
                  <a:pt x="5423268" y="3516592"/>
                </a:cubicBezTo>
                <a:cubicBezTo>
                  <a:pt x="5408894" y="3499822"/>
                  <a:pt x="5387227" y="3490976"/>
                  <a:pt x="5370259" y="3476836"/>
                </a:cubicBezTo>
                <a:cubicBezTo>
                  <a:pt x="5360661" y="3468837"/>
                  <a:pt x="5352590" y="3459166"/>
                  <a:pt x="5343755" y="3450331"/>
                </a:cubicBezTo>
                <a:cubicBezTo>
                  <a:pt x="5312834" y="3357566"/>
                  <a:pt x="5343755" y="3379653"/>
                  <a:pt x="5277494" y="3357566"/>
                </a:cubicBezTo>
                <a:cubicBezTo>
                  <a:pt x="5265455" y="3339508"/>
                  <a:pt x="5245467" y="3303894"/>
                  <a:pt x="5224485" y="3291305"/>
                </a:cubicBezTo>
                <a:cubicBezTo>
                  <a:pt x="5212507" y="3284118"/>
                  <a:pt x="5197981" y="3282470"/>
                  <a:pt x="5184729" y="3278053"/>
                </a:cubicBezTo>
                <a:cubicBezTo>
                  <a:pt x="5180312" y="3264801"/>
                  <a:pt x="5178664" y="3250275"/>
                  <a:pt x="5171477" y="3238297"/>
                </a:cubicBezTo>
                <a:cubicBezTo>
                  <a:pt x="5158111" y="3216021"/>
                  <a:pt x="5104134" y="3184206"/>
                  <a:pt x="5091964" y="3172036"/>
                </a:cubicBezTo>
                <a:cubicBezTo>
                  <a:pt x="5080702" y="3160774"/>
                  <a:pt x="5074294" y="3145531"/>
                  <a:pt x="5065459" y="3132279"/>
                </a:cubicBezTo>
                <a:lnTo>
                  <a:pt x="5038955" y="3052766"/>
                </a:lnTo>
                <a:cubicBezTo>
                  <a:pt x="5034538" y="3039514"/>
                  <a:pt x="5035580" y="3022887"/>
                  <a:pt x="5025703" y="3013010"/>
                </a:cubicBezTo>
                <a:cubicBezTo>
                  <a:pt x="4994306" y="2981613"/>
                  <a:pt x="4961175" y="2951948"/>
                  <a:pt x="4946190" y="2906992"/>
                </a:cubicBezTo>
                <a:cubicBezTo>
                  <a:pt x="4941773" y="2893740"/>
                  <a:pt x="4940125" y="2879214"/>
                  <a:pt x="4932938" y="2867236"/>
                </a:cubicBezTo>
                <a:cubicBezTo>
                  <a:pt x="4926510" y="2856522"/>
                  <a:pt x="4914238" y="2850488"/>
                  <a:pt x="4906433" y="2840731"/>
                </a:cubicBezTo>
                <a:cubicBezTo>
                  <a:pt x="4839568" y="2757150"/>
                  <a:pt x="4917417" y="2838462"/>
                  <a:pt x="4853424" y="2774471"/>
                </a:cubicBezTo>
                <a:cubicBezTo>
                  <a:pt x="4820114" y="2674540"/>
                  <a:pt x="4868921" y="2793843"/>
                  <a:pt x="4800416" y="2708210"/>
                </a:cubicBezTo>
                <a:cubicBezTo>
                  <a:pt x="4791690" y="2697302"/>
                  <a:pt x="4794351" y="2680431"/>
                  <a:pt x="4787164" y="2668453"/>
                </a:cubicBezTo>
                <a:cubicBezTo>
                  <a:pt x="4780736" y="2657739"/>
                  <a:pt x="4769494" y="2650784"/>
                  <a:pt x="4760659" y="2641949"/>
                </a:cubicBezTo>
                <a:cubicBezTo>
                  <a:pt x="4721661" y="2563952"/>
                  <a:pt x="4752896" y="2595187"/>
                  <a:pt x="4654642" y="2562436"/>
                </a:cubicBezTo>
                <a:lnTo>
                  <a:pt x="4614885" y="2549184"/>
                </a:lnTo>
                <a:lnTo>
                  <a:pt x="4575129" y="2535931"/>
                </a:lnTo>
                <a:cubicBezTo>
                  <a:pt x="4566294" y="2522679"/>
                  <a:pt x="4559886" y="2507437"/>
                  <a:pt x="4548624" y="2496175"/>
                </a:cubicBezTo>
                <a:cubicBezTo>
                  <a:pt x="4537362" y="2484913"/>
                  <a:pt x="4517309" y="2483177"/>
                  <a:pt x="4508868" y="2469671"/>
                </a:cubicBezTo>
                <a:cubicBezTo>
                  <a:pt x="4450975" y="2377042"/>
                  <a:pt x="4514390" y="2410478"/>
                  <a:pt x="4455859" y="2363653"/>
                </a:cubicBezTo>
                <a:cubicBezTo>
                  <a:pt x="4443422" y="2353704"/>
                  <a:pt x="4429355" y="2345984"/>
                  <a:pt x="4416103" y="2337149"/>
                </a:cubicBezTo>
                <a:cubicBezTo>
                  <a:pt x="4411686" y="2323897"/>
                  <a:pt x="4410038" y="2309370"/>
                  <a:pt x="4402851" y="2297392"/>
                </a:cubicBezTo>
                <a:cubicBezTo>
                  <a:pt x="4396423" y="2286678"/>
                  <a:pt x="4381934" y="2282063"/>
                  <a:pt x="4376346" y="2270888"/>
                </a:cubicBezTo>
                <a:cubicBezTo>
                  <a:pt x="4368201" y="2254597"/>
                  <a:pt x="4376923" y="2229732"/>
                  <a:pt x="4363094" y="2217879"/>
                </a:cubicBezTo>
                <a:cubicBezTo>
                  <a:pt x="4341882" y="2199697"/>
                  <a:pt x="4310085" y="2200210"/>
                  <a:pt x="4283581" y="2191375"/>
                </a:cubicBezTo>
                <a:cubicBezTo>
                  <a:pt x="4188242" y="2159596"/>
                  <a:pt x="4307316" y="2198158"/>
                  <a:pt x="4190816" y="2164871"/>
                </a:cubicBezTo>
                <a:cubicBezTo>
                  <a:pt x="4177384" y="2161033"/>
                  <a:pt x="4164311" y="2156036"/>
                  <a:pt x="4151059" y="2151618"/>
                </a:cubicBezTo>
                <a:cubicBezTo>
                  <a:pt x="4142224" y="2138366"/>
                  <a:pt x="4131678" y="2126108"/>
                  <a:pt x="4124555" y="2111862"/>
                </a:cubicBezTo>
                <a:cubicBezTo>
                  <a:pt x="4118308" y="2099368"/>
                  <a:pt x="4118490" y="2084083"/>
                  <a:pt x="4111303" y="2072105"/>
                </a:cubicBezTo>
                <a:cubicBezTo>
                  <a:pt x="4095382" y="2045571"/>
                  <a:pt x="4067345" y="2038214"/>
                  <a:pt x="4045042" y="2019097"/>
                </a:cubicBezTo>
                <a:cubicBezTo>
                  <a:pt x="4026069" y="2002835"/>
                  <a:pt x="4005894" y="1986880"/>
                  <a:pt x="3992033" y="1966088"/>
                </a:cubicBezTo>
                <a:cubicBezTo>
                  <a:pt x="3979993" y="1948028"/>
                  <a:pt x="3960008" y="1912417"/>
                  <a:pt x="3939024" y="1899827"/>
                </a:cubicBezTo>
                <a:cubicBezTo>
                  <a:pt x="3912701" y="1884033"/>
                  <a:pt x="3838175" y="1877416"/>
                  <a:pt x="3819755" y="1873323"/>
                </a:cubicBezTo>
                <a:cubicBezTo>
                  <a:pt x="3806118" y="1870293"/>
                  <a:pt x="3793250" y="1864488"/>
                  <a:pt x="3779998" y="1860071"/>
                </a:cubicBezTo>
                <a:cubicBezTo>
                  <a:pt x="3768330" y="1825065"/>
                  <a:pt x="3747914" y="1752193"/>
                  <a:pt x="3713738" y="1740801"/>
                </a:cubicBezTo>
                <a:cubicBezTo>
                  <a:pt x="3687233" y="1731966"/>
                  <a:pt x="3661328" y="1721073"/>
                  <a:pt x="3634224" y="1714297"/>
                </a:cubicBezTo>
                <a:cubicBezTo>
                  <a:pt x="3567664" y="1697657"/>
                  <a:pt x="3598494" y="1706805"/>
                  <a:pt x="3541459" y="1687792"/>
                </a:cubicBezTo>
                <a:cubicBezTo>
                  <a:pt x="3537042" y="1674540"/>
                  <a:pt x="3535394" y="1660014"/>
                  <a:pt x="3528207" y="1648036"/>
                </a:cubicBezTo>
                <a:cubicBezTo>
                  <a:pt x="3510980" y="1619324"/>
                  <a:pt x="3492141" y="1616906"/>
                  <a:pt x="3461946" y="1608279"/>
                </a:cubicBezTo>
                <a:cubicBezTo>
                  <a:pt x="3444434" y="1603276"/>
                  <a:pt x="3426607" y="1599444"/>
                  <a:pt x="3408938" y="1595027"/>
                </a:cubicBezTo>
                <a:cubicBezTo>
                  <a:pt x="3400103" y="1568523"/>
                  <a:pt x="3408937" y="1524349"/>
                  <a:pt x="3382433" y="1515514"/>
                </a:cubicBezTo>
                <a:cubicBezTo>
                  <a:pt x="3222857" y="1462323"/>
                  <a:pt x="3330704" y="1491935"/>
                  <a:pt x="3051129" y="1462505"/>
                </a:cubicBezTo>
                <a:cubicBezTo>
                  <a:pt x="2988126" y="1420504"/>
                  <a:pt x="3026482" y="1441038"/>
                  <a:pt x="2931859" y="1409497"/>
                </a:cubicBezTo>
                <a:lnTo>
                  <a:pt x="2892103" y="1396245"/>
                </a:lnTo>
                <a:cubicBezTo>
                  <a:pt x="2883268" y="1387410"/>
                  <a:pt x="2877451" y="1373691"/>
                  <a:pt x="2865598" y="1369740"/>
                </a:cubicBezTo>
                <a:cubicBezTo>
                  <a:pt x="2835965" y="1359862"/>
                  <a:pt x="2803462" y="1362614"/>
                  <a:pt x="2772833" y="1356488"/>
                </a:cubicBezTo>
                <a:cubicBezTo>
                  <a:pt x="2759135" y="1353749"/>
                  <a:pt x="2746329" y="1347653"/>
                  <a:pt x="2733077" y="1343236"/>
                </a:cubicBezTo>
                <a:cubicBezTo>
                  <a:pt x="2724242" y="1334401"/>
                  <a:pt x="2714377" y="1326488"/>
                  <a:pt x="2706572" y="1316731"/>
                </a:cubicBezTo>
                <a:cubicBezTo>
                  <a:pt x="2696623" y="1304294"/>
                  <a:pt x="2692505" y="1286924"/>
                  <a:pt x="2680068" y="1276975"/>
                </a:cubicBezTo>
                <a:cubicBezTo>
                  <a:pt x="2669160" y="1268249"/>
                  <a:pt x="2653563" y="1268140"/>
                  <a:pt x="2640311" y="1263723"/>
                </a:cubicBezTo>
                <a:cubicBezTo>
                  <a:pt x="2630544" y="1234423"/>
                  <a:pt x="2624310" y="1176208"/>
                  <a:pt x="2587303" y="1157705"/>
                </a:cubicBezTo>
                <a:cubicBezTo>
                  <a:pt x="2562315" y="1145211"/>
                  <a:pt x="2534294" y="1140036"/>
                  <a:pt x="2507790" y="1131201"/>
                </a:cubicBezTo>
                <a:lnTo>
                  <a:pt x="2468033" y="1117949"/>
                </a:lnTo>
                <a:cubicBezTo>
                  <a:pt x="2459198" y="1104697"/>
                  <a:pt x="2452791" y="1089454"/>
                  <a:pt x="2441529" y="1078192"/>
                </a:cubicBezTo>
                <a:cubicBezTo>
                  <a:pt x="2393241" y="1029904"/>
                  <a:pt x="2338441" y="1045355"/>
                  <a:pt x="2269251" y="1038436"/>
                </a:cubicBezTo>
                <a:cubicBezTo>
                  <a:pt x="2151103" y="999054"/>
                  <a:pt x="2337528" y="1062059"/>
                  <a:pt x="2163233" y="998679"/>
                </a:cubicBezTo>
                <a:cubicBezTo>
                  <a:pt x="2072703" y="965759"/>
                  <a:pt x="2096796" y="998328"/>
                  <a:pt x="2070468" y="94567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Arrow 16"/>
          <p:cNvSpPr/>
          <p:nvPr/>
        </p:nvSpPr>
        <p:spPr>
          <a:xfrm rot="7601146">
            <a:off x="3163580" y="822911"/>
            <a:ext cx="846957" cy="3247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7601146">
            <a:off x="7387973" y="4735389"/>
            <a:ext cx="931838" cy="3421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47136" y="2970160"/>
            <a:ext cx="5791200" cy="954107"/>
          </a:xfrm>
          <a:prstGeom prst="rect">
            <a:avLst/>
          </a:prstGeom>
          <a:noFill/>
        </p:spPr>
        <p:txBody>
          <a:bodyPr wrap="square" rtlCol="0">
            <a:spAutoFit/>
          </a:bodyPr>
          <a:lstStyle/>
          <a:p>
            <a:r>
              <a:rPr lang="vi-VN" sz="2800" dirty="0">
                <a:solidFill>
                  <a:schemeClr val="bg1"/>
                </a:solidFill>
                <a:latin typeface="Times New Roman" panose="02020603050405020304" pitchFamily="18" charset="0"/>
                <a:cs typeface="Times New Roman" panose="02020603050405020304" pitchFamily="18" charset="0"/>
              </a:rPr>
              <a:t>Dựa vào lược đồ, các em hãy chỉ ra các đầm phá ở Thừa Thiên – Huế.</a:t>
            </a:r>
            <a:endParaRPr 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26" presetClass="emph" presetSubtype="0" repeatCount="indefinite" fill="hold" grpId="1" nodeType="with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par>
                                <p:cTn id="30" presetID="26" presetClass="emph" presetSubtype="0" repeatCount="indefinite" fill="hold" grpId="1" nodeType="with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7" grpId="1" animBg="1"/>
      <p:bldP spid="18" grpId="0" animBg="1"/>
      <p:bldP spid="18" grpId="1" animBg="1"/>
      <p:bldP spid="4" grpId="0"/>
      <p:bldP spid="4"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3861</Words>
  <Application>WPS Presentation</Application>
  <PresentationFormat>On-screen Show (4:3)</PresentationFormat>
  <Paragraphs>226</Paragraphs>
  <Slides>31</Slides>
  <Notes>1</Notes>
  <HiddenSlides>0</HiddenSlides>
  <MMClips>0</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31</vt:i4>
      </vt:variant>
    </vt:vector>
  </HeadingPairs>
  <TitlesOfParts>
    <vt:vector size="54" baseType="lpstr">
      <vt:lpstr>Arial</vt:lpstr>
      <vt:lpstr>SimSun</vt:lpstr>
      <vt:lpstr>Wingdings</vt:lpstr>
      <vt:lpstr>Wingdings 3</vt:lpstr>
      <vt:lpstr>Arial</vt:lpstr>
      <vt:lpstr>Times New Roman</vt:lpstr>
      <vt:lpstr>Times New Roman</vt:lpstr>
      <vt:lpstr>.VnTime</vt:lpstr>
      <vt:lpstr>Segoe Print</vt:lpstr>
      <vt:lpstr>.VnAristote</vt:lpstr>
      <vt:lpstr>Verdana</vt:lpstr>
      <vt:lpstr>Calibri</vt:lpstr>
      <vt:lpstr>Microsoft YaHei</vt:lpstr>
      <vt:lpstr>Arial Unicode MS</vt:lpstr>
      <vt:lpstr>Calibri Light</vt:lpstr>
      <vt:lpstr>Tahoma</vt:lpstr>
      <vt:lpstr>VNtimes new roman</vt:lpstr>
      <vt:lpstr>Century Gothic</vt:lpstr>
      <vt:lpstr>Trebuchet MS</vt:lpstr>
      <vt:lpstr>1_Ion</vt:lpstr>
      <vt:lpstr>Office Theme</vt:lpstr>
      <vt:lpstr>Berlin</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Đặc điểm vào mùa hạ và những tháng cuối năm của dải đồng bằng duyên hải miền Trung :</vt:lpstr>
      <vt:lpstr>PowerPoint 演示文稿</vt:lpstr>
      <vt:lpstr>PowerPoint 演示文稿</vt:lpstr>
      <vt:lpstr>PowerPoint 演示文稿</vt:lpstr>
      <vt:lpstr>PowerPoint 演示文稿</vt:lpstr>
      <vt:lpstr>PowerPoint 演示文稿</vt:lpstr>
      <vt:lpstr>Duyên hải miền Trung có nhiều đồng bằng nhỏ với những cồn cát và đầm, phá. Mùa hạ, tại đây thường khô, nóng và bị hạn hán. Cuối năm thường có mưa lớn và bão dễ gây ngập lụt. Khu vực phía bắc dãy Bạch Mã có mùa đông lạnh. </vt:lpstr>
      <vt:lpstr>Trò chơi</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wizar</cp:lastModifiedBy>
  <cp:revision>134</cp:revision>
  <dcterms:created xsi:type="dcterms:W3CDTF">2015-03-10T04:42:00Z</dcterms:created>
  <dcterms:modified xsi:type="dcterms:W3CDTF">2021-02-27T03:03:21Z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1033-11.2.0.9984</vt:lpwstr>
  </property>
</Properties>
</file>