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1" r:id="rId3"/>
    <p:sldId id="257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067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B04FB-7DE2-49FD-ABB7-1F1EECB8DAF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83C0F-D421-4B22-9E79-29C5F4723E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3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133600" y="3352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62000" y="1413302"/>
            <a:ext cx="8001000" cy="914400"/>
          </a:xfrm>
        </p:spPr>
        <p:txBody>
          <a:bodyPr numCol="1">
            <a:normAutofit/>
          </a:bodyPr>
          <a:lstStyle/>
          <a:p>
            <a:pPr>
              <a:buNone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+ 132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32 : 4 + 106               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: 2</a:t>
            </a:r>
          </a:p>
          <a:p>
            <a:pPr marL="514350" indent="-514350">
              <a:buNone/>
            </a:pP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2251501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15 + 132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   147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2289602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   8 + 106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     114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2250428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   60 : 2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        30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  <p:bldP spid="13" grpId="0" build="allAtOnce"/>
      <p:bldP spid="14" grpId="0" build="allAtOnce"/>
      <p:bldP spid="1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9600" y="914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¼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3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76200" cy="342900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76200" cy="342900"/>
          </a:xfrm>
          <a:prstGeom prst="rect">
            <a:avLst/>
          </a:prstGeom>
          <a:noFill/>
        </p:spPr>
      </p:pic>
      <p:grpSp>
        <p:nvGrpSpPr>
          <p:cNvPr id="41" name="Group 40"/>
          <p:cNvGrpSpPr/>
          <p:nvPr/>
        </p:nvGrpSpPr>
        <p:grpSpPr>
          <a:xfrm>
            <a:off x="685800" y="1752600"/>
            <a:ext cx="3657600" cy="3124200"/>
            <a:chOff x="609600" y="1447800"/>
            <a:chExt cx="1157394" cy="1375611"/>
          </a:xfrm>
        </p:grpSpPr>
        <p:grpSp>
          <p:nvGrpSpPr>
            <p:cNvPr id="32" name="Group 31"/>
            <p:cNvGrpSpPr/>
            <p:nvPr/>
          </p:nvGrpSpPr>
          <p:grpSpPr>
            <a:xfrm>
              <a:off x="1207167" y="1459833"/>
              <a:ext cx="279093" cy="1363578"/>
              <a:chOff x="914400" y="1455822"/>
              <a:chExt cx="279093" cy="1363578"/>
            </a:xfrm>
          </p:grpSpPr>
          <p:pic>
            <p:nvPicPr>
              <p:cNvPr id="33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 l="19545" r="18563"/>
              <a:stretch>
                <a:fillRect/>
              </a:stretch>
            </p:blipFill>
            <p:spPr bwMode="auto">
              <a:xfrm>
                <a:off x="914400" y="1455822"/>
                <a:ext cx="27909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4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 l="19545" r="18563"/>
              <a:stretch>
                <a:fillRect/>
              </a:stretch>
            </p:blipFill>
            <p:spPr bwMode="auto">
              <a:xfrm>
                <a:off x="914400" y="2362200"/>
                <a:ext cx="27909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5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 l="19545" r="18563"/>
              <a:stretch>
                <a:fillRect/>
              </a:stretch>
            </p:blipFill>
            <p:spPr bwMode="auto">
              <a:xfrm>
                <a:off x="914400" y="1905000"/>
                <a:ext cx="27909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40" name="Group 39"/>
            <p:cNvGrpSpPr/>
            <p:nvPr/>
          </p:nvGrpSpPr>
          <p:grpSpPr>
            <a:xfrm>
              <a:off x="609600" y="1447800"/>
              <a:ext cx="1157394" cy="1375611"/>
              <a:chOff x="609600" y="1447800"/>
              <a:chExt cx="1157394" cy="1375611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926433" y="1459833"/>
                <a:ext cx="279093" cy="1363578"/>
                <a:chOff x="914400" y="1455822"/>
                <a:chExt cx="279093" cy="1363578"/>
              </a:xfrm>
            </p:grpSpPr>
            <p:pic>
              <p:nvPicPr>
                <p:cNvPr id="2051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1455822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2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2362200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1905000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609600" y="1447800"/>
                <a:ext cx="304800" cy="1371600"/>
                <a:chOff x="990600" y="1524000"/>
                <a:chExt cx="304800" cy="13716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990600" y="1524000"/>
                  <a:ext cx="304800" cy="1371600"/>
                </a:xfrm>
                <a:prstGeom prst="rect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" name="Group 25"/>
                <p:cNvGrpSpPr/>
                <p:nvPr/>
              </p:nvGrpSpPr>
              <p:grpSpPr>
                <a:xfrm>
                  <a:off x="998622" y="1532022"/>
                  <a:ext cx="279093" cy="1363578"/>
                  <a:chOff x="914400" y="1455822"/>
                  <a:chExt cx="279093" cy="1363578"/>
                </a:xfrm>
              </p:grpSpPr>
              <p:pic>
                <p:nvPicPr>
                  <p:cNvPr id="27" name="Picture 3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 l="19545" r="18563"/>
                  <a:stretch>
                    <a:fillRect/>
                  </a:stretch>
                </p:blipFill>
                <p:spPr bwMode="auto">
                  <a:xfrm>
                    <a:off x="914400" y="1455822"/>
                    <a:ext cx="279093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8" name="Picture 3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 l="19545" r="18563"/>
                  <a:stretch>
                    <a:fillRect/>
                  </a:stretch>
                </p:blipFill>
                <p:spPr bwMode="auto">
                  <a:xfrm>
                    <a:off x="914400" y="2362200"/>
                    <a:ext cx="279093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29" name="Picture 3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 l="19545" r="18563"/>
                  <a:stretch>
                    <a:fillRect/>
                  </a:stretch>
                </p:blipFill>
                <p:spPr bwMode="auto">
                  <a:xfrm>
                    <a:off x="914400" y="1905000"/>
                    <a:ext cx="279093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</p:grpSp>
          </p:grpSp>
          <p:grpSp>
            <p:nvGrpSpPr>
              <p:cNvPr id="36" name="Group 35"/>
              <p:cNvGrpSpPr/>
              <p:nvPr/>
            </p:nvGrpSpPr>
            <p:grpSpPr>
              <a:xfrm>
                <a:off x="1487901" y="1459824"/>
                <a:ext cx="279093" cy="1363578"/>
                <a:chOff x="914400" y="1455822"/>
                <a:chExt cx="279093" cy="1363578"/>
              </a:xfrm>
            </p:grpSpPr>
            <p:pic>
              <p:nvPicPr>
                <p:cNvPr id="37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1455822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8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2362200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914400" y="1905000"/>
                  <a:ext cx="279093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grpSp>
        <p:nvGrpSpPr>
          <p:cNvPr id="61" name="Group 60"/>
          <p:cNvGrpSpPr/>
          <p:nvPr/>
        </p:nvGrpSpPr>
        <p:grpSpPr>
          <a:xfrm>
            <a:off x="4953000" y="1828800"/>
            <a:ext cx="3352800" cy="2956560"/>
            <a:chOff x="4953000" y="2209800"/>
            <a:chExt cx="1828800" cy="2575560"/>
          </a:xfrm>
        </p:grpSpPr>
        <p:grpSp>
          <p:nvGrpSpPr>
            <p:cNvPr id="59" name="Group 58"/>
            <p:cNvGrpSpPr/>
            <p:nvPr/>
          </p:nvGrpSpPr>
          <p:grpSpPr>
            <a:xfrm>
              <a:off x="4953000" y="2209800"/>
              <a:ext cx="1828800" cy="846282"/>
              <a:chOff x="3581400" y="1600200"/>
              <a:chExt cx="1143000" cy="457200"/>
            </a:xfrm>
          </p:grpSpPr>
          <p:sp>
            <p:nvSpPr>
              <p:cNvPr id="58" name="Flowchart: Process 57"/>
              <p:cNvSpPr/>
              <p:nvPr/>
            </p:nvSpPr>
            <p:spPr>
              <a:xfrm>
                <a:off x="3581400" y="1600200"/>
                <a:ext cx="1143000" cy="457200"/>
              </a:xfrm>
              <a:prstGeom prst="flowChartProcess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8100">
                    <a:solidFill>
                      <a:schemeClr val="tx1"/>
                    </a:solidFill>
                  </a:ln>
                </a:endParaRPr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3581400" y="1600200"/>
                <a:ext cx="1133329" cy="457200"/>
                <a:chOff x="2362200" y="1447800"/>
                <a:chExt cx="1133329" cy="457200"/>
              </a:xfrm>
            </p:grpSpPr>
            <p:pic>
              <p:nvPicPr>
                <p:cNvPr id="24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36220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2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64694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3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321643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4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93169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57" name="Group 56"/>
            <p:cNvGrpSpPr/>
            <p:nvPr/>
          </p:nvGrpSpPr>
          <p:grpSpPr>
            <a:xfrm>
              <a:off x="4953000" y="3085388"/>
              <a:ext cx="1813326" cy="1699972"/>
              <a:chOff x="2362200" y="1913031"/>
              <a:chExt cx="1133329" cy="918402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2362200" y="1913031"/>
                <a:ext cx="1133329" cy="457200"/>
                <a:chOff x="2362200" y="1447800"/>
                <a:chExt cx="1133329" cy="457200"/>
              </a:xfrm>
            </p:grpSpPr>
            <p:pic>
              <p:nvPicPr>
                <p:cNvPr id="47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36220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8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64694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9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321643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0" name="Picture 3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 l="19545" r="18563"/>
                <a:stretch>
                  <a:fillRect/>
                </a:stretch>
              </p:blipFill>
              <p:spPr bwMode="auto">
                <a:xfrm>
                  <a:off x="293169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2" name="Group 51"/>
              <p:cNvGrpSpPr/>
              <p:nvPr/>
            </p:nvGrpSpPr>
            <p:grpSpPr>
              <a:xfrm>
                <a:off x="2362200" y="2374233"/>
                <a:ext cx="1133329" cy="457200"/>
                <a:chOff x="2362200" y="1447800"/>
                <a:chExt cx="1133329" cy="457200"/>
              </a:xfrm>
            </p:grpSpPr>
            <p:pic>
              <p:nvPicPr>
                <p:cNvPr id="53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36220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4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64694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5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3216435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6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l="19545" r="18563"/>
                <a:stretch>
                  <a:fillRect/>
                </a:stretch>
              </p:blipFill>
              <p:spPr bwMode="auto">
                <a:xfrm>
                  <a:off x="2931690" y="1447800"/>
                  <a:ext cx="279094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620000" cy="1036320"/>
          </a:xfrm>
        </p:spPr>
        <p:txBody>
          <a:bodyPr>
            <a:normAutofit/>
          </a:bodyPr>
          <a:lstStyle/>
          <a:p>
            <a:pPr indent="-1554480" algn="just"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286000"/>
            <a:ext cx="8686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      </a:t>
            </a:r>
            <a:r>
              <a:rPr lang="en-US" sz="2800" b="1" i="1" dirty="0" err="1" smtClean="0"/>
              <a:t>Bài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giải</a:t>
            </a:r>
            <a:r>
              <a:rPr lang="en-US" sz="2800" b="1" i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 4 = 8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:8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050"/>
            <a:ext cx="8229600" cy="3409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4 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ight Triangle 49"/>
          <p:cNvSpPr/>
          <p:nvPr/>
        </p:nvSpPr>
        <p:spPr>
          <a:xfrm rot="2719594">
            <a:off x="5053404" y="4148375"/>
            <a:ext cx="914400" cy="8763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Triangle 52"/>
          <p:cNvSpPr/>
          <p:nvPr/>
        </p:nvSpPr>
        <p:spPr>
          <a:xfrm>
            <a:off x="4648200" y="4419600"/>
            <a:ext cx="914400" cy="8763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Triangle 53"/>
          <p:cNvSpPr/>
          <p:nvPr/>
        </p:nvSpPr>
        <p:spPr>
          <a:xfrm rot="13599117">
            <a:off x="5118127" y="4176370"/>
            <a:ext cx="914400" cy="8763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Triangle 54"/>
          <p:cNvSpPr/>
          <p:nvPr/>
        </p:nvSpPr>
        <p:spPr>
          <a:xfrm rot="16200000">
            <a:off x="5534025" y="4400551"/>
            <a:ext cx="914400" cy="8763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6096000" y="2514600"/>
            <a:ext cx="1790700" cy="1123950"/>
            <a:chOff x="5410200" y="2266950"/>
            <a:chExt cx="1790700" cy="1123950"/>
          </a:xfrm>
        </p:grpSpPr>
        <p:sp>
          <p:nvSpPr>
            <p:cNvPr id="52" name="Right Triangle 51"/>
            <p:cNvSpPr/>
            <p:nvPr/>
          </p:nvSpPr>
          <p:spPr>
            <a:xfrm>
              <a:off x="5410200" y="2514600"/>
              <a:ext cx="914400" cy="8763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ight Triangle 55"/>
            <p:cNvSpPr/>
            <p:nvPr/>
          </p:nvSpPr>
          <p:spPr>
            <a:xfrm rot="16200000">
              <a:off x="6305550" y="2495550"/>
              <a:ext cx="914400" cy="8763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ight Triangle 56"/>
            <p:cNvSpPr/>
            <p:nvPr/>
          </p:nvSpPr>
          <p:spPr>
            <a:xfrm rot="18872524">
              <a:off x="5870460" y="2299892"/>
              <a:ext cx="914400" cy="8763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Triangle 57"/>
            <p:cNvSpPr/>
            <p:nvPr/>
          </p:nvSpPr>
          <p:spPr>
            <a:xfrm rot="8019854">
              <a:off x="5852322" y="2286000"/>
              <a:ext cx="914400" cy="87630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0" grpId="0" animBg="1"/>
      <p:bldP spid="53" grpId="0" animBg="1"/>
      <p:bldP spid="54" grpId="0" animBg="1"/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352</TotalTime>
  <Words>81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Flow</vt:lpstr>
      <vt:lpstr>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14 tháng 9 năm 2011 toán Ôn tập các bảng nhân</dc:title>
  <dc:creator>Windows7</dc:creator>
  <cp:lastModifiedBy>DELL</cp:lastModifiedBy>
  <cp:revision>44</cp:revision>
  <dcterms:created xsi:type="dcterms:W3CDTF">2011-09-14T04:27:34Z</dcterms:created>
  <dcterms:modified xsi:type="dcterms:W3CDTF">2021-02-27T03:01:30Z</dcterms:modified>
</cp:coreProperties>
</file>