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1" r:id="rId3"/>
    <p:sldId id="257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067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B04FB-7DE2-49FD-ABB7-1F1EECB8DAFA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83C0F-D421-4B22-9E79-29C5F4723E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3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8E9FAD-CF63-4D76-9EAB-63153D4DCF0D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924D837-EA4D-4212-BD46-7DC386F075F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0726"/>
            <a:ext cx="8229600" cy="1447800"/>
          </a:xfrm>
        </p:spPr>
        <p:txBody>
          <a:bodyPr wrap="none" lIns="0" tIns="0" rIns="0" bIns="0" numCol="4">
            <a:noAutofit/>
          </a:bodyPr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=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 : 3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 : 4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=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 : 2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 : 5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5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15 : 3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15 : 5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=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 : 2 =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 : 4 =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914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362075" y="1885950"/>
            <a:ext cx="6096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12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4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3</a:t>
            </a:r>
            <a:endParaRPr lang="en-US" sz="2600" dirty="0">
              <a:latin typeface=".VnTime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81400" y="1885950"/>
            <a:ext cx="6096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10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5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2</a:t>
            </a:r>
            <a:endParaRPr lang="en-US" sz="2600" dirty="0">
              <a:latin typeface=".VnTime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34025" y="1876425"/>
            <a:ext cx="6096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15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5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3</a:t>
            </a:r>
            <a:endParaRPr lang="en-US" sz="2600" dirty="0">
              <a:latin typeface=".VnTime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53300" y="1866900"/>
            <a:ext cx="61912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8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4</a:t>
            </a:r>
          </a:p>
          <a:p>
            <a:pPr>
              <a:lnSpc>
                <a:spcPts val="3800"/>
              </a:lnSpc>
            </a:pPr>
            <a:r>
              <a:rPr lang="en-US" sz="2600" dirty="0" smtClean="0">
                <a:latin typeface=".VnTime" pitchFamily="34" charset="0"/>
              </a:rPr>
              <a:t>  2</a:t>
            </a:r>
            <a:endParaRPr lang="en-US" sz="2600" dirty="0">
              <a:latin typeface=".VnTime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20" grpId="0" build="allAtOnce"/>
      <p:bldP spid="21" grpId="0" build="allAtOnce"/>
      <p:bldP spid="22" grpId="0" build="allAtOnce"/>
      <p:bldP spid="2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932837"/>
          </a:xfrm>
        </p:spPr>
        <p:txBody>
          <a:bodyPr wrap="none" lIns="1828800">
            <a:no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200  </a:t>
            </a:r>
            <a:r>
              <a:rPr lang="en-US" dirty="0" smtClean="0">
                <a:latin typeface="+mj-lt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      =  ?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dirty="0" smtClean="0">
                <a:latin typeface="+mj-lt"/>
                <a:cs typeface="Times New Roman" pitchFamily="18" charset="0"/>
              </a:rPr>
              <a:t>   :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      = 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trăm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        200  </a:t>
            </a:r>
            <a:r>
              <a:rPr lang="en-US" dirty="0" smtClean="0">
                <a:latin typeface="+mj-lt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2      =  100`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914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418464"/>
            <a:ext cx="84582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400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2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                     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800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600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3   =                                       300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3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400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4 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                   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800  </a:t>
            </a:r>
            <a:r>
              <a:rPr lang="en-US" sz="2600" dirty="0" smtClean="0">
                <a:latin typeface="+mj-lt"/>
                <a:cs typeface="Times New Roman" pitchFamily="18" charset="0"/>
              </a:rPr>
              <a:t>: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4 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3600" y="3352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85793" y="3762242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71725" y="4561464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66904" y="4567324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200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24700" y="4172256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4628" y="3777188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85793" y="4200392"/>
            <a:ext cx="83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200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allAtOnce"/>
      <p:bldP spid="12" grpId="0" build="allAtOnce"/>
      <p:bldP spid="13" grpId="0" build="p"/>
      <p:bldP spid="14" grpId="0" build="p"/>
      <p:bldP spid="15" grpId="0" build="allAtOnce"/>
      <p:bldP spid="16" grpId="0" build="p"/>
      <p:bldP spid="17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620000" cy="1036320"/>
          </a:xfrm>
        </p:spPr>
        <p:txBody>
          <a:bodyPr>
            <a:normAutofit/>
          </a:bodyPr>
          <a:lstStyle/>
          <a:p>
            <a:pPr indent="-1554480" algn="just"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3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438400"/>
            <a:ext cx="8686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      </a:t>
            </a:r>
            <a:r>
              <a:rPr lang="en-US" sz="3200" b="1" i="1" dirty="0" err="1" smtClean="0"/>
              <a:t>Bài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giải</a:t>
            </a:r>
            <a:r>
              <a:rPr lang="en-US" sz="3200" b="1" i="1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	24 </a:t>
            </a:r>
            <a:r>
              <a:rPr lang="en-US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= 6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cốc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81050"/>
            <a:ext cx="822960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4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1847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24 : 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7525" y="1847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05600" y="1847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1847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32 : 4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9800" y="4514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16 : 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62400" y="4524374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24  + 4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4514849"/>
            <a:ext cx="1219200" cy="400110"/>
          </a:xfrm>
          <a:prstGeom prst="rect">
            <a:avLst/>
          </a:prstGeom>
          <a:solidFill>
            <a:schemeClr val="accent5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Heptagon 16"/>
          <p:cNvSpPr/>
          <p:nvPr/>
        </p:nvSpPr>
        <p:spPr>
          <a:xfrm>
            <a:off x="1828800" y="2914650"/>
            <a:ext cx="762000" cy="805572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Heptagon 17"/>
          <p:cNvSpPr/>
          <p:nvPr/>
        </p:nvSpPr>
        <p:spPr>
          <a:xfrm>
            <a:off x="3276600" y="2895600"/>
            <a:ext cx="762000" cy="805572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Heptagon 18"/>
          <p:cNvSpPr/>
          <p:nvPr/>
        </p:nvSpPr>
        <p:spPr>
          <a:xfrm>
            <a:off x="4648200" y="2895600"/>
            <a:ext cx="762000" cy="805572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Heptagon 19"/>
          <p:cNvSpPr/>
          <p:nvPr/>
        </p:nvSpPr>
        <p:spPr>
          <a:xfrm>
            <a:off x="6019800" y="2895600"/>
            <a:ext cx="762000" cy="805572"/>
          </a:xfrm>
          <a:prstGeom prst="heptagon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362200" y="3733800"/>
            <a:ext cx="3733800" cy="762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8" idx="5"/>
          </p:cNvCxnSpPr>
          <p:nvPr/>
        </p:nvCxnSpPr>
        <p:spPr>
          <a:xfrm>
            <a:off x="2438400" y="2286000"/>
            <a:ext cx="913661" cy="769154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2"/>
            <a:endCxn id="18" idx="0"/>
          </p:cNvCxnSpPr>
          <p:nvPr/>
        </p:nvCxnSpPr>
        <p:spPr>
          <a:xfrm rot="5400000">
            <a:off x="4283073" y="1928026"/>
            <a:ext cx="807195" cy="1447061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4"/>
            <a:endCxn id="14" idx="0"/>
          </p:cNvCxnSpPr>
          <p:nvPr/>
        </p:nvCxnSpPr>
        <p:spPr>
          <a:xfrm rot="10800000" flipV="1">
            <a:off x="2819400" y="3413669"/>
            <a:ext cx="457198" cy="110118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9" idx="0"/>
          </p:cNvCxnSpPr>
          <p:nvPr/>
        </p:nvCxnSpPr>
        <p:spPr>
          <a:xfrm flipV="1">
            <a:off x="5334739" y="2209800"/>
            <a:ext cx="1599461" cy="845354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0" idx="3"/>
          </p:cNvCxnSpPr>
          <p:nvPr/>
        </p:nvCxnSpPr>
        <p:spPr>
          <a:xfrm rot="5400000">
            <a:off x="5080508" y="3345068"/>
            <a:ext cx="794624" cy="1506840"/>
          </a:xfrm>
          <a:prstGeom prst="line">
            <a:avLst/>
          </a:prstGeom>
          <a:ln w="28575">
            <a:solidFill>
              <a:srgbClr val="9406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1" idx="2"/>
            <a:endCxn id="20" idx="6"/>
          </p:cNvCxnSpPr>
          <p:nvPr/>
        </p:nvCxnSpPr>
        <p:spPr>
          <a:xfrm rot="16200000" flipH="1">
            <a:off x="4710142" y="1204941"/>
            <a:ext cx="647641" cy="2733675"/>
          </a:xfrm>
          <a:prstGeom prst="line">
            <a:avLst/>
          </a:prstGeom>
          <a:ln w="28575">
            <a:solidFill>
              <a:srgbClr val="9406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2&quot; unique_id=&quot;10038&quot;&gt;&lt;object type=&quot;3&quot; unique_id=&quot;10039&quot;&gt;&lt;property id=&quot;20148&quot; value=&quot;5&quot;/&gt;&lt;property id=&quot;20300&quot; value=&quot;Slide 1 - &amp;quot;&amp;#x0D;&amp;#x0A;&amp;#x0D;&amp;#x0A;&amp;quot;&quot;/&gt;&lt;property id=&quot;20307&quot; value=&quot;256&quot;/&gt;&lt;/object&gt;&lt;object type=&quot;3&quot; unique_id=&quot;10040&quot;&gt;&lt;property id=&quot;20148&quot; value=&quot;5&quot;/&gt;&lt;property id=&quot;20300&quot; value=&quot;Slide 2&quot;/&gt;&lt;property id=&quot;20307&quot; value=&quot;261&quot;/&gt;&lt;/object&gt;&lt;object type=&quot;3&quot; unique_id=&quot;10041&quot;&gt;&lt;property id=&quot;20148&quot; value=&quot;5&quot;/&gt;&lt;property id=&quot;20300&quot; value=&quot;Slide 3&quot;/&gt;&lt;property id=&quot;20307&quot; value=&quot;257&quot;/&gt;&lt;/object&gt;&lt;object type=&quot;3&quot; unique_id=&quot;10042&quot;&gt;&lt;property id=&quot;20148&quot; value=&quot;5&quot;/&gt;&lt;property id=&quot;20300&quot; value=&quot;Slide 4&quot;/&gt;&lt;property id=&quot;20307&quot; value=&quot;259&quot;/&gt;&lt;/object&gt;&lt;object type=&quot;3&quot; unique_id=&quot;10043&quot;&gt;&lt;property id=&quot;20148&quot; value=&quot;5&quot;/&gt;&lt;property id=&quot;20300&quot; value=&quot;Slide 5&quot;/&gt;&lt;property id=&quot;20307&quot; value=&quot;260&quot;/&gt;&lt;/object&gt;&lt;/object&gt;&lt;object type=&quot;8&quot; unique_id=&quot;1005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177</Words>
  <Application>Microsoft Office PowerPoint</Application>
  <PresentationFormat>On-screen Show (4:3)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.VnTime</vt:lpstr>
      <vt:lpstr>Calibri</vt:lpstr>
      <vt:lpstr>Constantia</vt:lpstr>
      <vt:lpstr>Tahoma</vt:lpstr>
      <vt:lpstr>Times New Roman</vt:lpstr>
      <vt:lpstr>Wingdings 2</vt:lpstr>
      <vt:lpstr>Flow</vt:lpstr>
      <vt:lpstr>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14 tháng 9 năm 2011 toán Ôn tập các bảng nhân</dc:title>
  <dc:creator>Windows7</dc:creator>
  <cp:lastModifiedBy>DELL</cp:lastModifiedBy>
  <cp:revision>31</cp:revision>
  <dcterms:created xsi:type="dcterms:W3CDTF">2011-09-14T04:27:34Z</dcterms:created>
  <dcterms:modified xsi:type="dcterms:W3CDTF">2021-02-27T02:59:01Z</dcterms:modified>
</cp:coreProperties>
</file>