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288" r:id="rId3"/>
    <p:sldId id="325" r:id="rId4"/>
    <p:sldId id="306" r:id="rId5"/>
    <p:sldId id="323" r:id="rId6"/>
    <p:sldId id="320" r:id="rId7"/>
    <p:sldId id="294" r:id="rId8"/>
    <p:sldId id="321" r:id="rId9"/>
    <p:sldId id="334" r:id="rId10"/>
    <p:sldId id="335" r:id="rId11"/>
    <p:sldId id="336" r:id="rId12"/>
    <p:sldId id="337" r:id="rId13"/>
    <p:sldId id="330" r:id="rId14"/>
    <p:sldId id="331" r:id="rId15"/>
    <p:sldId id="332" r:id="rId16"/>
    <p:sldId id="333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F"/>
    <a:srgbClr val="26BAD9"/>
    <a:srgbClr val="77BE44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05-01T21:03:34.891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942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7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85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97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291EC2-2421-4B9B-9B1C-2498D8342373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3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3CC75D-259B-4655-91C0-0438D3154D8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5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D0ACAA-EE4E-43F3-90CB-F407C39D47E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0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7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0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0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1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1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1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1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1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1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2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8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0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0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0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0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0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2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4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4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5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85750"/>
            <a:ext cx="8229600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47308-7100-44D6-AC03-902D68C4E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12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6" r:id="rId22"/>
    <p:sldLayoutId id="2147483687" r:id="rId23"/>
    <p:sldLayoutId id="2147483688" r:id="rId24"/>
    <p:sldLayoutId id="2147483689" r:id="rId25"/>
    <p:sldLayoutId id="2147483691" r:id="rId26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5249" y="326636"/>
            <a:ext cx="6710183" cy="1114406"/>
          </a:xfrm>
          <a:prstGeom prst="rect">
            <a:avLst/>
          </a:prstGeom>
          <a:solidFill>
            <a:srgbClr val="77B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04404" y="468340"/>
            <a:ext cx="705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</a:p>
          <a:p>
            <a:pPr algn="ctr"/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altLang="zh-C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zh-CN" altLang="en-US" sz="2400" b="1" dirty="0">
              <a:latin typeface="Tahoma" pitchFamily="34" charset="0"/>
              <a:ea typeface="微软雅黑" panose="020B0503020204020204" pitchFamily="34" charset="-122"/>
              <a:cs typeface="Tahoma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016029" y="1590897"/>
            <a:ext cx="4772460" cy="1"/>
          </a:xfrm>
          <a:prstGeom prst="line">
            <a:avLst/>
          </a:prstGeom>
          <a:ln>
            <a:solidFill>
              <a:srgbClr val="77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85750" y="571500"/>
            <a:ext cx="14403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14475" y="591205"/>
            <a:ext cx="3257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16400" y="1557177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a)   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1023 x 3 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801636" y="1557177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1810 x 5 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368391" y="2164741"/>
            <a:ext cx="964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1023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1856412" y="2621941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196940" y="2564791"/>
            <a:ext cx="228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368390" y="3083606"/>
            <a:ext cx="800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1368390" y="3176820"/>
            <a:ext cx="102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3069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3220629" y="2164741"/>
            <a:ext cx="1012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1810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708650" y="2621941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3049178" y="2621941"/>
            <a:ext cx="228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3178246" y="3079141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3222875" y="3170910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9050</a:t>
            </a: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4631077" y="1551267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b)     1212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4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7216313" y="1551267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2005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4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5783068" y="2158831"/>
            <a:ext cx="964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1212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271089" y="2616031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611617" y="2558881"/>
            <a:ext cx="228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5783067" y="3077696"/>
            <a:ext cx="800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5783067" y="3170910"/>
            <a:ext cx="102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4848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7635306" y="2158831"/>
            <a:ext cx="1012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2005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8123327" y="2616031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7463855" y="2616031"/>
            <a:ext cx="228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7592923" y="3073231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7637552" y="3165000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8020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36" grpId="0"/>
      <p:bldP spid="37" grpId="0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45667" y="688983"/>
            <a:ext cx="1460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9034" y="2029266"/>
            <a:ext cx="54818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1015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35099" y="2496548"/>
            <a:ext cx="6920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 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909205" y="1540419"/>
            <a:ext cx="1977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502998" y="2029266"/>
            <a:ext cx="66532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50403" y="2496548"/>
            <a:ext cx="49425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1015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4060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909205" y="2933611"/>
            <a:ext cx="45842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4060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56853" y="1455048"/>
            <a:ext cx="3056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256853" y="154111"/>
            <a:ext cx="86816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157573" y="575353"/>
            <a:ext cx="22603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0794" y="1058315"/>
            <a:ext cx="2298568" cy="0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2998" y="1058315"/>
            <a:ext cx="3118705" cy="0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50403" y="575353"/>
            <a:ext cx="2268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 rot="10755844" flipV="1">
            <a:off x="189593" y="168964"/>
            <a:ext cx="3473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888967" y="905501"/>
            <a:ext cx="27213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US" altLang="en-US" sz="2800" b="1" dirty="0">
                <a:latin typeface="Arial" panose="020B0604020202020204" pitchFamily="34" charset="0"/>
              </a:rPr>
              <a:t>  2000 x 2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4000 x 2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3000 x 2 =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238344" y="905501"/>
            <a:ext cx="1348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4000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349381" y="1334126"/>
            <a:ext cx="1348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8000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7155703" y="1762751"/>
            <a:ext cx="1348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6000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085380" y="914431"/>
            <a:ext cx="3017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   ×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?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516" y="1376096"/>
            <a:ext cx="4202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6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229216" y="1935249"/>
            <a:ext cx="3143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×    3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6000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888967" y="2770798"/>
            <a:ext cx="27213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 smtClean="0">
                <a:latin typeface="Arial" panose="020B0604020202020204" pitchFamily="34" charset="0"/>
              </a:rPr>
              <a:t>b)      20 </a:t>
            </a:r>
            <a:r>
              <a:rPr lang="en-US" altLang="en-US" sz="2800" b="1" dirty="0">
                <a:latin typeface="Arial" panose="020B0604020202020204" pitchFamily="34" charset="0"/>
              </a:rPr>
              <a:t>x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5 </a:t>
            </a:r>
            <a:r>
              <a:rPr lang="en-US" altLang="en-US" sz="2800" b="1" dirty="0">
                <a:latin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  200 </a:t>
            </a:r>
            <a:r>
              <a:rPr lang="en-US" altLang="en-US" sz="2800" b="1" dirty="0">
                <a:latin typeface="Arial" panose="020B0604020202020204" pitchFamily="34" charset="0"/>
              </a:rPr>
              <a:t>x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5 </a:t>
            </a:r>
            <a:r>
              <a:rPr lang="en-US" altLang="en-US" sz="2800" b="1" dirty="0">
                <a:latin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2000 </a:t>
            </a:r>
            <a:r>
              <a:rPr lang="en-US" altLang="en-US" sz="2800" b="1" dirty="0">
                <a:latin typeface="Arial" panose="020B0604020202020204" pitchFamily="34" charset="0"/>
              </a:rPr>
              <a:t>x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5 </a:t>
            </a:r>
            <a:r>
              <a:rPr lang="en-US" altLang="en-US" sz="2800" b="1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238344" y="2770798"/>
            <a:ext cx="1348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7349381" y="3199423"/>
            <a:ext cx="1348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1000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278990" y="3628048"/>
            <a:ext cx="150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10 000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143000"/>
            <a:ext cx="1885950" cy="3068241"/>
          </a:xfrm>
          <a:noFill/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3429000" cy="1657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046"/>
              </a:avLst>
            </a:prstTxWarp>
          </a:bodyPr>
          <a:lstStyle/>
          <a:p>
            <a:pPr algn="ctr"/>
            <a:r>
              <a:rPr lang="vi-VN" sz="6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086100" y="1143000"/>
            <a:ext cx="800100" cy="7429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39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086100" y="1143000"/>
            <a:ext cx="800100" cy="742950"/>
          </a:xfrm>
          <a:prstGeom prst="smileyFace">
            <a:avLst>
              <a:gd name="adj" fmla="val -4653"/>
            </a:avLst>
          </a:prstGeom>
          <a:solidFill>
            <a:srgbClr val="33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4114800" cy="182999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6468"/>
              </a:avLst>
            </a:prstTxWarp>
          </a:bodyPr>
          <a:lstStyle/>
          <a:p>
            <a:pPr algn="ctr"/>
            <a:r>
              <a:rPr lang="en-US" sz="495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95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95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95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495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93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6" grpId="1" animBg="1"/>
      <p:bldP spid="44037" grpId="0" animBg="1"/>
      <p:bldP spid="440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743200" y="914400"/>
            <a:ext cx="2228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1123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457451" y="1714500"/>
            <a:ext cx="489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29051" y="2114550"/>
            <a:ext cx="489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686050" y="3086100"/>
            <a:ext cx="177165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314950" y="3086100"/>
            <a:ext cx="1028700" cy="971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743200" y="3200400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3369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314950" y="3028950"/>
            <a:ext cx="1028700" cy="1028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3371850" y="4457700"/>
            <a:ext cx="2057400" cy="628650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57170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1" grpId="0" animBg="1"/>
      <p:bldP spid="45062" grpId="0" animBg="1"/>
      <p:bldP spid="45063" grpId="0"/>
      <p:bldP spid="45066" grpId="0" animBg="1"/>
      <p:bldP spid="45067" grpId="0" animBg="1"/>
      <p:bldP spid="45067" grpId="1" animBg="1"/>
      <p:bldP spid="45068" grpId="0" animBg="1"/>
      <p:bldP spid="45068" grpId="1" animBg="1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971800" y="1028700"/>
            <a:ext cx="2228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3523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628901" y="1771650"/>
            <a:ext cx="489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114801" y="2057400"/>
            <a:ext cx="489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971800" y="3086100"/>
            <a:ext cx="177165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543550" y="3028950"/>
            <a:ext cx="1028700" cy="971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543550" y="3028950"/>
            <a:ext cx="1028700" cy="971550"/>
          </a:xfrm>
          <a:prstGeom prst="smileyFace">
            <a:avLst>
              <a:gd name="adj" fmla="val -4653"/>
            </a:avLst>
          </a:prstGeom>
          <a:solidFill>
            <a:srgbClr val="0000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971800" y="2228850"/>
            <a:ext cx="1714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 6046</a:t>
            </a: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1371600" y="4400551"/>
            <a:ext cx="576263" cy="546497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3371850" y="4457700"/>
            <a:ext cx="2057400" cy="628650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1772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3" grpId="0" animBg="1"/>
      <p:bldP spid="48134" grpId="0" animBg="1"/>
      <p:bldP spid="48135" grpId="0" animBg="1"/>
      <p:bldP spid="48136" grpId="0"/>
      <p:bldP spid="48137" grpId="0" animBg="1"/>
      <p:bldP spid="48137" grpId="1" animBg="1"/>
      <p:bldP spid="48138" grpId="0" animBg="1"/>
      <p:bldP spid="48138" grpId="1" animBg="1"/>
      <p:bldP spid="48139" grpId="0" animBg="1"/>
      <p:bldP spid="48139" grpId="1" animBg="1"/>
      <p:bldP spid="48140" grpId="0" animBg="1"/>
      <p:bldP spid="48140" grpId="1" animBg="1"/>
      <p:bldP spid="48141" grpId="0" animBg="1"/>
      <p:bldP spid="481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743200" y="914400"/>
            <a:ext cx="2171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2132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343151" y="1600200"/>
            <a:ext cx="489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29051" y="1943100"/>
            <a:ext cx="489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628900" y="2914650"/>
            <a:ext cx="177165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57800" y="2971800"/>
            <a:ext cx="1028700" cy="971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686050" y="3028950"/>
            <a:ext cx="211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8528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257800" y="2971800"/>
            <a:ext cx="1028700" cy="9715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1371600" y="4457701"/>
            <a:ext cx="576263" cy="546497"/>
          </a:xfrm>
          <a:prstGeom prst="ellipse">
            <a:avLst/>
          </a:prstGeom>
          <a:solidFill>
            <a:srgbClr val="FF99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3371850" y="4457700"/>
            <a:ext cx="2057400" cy="628650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32280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  <p:bldP spid="50181" grpId="0" animBg="1"/>
      <p:bldP spid="50182" grpId="0" animBg="1"/>
      <p:bldP spid="50183" grpId="0"/>
      <p:bldP spid="50186" grpId="0" animBg="1"/>
      <p:bldP spid="50187" grpId="0" animBg="1"/>
      <p:bldP spid="50187" grpId="1" animBg="1"/>
      <p:bldP spid="50188" grpId="0" animBg="1"/>
      <p:bldP spid="50188" grpId="1" animBg="1"/>
      <p:bldP spid="50189" grpId="0" animBg="1"/>
      <p:bldP spid="50189" grpId="1" animBg="1"/>
      <p:bldP spid="50190" grpId="0" animBg="1"/>
      <p:bldP spid="50190" grpId="1" animBg="1"/>
      <p:bldP spid="50191" grpId="0" animBg="1"/>
      <p:bldP spid="5019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09" y="0"/>
            <a:ext cx="9141291" cy="5143500"/>
            <a:chOff x="2709" y="0"/>
            <a:chExt cx="9141291" cy="51435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" y="0"/>
              <a:ext cx="9141291" cy="514350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048806" y="1460903"/>
              <a:ext cx="6717059" cy="814784"/>
              <a:chOff x="2875587" y="1104498"/>
              <a:chExt cx="3193665" cy="371475"/>
            </a:xfrm>
          </p:grpSpPr>
          <p:sp>
            <p:nvSpPr>
              <p:cNvPr id="10" name="单圆角矩形 3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flipH="1">
                <a:off x="2875587" y="1104498"/>
                <a:ext cx="501889" cy="371475"/>
              </a:xfrm>
              <a:custGeom>
                <a:avLst/>
                <a:gdLst>
                  <a:gd name="T0" fmla="*/ 0 w 528877"/>
                  <a:gd name="T1" fmla="*/ 0 h 495119"/>
                  <a:gd name="T2" fmla="*/ 444946 w 528877"/>
                  <a:gd name="T3" fmla="*/ 0 h 495119"/>
                  <a:gd name="T4" fmla="*/ 527206 w 528877"/>
                  <a:gd name="T5" fmla="*/ 82731 h 495119"/>
                  <a:gd name="T6" fmla="*/ 527206 w 528877"/>
                  <a:gd name="T7" fmla="*/ 496386 h 495119"/>
                  <a:gd name="T8" fmla="*/ 0 w 528877"/>
                  <a:gd name="T9" fmla="*/ 496386 h 495119"/>
                  <a:gd name="T10" fmla="*/ 0 w 528877"/>
                  <a:gd name="T11" fmla="*/ 0 h 495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8877"/>
                  <a:gd name="T19" fmla="*/ 0 h 495119"/>
                  <a:gd name="T20" fmla="*/ 528877 w 528877"/>
                  <a:gd name="T21" fmla="*/ 495119 h 495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8877" h="495119">
                    <a:moveTo>
                      <a:pt x="0" y="0"/>
                    </a:moveTo>
                    <a:lnTo>
                      <a:pt x="446356" y="0"/>
                    </a:lnTo>
                    <a:cubicBezTo>
                      <a:pt x="491931" y="0"/>
                      <a:pt x="528877" y="36946"/>
                      <a:pt x="528877" y="82521"/>
                    </a:cubicBezTo>
                    <a:lnTo>
                      <a:pt x="528877" y="495119"/>
                    </a:lnTo>
                    <a:lnTo>
                      <a:pt x="0" y="495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377476" y="1104498"/>
                <a:ext cx="2691776" cy="3714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Thực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hiện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bốn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một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nhớ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1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48806" y="2571747"/>
            <a:ext cx="6717058" cy="838345"/>
            <a:chOff x="1684551" y="636982"/>
            <a:chExt cx="6585906" cy="838345"/>
          </a:xfrm>
        </p:grpSpPr>
        <p:sp>
          <p:nvSpPr>
            <p:cNvPr id="17" name="单圆角矩形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1684551" y="636984"/>
              <a:ext cx="1055595" cy="838343"/>
            </a:xfrm>
            <a:custGeom>
              <a:avLst/>
              <a:gdLst>
                <a:gd name="T0" fmla="*/ 0 w 528877"/>
                <a:gd name="T1" fmla="*/ 0 h 495119"/>
                <a:gd name="T2" fmla="*/ 444946 w 528877"/>
                <a:gd name="T3" fmla="*/ 0 h 495119"/>
                <a:gd name="T4" fmla="*/ 527206 w 528877"/>
                <a:gd name="T5" fmla="*/ 82731 h 495119"/>
                <a:gd name="T6" fmla="*/ 527206 w 528877"/>
                <a:gd name="T7" fmla="*/ 496386 h 495119"/>
                <a:gd name="T8" fmla="*/ 0 w 528877"/>
                <a:gd name="T9" fmla="*/ 496386 h 495119"/>
                <a:gd name="T10" fmla="*/ 0 w 528877"/>
                <a:gd name="T11" fmla="*/ 0 h 495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8877"/>
                <a:gd name="T19" fmla="*/ 0 h 495119"/>
                <a:gd name="T20" fmla="*/ 528877 w 528877"/>
                <a:gd name="T21" fmla="*/ 495119 h 495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8877" h="495119">
                  <a:moveTo>
                    <a:pt x="0" y="0"/>
                  </a:moveTo>
                  <a:lnTo>
                    <a:pt x="446356" y="0"/>
                  </a:lnTo>
                  <a:cubicBezTo>
                    <a:pt x="491931" y="0"/>
                    <a:pt x="528877" y="36946"/>
                    <a:pt x="528877" y="82521"/>
                  </a:cubicBezTo>
                  <a:lnTo>
                    <a:pt x="528877" y="495119"/>
                  </a:lnTo>
                  <a:lnTo>
                    <a:pt x="0" y="49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40145" y="636982"/>
              <a:ext cx="5530312" cy="8383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toán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liên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</a:t>
              </a:r>
              <a:endPara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lowchart: Punched Tape 2"/>
          <p:cNvSpPr/>
          <p:nvPr/>
        </p:nvSpPr>
        <p:spPr>
          <a:xfrm>
            <a:off x="1416400" y="236306"/>
            <a:ext cx="3918859" cy="804702"/>
          </a:xfrm>
          <a:prstGeom prst="flowChartPunchedTa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MỤC TIÊU CỦA BÀI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2510029" y="722727"/>
            <a:ext cx="2829546" cy="16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100" dirty="0">
              <a:solidFill>
                <a:srgbClr val="E500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58189" y="976277"/>
            <a:ext cx="3678226" cy="2461317"/>
            <a:chOff x="2358189" y="976277"/>
            <a:chExt cx="3678226" cy="2461317"/>
          </a:xfrm>
        </p:grpSpPr>
        <p:sp>
          <p:nvSpPr>
            <p:cNvPr id="3" name="Cloud 2"/>
            <p:cNvSpPr/>
            <p:nvPr/>
          </p:nvSpPr>
          <p:spPr>
            <a:xfrm>
              <a:off x="2358189" y="976277"/>
              <a:ext cx="3678226" cy="2461317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3819" y="1798607"/>
              <a:ext cx="2951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1034 </a:t>
              </a:r>
              <a:r>
                <a:rPr lang="en-US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 ?</a:t>
              </a:r>
              <a:endPara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9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2952839" y="931518"/>
            <a:ext cx="1921669" cy="2437323"/>
          </a:xfrm>
          <a:prstGeom prst="roundRect">
            <a:avLst/>
          </a:prstGeom>
          <a:solidFill>
            <a:srgbClr val="E5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81467" y="1017527"/>
            <a:ext cx="1352830" cy="1569660"/>
            <a:chOff x="3181467" y="1017527"/>
            <a:chExt cx="135283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181467" y="1017527"/>
              <a:ext cx="13269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1034 </a:t>
              </a:r>
              <a:endPara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3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X </a:t>
              </a:r>
            </a:p>
            <a:p>
              <a:r>
                <a:rPr lang="en-US" sz="32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3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53145" y="2587187"/>
              <a:ext cx="1081152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15753" y="235873"/>
            <a:ext cx="362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54637" y="787139"/>
            <a:ext cx="2127925" cy="243732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515" y="873148"/>
            <a:ext cx="1383652" cy="1569660"/>
            <a:chOff x="3181467" y="1017527"/>
            <a:chExt cx="1383652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181467" y="1017527"/>
              <a:ext cx="13269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1034 </a:t>
              </a: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X </a:t>
              </a:r>
            </a:p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83967" y="2587187"/>
              <a:ext cx="1081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15642" y="2442808"/>
            <a:ext cx="112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2068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圆角矩形 12"/>
          <p:cNvSpPr/>
          <p:nvPr/>
        </p:nvSpPr>
        <p:spPr>
          <a:xfrm>
            <a:off x="2421757" y="787138"/>
            <a:ext cx="5580962" cy="243732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7276" y="972292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46175" y="1453741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46174" y="1920717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0.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6173" y="2382382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46173" y="3515961"/>
            <a:ext cx="31605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1034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2068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637" y="128594"/>
            <a:ext cx="362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2510029" y="722727"/>
            <a:ext cx="2829546" cy="16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100" dirty="0">
              <a:solidFill>
                <a:srgbClr val="E500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58189" y="976277"/>
            <a:ext cx="3678226" cy="2461317"/>
            <a:chOff x="2358189" y="976277"/>
            <a:chExt cx="3678226" cy="2461317"/>
          </a:xfrm>
        </p:grpSpPr>
        <p:sp>
          <p:nvSpPr>
            <p:cNvPr id="3" name="Cloud 2"/>
            <p:cNvSpPr/>
            <p:nvPr/>
          </p:nvSpPr>
          <p:spPr>
            <a:xfrm>
              <a:off x="2358189" y="976277"/>
              <a:ext cx="3678226" cy="2461317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3819" y="1798607"/>
              <a:ext cx="2951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2125 x 3 = ?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2510029" y="722727"/>
            <a:ext cx="2829546" cy="16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100" dirty="0">
              <a:solidFill>
                <a:srgbClr val="E500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3887891" y="1072204"/>
            <a:ext cx="2096933" cy="24329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8186" y="1288445"/>
            <a:ext cx="13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2125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2260" y="1929677"/>
            <a:ext cx="75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 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58350" y="1725456"/>
            <a:ext cx="62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x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33672" y="2610678"/>
            <a:ext cx="129941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743" y="491894"/>
            <a:ext cx="362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2510029" y="722727"/>
            <a:ext cx="2829546" cy="16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100" dirty="0">
              <a:solidFill>
                <a:srgbClr val="E500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851" y="1072204"/>
            <a:ext cx="2971882" cy="2493956"/>
            <a:chOff x="3887891" y="1072204"/>
            <a:chExt cx="2096933" cy="2432988"/>
          </a:xfrm>
        </p:grpSpPr>
        <p:sp>
          <p:nvSpPr>
            <p:cNvPr id="34" name="圆角矩形 10"/>
            <p:cNvSpPr/>
            <p:nvPr/>
          </p:nvSpPr>
          <p:spPr>
            <a:xfrm>
              <a:off x="3887891" y="1072204"/>
              <a:ext cx="2096933" cy="24329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cs typeface="+mn-ea"/>
                <a:sym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117907" y="1288445"/>
              <a:ext cx="1626283" cy="1180648"/>
              <a:chOff x="4117907" y="1288445"/>
              <a:chExt cx="1626283" cy="118064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408186" y="1288445"/>
                <a:ext cx="13360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2125</a:t>
                </a:r>
                <a:endParaRPr lang="en-US" sz="3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819349" y="1884318"/>
                <a:ext cx="758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 3</a:t>
                </a:r>
                <a:endParaRPr lang="en-US" sz="3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17907" y="1725456"/>
                <a:ext cx="3498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32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4328721" y="2467629"/>
                <a:ext cx="906117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/>
          <p:cNvSpPr txBox="1"/>
          <p:nvPr/>
        </p:nvSpPr>
        <p:spPr>
          <a:xfrm>
            <a:off x="38743" y="491894"/>
            <a:ext cx="362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3228533" y="1139804"/>
            <a:ext cx="5915467" cy="24029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8533" y="1263790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3 nhân 5 bằng 15, viết 5 nhớ 1.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7432" y="1745239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7.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7431" y="2212215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3 nhân 1 bằng 3, viết 3.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07430" y="2673880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3 nhân 2 bằng 6, viết 6.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66914" y="2579872"/>
            <a:ext cx="39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91" y="2566342"/>
            <a:ext cx="37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4365" y="2570121"/>
            <a:ext cx="37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0224" y="2573960"/>
            <a:ext cx="37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5832" y="3835586"/>
            <a:ext cx="316052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2125 x 3 =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6375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6" grpId="0"/>
      <p:bldP spid="8" grpId="0"/>
      <p:bldP spid="27" grpId="0"/>
      <p:bldP spid="28" grpId="0"/>
      <p:bldP spid="29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4018" y="441588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631662" y="448107"/>
            <a:ext cx="102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16032" y="1574520"/>
            <a:ext cx="1028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  <a:latin typeface="Arial" panose="020B0604020202020204" pitchFamily="34" charset="0"/>
              </a:rPr>
              <a:t>1234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671478" y="2088870"/>
            <a:ext cx="228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944582" y="1965044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1058882" y="2546069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116032" y="2630508"/>
            <a:ext cx="971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2468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716233" y="1574520"/>
            <a:ext cx="10858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4013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271678" y="2088870"/>
            <a:ext cx="228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544782" y="1965044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2659082" y="2546069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716232" y="2632756"/>
            <a:ext cx="971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8026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487882" y="1574520"/>
            <a:ext cx="10858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  <a:latin typeface="Arial" panose="020B0604020202020204" pitchFamily="34" charset="0"/>
              </a:rPr>
              <a:t>2116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5059382" y="2088870"/>
            <a:ext cx="285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4316432" y="1965044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4430732" y="2546069"/>
            <a:ext cx="1085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487882" y="2622482"/>
            <a:ext cx="971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6348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373833" y="1584045"/>
            <a:ext cx="9715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1072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6939552" y="2098395"/>
            <a:ext cx="228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6202382" y="1974569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6316682" y="2546069"/>
            <a:ext cx="9715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6373832" y="2612745"/>
            <a:ext cx="971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4288</a:t>
            </a:r>
          </a:p>
        </p:txBody>
      </p:sp>
    </p:spTree>
    <p:extLst>
      <p:ext uri="{BB962C8B-B14F-4D97-AF65-F5344CB8AC3E}">
        <p14:creationId xmlns:p14="http://schemas.microsoft.com/office/powerpoint/2010/main" val="15597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 animBg="1"/>
      <p:bldP spid="33" grpId="0"/>
      <p:bldP spid="35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 animBg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成长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140159"/>
  <p:tag name="MH_LIBRARY" val="GRAPHIC"/>
  <p:tag name="MH_ORDER" val="单圆角矩形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140159"/>
  <p:tag name="MH_LIBRARY" val="GRAPHIC"/>
  <p:tag name="MH_ORDER" val="矩形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140159"/>
  <p:tag name="MH_LIBRARY" val="GRAPHIC"/>
  <p:tag name="MH_ORDER" val="单圆角矩形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140159"/>
  <p:tag name="MH_LIBRARY" val="GRAPHIC"/>
  <p:tag name="MH_ORDER" val="矩形 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456</Words>
  <Application>Microsoft Office PowerPoint</Application>
  <PresentationFormat>On-screen Show (16:9)</PresentationFormat>
  <Paragraphs>152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Tahoma</vt:lpstr>
      <vt:lpstr>Times New Roman</vt:lpstr>
      <vt:lpstr>Wingdings 2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幼儿成长教育PPT模板</dc:title>
  <dc:creator>User</dc:creator>
  <cp:lastModifiedBy>DELL</cp:lastModifiedBy>
  <cp:revision>48</cp:revision>
  <dcterms:created xsi:type="dcterms:W3CDTF">2017-03-04T06:55:50Z</dcterms:created>
  <dcterms:modified xsi:type="dcterms:W3CDTF">2021-02-04T04:19:20Z</dcterms:modified>
</cp:coreProperties>
</file>