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58" r:id="rId2"/>
    <p:sldId id="363" r:id="rId3"/>
    <p:sldId id="351" r:id="rId4"/>
    <p:sldId id="364" r:id="rId5"/>
    <p:sldId id="365" r:id="rId6"/>
    <p:sldId id="355" r:id="rId7"/>
    <p:sldId id="348" r:id="rId8"/>
    <p:sldId id="340" r:id="rId9"/>
    <p:sldId id="341" r:id="rId10"/>
    <p:sldId id="342" r:id="rId11"/>
    <p:sldId id="343" r:id="rId12"/>
    <p:sldId id="344" r:id="rId13"/>
    <p:sldId id="345" r:id="rId14"/>
    <p:sldId id="346" r:id="rId15"/>
    <p:sldId id="366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3300"/>
    <a:srgbClr val="00FFFF"/>
    <a:srgbClr val="00FF99"/>
    <a:srgbClr val="FF99FF"/>
    <a:srgbClr val="FF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2" autoAdjust="0"/>
    <p:restoredTop sz="94624" autoAdjust="0"/>
  </p:normalViewPr>
  <p:slideViewPr>
    <p:cSldViewPr>
      <p:cViewPr varScale="1">
        <p:scale>
          <a:sx n="70" d="100"/>
          <a:sy n="70" d="100"/>
        </p:scale>
        <p:origin x="-3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12A39D8-A964-425C-99D1-9450858E0043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noProof="0" smtClean="0"/>
              <a:t>Bấm &amp; sửa kiểu tiêu đề</a:t>
            </a:r>
          </a:p>
          <a:p>
            <a:pPr lvl="1"/>
            <a:r>
              <a:rPr lang="vi-VN" noProof="0" smtClean="0"/>
              <a:t>Mức hai</a:t>
            </a:r>
          </a:p>
          <a:p>
            <a:pPr lvl="2"/>
            <a:r>
              <a:rPr lang="vi-VN" noProof="0" smtClean="0"/>
              <a:t>Mức ba</a:t>
            </a:r>
          </a:p>
          <a:p>
            <a:pPr lvl="3"/>
            <a:r>
              <a:rPr lang="vi-VN" noProof="0" smtClean="0"/>
              <a:t>Mức bốn</a:t>
            </a:r>
          </a:p>
          <a:p>
            <a:pPr lvl="4"/>
            <a:r>
              <a:rPr lang="vi-VN" noProof="0" smtClean="0"/>
              <a:t>Mức năm</a:t>
            </a:r>
            <a:endParaRPr lang="en-US" noProof="0" smtClean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444A67D-AE47-468B-93A3-3357E62A4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731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69309217-A78E-46D0-B990-0FB184497A9E}" type="slidenum">
              <a:rPr lang="en-US" sz="1200" smtClean="0"/>
              <a:pPr/>
              <a:t>2</a:t>
            </a:fld>
            <a:endParaRPr lang="en-US" sz="1200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D02FC-F50B-4B6A-BFAB-05ACC52B6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4A28E-8C58-47B4-81D3-DD61ED00A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3F496-2CC9-4982-B152-7F450FC55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C3018-06DB-404E-AE2D-34E970DF7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40E22-297E-41EC-9554-FBBA8FBD8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9FDDB-64A3-4C98-9372-8E4142D649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1F862-8B84-47B3-A453-73CE4212E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C1E9D-A684-4674-A59F-2ADC4C032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B2A31-1EA1-4414-BF4E-EBCE317E7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894F7-F25E-4C99-8E0B-606B310EA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F779A-603D-488C-BE7A-43D570269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D73D737-E310-4043-B13D-FC46379C5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wmf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8.xml"/><Relationship Id="rId4" Type="http://schemas.openxmlformats.org/officeDocument/2006/relationships/image" Target="../media/image20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image" Target="../media/image21.gif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8.xml"/><Relationship Id="rId4" Type="http://schemas.openxmlformats.org/officeDocument/2006/relationships/image" Target="../media/image2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8.xml"/><Relationship Id="rId4" Type="http://schemas.openxmlformats.org/officeDocument/2006/relationships/image" Target="../media/image24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ownloads\MuaVui-V.A-4083112.mp3" TargetMode="External"/><Relationship Id="rId6" Type="http://schemas.openxmlformats.org/officeDocument/2006/relationships/image" Target="../media/image27.png"/><Relationship Id="rId5" Type="http://schemas.openxmlformats.org/officeDocument/2006/relationships/image" Target="../media/image26.gif"/><Relationship Id="rId4" Type="http://schemas.openxmlformats.org/officeDocument/2006/relationships/image" Target="../media/image2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gif"/><Relationship Id="rId13" Type="http://schemas.openxmlformats.org/officeDocument/2006/relationships/image" Target="../media/image24.gif"/><Relationship Id="rId3" Type="http://schemas.openxmlformats.org/officeDocument/2006/relationships/slide" Target="slide11.xml"/><Relationship Id="rId7" Type="http://schemas.openxmlformats.org/officeDocument/2006/relationships/image" Target="../media/image21.gif"/><Relationship Id="rId12" Type="http://schemas.openxmlformats.org/officeDocument/2006/relationships/slide" Target="slide13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slide" Target="slide12.xml"/><Relationship Id="rId5" Type="http://schemas.openxmlformats.org/officeDocument/2006/relationships/image" Target="../media/image20.gif"/><Relationship Id="rId15" Type="http://schemas.openxmlformats.org/officeDocument/2006/relationships/slide" Target="slide9.xml"/><Relationship Id="rId10" Type="http://schemas.openxmlformats.org/officeDocument/2006/relationships/slide" Target="slide10.xml"/><Relationship Id="rId4" Type="http://schemas.openxmlformats.org/officeDocument/2006/relationships/image" Target="../media/image19.gif"/><Relationship Id="rId9" Type="http://schemas.openxmlformats.org/officeDocument/2006/relationships/image" Target="../media/image23.gif"/><Relationship Id="rId14" Type="http://schemas.openxmlformats.org/officeDocument/2006/relationships/slide" Target="slide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2895600" y="1352550"/>
            <a:ext cx="3657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vi-VN" sz="3200" b="1" i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051" name="WordArt 17"/>
          <p:cNvSpPr>
            <a:spLocks noChangeArrowheads="1" noChangeShapeType="1" noTextEdit="1"/>
          </p:cNvSpPr>
          <p:nvPr/>
        </p:nvSpPr>
        <p:spPr bwMode="auto">
          <a:xfrm>
            <a:off x="838200" y="457200"/>
            <a:ext cx="7620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ĐOÀN KẾT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18"/>
          <p:cNvSpPr>
            <a:spLocks noChangeArrowheads="1" noChangeShapeType="1" noTextEdit="1"/>
          </p:cNvSpPr>
          <p:nvPr/>
        </p:nvSpPr>
        <p:spPr bwMode="auto">
          <a:xfrm>
            <a:off x="3886200" y="1676400"/>
            <a:ext cx="4343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- LỚP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3" name="WordArt 19"/>
          <p:cNvSpPr>
            <a:spLocks noChangeArrowheads="1" noChangeShapeType="1" noTextEdit="1"/>
          </p:cNvSpPr>
          <p:nvPr/>
        </p:nvSpPr>
        <p:spPr bwMode="auto">
          <a:xfrm>
            <a:off x="457200" y="3352800"/>
            <a:ext cx="8153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101)</a:t>
            </a:r>
          </a:p>
        </p:txBody>
      </p: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533400" y="1143000"/>
            <a:ext cx="2590800" cy="1981200"/>
            <a:chOff x="5225" y="9335"/>
            <a:chExt cx="2520" cy="1750"/>
          </a:xfrm>
        </p:grpSpPr>
        <p:sp>
          <p:nvSpPr>
            <p:cNvPr id="16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2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17" name="Picture 26" descr="cosmo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5" descr="BOOK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4" descr="BOOK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23" descr="QUILLPEN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pPr algn="r"/>
              <a:r>
                <a:rPr lang="en-US" sz="800" b="1">
                  <a:latin typeface="VnBangkok"/>
                  <a:cs typeface="Times New Roman" pitchFamily="18" charset="0"/>
                </a:rPr>
                <a:t> </a:t>
              </a:r>
              <a:endParaRPr lang="en-US" sz="48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endParaRPr lang="en-US" sz="4800">
                <a:latin typeface="Calibri" pitchFamily="34" charset="0"/>
              </a:endParaRPr>
            </a:p>
          </p:txBody>
        </p:sp>
        <p:sp>
          <p:nvSpPr>
            <p:cNvPr id="23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4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endParaRPr lang="en-US" sz="4800">
                <a:latin typeface="Calibri" pitchFamily="34" charset="0"/>
              </a:endParaRPr>
            </a:p>
          </p:txBody>
        </p:sp>
      </p:grpSp>
      <p:pic>
        <p:nvPicPr>
          <p:cNvPr id="26" name="Picture 7" descr="ABARBLY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7" descr="ABARBLY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7" descr="ABARBLY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00000">
            <a:off x="-3359936" y="3361952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7" descr="ABARBLY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00000">
            <a:off x="5645943" y="3436144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9" descr="WhitecornerFlow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772400" y="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9" descr="WhitecornerFlow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5400000">
            <a:off x="7772400" y="5562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9" descr="WhitecornerFlow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6200000">
            <a:off x="0" y="-76199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9" descr="WhitecornerFlower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0800000">
            <a:off x="-76199" y="54864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5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Rectangle 47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Rectangle 49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17"/>
          <p:cNvSpPr txBox="1">
            <a:spLocks noChangeArrowheads="1"/>
          </p:cNvSpPr>
          <p:nvPr/>
        </p:nvSpPr>
        <p:spPr bwMode="auto">
          <a:xfrm>
            <a:off x="6000750" y="44989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0" name="Rectangle 44"/>
          <p:cNvSpPr>
            <a:spLocks noChangeArrowheads="1"/>
          </p:cNvSpPr>
          <p:nvPr/>
        </p:nvSpPr>
        <p:spPr bwMode="auto">
          <a:xfrm>
            <a:off x="3381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057400" y="2667000"/>
            <a:ext cx="5486400" cy="2667000"/>
            <a:chOff x="96" y="576"/>
            <a:chExt cx="2640" cy="1680"/>
          </a:xfrm>
        </p:grpSpPr>
        <p:grpSp>
          <p:nvGrpSpPr>
            <p:cNvPr id="11280" name="Group 3"/>
            <p:cNvGrpSpPr>
              <a:grpSpLocks/>
            </p:cNvGrpSpPr>
            <p:nvPr/>
          </p:nvGrpSpPr>
          <p:grpSpPr bwMode="auto">
            <a:xfrm flipH="1" flipV="1">
              <a:off x="96" y="576"/>
              <a:ext cx="2640" cy="1680"/>
              <a:chOff x="-240" y="2046"/>
              <a:chExt cx="1225" cy="1231"/>
            </a:xfrm>
          </p:grpSpPr>
          <p:sp>
            <p:nvSpPr>
              <p:cNvPr id="11282" name="AutoShape 4"/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283" name="AutoShape 5"/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284" name="AutoShape 6"/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1281" name="WordArt 7"/>
            <p:cNvSpPr>
              <a:spLocks noChangeArrowheads="1" noChangeShapeType="1" noTextEdit="1"/>
            </p:cNvSpPr>
            <p:nvPr/>
          </p:nvSpPr>
          <p:spPr bwMode="auto">
            <a:xfrm>
              <a:off x="494" y="1200"/>
              <a:ext cx="1917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8792 &gt;8729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133600" y="2713038"/>
            <a:ext cx="5410200" cy="2620962"/>
            <a:chOff x="1728" y="2353"/>
            <a:chExt cx="2666" cy="1651"/>
          </a:xfrm>
        </p:grpSpPr>
        <p:grpSp>
          <p:nvGrpSpPr>
            <p:cNvPr id="11275" name="Group 10"/>
            <p:cNvGrpSpPr>
              <a:grpSpLocks/>
            </p:cNvGrpSpPr>
            <p:nvPr/>
          </p:nvGrpSpPr>
          <p:grpSpPr bwMode="auto">
            <a:xfrm flipH="1" flipV="1">
              <a:off x="1728" y="2353"/>
              <a:ext cx="2666" cy="1651"/>
              <a:chOff x="-252" y="2068"/>
              <a:chExt cx="1237" cy="1210"/>
            </a:xfrm>
          </p:grpSpPr>
          <p:sp>
            <p:nvSpPr>
              <p:cNvPr id="11277" name="AutoShape 11"/>
              <p:cNvSpPr>
                <a:spLocks noChangeArrowheads="1"/>
              </p:cNvSpPr>
              <p:nvPr/>
            </p:nvSpPr>
            <p:spPr bwMode="gray">
              <a:xfrm>
                <a:off x="-252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278" name="AutoShape 12"/>
              <p:cNvSpPr>
                <a:spLocks noChangeArrowheads="1"/>
              </p:cNvSpPr>
              <p:nvPr/>
            </p:nvSpPr>
            <p:spPr bwMode="gray">
              <a:xfrm>
                <a:off x="-230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1279" name="AutoShape 13"/>
              <p:cNvSpPr>
                <a:spLocks noChangeArrowheads="1"/>
              </p:cNvSpPr>
              <p:nvPr/>
            </p:nvSpPr>
            <p:spPr bwMode="gray">
              <a:xfrm>
                <a:off x="-172" y="2143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1276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2103" y="2977"/>
              <a:ext cx="195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8792 … 8729</a:t>
              </a:r>
            </a:p>
          </p:txBody>
        </p:sp>
      </p:grpSp>
      <p:pic>
        <p:nvPicPr>
          <p:cNvPr id="11273" name="Picture 15" descr="birthday_cupcake_2_mc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990600"/>
            <a:ext cx="952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Smiley Face 26">
            <a:hlinkClick r:id="rId5" action="ppaction://hlinksldjump"/>
          </p:cNvPr>
          <p:cNvSpPr/>
          <p:nvPr/>
        </p:nvSpPr>
        <p:spPr>
          <a:xfrm>
            <a:off x="7848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5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47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2" name="Rectangle 49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Text Box 17"/>
          <p:cNvSpPr txBox="1">
            <a:spLocks noChangeArrowheads="1"/>
          </p:cNvSpPr>
          <p:nvPr/>
        </p:nvSpPr>
        <p:spPr bwMode="auto">
          <a:xfrm>
            <a:off x="6000750" y="44989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4" name="Rectangle 44"/>
          <p:cNvSpPr>
            <a:spLocks noChangeArrowheads="1"/>
          </p:cNvSpPr>
          <p:nvPr/>
        </p:nvSpPr>
        <p:spPr bwMode="auto">
          <a:xfrm>
            <a:off x="3381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33600" y="3048000"/>
            <a:ext cx="5029200" cy="2667000"/>
            <a:chOff x="96" y="576"/>
            <a:chExt cx="2640" cy="1680"/>
          </a:xfrm>
        </p:grpSpPr>
        <p:grpSp>
          <p:nvGrpSpPr>
            <p:cNvPr id="12299" name="Group 3"/>
            <p:cNvGrpSpPr>
              <a:grpSpLocks/>
            </p:cNvGrpSpPr>
            <p:nvPr/>
          </p:nvGrpSpPr>
          <p:grpSpPr bwMode="auto">
            <a:xfrm flipH="1" flipV="1">
              <a:off x="96" y="576"/>
              <a:ext cx="2640" cy="1680"/>
              <a:chOff x="-240" y="2046"/>
              <a:chExt cx="1225" cy="1231"/>
            </a:xfrm>
          </p:grpSpPr>
          <p:sp>
            <p:nvSpPr>
              <p:cNvPr id="12301" name="AutoShape 4"/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2302" name="AutoShape 5"/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2303" name="AutoShape 6"/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2300" name="WordArt 7"/>
            <p:cNvSpPr>
              <a:spLocks noChangeArrowheads="1" noChangeShapeType="1" noTextEdit="1"/>
            </p:cNvSpPr>
            <p:nvPr/>
          </p:nvSpPr>
          <p:spPr bwMode="auto">
            <a:xfrm>
              <a:off x="523" y="1248"/>
              <a:ext cx="1786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1kg = 1000g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057400" y="3124200"/>
            <a:ext cx="5105400" cy="2620963"/>
            <a:chOff x="1728" y="2353"/>
            <a:chExt cx="2666" cy="1651"/>
          </a:xfrm>
          <a:solidFill>
            <a:srgbClr val="9933FF"/>
          </a:solidFill>
        </p:grpSpPr>
        <p:grpSp>
          <p:nvGrpSpPr>
            <p:cNvPr id="5" name="Group 10"/>
            <p:cNvGrpSpPr>
              <a:grpSpLocks/>
            </p:cNvGrpSpPr>
            <p:nvPr/>
          </p:nvGrpSpPr>
          <p:grpSpPr bwMode="auto">
            <a:xfrm flipH="1" flipV="1">
              <a:off x="1728" y="2353"/>
              <a:ext cx="2666" cy="1651"/>
              <a:chOff x="-252" y="2068"/>
              <a:chExt cx="1237" cy="1210"/>
            </a:xfrm>
            <a:grpFill/>
          </p:grpSpPr>
          <p:sp>
            <p:nvSpPr>
              <p:cNvPr id="22" name="AutoShape 11"/>
              <p:cNvSpPr>
                <a:spLocks noChangeArrowheads="1"/>
              </p:cNvSpPr>
              <p:nvPr/>
            </p:nvSpPr>
            <p:spPr bwMode="gray">
              <a:xfrm>
                <a:off x="-252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AutoShape 12"/>
              <p:cNvSpPr>
                <a:spLocks noChangeArrowheads="1"/>
              </p:cNvSpPr>
              <p:nvPr/>
            </p:nvSpPr>
            <p:spPr bwMode="gray">
              <a:xfrm>
                <a:off x="-230" y="206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pFill/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AutoShape 13"/>
              <p:cNvSpPr>
                <a:spLocks noChangeArrowheads="1"/>
              </p:cNvSpPr>
              <p:nvPr/>
            </p:nvSpPr>
            <p:spPr bwMode="gray">
              <a:xfrm>
                <a:off x="-172" y="2143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2141" y="2977"/>
              <a:ext cx="1802" cy="408"/>
            </a:xfrm>
            <a:prstGeom prst="rect">
              <a:avLst/>
            </a:prstGeom>
            <a:grpFill/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1kg …1000g</a:t>
              </a:r>
            </a:p>
          </p:txBody>
        </p:sp>
      </p:grpSp>
      <p:pic>
        <p:nvPicPr>
          <p:cNvPr id="12297" name="Picture 41" descr="birthday_cupcake_3_mc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0500" y="1447800"/>
            <a:ext cx="952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Smiley Face 26">
            <a:hlinkClick r:id="rId6" action="ppaction://hlinksldjump"/>
          </p:cNvPr>
          <p:cNvSpPr/>
          <p:nvPr/>
        </p:nvSpPr>
        <p:spPr>
          <a:xfrm>
            <a:off x="7848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5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Rectangle 47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Rectangle 49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Text Box 17"/>
          <p:cNvSpPr txBox="1">
            <a:spLocks noChangeArrowheads="1"/>
          </p:cNvSpPr>
          <p:nvPr/>
        </p:nvSpPr>
        <p:spPr bwMode="auto">
          <a:xfrm>
            <a:off x="6000750" y="44989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Rectangle 44"/>
          <p:cNvSpPr>
            <a:spLocks noChangeArrowheads="1"/>
          </p:cNvSpPr>
          <p:nvPr/>
        </p:nvSpPr>
        <p:spPr bwMode="auto">
          <a:xfrm>
            <a:off x="3381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057400" y="2819400"/>
            <a:ext cx="5029200" cy="2667000"/>
            <a:chOff x="192" y="672"/>
            <a:chExt cx="2640" cy="1680"/>
          </a:xfrm>
        </p:grpSpPr>
        <p:grpSp>
          <p:nvGrpSpPr>
            <p:cNvPr id="13328" name="Group 3"/>
            <p:cNvGrpSpPr>
              <a:grpSpLocks/>
            </p:cNvGrpSpPr>
            <p:nvPr/>
          </p:nvGrpSpPr>
          <p:grpSpPr bwMode="auto">
            <a:xfrm flipH="1" flipV="1">
              <a:off x="192" y="672"/>
              <a:ext cx="2640" cy="1680"/>
              <a:chOff x="-240" y="2046"/>
              <a:chExt cx="1225" cy="1231"/>
            </a:xfrm>
          </p:grpSpPr>
          <p:sp>
            <p:nvSpPr>
              <p:cNvPr id="13330" name="AutoShape 4"/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331" name="AutoShape 5"/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332" name="AutoShape 6"/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3329" name="WordArt 7"/>
            <p:cNvSpPr>
              <a:spLocks noChangeArrowheads="1" noChangeShapeType="1" noTextEdit="1"/>
            </p:cNvSpPr>
            <p:nvPr/>
          </p:nvSpPr>
          <p:spPr bwMode="auto">
            <a:xfrm>
              <a:off x="613" y="1296"/>
              <a:ext cx="176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967m &lt; 1km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057400" y="2819400"/>
            <a:ext cx="5029200" cy="2667000"/>
            <a:chOff x="1824" y="2448"/>
            <a:chExt cx="2640" cy="1680"/>
          </a:xfrm>
        </p:grpSpPr>
        <p:grpSp>
          <p:nvGrpSpPr>
            <p:cNvPr id="13323" name="Group 10"/>
            <p:cNvGrpSpPr>
              <a:grpSpLocks/>
            </p:cNvGrpSpPr>
            <p:nvPr/>
          </p:nvGrpSpPr>
          <p:grpSpPr bwMode="auto">
            <a:xfrm flipH="1" flipV="1">
              <a:off x="1824" y="2448"/>
              <a:ext cx="2640" cy="1680"/>
              <a:chOff x="-240" y="2046"/>
              <a:chExt cx="1225" cy="1231"/>
            </a:xfrm>
          </p:grpSpPr>
          <p:sp>
            <p:nvSpPr>
              <p:cNvPr id="13325" name="AutoShape 11"/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326" name="AutoShape 12"/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3327" name="AutoShape 13"/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FF99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3324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2224" y="3072"/>
              <a:ext cx="184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967m … 1km</a:t>
              </a:r>
            </a:p>
          </p:txBody>
        </p:sp>
      </p:grpSp>
      <p:pic>
        <p:nvPicPr>
          <p:cNvPr id="13321" name="Picture 15" descr="birthday_cupcake_4_mc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500" y="1295400"/>
            <a:ext cx="952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Smiley Face 26">
            <a:hlinkClick r:id="rId4" action="ppaction://hlinksldjump"/>
          </p:cNvPr>
          <p:cNvSpPr/>
          <p:nvPr/>
        </p:nvSpPr>
        <p:spPr>
          <a:xfrm>
            <a:off x="7848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5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47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Rectangle 49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Text Box 17"/>
          <p:cNvSpPr txBox="1">
            <a:spLocks noChangeArrowheads="1"/>
          </p:cNvSpPr>
          <p:nvPr/>
        </p:nvSpPr>
        <p:spPr bwMode="auto">
          <a:xfrm>
            <a:off x="6000750" y="44989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2" name="Rectangle 44"/>
          <p:cNvSpPr>
            <a:spLocks noChangeArrowheads="1"/>
          </p:cNvSpPr>
          <p:nvPr/>
        </p:nvSpPr>
        <p:spPr bwMode="auto">
          <a:xfrm>
            <a:off x="3381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86000" y="3200400"/>
            <a:ext cx="4953000" cy="2667000"/>
            <a:chOff x="192" y="672"/>
            <a:chExt cx="2640" cy="1680"/>
          </a:xfrm>
        </p:grpSpPr>
        <p:grpSp>
          <p:nvGrpSpPr>
            <p:cNvPr id="14352" name="Group 3"/>
            <p:cNvGrpSpPr>
              <a:grpSpLocks/>
            </p:cNvGrpSpPr>
            <p:nvPr/>
          </p:nvGrpSpPr>
          <p:grpSpPr bwMode="auto">
            <a:xfrm flipH="1" flipV="1">
              <a:off x="192" y="672"/>
              <a:ext cx="2640" cy="1680"/>
              <a:chOff x="-240" y="2046"/>
              <a:chExt cx="1225" cy="1231"/>
            </a:xfrm>
          </p:grpSpPr>
          <p:sp>
            <p:nvSpPr>
              <p:cNvPr id="14354" name="AutoShape 4"/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355" name="AutoShape 5"/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356" name="AutoShape 6"/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4353" name="WordArt 7"/>
            <p:cNvSpPr>
              <a:spLocks noChangeArrowheads="1" noChangeShapeType="1" noTextEdit="1"/>
            </p:cNvSpPr>
            <p:nvPr/>
          </p:nvSpPr>
          <p:spPr bwMode="auto">
            <a:xfrm>
              <a:off x="586" y="1296"/>
              <a:ext cx="1891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4999 &lt; 5000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286000" y="3200400"/>
            <a:ext cx="5029200" cy="2667000"/>
            <a:chOff x="1824" y="2448"/>
            <a:chExt cx="2640" cy="1680"/>
          </a:xfrm>
        </p:grpSpPr>
        <p:grpSp>
          <p:nvGrpSpPr>
            <p:cNvPr id="14347" name="Group 10"/>
            <p:cNvGrpSpPr>
              <a:grpSpLocks/>
            </p:cNvGrpSpPr>
            <p:nvPr/>
          </p:nvGrpSpPr>
          <p:grpSpPr bwMode="auto">
            <a:xfrm flipH="1" flipV="1">
              <a:off x="1824" y="2448"/>
              <a:ext cx="2640" cy="1680"/>
              <a:chOff x="-240" y="2046"/>
              <a:chExt cx="1225" cy="1231"/>
            </a:xfrm>
          </p:grpSpPr>
          <p:sp>
            <p:nvSpPr>
              <p:cNvPr id="14349" name="AutoShape 11"/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350" name="AutoShape 12"/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4351" name="AutoShape 13"/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4348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2304" y="3096"/>
              <a:ext cx="176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4999 … 5000</a:t>
              </a:r>
            </a:p>
          </p:txBody>
        </p:sp>
      </p:grpSp>
      <p:pic>
        <p:nvPicPr>
          <p:cNvPr id="14345" name="Picture 15" descr="birthday_cupcake_5_mc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81500" y="1562100"/>
            <a:ext cx="952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Smiley Face 26">
            <a:hlinkClick r:id="rId5" action="ppaction://hlinksldjump"/>
          </p:cNvPr>
          <p:cNvSpPr/>
          <p:nvPr/>
        </p:nvSpPr>
        <p:spPr>
          <a:xfrm>
            <a:off x="7848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5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Rectangle 47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Rectangle 49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Text Box 17"/>
          <p:cNvSpPr txBox="1">
            <a:spLocks noChangeArrowheads="1"/>
          </p:cNvSpPr>
          <p:nvPr/>
        </p:nvSpPr>
        <p:spPr bwMode="auto">
          <a:xfrm>
            <a:off x="6000750" y="44989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Rectangle 44"/>
          <p:cNvSpPr>
            <a:spLocks noChangeArrowheads="1"/>
          </p:cNvSpPr>
          <p:nvPr/>
        </p:nvSpPr>
        <p:spPr bwMode="auto">
          <a:xfrm>
            <a:off x="3381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09800" y="2819400"/>
            <a:ext cx="5181600" cy="2667000"/>
            <a:chOff x="192" y="672"/>
            <a:chExt cx="2640" cy="1680"/>
          </a:xfrm>
        </p:grpSpPr>
        <p:grpSp>
          <p:nvGrpSpPr>
            <p:cNvPr id="15376" name="Group 5"/>
            <p:cNvGrpSpPr>
              <a:grpSpLocks/>
            </p:cNvGrpSpPr>
            <p:nvPr/>
          </p:nvGrpSpPr>
          <p:grpSpPr bwMode="auto">
            <a:xfrm flipH="1" flipV="1">
              <a:off x="192" y="672"/>
              <a:ext cx="2640" cy="1680"/>
              <a:chOff x="-240" y="2046"/>
              <a:chExt cx="1225" cy="1231"/>
            </a:xfrm>
          </p:grpSpPr>
          <p:sp>
            <p:nvSpPr>
              <p:cNvPr id="15378" name="AutoShape 6"/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379" name="AutoShape 7"/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380" name="AutoShape 8"/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5377" name="WordArt 9"/>
            <p:cNvSpPr>
              <a:spLocks noChangeArrowheads="1" noChangeShapeType="1" noTextEdit="1"/>
            </p:cNvSpPr>
            <p:nvPr/>
          </p:nvSpPr>
          <p:spPr bwMode="auto">
            <a:xfrm>
              <a:off x="541" y="1296"/>
              <a:ext cx="1941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 1phút = 60giây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209800" y="2847975"/>
            <a:ext cx="5257800" cy="2638425"/>
            <a:chOff x="1823" y="2454"/>
            <a:chExt cx="2630" cy="1662"/>
          </a:xfrm>
        </p:grpSpPr>
        <p:grpSp>
          <p:nvGrpSpPr>
            <p:cNvPr id="15371" name="Group 12"/>
            <p:cNvGrpSpPr>
              <a:grpSpLocks/>
            </p:cNvGrpSpPr>
            <p:nvPr/>
          </p:nvGrpSpPr>
          <p:grpSpPr bwMode="auto">
            <a:xfrm flipH="1" flipV="1">
              <a:off x="1823" y="2454"/>
              <a:ext cx="2630" cy="1662"/>
              <a:chOff x="-234" y="2058"/>
              <a:chExt cx="1220" cy="1219"/>
            </a:xfrm>
          </p:grpSpPr>
          <p:sp>
            <p:nvSpPr>
              <p:cNvPr id="15373" name="AutoShape 13"/>
              <p:cNvSpPr>
                <a:spLocks noChangeArrowheads="1"/>
              </p:cNvSpPr>
              <p:nvPr/>
            </p:nvSpPr>
            <p:spPr bwMode="gray">
              <a:xfrm>
                <a:off x="-234" y="2058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374" name="AutoShape 14"/>
              <p:cNvSpPr>
                <a:spLocks noChangeArrowheads="1"/>
              </p:cNvSpPr>
              <p:nvPr/>
            </p:nvSpPr>
            <p:spPr bwMode="gray">
              <a:xfrm>
                <a:off x="-229" y="2066"/>
                <a:ext cx="1215" cy="1211"/>
              </a:xfrm>
              <a:prstGeom prst="hexagon">
                <a:avLst>
                  <a:gd name="adj" fmla="val 25101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5375" name="AutoShape 15"/>
              <p:cNvSpPr>
                <a:spLocks noChangeArrowheads="1"/>
              </p:cNvSpPr>
              <p:nvPr/>
            </p:nvSpPr>
            <p:spPr bwMode="gray">
              <a:xfrm>
                <a:off x="-149" y="2143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CC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5372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2204" y="3078"/>
              <a:ext cx="183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1phút … 60giây</a:t>
              </a:r>
            </a:p>
          </p:txBody>
        </p:sp>
      </p:grpSp>
      <p:pic>
        <p:nvPicPr>
          <p:cNvPr id="15369" name="Picture 17" descr="birthday_cupcake_6_mc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990600"/>
            <a:ext cx="1143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Smiley Face 26">
            <a:hlinkClick r:id="rId5" action="ppaction://hlinksldjump"/>
          </p:cNvPr>
          <p:cNvSpPr/>
          <p:nvPr/>
        </p:nvSpPr>
        <p:spPr>
          <a:xfrm>
            <a:off x="7848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685800" y="-152400"/>
            <a:ext cx="7772400" cy="3200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hevron">
              <a:avLst>
                <a:gd name="adj" fmla="val 25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66FF33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thầy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cô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và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các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em</a:t>
            </a:r>
            <a:endParaRPr lang="en-US" sz="2800" b="1" kern="10" dirty="0" smtClean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Hẹn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gặp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lại</a:t>
            </a: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! </a:t>
            </a:r>
          </a:p>
        </p:txBody>
      </p:sp>
      <p:pic>
        <p:nvPicPr>
          <p:cNvPr id="8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-3359936" y="3361952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5645943" y="3436144"/>
            <a:ext cx="68580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http://i807.photobucket.com/albums/yy355/xuanchinh0302/201052_1870887596_ujdpwobk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276600"/>
            <a:ext cx="5105400" cy="1276351"/>
          </a:xfrm>
          <a:prstGeom prst="rect">
            <a:avLst/>
          </a:prstGeom>
          <a:noFill/>
        </p:spPr>
      </p:pic>
      <p:pic>
        <p:nvPicPr>
          <p:cNvPr id="13" name="Picture 12" descr="http://i807.photobucket.com/albums/yy355/xuanchinh0302/201052_1870887596_ujdpwobk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3276600"/>
            <a:ext cx="5105400" cy="1276351"/>
          </a:xfrm>
          <a:prstGeom prst="rect">
            <a:avLst/>
          </a:prstGeom>
          <a:noFill/>
        </p:spPr>
      </p:pic>
      <p:pic>
        <p:nvPicPr>
          <p:cNvPr id="1026" name="Picture 2" descr="D:\hình ảnh powerpoint\GocGiaiTriDong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5562600"/>
            <a:ext cx="2076450" cy="1023938"/>
          </a:xfrm>
          <a:prstGeom prst="rect">
            <a:avLst/>
          </a:prstGeom>
          <a:noFill/>
        </p:spPr>
      </p:pic>
      <p:pic>
        <p:nvPicPr>
          <p:cNvPr id="14" name="Picture 2" descr="D:\hình ảnh powerpoint\GocGiaiTriDong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4343400"/>
            <a:ext cx="2076450" cy="1023938"/>
          </a:xfrm>
          <a:prstGeom prst="rect">
            <a:avLst/>
          </a:prstGeom>
          <a:noFill/>
        </p:spPr>
      </p:pic>
      <p:pic>
        <p:nvPicPr>
          <p:cNvPr id="16" name="Picture 2" descr="D:\hình ảnh powerpoint\GocGiaiTriDong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43150" y="5638800"/>
            <a:ext cx="2076450" cy="1023938"/>
          </a:xfrm>
          <a:prstGeom prst="rect">
            <a:avLst/>
          </a:prstGeom>
          <a:noFill/>
        </p:spPr>
      </p:pic>
      <p:pic>
        <p:nvPicPr>
          <p:cNvPr id="17" name="Picture 2" descr="D:\hình ảnh powerpoint\GocGiaiTriDong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5638800"/>
            <a:ext cx="2076450" cy="1023938"/>
          </a:xfrm>
          <a:prstGeom prst="rect">
            <a:avLst/>
          </a:prstGeom>
          <a:noFill/>
        </p:spPr>
      </p:pic>
      <p:pic>
        <p:nvPicPr>
          <p:cNvPr id="18" name="Picture 2" descr="D:\hình ảnh powerpoint\GocGiaiTriDong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19950" y="5757862"/>
            <a:ext cx="2076450" cy="1023938"/>
          </a:xfrm>
          <a:prstGeom prst="rect">
            <a:avLst/>
          </a:prstGeom>
          <a:noFill/>
        </p:spPr>
      </p:pic>
      <p:pic>
        <p:nvPicPr>
          <p:cNvPr id="19" name="MuaVui-V.A-408311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0" y="6172200"/>
            <a:ext cx="6858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repeatCount="indefinite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45470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</p:childTnLst>
        </p:cTn>
      </p:par>
    </p:tnLst>
    <p:bldLst>
      <p:bldP spid="7" grpId="0" animBg="1"/>
      <p:bldP spid="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6" name="Text Box 10"/>
          <p:cNvSpPr txBox="1">
            <a:spLocks noChangeArrowheads="1"/>
          </p:cNvSpPr>
          <p:nvPr/>
        </p:nvSpPr>
        <p:spPr bwMode="auto">
          <a:xfrm>
            <a:off x="228600" y="3581400"/>
            <a:ext cx="2209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vi-VN" sz="2800">
              <a:latin typeface="+mj-lt"/>
            </a:endParaRP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609600" y="2752725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>
            <a:off x="762000" y="35814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3" name="Text Box 17"/>
          <p:cNvSpPr txBox="1">
            <a:spLocks noChangeArrowheads="1"/>
          </p:cNvSpPr>
          <p:nvPr/>
        </p:nvSpPr>
        <p:spPr bwMode="auto">
          <a:xfrm>
            <a:off x="1447800" y="3590925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554" name="Text Box 18"/>
          <p:cNvSpPr txBox="1">
            <a:spLocks noChangeArrowheads="1"/>
          </p:cNvSpPr>
          <p:nvPr/>
        </p:nvSpPr>
        <p:spPr bwMode="auto">
          <a:xfrm>
            <a:off x="1223963" y="35814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555" name="Text Box 19"/>
          <p:cNvSpPr txBox="1">
            <a:spLocks noChangeArrowheads="1"/>
          </p:cNvSpPr>
          <p:nvPr/>
        </p:nvSpPr>
        <p:spPr bwMode="auto">
          <a:xfrm>
            <a:off x="1052513" y="35909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838200" y="3581400"/>
            <a:ext cx="3476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3048000" y="2448580"/>
            <a:ext cx="6553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ym typeface="Wingdings 2" pitchFamily="18" charset="2"/>
              </a:rPr>
              <a:t>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15,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2800" dirty="0">
                <a:latin typeface="+mj-lt"/>
                <a:sym typeface="Wingdings 2" pitchFamily="18" charset="2"/>
              </a:rPr>
              <a:t> </a:t>
            </a:r>
          </a:p>
        </p:txBody>
      </p:sp>
      <p:sp>
        <p:nvSpPr>
          <p:cNvPr id="65561" name="Text Box 25"/>
          <p:cNvSpPr txBox="1">
            <a:spLocks noChangeArrowheads="1"/>
          </p:cNvSpPr>
          <p:nvPr/>
        </p:nvSpPr>
        <p:spPr bwMode="auto">
          <a:xfrm>
            <a:off x="3048000" y="298198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+mj-lt"/>
                <a:sym typeface="Wingdings 2" pitchFamily="18" charset="2"/>
              </a:rPr>
              <a:t>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5;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00"/>
              </a:solidFill>
              <a:latin typeface="+mj-lt"/>
              <a:sym typeface="Wingdings 2" pitchFamily="18" charset="2"/>
            </a:endParaRPr>
          </a:p>
        </p:txBody>
      </p:sp>
      <p:sp>
        <p:nvSpPr>
          <p:cNvPr id="65562" name="Text Box 26"/>
          <p:cNvSpPr txBox="1">
            <a:spLocks noChangeArrowheads="1"/>
          </p:cNvSpPr>
          <p:nvPr/>
        </p:nvSpPr>
        <p:spPr bwMode="auto">
          <a:xfrm>
            <a:off x="3048000" y="3515380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+mj-lt"/>
                <a:sym typeface="Wingdings 2" pitchFamily="18" charset="2"/>
              </a:rPr>
              <a:t>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11,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>
                <a:solidFill>
                  <a:srgbClr val="3333CC"/>
                </a:solidFill>
                <a:latin typeface="+mj-lt"/>
                <a:sym typeface="Wingdings 2" pitchFamily="18" charset="2"/>
              </a:rPr>
              <a:t>.</a:t>
            </a:r>
          </a:p>
        </p:txBody>
      </p:sp>
      <p:sp>
        <p:nvSpPr>
          <p:cNvPr id="65563" name="Text Box 27"/>
          <p:cNvSpPr txBox="1">
            <a:spLocks noChangeArrowheads="1"/>
          </p:cNvSpPr>
          <p:nvPr/>
        </p:nvSpPr>
        <p:spPr bwMode="auto">
          <a:xfrm>
            <a:off x="3048000" y="4043362"/>
            <a:ext cx="6019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+mj-lt"/>
                <a:sym typeface="Wingdings 2" pitchFamily="18" charset="2"/>
              </a:rPr>
              <a:t>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8,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800" dirty="0" smtClean="0">
                <a:solidFill>
                  <a:srgbClr val="FF0000"/>
                </a:solidFill>
                <a:latin typeface="+mj-lt"/>
                <a:sym typeface="Wingdings 2" pitchFamily="18" charset="2"/>
              </a:rPr>
              <a:t>.</a:t>
            </a:r>
            <a:endParaRPr lang="en-US" sz="2800" dirty="0">
              <a:solidFill>
                <a:srgbClr val="FF0000"/>
              </a:solidFill>
              <a:latin typeface="+mj-lt"/>
              <a:sym typeface="Wingdings 2" pitchFamily="18" charset="2"/>
            </a:endParaRPr>
          </a:p>
        </p:txBody>
      </p:sp>
      <p:sp>
        <p:nvSpPr>
          <p:cNvPr id="65565" name="Text Box 29"/>
          <p:cNvSpPr txBox="1">
            <a:spLocks noChangeArrowheads="1"/>
          </p:cNvSpPr>
          <p:nvPr/>
        </p:nvSpPr>
        <p:spPr bwMode="auto">
          <a:xfrm>
            <a:off x="76200" y="4191000"/>
            <a:ext cx="2971800" cy="5238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4637 + 3518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=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568" name="Text Box 32"/>
          <p:cNvSpPr txBox="1">
            <a:spLocks noChangeArrowheads="1"/>
          </p:cNvSpPr>
          <p:nvPr/>
        </p:nvSpPr>
        <p:spPr bwMode="auto">
          <a:xfrm>
            <a:off x="838200" y="2514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569" name="Text Box 33"/>
          <p:cNvSpPr txBox="1">
            <a:spLocks noChangeArrowheads="1"/>
          </p:cNvSpPr>
          <p:nvPr/>
        </p:nvSpPr>
        <p:spPr bwMode="auto">
          <a:xfrm>
            <a:off x="1066800" y="25146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65570" name="Text Box 34"/>
          <p:cNvSpPr txBox="1">
            <a:spLocks noChangeArrowheads="1"/>
          </p:cNvSpPr>
          <p:nvPr/>
        </p:nvSpPr>
        <p:spPr bwMode="auto">
          <a:xfrm>
            <a:off x="1271588" y="2519363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5571" name="Text Box 35"/>
          <p:cNvSpPr txBox="1">
            <a:spLocks noChangeArrowheads="1"/>
          </p:cNvSpPr>
          <p:nvPr/>
        </p:nvSpPr>
        <p:spPr bwMode="auto">
          <a:xfrm>
            <a:off x="1452563" y="2519363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5573" name="Text Box 37"/>
          <p:cNvSpPr txBox="1">
            <a:spLocks noChangeArrowheads="1"/>
          </p:cNvSpPr>
          <p:nvPr/>
        </p:nvSpPr>
        <p:spPr bwMode="auto">
          <a:xfrm>
            <a:off x="838200" y="3048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5574" name="Text Box 38"/>
          <p:cNvSpPr txBox="1">
            <a:spLocks noChangeArrowheads="1"/>
          </p:cNvSpPr>
          <p:nvPr/>
        </p:nvSpPr>
        <p:spPr bwMode="auto">
          <a:xfrm>
            <a:off x="1066800" y="30480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5575" name="Text Box 39"/>
          <p:cNvSpPr txBox="1">
            <a:spLocks noChangeArrowheads="1"/>
          </p:cNvSpPr>
          <p:nvPr/>
        </p:nvSpPr>
        <p:spPr bwMode="auto">
          <a:xfrm>
            <a:off x="1266825" y="30480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5577" name="Text Box 41"/>
          <p:cNvSpPr txBox="1">
            <a:spLocks noChangeArrowheads="1"/>
          </p:cNvSpPr>
          <p:nvPr/>
        </p:nvSpPr>
        <p:spPr bwMode="auto">
          <a:xfrm>
            <a:off x="1433513" y="3052763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65581" name="Text Box 45"/>
          <p:cNvSpPr txBox="1">
            <a:spLocks noChangeArrowheads="1"/>
          </p:cNvSpPr>
          <p:nvPr/>
        </p:nvSpPr>
        <p:spPr bwMode="auto">
          <a:xfrm>
            <a:off x="857250" y="28956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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2252663" y="4200525"/>
            <a:ext cx="11001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8115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1833563" y="3500437"/>
            <a:ext cx="2581275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WordArt 18"/>
          <p:cNvSpPr>
            <a:spLocks noChangeArrowheads="1" noChangeShapeType="1" noTextEdit="1"/>
          </p:cNvSpPr>
          <p:nvPr/>
        </p:nvSpPr>
        <p:spPr bwMode="auto">
          <a:xfrm>
            <a:off x="2438400" y="762000"/>
            <a:ext cx="5181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5" name="Picture 18" descr="465af30fc027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267200"/>
            <a:ext cx="1349375" cy="261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18" descr="465af30fc027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94625" y="4267200"/>
            <a:ext cx="1349375" cy="261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5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1000" fill="hold"/>
                                        <p:tgtEl>
                                          <p:spTgt spid="655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1000" fill="hold"/>
                                        <p:tgtEl>
                                          <p:spTgt spid="655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1000" fill="hold"/>
                                        <p:tgtEl>
                                          <p:spTgt spid="655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10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1000" fill="hold"/>
                                        <p:tgtEl>
                                          <p:spTgt spid="655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1000" fill="hold"/>
                                        <p:tgtEl>
                                          <p:spTgt spid="655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1000" fill="hold"/>
                                        <p:tgtEl>
                                          <p:spTgt spid="655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10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 tmFilter="0, 0; .2, .5; .8, .5; 1, 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500" autoRev="1" fill="hold"/>
                                        <p:tgtEl>
                                          <p:spTgt spid="655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 tmFilter="0, 0; .2, .5; .8, .5; 1, 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500" autoRev="1" fill="hold"/>
                                        <p:tgtEl>
                                          <p:spTgt spid="655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65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1000" tmFilter="0, 0; .2, .5; .8, .5; 1, 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500" autoRev="1" fill="hold"/>
                                        <p:tgtEl>
                                          <p:spTgt spid="655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1000" tmFilter="0, 0; .2, .5; .8, .5; 1, 0"/>
                                        <p:tgtEl>
                                          <p:spTgt spid="655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500" autoRev="1" fill="hold"/>
                                        <p:tgtEl>
                                          <p:spTgt spid="655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1000" tmFilter="0, 0; .2, .5; .8, .5; 1, 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500" autoRev="1" fill="hold"/>
                                        <p:tgtEl>
                                          <p:spTgt spid="655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5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5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5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3950"/>
                            </p:stCondLst>
                            <p:childTnLst>
                              <p:par>
                                <p:cTn id="1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10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1000" tmFilter="0, 0; .2, .5; .8, .5; 1, 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500" autoRev="1" fill="hold"/>
                                        <p:tgtEl>
                                          <p:spTgt spid="655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1000" tmFilter="0, 0; .2, .5; .8, .5; 1, 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500" autoRev="1" fill="hold"/>
                                        <p:tgtEl>
                                          <p:spTgt spid="655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5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5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5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2650"/>
                            </p:stCondLst>
                            <p:childTnLst>
                              <p:par>
                                <p:cTn id="1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10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365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65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1000" tmFilter="0, 0; .2, .5; .8, .5; 1, 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500" autoRev="1" fill="hold"/>
                                        <p:tgtEl>
                                          <p:spTgt spid="655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1000" tmFilter="0, 0; .2, .5; .8, .5; 1, 0"/>
                                        <p:tgtEl>
                                          <p:spTgt spid="655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500" autoRev="1" fill="hold"/>
                                        <p:tgtEl>
                                          <p:spTgt spid="655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1000" tmFilter="0, 0; .2, .5; .8, .5; 1, 0"/>
                                        <p:tgtEl>
                                          <p:spTgt spid="655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8" dur="500" autoRev="1" fill="hold"/>
                                        <p:tgtEl>
                                          <p:spTgt spid="655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0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1000" tmFilter="0, 0; .2, .5; .8, .5; 1, 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500" autoRev="1" fill="hold"/>
                                        <p:tgtEl>
                                          <p:spTgt spid="655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1000" tmFilter="0, 0; .2, .5; .8, .5; 1, 0"/>
                                        <p:tgtEl>
                                          <p:spTgt spid="655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500" autoRev="1" fill="hold"/>
                                        <p:tgtEl>
                                          <p:spTgt spid="655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55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65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65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4950"/>
                            </p:stCondLst>
                            <p:childTnLst>
                              <p:par>
                                <p:cTn id="1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4" dur="1000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1000"/>
                                        <p:tgtEl>
                                          <p:spTgt spid="65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65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5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65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0" grpId="0"/>
      <p:bldP spid="65551" grpId="0" animBg="1"/>
      <p:bldP spid="65553" grpId="0"/>
      <p:bldP spid="65554" grpId="0"/>
      <p:bldP spid="65555" grpId="0"/>
      <p:bldP spid="65556" grpId="0"/>
      <p:bldP spid="65557" grpId="0"/>
      <p:bldP spid="65561" grpId="0"/>
      <p:bldP spid="65562" grpId="0"/>
      <p:bldP spid="65563" grpId="0"/>
      <p:bldP spid="65565" grpId="0" animBg="1"/>
      <p:bldP spid="65568" grpId="0"/>
      <p:bldP spid="65568" grpId="1"/>
      <p:bldP spid="65568" grpId="2"/>
      <p:bldP spid="65569" grpId="0"/>
      <p:bldP spid="65569" grpId="1"/>
      <p:bldP spid="65569" grpId="2"/>
      <p:bldP spid="65570" grpId="0"/>
      <p:bldP spid="65570" grpId="1"/>
      <p:bldP spid="65570" grpId="2"/>
      <p:bldP spid="65571" grpId="0"/>
      <p:bldP spid="65571" grpId="1"/>
      <p:bldP spid="65571" grpId="2"/>
      <p:bldP spid="65573" grpId="0"/>
      <p:bldP spid="65573" grpId="2"/>
      <p:bldP spid="65573" grpId="3"/>
      <p:bldP spid="65574" grpId="0"/>
      <p:bldP spid="65574" grpId="1"/>
      <p:bldP spid="65574" grpId="2"/>
      <p:bldP spid="65575" grpId="0"/>
      <p:bldP spid="65575" grpId="1"/>
      <p:bldP spid="65575" grpId="2"/>
      <p:bldP spid="65575" grpId="3"/>
      <p:bldP spid="65577" grpId="0"/>
      <p:bldP spid="65577" grpId="1"/>
      <p:bldP spid="65581" grpId="0"/>
      <p:bldP spid="65581" grpId="1"/>
      <p:bldP spid="65581" grpId="2"/>
      <p:bldP spid="65581" grpId="3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5"/>
          <p:cNvSpPr>
            <a:spLocks noChangeArrowheads="1"/>
          </p:cNvSpPr>
          <p:nvPr/>
        </p:nvSpPr>
        <p:spPr bwMode="auto">
          <a:xfrm>
            <a:off x="0" y="76200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47"/>
          <p:cNvSpPr>
            <a:spLocks noChangeArrowheads="1"/>
          </p:cNvSpPr>
          <p:nvPr/>
        </p:nvSpPr>
        <p:spPr bwMode="auto">
          <a:xfrm>
            <a:off x="0" y="76200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9"/>
          <p:cNvSpPr>
            <a:spLocks noChangeArrowheads="1"/>
          </p:cNvSpPr>
          <p:nvPr/>
        </p:nvSpPr>
        <p:spPr bwMode="auto">
          <a:xfrm>
            <a:off x="0" y="76200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Rectangle 53"/>
          <p:cNvSpPr>
            <a:spLocks noChangeArrowheads="1"/>
          </p:cNvSpPr>
          <p:nvPr/>
        </p:nvSpPr>
        <p:spPr bwMode="auto">
          <a:xfrm>
            <a:off x="0" y="76200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Rectangle 55"/>
          <p:cNvSpPr>
            <a:spLocks noChangeArrowheads="1"/>
          </p:cNvSpPr>
          <p:nvPr/>
        </p:nvSpPr>
        <p:spPr bwMode="auto">
          <a:xfrm>
            <a:off x="0" y="76200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2971800" y="609600"/>
            <a:ext cx="2362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33400" y="1066800"/>
            <a:ext cx="152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1: 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6200" y="1815404"/>
            <a:ext cx="640080" cy="138499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  <a:p>
            <a:pPr algn="ctr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524000" y="1295400"/>
            <a:ext cx="297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7766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7676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743200" y="1274763"/>
            <a:ext cx="7762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981200" y="1824038"/>
            <a:ext cx="2362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8453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8435 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881313" y="1828800"/>
            <a:ext cx="7000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981200" y="2357438"/>
            <a:ext cx="2362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9102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9120 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728913" y="2870200"/>
            <a:ext cx="7000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981200" y="2895600"/>
            <a:ext cx="289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5005     4905 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953000" y="1295400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b/  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1000g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1kg 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736850" y="2357438"/>
            <a:ext cx="6985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462713" y="1274763"/>
            <a:ext cx="7000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alt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334000" y="1824038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950g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1kg 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450013" y="1831975"/>
            <a:ext cx="6985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486400" y="2433638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1km       1200m 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462713" y="2438400"/>
            <a:ext cx="7000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724400" y="2905780"/>
            <a:ext cx="434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100phút 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1giờ30phút 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477000" y="2890838"/>
            <a:ext cx="700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  </a:t>
            </a:r>
            <a:endParaRPr lang="en-US" alt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881312" y="1295400"/>
            <a:ext cx="5476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alt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882900" y="1828800"/>
            <a:ext cx="546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819400" y="2362200"/>
            <a:ext cx="5476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819400" y="2859088"/>
            <a:ext cx="5476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&gt;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5638800" y="4186238"/>
            <a:ext cx="297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1000g = 1kg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553200" y="1295400"/>
            <a:ext cx="546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5715000" y="4191000"/>
            <a:ext cx="3429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1kg  = 1000g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6538913" y="1841500"/>
            <a:ext cx="5476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6538913" y="2433638"/>
            <a:ext cx="5476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&lt;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5562600" y="4186535"/>
            <a:ext cx="289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1km  = 1000m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029200" y="4201180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1giờ30phút  = 90phút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6592888" y="2859088"/>
            <a:ext cx="546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7385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6" name="Picture 40" descr="D:\hình ảnh powerpoint\GocGiaiTriDong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4343400"/>
            <a:ext cx="3886200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2" grpId="0" animBg="1"/>
      <p:bldP spid="23" grpId="0"/>
      <p:bldP spid="24" grpId="0"/>
      <p:bldP spid="24" grpId="1"/>
      <p:bldP spid="25" grpId="0"/>
      <p:bldP spid="26" grpId="0"/>
      <p:bldP spid="26" grpId="1"/>
      <p:bldP spid="27" grpId="0"/>
      <p:bldP spid="28" grpId="0"/>
      <p:bldP spid="28" grpId="1"/>
      <p:bldP spid="29" grpId="0"/>
      <p:bldP spid="30" grpId="0"/>
      <p:bldP spid="31" grpId="0"/>
      <p:bldP spid="31" grpId="1"/>
      <p:bldP spid="32" grpId="0"/>
      <p:bldP spid="32" grpId="1"/>
      <p:bldP spid="33" grpId="0"/>
      <p:bldP spid="34" grpId="0"/>
      <p:bldP spid="34" grpId="1"/>
      <p:bldP spid="35" grpId="0"/>
      <p:bldP spid="36" grpId="0"/>
      <p:bldP spid="36" grpId="1"/>
      <p:bldP spid="37" grpId="0"/>
      <p:bldP spid="38" grpId="0"/>
      <p:bldP spid="38" grpId="1"/>
      <p:bldP spid="39" grpId="0"/>
      <p:bldP spid="40" grpId="0"/>
      <p:bldP spid="41" grpId="0"/>
      <p:bldP spid="42" grpId="0"/>
      <p:bldP spid="43" grpId="0"/>
      <p:bldP spid="43" grpId="1"/>
      <p:bldP spid="43" grpId="2"/>
      <p:bldP spid="44" grpId="0"/>
      <p:bldP spid="45" grpId="0"/>
      <p:bldP spid="45" grpId="1"/>
      <p:bldP spid="46" grpId="0"/>
      <p:bldP spid="47" grpId="0"/>
      <p:bldP spid="48" grpId="0"/>
      <p:bldP spid="48" grpId="1"/>
      <p:bldP spid="49" grpId="0"/>
      <p:bldP spid="49" grpId="1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1158240" y="5074920"/>
            <a:ext cx="1737360" cy="1554480"/>
            <a:chOff x="522" y="2121"/>
            <a:chExt cx="1200" cy="1815"/>
          </a:xfrm>
        </p:grpSpPr>
        <p:grpSp>
          <p:nvGrpSpPr>
            <p:cNvPr id="3" name="Group 46"/>
            <p:cNvGrpSpPr>
              <a:grpSpLocks/>
            </p:cNvGrpSpPr>
            <p:nvPr/>
          </p:nvGrpSpPr>
          <p:grpSpPr bwMode="auto">
            <a:xfrm>
              <a:off x="754" y="2121"/>
              <a:ext cx="968" cy="918"/>
              <a:chOff x="1268" y="1948"/>
              <a:chExt cx="968" cy="918"/>
            </a:xfrm>
          </p:grpSpPr>
          <p:sp>
            <p:nvSpPr>
              <p:cNvPr id="5200" name="AutoShape 47"/>
              <p:cNvSpPr>
                <a:spLocks noChangeArrowheads="1"/>
              </p:cNvSpPr>
              <p:nvPr/>
            </p:nvSpPr>
            <p:spPr bwMode="auto">
              <a:xfrm rot="-5854103">
                <a:off x="1226" y="2152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66FF"/>
              </a:solidFill>
              <a:ln w="9525">
                <a:solidFill>
                  <a:srgbClr val="FF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1" name="AutoShape 48"/>
              <p:cNvSpPr>
                <a:spLocks noChangeArrowheads="1"/>
              </p:cNvSpPr>
              <p:nvPr/>
            </p:nvSpPr>
            <p:spPr bwMode="auto">
              <a:xfrm>
                <a:off x="1424" y="1948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66FF"/>
              </a:solidFill>
              <a:ln w="9525">
                <a:solidFill>
                  <a:srgbClr val="FF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2" name="AutoShape 49"/>
              <p:cNvSpPr>
                <a:spLocks noChangeArrowheads="1"/>
              </p:cNvSpPr>
              <p:nvPr/>
            </p:nvSpPr>
            <p:spPr bwMode="auto">
              <a:xfrm rot="5400000">
                <a:off x="1618" y="2154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66FF"/>
              </a:solidFill>
              <a:ln w="9525">
                <a:solidFill>
                  <a:srgbClr val="FF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3" name="AutoShape 50"/>
              <p:cNvSpPr>
                <a:spLocks noChangeArrowheads="1"/>
              </p:cNvSpPr>
              <p:nvPr/>
            </p:nvSpPr>
            <p:spPr bwMode="auto">
              <a:xfrm rot="10618450">
                <a:off x="1422" y="2290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66FF"/>
              </a:solidFill>
              <a:ln w="9525">
                <a:solidFill>
                  <a:srgbClr val="FF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4" name="Oval 51"/>
              <p:cNvSpPr>
                <a:spLocks noChangeArrowheads="1"/>
              </p:cNvSpPr>
              <p:nvPr/>
            </p:nvSpPr>
            <p:spPr bwMode="auto">
              <a:xfrm>
                <a:off x="1468" y="2112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2400" b="1">
                    <a:solidFill>
                      <a:srgbClr val="0000FF"/>
                    </a:solidFill>
                  </a:rPr>
                  <a:t>4802</a:t>
                </a:r>
              </a:p>
            </p:txBody>
          </p:sp>
        </p:grpSp>
        <p:sp>
          <p:nvSpPr>
            <p:cNvPr id="5197" name="Freeform 70"/>
            <p:cNvSpPr>
              <a:spLocks/>
            </p:cNvSpPr>
            <p:nvPr/>
          </p:nvSpPr>
          <p:spPr bwMode="auto">
            <a:xfrm rot="9109969">
              <a:off x="816" y="3079"/>
              <a:ext cx="659" cy="857"/>
            </a:xfrm>
            <a:custGeom>
              <a:avLst/>
              <a:gdLst>
                <a:gd name="T0" fmla="*/ 632 w 659"/>
                <a:gd name="T1" fmla="*/ 0 h 857"/>
                <a:gd name="T2" fmla="*/ 520 w 659"/>
                <a:gd name="T3" fmla="*/ 548 h 857"/>
                <a:gd name="T4" fmla="*/ 393 w 659"/>
                <a:gd name="T5" fmla="*/ 702 h 857"/>
                <a:gd name="T6" fmla="*/ 365 w 659"/>
                <a:gd name="T7" fmla="*/ 744 h 857"/>
                <a:gd name="T8" fmla="*/ 155 w 659"/>
                <a:gd name="T9" fmla="*/ 814 h 857"/>
                <a:gd name="T10" fmla="*/ 0 w 659"/>
                <a:gd name="T11" fmla="*/ 857 h 8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9"/>
                <a:gd name="T19" fmla="*/ 0 h 857"/>
                <a:gd name="T20" fmla="*/ 659 w 659"/>
                <a:gd name="T21" fmla="*/ 857 h 8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9" h="857">
                  <a:moveTo>
                    <a:pt x="632" y="0"/>
                  </a:moveTo>
                  <a:cubicBezTo>
                    <a:pt x="625" y="184"/>
                    <a:pt x="659" y="404"/>
                    <a:pt x="520" y="548"/>
                  </a:cubicBezTo>
                  <a:cubicBezTo>
                    <a:pt x="497" y="616"/>
                    <a:pt x="443" y="653"/>
                    <a:pt x="393" y="702"/>
                  </a:cubicBezTo>
                  <a:cubicBezTo>
                    <a:pt x="381" y="714"/>
                    <a:pt x="379" y="735"/>
                    <a:pt x="365" y="744"/>
                  </a:cubicBezTo>
                  <a:cubicBezTo>
                    <a:pt x="320" y="772"/>
                    <a:pt x="211" y="795"/>
                    <a:pt x="155" y="814"/>
                  </a:cubicBezTo>
                  <a:cubicBezTo>
                    <a:pt x="104" y="831"/>
                    <a:pt x="54" y="857"/>
                    <a:pt x="0" y="857"/>
                  </a:cubicBezTo>
                </a:path>
              </a:pathLst>
            </a:custGeom>
            <a:noFill/>
            <a:ln w="7620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8" name="Freeform 71"/>
            <p:cNvSpPr>
              <a:spLocks/>
            </p:cNvSpPr>
            <p:nvPr/>
          </p:nvSpPr>
          <p:spPr bwMode="auto">
            <a:xfrm rot="3729866">
              <a:off x="397" y="2957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9" name="Freeform 84"/>
            <p:cNvSpPr>
              <a:spLocks/>
            </p:cNvSpPr>
            <p:nvPr/>
          </p:nvSpPr>
          <p:spPr bwMode="auto">
            <a:xfrm rot="10069956">
              <a:off x="912" y="3210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01"/>
          <p:cNvGrpSpPr>
            <a:grpSpLocks/>
          </p:cNvGrpSpPr>
          <p:nvPr/>
        </p:nvGrpSpPr>
        <p:grpSpPr bwMode="auto">
          <a:xfrm>
            <a:off x="2844165" y="5071745"/>
            <a:ext cx="1737360" cy="1554480"/>
            <a:chOff x="1584" y="2119"/>
            <a:chExt cx="1194" cy="1846"/>
          </a:xfrm>
        </p:grpSpPr>
        <p:sp>
          <p:nvSpPr>
            <p:cNvPr id="5186" name="Freeform 78"/>
            <p:cNvSpPr>
              <a:spLocks/>
            </p:cNvSpPr>
            <p:nvPr/>
          </p:nvSpPr>
          <p:spPr bwMode="auto">
            <a:xfrm rot="9109969">
              <a:off x="1891" y="3108"/>
              <a:ext cx="659" cy="857"/>
            </a:xfrm>
            <a:custGeom>
              <a:avLst/>
              <a:gdLst>
                <a:gd name="T0" fmla="*/ 632 w 659"/>
                <a:gd name="T1" fmla="*/ 0 h 857"/>
                <a:gd name="T2" fmla="*/ 520 w 659"/>
                <a:gd name="T3" fmla="*/ 548 h 857"/>
                <a:gd name="T4" fmla="*/ 393 w 659"/>
                <a:gd name="T5" fmla="*/ 702 h 857"/>
                <a:gd name="T6" fmla="*/ 365 w 659"/>
                <a:gd name="T7" fmla="*/ 744 h 857"/>
                <a:gd name="T8" fmla="*/ 155 w 659"/>
                <a:gd name="T9" fmla="*/ 814 h 857"/>
                <a:gd name="T10" fmla="*/ 0 w 659"/>
                <a:gd name="T11" fmla="*/ 857 h 8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9"/>
                <a:gd name="T19" fmla="*/ 0 h 857"/>
                <a:gd name="T20" fmla="*/ 659 w 659"/>
                <a:gd name="T21" fmla="*/ 857 h 8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9" h="857">
                  <a:moveTo>
                    <a:pt x="632" y="0"/>
                  </a:moveTo>
                  <a:cubicBezTo>
                    <a:pt x="625" y="184"/>
                    <a:pt x="659" y="404"/>
                    <a:pt x="520" y="548"/>
                  </a:cubicBezTo>
                  <a:cubicBezTo>
                    <a:pt x="497" y="616"/>
                    <a:pt x="443" y="653"/>
                    <a:pt x="393" y="702"/>
                  </a:cubicBezTo>
                  <a:cubicBezTo>
                    <a:pt x="381" y="714"/>
                    <a:pt x="379" y="735"/>
                    <a:pt x="365" y="744"/>
                  </a:cubicBezTo>
                  <a:cubicBezTo>
                    <a:pt x="320" y="772"/>
                    <a:pt x="211" y="795"/>
                    <a:pt x="155" y="814"/>
                  </a:cubicBezTo>
                  <a:cubicBezTo>
                    <a:pt x="104" y="831"/>
                    <a:pt x="54" y="857"/>
                    <a:pt x="0" y="857"/>
                  </a:cubicBezTo>
                </a:path>
              </a:pathLst>
            </a:custGeom>
            <a:noFill/>
            <a:ln w="7620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98"/>
            <p:cNvGrpSpPr>
              <a:grpSpLocks/>
            </p:cNvGrpSpPr>
            <p:nvPr/>
          </p:nvGrpSpPr>
          <p:grpSpPr bwMode="auto">
            <a:xfrm>
              <a:off x="1584" y="2119"/>
              <a:ext cx="1194" cy="1439"/>
              <a:chOff x="1584" y="2119"/>
              <a:chExt cx="1194" cy="1439"/>
            </a:xfrm>
          </p:grpSpPr>
          <p:grpSp>
            <p:nvGrpSpPr>
              <p:cNvPr id="6" name="Group 52"/>
              <p:cNvGrpSpPr>
                <a:grpSpLocks/>
              </p:cNvGrpSpPr>
              <p:nvPr/>
            </p:nvGrpSpPr>
            <p:grpSpPr bwMode="auto">
              <a:xfrm>
                <a:off x="1810" y="2119"/>
                <a:ext cx="968" cy="918"/>
                <a:chOff x="1268" y="1948"/>
                <a:chExt cx="968" cy="918"/>
              </a:xfrm>
            </p:grpSpPr>
            <p:sp>
              <p:nvSpPr>
                <p:cNvPr id="5191" name="AutoShape 53"/>
                <p:cNvSpPr>
                  <a:spLocks noChangeArrowheads="1"/>
                </p:cNvSpPr>
                <p:nvPr/>
              </p:nvSpPr>
              <p:spPr bwMode="auto">
                <a:xfrm rot="-5854103">
                  <a:off x="1226" y="2152"/>
                  <a:ext cx="660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40 w 21600"/>
                    <a:gd name="T13" fmla="*/ 2288 h 21600"/>
                    <a:gd name="T14" fmla="*/ 16560 w 21600"/>
                    <a:gd name="T15" fmla="*/ 13688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66FF"/>
                </a:solidFill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92" name="AutoShape 54"/>
                <p:cNvSpPr>
                  <a:spLocks noChangeArrowheads="1"/>
                </p:cNvSpPr>
                <p:nvPr/>
              </p:nvSpPr>
              <p:spPr bwMode="auto">
                <a:xfrm>
                  <a:off x="1424" y="1948"/>
                  <a:ext cx="660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40 w 21600"/>
                    <a:gd name="T13" fmla="*/ 2288 h 21600"/>
                    <a:gd name="T14" fmla="*/ 16560 w 21600"/>
                    <a:gd name="T15" fmla="*/ 13688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66FF"/>
                </a:solidFill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93" name="AutoShape 55"/>
                <p:cNvSpPr>
                  <a:spLocks noChangeArrowheads="1"/>
                </p:cNvSpPr>
                <p:nvPr/>
              </p:nvSpPr>
              <p:spPr bwMode="auto">
                <a:xfrm rot="5400000">
                  <a:off x="1618" y="2154"/>
                  <a:ext cx="660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40 w 21600"/>
                    <a:gd name="T13" fmla="*/ 2288 h 21600"/>
                    <a:gd name="T14" fmla="*/ 16560 w 21600"/>
                    <a:gd name="T15" fmla="*/ 13688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66FF"/>
                </a:solidFill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94" name="AutoShape 56"/>
                <p:cNvSpPr>
                  <a:spLocks noChangeArrowheads="1"/>
                </p:cNvSpPr>
                <p:nvPr/>
              </p:nvSpPr>
              <p:spPr bwMode="auto">
                <a:xfrm rot="10618450">
                  <a:off x="1422" y="2290"/>
                  <a:ext cx="660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40 w 21600"/>
                    <a:gd name="T13" fmla="*/ 2288 h 21600"/>
                    <a:gd name="T14" fmla="*/ 16560 w 21600"/>
                    <a:gd name="T15" fmla="*/ 13688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66FF"/>
                </a:solidFill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95" name="Oval 57"/>
                <p:cNvSpPr>
                  <a:spLocks noChangeArrowheads="1"/>
                </p:cNvSpPr>
                <p:nvPr/>
              </p:nvSpPr>
              <p:spPr bwMode="auto">
                <a:xfrm>
                  <a:off x="1468" y="2112"/>
                  <a:ext cx="576" cy="576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1" hangingPunct="1"/>
                  <a:r>
                    <a:rPr lang="en-US" sz="2400" b="1">
                      <a:solidFill>
                        <a:srgbClr val="0000FF"/>
                      </a:solidFill>
                    </a:rPr>
                    <a:t>4280</a:t>
                  </a:r>
                </a:p>
              </p:txBody>
            </p:sp>
          </p:grpSp>
          <p:sp>
            <p:nvSpPr>
              <p:cNvPr id="5189" name="Freeform 79"/>
              <p:cNvSpPr>
                <a:spLocks/>
              </p:cNvSpPr>
              <p:nvPr/>
            </p:nvSpPr>
            <p:spPr bwMode="auto">
              <a:xfrm rot="3729866">
                <a:off x="1459" y="3053"/>
                <a:ext cx="592" cy="342"/>
              </a:xfrm>
              <a:custGeom>
                <a:avLst/>
                <a:gdLst>
                  <a:gd name="T0" fmla="*/ 47 w 592"/>
                  <a:gd name="T1" fmla="*/ 295 h 342"/>
                  <a:gd name="T2" fmla="*/ 132 w 592"/>
                  <a:gd name="T3" fmla="*/ 183 h 342"/>
                  <a:gd name="T4" fmla="*/ 342 w 592"/>
                  <a:gd name="T5" fmla="*/ 0 h 342"/>
                  <a:gd name="T6" fmla="*/ 497 w 592"/>
                  <a:gd name="T7" fmla="*/ 42 h 342"/>
                  <a:gd name="T8" fmla="*/ 539 w 592"/>
                  <a:gd name="T9" fmla="*/ 56 h 342"/>
                  <a:gd name="T10" fmla="*/ 581 w 592"/>
                  <a:gd name="T11" fmla="*/ 42 h 342"/>
                  <a:gd name="T12" fmla="*/ 497 w 592"/>
                  <a:gd name="T13" fmla="*/ 239 h 342"/>
                  <a:gd name="T14" fmla="*/ 384 w 592"/>
                  <a:gd name="T15" fmla="*/ 253 h 342"/>
                  <a:gd name="T16" fmla="*/ 258 w 592"/>
                  <a:gd name="T17" fmla="*/ 295 h 342"/>
                  <a:gd name="T18" fmla="*/ 216 w 592"/>
                  <a:gd name="T19" fmla="*/ 309 h 342"/>
                  <a:gd name="T20" fmla="*/ 174 w 592"/>
                  <a:gd name="T21" fmla="*/ 323 h 342"/>
                  <a:gd name="T22" fmla="*/ 47 w 592"/>
                  <a:gd name="T23" fmla="*/ 295 h 3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92"/>
                  <a:gd name="T37" fmla="*/ 0 h 342"/>
                  <a:gd name="T38" fmla="*/ 592 w 592"/>
                  <a:gd name="T39" fmla="*/ 342 h 34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92" h="342">
                    <a:moveTo>
                      <a:pt x="47" y="295"/>
                    </a:moveTo>
                    <a:cubicBezTo>
                      <a:pt x="110" y="200"/>
                      <a:pt x="79" y="234"/>
                      <a:pt x="132" y="183"/>
                    </a:cubicBezTo>
                    <a:cubicBezTo>
                      <a:pt x="164" y="87"/>
                      <a:pt x="248" y="31"/>
                      <a:pt x="342" y="0"/>
                    </a:cubicBezTo>
                    <a:cubicBezTo>
                      <a:pt x="442" y="20"/>
                      <a:pt x="390" y="6"/>
                      <a:pt x="497" y="42"/>
                    </a:cubicBezTo>
                    <a:cubicBezTo>
                      <a:pt x="511" y="47"/>
                      <a:pt x="539" y="56"/>
                      <a:pt x="539" y="56"/>
                    </a:cubicBezTo>
                    <a:cubicBezTo>
                      <a:pt x="553" y="51"/>
                      <a:pt x="579" y="27"/>
                      <a:pt x="581" y="42"/>
                    </a:cubicBezTo>
                    <a:cubicBezTo>
                      <a:pt x="592" y="118"/>
                      <a:pt x="534" y="184"/>
                      <a:pt x="497" y="239"/>
                    </a:cubicBezTo>
                    <a:cubicBezTo>
                      <a:pt x="476" y="271"/>
                      <a:pt x="422" y="248"/>
                      <a:pt x="384" y="253"/>
                    </a:cubicBezTo>
                    <a:cubicBezTo>
                      <a:pt x="342" y="267"/>
                      <a:pt x="300" y="281"/>
                      <a:pt x="258" y="295"/>
                    </a:cubicBezTo>
                    <a:cubicBezTo>
                      <a:pt x="244" y="300"/>
                      <a:pt x="230" y="304"/>
                      <a:pt x="216" y="309"/>
                    </a:cubicBezTo>
                    <a:cubicBezTo>
                      <a:pt x="202" y="314"/>
                      <a:pt x="174" y="323"/>
                      <a:pt x="174" y="323"/>
                    </a:cubicBezTo>
                    <a:cubicBezTo>
                      <a:pt x="26" y="308"/>
                      <a:pt x="0" y="342"/>
                      <a:pt x="47" y="295"/>
                    </a:cubicBezTo>
                    <a:close/>
                  </a:path>
                </a:pathLst>
              </a:custGeom>
              <a:solidFill>
                <a:srgbClr val="33CC33"/>
              </a:solidFill>
              <a:ln w="9525">
                <a:solidFill>
                  <a:srgbClr val="33CC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0" name="Freeform 85"/>
              <p:cNvSpPr>
                <a:spLocks/>
              </p:cNvSpPr>
              <p:nvPr/>
            </p:nvSpPr>
            <p:spPr bwMode="auto">
              <a:xfrm rot="10069956">
                <a:off x="1968" y="3216"/>
                <a:ext cx="592" cy="342"/>
              </a:xfrm>
              <a:custGeom>
                <a:avLst/>
                <a:gdLst>
                  <a:gd name="T0" fmla="*/ 47 w 592"/>
                  <a:gd name="T1" fmla="*/ 295 h 342"/>
                  <a:gd name="T2" fmla="*/ 132 w 592"/>
                  <a:gd name="T3" fmla="*/ 183 h 342"/>
                  <a:gd name="T4" fmla="*/ 342 w 592"/>
                  <a:gd name="T5" fmla="*/ 0 h 342"/>
                  <a:gd name="T6" fmla="*/ 497 w 592"/>
                  <a:gd name="T7" fmla="*/ 42 h 342"/>
                  <a:gd name="T8" fmla="*/ 539 w 592"/>
                  <a:gd name="T9" fmla="*/ 56 h 342"/>
                  <a:gd name="T10" fmla="*/ 581 w 592"/>
                  <a:gd name="T11" fmla="*/ 42 h 342"/>
                  <a:gd name="T12" fmla="*/ 497 w 592"/>
                  <a:gd name="T13" fmla="*/ 239 h 342"/>
                  <a:gd name="T14" fmla="*/ 384 w 592"/>
                  <a:gd name="T15" fmla="*/ 253 h 342"/>
                  <a:gd name="T16" fmla="*/ 258 w 592"/>
                  <a:gd name="T17" fmla="*/ 295 h 342"/>
                  <a:gd name="T18" fmla="*/ 216 w 592"/>
                  <a:gd name="T19" fmla="*/ 309 h 342"/>
                  <a:gd name="T20" fmla="*/ 174 w 592"/>
                  <a:gd name="T21" fmla="*/ 323 h 342"/>
                  <a:gd name="T22" fmla="*/ 47 w 592"/>
                  <a:gd name="T23" fmla="*/ 295 h 3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92"/>
                  <a:gd name="T37" fmla="*/ 0 h 342"/>
                  <a:gd name="T38" fmla="*/ 592 w 592"/>
                  <a:gd name="T39" fmla="*/ 342 h 34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92" h="342">
                    <a:moveTo>
                      <a:pt x="47" y="295"/>
                    </a:moveTo>
                    <a:cubicBezTo>
                      <a:pt x="110" y="200"/>
                      <a:pt x="79" y="234"/>
                      <a:pt x="132" y="183"/>
                    </a:cubicBezTo>
                    <a:cubicBezTo>
                      <a:pt x="164" y="87"/>
                      <a:pt x="248" y="31"/>
                      <a:pt x="342" y="0"/>
                    </a:cubicBezTo>
                    <a:cubicBezTo>
                      <a:pt x="442" y="20"/>
                      <a:pt x="390" y="6"/>
                      <a:pt x="497" y="42"/>
                    </a:cubicBezTo>
                    <a:cubicBezTo>
                      <a:pt x="511" y="47"/>
                      <a:pt x="539" y="56"/>
                      <a:pt x="539" y="56"/>
                    </a:cubicBezTo>
                    <a:cubicBezTo>
                      <a:pt x="553" y="51"/>
                      <a:pt x="579" y="27"/>
                      <a:pt x="581" y="42"/>
                    </a:cubicBezTo>
                    <a:cubicBezTo>
                      <a:pt x="592" y="118"/>
                      <a:pt x="534" y="184"/>
                      <a:pt x="497" y="239"/>
                    </a:cubicBezTo>
                    <a:cubicBezTo>
                      <a:pt x="476" y="271"/>
                      <a:pt x="422" y="248"/>
                      <a:pt x="384" y="253"/>
                    </a:cubicBezTo>
                    <a:cubicBezTo>
                      <a:pt x="342" y="267"/>
                      <a:pt x="300" y="281"/>
                      <a:pt x="258" y="295"/>
                    </a:cubicBezTo>
                    <a:cubicBezTo>
                      <a:pt x="244" y="300"/>
                      <a:pt x="230" y="304"/>
                      <a:pt x="216" y="309"/>
                    </a:cubicBezTo>
                    <a:cubicBezTo>
                      <a:pt x="202" y="314"/>
                      <a:pt x="174" y="323"/>
                      <a:pt x="174" y="323"/>
                    </a:cubicBezTo>
                    <a:cubicBezTo>
                      <a:pt x="26" y="308"/>
                      <a:pt x="0" y="342"/>
                      <a:pt x="47" y="295"/>
                    </a:cubicBezTo>
                    <a:close/>
                  </a:path>
                </a:pathLst>
              </a:custGeom>
              <a:solidFill>
                <a:srgbClr val="33CC33"/>
              </a:solidFill>
              <a:ln w="9525">
                <a:solidFill>
                  <a:srgbClr val="33CC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102"/>
          <p:cNvGrpSpPr>
            <a:grpSpLocks/>
          </p:cNvGrpSpPr>
          <p:nvPr/>
        </p:nvGrpSpPr>
        <p:grpSpPr bwMode="auto">
          <a:xfrm>
            <a:off x="4511040" y="5071745"/>
            <a:ext cx="1737360" cy="1554480"/>
            <a:chOff x="2634" y="2119"/>
            <a:chExt cx="1200" cy="1846"/>
          </a:xfrm>
        </p:grpSpPr>
        <p:sp>
          <p:nvSpPr>
            <p:cNvPr id="5176" name="Freeform 80"/>
            <p:cNvSpPr>
              <a:spLocks/>
            </p:cNvSpPr>
            <p:nvPr/>
          </p:nvSpPr>
          <p:spPr bwMode="auto">
            <a:xfrm rot="9109969">
              <a:off x="2941" y="3108"/>
              <a:ext cx="659" cy="857"/>
            </a:xfrm>
            <a:custGeom>
              <a:avLst/>
              <a:gdLst>
                <a:gd name="T0" fmla="*/ 632 w 659"/>
                <a:gd name="T1" fmla="*/ 0 h 857"/>
                <a:gd name="T2" fmla="*/ 520 w 659"/>
                <a:gd name="T3" fmla="*/ 548 h 857"/>
                <a:gd name="T4" fmla="*/ 393 w 659"/>
                <a:gd name="T5" fmla="*/ 702 h 857"/>
                <a:gd name="T6" fmla="*/ 365 w 659"/>
                <a:gd name="T7" fmla="*/ 744 h 857"/>
                <a:gd name="T8" fmla="*/ 155 w 659"/>
                <a:gd name="T9" fmla="*/ 814 h 857"/>
                <a:gd name="T10" fmla="*/ 0 w 659"/>
                <a:gd name="T11" fmla="*/ 857 h 8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9"/>
                <a:gd name="T19" fmla="*/ 0 h 857"/>
                <a:gd name="T20" fmla="*/ 659 w 659"/>
                <a:gd name="T21" fmla="*/ 857 h 8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9" h="857">
                  <a:moveTo>
                    <a:pt x="632" y="0"/>
                  </a:moveTo>
                  <a:cubicBezTo>
                    <a:pt x="625" y="184"/>
                    <a:pt x="659" y="404"/>
                    <a:pt x="520" y="548"/>
                  </a:cubicBezTo>
                  <a:cubicBezTo>
                    <a:pt x="497" y="616"/>
                    <a:pt x="443" y="653"/>
                    <a:pt x="393" y="702"/>
                  </a:cubicBezTo>
                  <a:cubicBezTo>
                    <a:pt x="381" y="714"/>
                    <a:pt x="379" y="735"/>
                    <a:pt x="365" y="744"/>
                  </a:cubicBezTo>
                  <a:cubicBezTo>
                    <a:pt x="320" y="772"/>
                    <a:pt x="211" y="795"/>
                    <a:pt x="155" y="814"/>
                  </a:cubicBezTo>
                  <a:cubicBezTo>
                    <a:pt x="104" y="831"/>
                    <a:pt x="54" y="857"/>
                    <a:pt x="0" y="857"/>
                  </a:cubicBezTo>
                </a:path>
              </a:pathLst>
            </a:custGeom>
            <a:noFill/>
            <a:ln w="7620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99"/>
            <p:cNvGrpSpPr>
              <a:grpSpLocks/>
            </p:cNvGrpSpPr>
            <p:nvPr/>
          </p:nvGrpSpPr>
          <p:grpSpPr bwMode="auto">
            <a:xfrm>
              <a:off x="2634" y="2119"/>
              <a:ext cx="1200" cy="1487"/>
              <a:chOff x="2634" y="2119"/>
              <a:chExt cx="1200" cy="1487"/>
            </a:xfrm>
          </p:grpSpPr>
          <p:grpSp>
            <p:nvGrpSpPr>
              <p:cNvPr id="9" name="Group 58"/>
              <p:cNvGrpSpPr>
                <a:grpSpLocks/>
              </p:cNvGrpSpPr>
              <p:nvPr/>
            </p:nvGrpSpPr>
            <p:grpSpPr bwMode="auto">
              <a:xfrm>
                <a:off x="2866" y="2119"/>
                <a:ext cx="968" cy="918"/>
                <a:chOff x="1268" y="1948"/>
                <a:chExt cx="968" cy="918"/>
              </a:xfrm>
            </p:grpSpPr>
            <p:sp>
              <p:nvSpPr>
                <p:cNvPr id="5181" name="AutoShape 59"/>
                <p:cNvSpPr>
                  <a:spLocks noChangeArrowheads="1"/>
                </p:cNvSpPr>
                <p:nvPr/>
              </p:nvSpPr>
              <p:spPr bwMode="auto">
                <a:xfrm rot="-5854103">
                  <a:off x="1226" y="2152"/>
                  <a:ext cx="660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40 w 21600"/>
                    <a:gd name="T13" fmla="*/ 2288 h 21600"/>
                    <a:gd name="T14" fmla="*/ 16560 w 21600"/>
                    <a:gd name="T15" fmla="*/ 13688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66FF"/>
                </a:solidFill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82" name="AutoShape 60"/>
                <p:cNvSpPr>
                  <a:spLocks noChangeArrowheads="1"/>
                </p:cNvSpPr>
                <p:nvPr/>
              </p:nvSpPr>
              <p:spPr bwMode="auto">
                <a:xfrm>
                  <a:off x="1424" y="1948"/>
                  <a:ext cx="660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40 w 21600"/>
                    <a:gd name="T13" fmla="*/ 2288 h 21600"/>
                    <a:gd name="T14" fmla="*/ 16560 w 21600"/>
                    <a:gd name="T15" fmla="*/ 13688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66FF"/>
                </a:solidFill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83" name="AutoShape 61"/>
                <p:cNvSpPr>
                  <a:spLocks noChangeArrowheads="1"/>
                </p:cNvSpPr>
                <p:nvPr/>
              </p:nvSpPr>
              <p:spPr bwMode="auto">
                <a:xfrm rot="5400000">
                  <a:off x="1618" y="2154"/>
                  <a:ext cx="660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40 w 21600"/>
                    <a:gd name="T13" fmla="*/ 2288 h 21600"/>
                    <a:gd name="T14" fmla="*/ 16560 w 21600"/>
                    <a:gd name="T15" fmla="*/ 13688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66FF"/>
                </a:solidFill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84" name="AutoShape 62"/>
                <p:cNvSpPr>
                  <a:spLocks noChangeArrowheads="1"/>
                </p:cNvSpPr>
                <p:nvPr/>
              </p:nvSpPr>
              <p:spPr bwMode="auto">
                <a:xfrm rot="10618450">
                  <a:off x="1422" y="2290"/>
                  <a:ext cx="660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5040 w 21600"/>
                    <a:gd name="T13" fmla="*/ 2288 h 21600"/>
                    <a:gd name="T14" fmla="*/ 16560 w 21600"/>
                    <a:gd name="T15" fmla="*/ 13688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0860" y="2187"/>
                      </a:moveTo>
                      <a:cubicBezTo>
                        <a:pt x="10451" y="1746"/>
                        <a:pt x="9529" y="1018"/>
                        <a:pt x="9015" y="730"/>
                      </a:cubicBezTo>
                      <a:cubicBezTo>
                        <a:pt x="7865" y="152"/>
                        <a:pt x="6685" y="0"/>
                        <a:pt x="5415" y="0"/>
                      </a:cubicBezTo>
                      <a:cubicBezTo>
                        <a:pt x="4175" y="152"/>
                        <a:pt x="2995" y="575"/>
                        <a:pt x="1967" y="1305"/>
                      </a:cubicBezTo>
                      <a:cubicBezTo>
                        <a:pt x="1150" y="2187"/>
                        <a:pt x="575" y="3222"/>
                        <a:pt x="242" y="4220"/>
                      </a:cubicBezTo>
                      <a:cubicBezTo>
                        <a:pt x="0" y="5410"/>
                        <a:pt x="242" y="6560"/>
                        <a:pt x="575" y="7597"/>
                      </a:cubicBezTo>
                      <a:lnTo>
                        <a:pt x="10860" y="21600"/>
                      </a:lnTo>
                      <a:lnTo>
                        <a:pt x="20995" y="7597"/>
                      </a:lnTo>
                      <a:cubicBezTo>
                        <a:pt x="21480" y="6560"/>
                        <a:pt x="21600" y="5410"/>
                        <a:pt x="21480" y="4220"/>
                      </a:cubicBezTo>
                      <a:cubicBezTo>
                        <a:pt x="21115" y="3222"/>
                        <a:pt x="20420" y="2187"/>
                        <a:pt x="19632" y="1305"/>
                      </a:cubicBezTo>
                      <a:cubicBezTo>
                        <a:pt x="18575" y="575"/>
                        <a:pt x="17425" y="152"/>
                        <a:pt x="16275" y="0"/>
                      </a:cubicBezTo>
                      <a:cubicBezTo>
                        <a:pt x="15005" y="0"/>
                        <a:pt x="13735" y="152"/>
                        <a:pt x="12705" y="730"/>
                      </a:cubicBezTo>
                      <a:cubicBezTo>
                        <a:pt x="12176" y="1018"/>
                        <a:pt x="11254" y="1746"/>
                        <a:pt x="10860" y="2187"/>
                      </a:cubicBezTo>
                      <a:close/>
                    </a:path>
                  </a:pathLst>
                </a:custGeom>
                <a:solidFill>
                  <a:srgbClr val="FF66FF"/>
                </a:solidFill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85" name="Oval 63"/>
                <p:cNvSpPr>
                  <a:spLocks noChangeArrowheads="1"/>
                </p:cNvSpPr>
                <p:nvPr/>
              </p:nvSpPr>
              <p:spPr bwMode="auto">
                <a:xfrm>
                  <a:off x="1468" y="2112"/>
                  <a:ext cx="576" cy="576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1" hangingPunct="1"/>
                  <a:r>
                    <a:rPr lang="en-US" sz="2400" b="1">
                      <a:solidFill>
                        <a:srgbClr val="0000FF"/>
                      </a:solidFill>
                    </a:rPr>
                    <a:t>4208</a:t>
                  </a:r>
                </a:p>
              </p:txBody>
            </p:sp>
          </p:grpSp>
          <p:sp>
            <p:nvSpPr>
              <p:cNvPr id="5179" name="Freeform 81"/>
              <p:cNvSpPr>
                <a:spLocks/>
              </p:cNvSpPr>
              <p:nvPr/>
            </p:nvSpPr>
            <p:spPr bwMode="auto">
              <a:xfrm rot="3729866">
                <a:off x="2509" y="3053"/>
                <a:ext cx="592" cy="342"/>
              </a:xfrm>
              <a:custGeom>
                <a:avLst/>
                <a:gdLst>
                  <a:gd name="T0" fmla="*/ 47 w 592"/>
                  <a:gd name="T1" fmla="*/ 295 h 342"/>
                  <a:gd name="T2" fmla="*/ 132 w 592"/>
                  <a:gd name="T3" fmla="*/ 183 h 342"/>
                  <a:gd name="T4" fmla="*/ 342 w 592"/>
                  <a:gd name="T5" fmla="*/ 0 h 342"/>
                  <a:gd name="T6" fmla="*/ 497 w 592"/>
                  <a:gd name="T7" fmla="*/ 42 h 342"/>
                  <a:gd name="T8" fmla="*/ 539 w 592"/>
                  <a:gd name="T9" fmla="*/ 56 h 342"/>
                  <a:gd name="T10" fmla="*/ 581 w 592"/>
                  <a:gd name="T11" fmla="*/ 42 h 342"/>
                  <a:gd name="T12" fmla="*/ 497 w 592"/>
                  <a:gd name="T13" fmla="*/ 239 h 342"/>
                  <a:gd name="T14" fmla="*/ 384 w 592"/>
                  <a:gd name="T15" fmla="*/ 253 h 342"/>
                  <a:gd name="T16" fmla="*/ 258 w 592"/>
                  <a:gd name="T17" fmla="*/ 295 h 342"/>
                  <a:gd name="T18" fmla="*/ 216 w 592"/>
                  <a:gd name="T19" fmla="*/ 309 h 342"/>
                  <a:gd name="T20" fmla="*/ 174 w 592"/>
                  <a:gd name="T21" fmla="*/ 323 h 342"/>
                  <a:gd name="T22" fmla="*/ 47 w 592"/>
                  <a:gd name="T23" fmla="*/ 295 h 3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92"/>
                  <a:gd name="T37" fmla="*/ 0 h 342"/>
                  <a:gd name="T38" fmla="*/ 592 w 592"/>
                  <a:gd name="T39" fmla="*/ 342 h 34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92" h="342">
                    <a:moveTo>
                      <a:pt x="47" y="295"/>
                    </a:moveTo>
                    <a:cubicBezTo>
                      <a:pt x="110" y="200"/>
                      <a:pt x="79" y="234"/>
                      <a:pt x="132" y="183"/>
                    </a:cubicBezTo>
                    <a:cubicBezTo>
                      <a:pt x="164" y="87"/>
                      <a:pt x="248" y="31"/>
                      <a:pt x="342" y="0"/>
                    </a:cubicBezTo>
                    <a:cubicBezTo>
                      <a:pt x="442" y="20"/>
                      <a:pt x="390" y="6"/>
                      <a:pt x="497" y="42"/>
                    </a:cubicBezTo>
                    <a:cubicBezTo>
                      <a:pt x="511" y="47"/>
                      <a:pt x="539" y="56"/>
                      <a:pt x="539" y="56"/>
                    </a:cubicBezTo>
                    <a:cubicBezTo>
                      <a:pt x="553" y="51"/>
                      <a:pt x="579" y="27"/>
                      <a:pt x="581" y="42"/>
                    </a:cubicBezTo>
                    <a:cubicBezTo>
                      <a:pt x="592" y="118"/>
                      <a:pt x="534" y="184"/>
                      <a:pt x="497" y="239"/>
                    </a:cubicBezTo>
                    <a:cubicBezTo>
                      <a:pt x="476" y="271"/>
                      <a:pt x="422" y="248"/>
                      <a:pt x="384" y="253"/>
                    </a:cubicBezTo>
                    <a:cubicBezTo>
                      <a:pt x="342" y="267"/>
                      <a:pt x="300" y="281"/>
                      <a:pt x="258" y="295"/>
                    </a:cubicBezTo>
                    <a:cubicBezTo>
                      <a:pt x="244" y="300"/>
                      <a:pt x="230" y="304"/>
                      <a:pt x="216" y="309"/>
                    </a:cubicBezTo>
                    <a:cubicBezTo>
                      <a:pt x="202" y="314"/>
                      <a:pt x="174" y="323"/>
                      <a:pt x="174" y="323"/>
                    </a:cubicBezTo>
                    <a:cubicBezTo>
                      <a:pt x="26" y="308"/>
                      <a:pt x="0" y="342"/>
                      <a:pt x="47" y="295"/>
                    </a:cubicBezTo>
                    <a:close/>
                  </a:path>
                </a:pathLst>
              </a:custGeom>
              <a:solidFill>
                <a:srgbClr val="33CC33"/>
              </a:solidFill>
              <a:ln w="9525">
                <a:solidFill>
                  <a:srgbClr val="33CC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0" name="Freeform 86"/>
              <p:cNvSpPr>
                <a:spLocks/>
              </p:cNvSpPr>
              <p:nvPr/>
            </p:nvSpPr>
            <p:spPr bwMode="auto">
              <a:xfrm rot="10069956">
                <a:off x="3024" y="3264"/>
                <a:ext cx="592" cy="342"/>
              </a:xfrm>
              <a:custGeom>
                <a:avLst/>
                <a:gdLst>
                  <a:gd name="T0" fmla="*/ 47 w 592"/>
                  <a:gd name="T1" fmla="*/ 295 h 342"/>
                  <a:gd name="T2" fmla="*/ 132 w 592"/>
                  <a:gd name="T3" fmla="*/ 183 h 342"/>
                  <a:gd name="T4" fmla="*/ 342 w 592"/>
                  <a:gd name="T5" fmla="*/ 0 h 342"/>
                  <a:gd name="T6" fmla="*/ 497 w 592"/>
                  <a:gd name="T7" fmla="*/ 42 h 342"/>
                  <a:gd name="T8" fmla="*/ 539 w 592"/>
                  <a:gd name="T9" fmla="*/ 56 h 342"/>
                  <a:gd name="T10" fmla="*/ 581 w 592"/>
                  <a:gd name="T11" fmla="*/ 42 h 342"/>
                  <a:gd name="T12" fmla="*/ 497 w 592"/>
                  <a:gd name="T13" fmla="*/ 239 h 342"/>
                  <a:gd name="T14" fmla="*/ 384 w 592"/>
                  <a:gd name="T15" fmla="*/ 253 h 342"/>
                  <a:gd name="T16" fmla="*/ 258 w 592"/>
                  <a:gd name="T17" fmla="*/ 295 h 342"/>
                  <a:gd name="T18" fmla="*/ 216 w 592"/>
                  <a:gd name="T19" fmla="*/ 309 h 342"/>
                  <a:gd name="T20" fmla="*/ 174 w 592"/>
                  <a:gd name="T21" fmla="*/ 323 h 342"/>
                  <a:gd name="T22" fmla="*/ 47 w 592"/>
                  <a:gd name="T23" fmla="*/ 295 h 3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92"/>
                  <a:gd name="T37" fmla="*/ 0 h 342"/>
                  <a:gd name="T38" fmla="*/ 592 w 592"/>
                  <a:gd name="T39" fmla="*/ 342 h 342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92" h="342">
                    <a:moveTo>
                      <a:pt x="47" y="295"/>
                    </a:moveTo>
                    <a:cubicBezTo>
                      <a:pt x="110" y="200"/>
                      <a:pt x="79" y="234"/>
                      <a:pt x="132" y="183"/>
                    </a:cubicBezTo>
                    <a:cubicBezTo>
                      <a:pt x="164" y="87"/>
                      <a:pt x="248" y="31"/>
                      <a:pt x="342" y="0"/>
                    </a:cubicBezTo>
                    <a:cubicBezTo>
                      <a:pt x="442" y="20"/>
                      <a:pt x="390" y="6"/>
                      <a:pt x="497" y="42"/>
                    </a:cubicBezTo>
                    <a:cubicBezTo>
                      <a:pt x="511" y="47"/>
                      <a:pt x="539" y="56"/>
                      <a:pt x="539" y="56"/>
                    </a:cubicBezTo>
                    <a:cubicBezTo>
                      <a:pt x="553" y="51"/>
                      <a:pt x="579" y="27"/>
                      <a:pt x="581" y="42"/>
                    </a:cubicBezTo>
                    <a:cubicBezTo>
                      <a:pt x="592" y="118"/>
                      <a:pt x="534" y="184"/>
                      <a:pt x="497" y="239"/>
                    </a:cubicBezTo>
                    <a:cubicBezTo>
                      <a:pt x="476" y="271"/>
                      <a:pt x="422" y="248"/>
                      <a:pt x="384" y="253"/>
                    </a:cubicBezTo>
                    <a:cubicBezTo>
                      <a:pt x="342" y="267"/>
                      <a:pt x="300" y="281"/>
                      <a:pt x="258" y="295"/>
                    </a:cubicBezTo>
                    <a:cubicBezTo>
                      <a:pt x="244" y="300"/>
                      <a:pt x="230" y="304"/>
                      <a:pt x="216" y="309"/>
                    </a:cubicBezTo>
                    <a:cubicBezTo>
                      <a:pt x="202" y="314"/>
                      <a:pt x="174" y="323"/>
                      <a:pt x="174" y="323"/>
                    </a:cubicBezTo>
                    <a:cubicBezTo>
                      <a:pt x="26" y="308"/>
                      <a:pt x="0" y="342"/>
                      <a:pt x="47" y="295"/>
                    </a:cubicBezTo>
                    <a:close/>
                  </a:path>
                </a:pathLst>
              </a:custGeom>
              <a:solidFill>
                <a:srgbClr val="33CC33"/>
              </a:solidFill>
              <a:ln w="9525">
                <a:solidFill>
                  <a:srgbClr val="33CC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0" name="Group 100"/>
          <p:cNvGrpSpPr>
            <a:grpSpLocks/>
          </p:cNvGrpSpPr>
          <p:nvPr/>
        </p:nvGrpSpPr>
        <p:grpSpPr bwMode="auto">
          <a:xfrm>
            <a:off x="6263640" y="5071745"/>
            <a:ext cx="1737360" cy="1554480"/>
            <a:chOff x="3738" y="2119"/>
            <a:chExt cx="1192" cy="1846"/>
          </a:xfrm>
        </p:grpSpPr>
        <p:grpSp>
          <p:nvGrpSpPr>
            <p:cNvPr id="11" name="Group 64"/>
            <p:cNvGrpSpPr>
              <a:grpSpLocks/>
            </p:cNvGrpSpPr>
            <p:nvPr/>
          </p:nvGrpSpPr>
          <p:grpSpPr bwMode="auto">
            <a:xfrm>
              <a:off x="3962" y="2119"/>
              <a:ext cx="968" cy="918"/>
              <a:chOff x="1268" y="1948"/>
              <a:chExt cx="968" cy="918"/>
            </a:xfrm>
          </p:grpSpPr>
          <p:sp>
            <p:nvSpPr>
              <p:cNvPr id="5171" name="AutoShape 65"/>
              <p:cNvSpPr>
                <a:spLocks noChangeArrowheads="1"/>
              </p:cNvSpPr>
              <p:nvPr/>
            </p:nvSpPr>
            <p:spPr bwMode="auto">
              <a:xfrm rot="-5854103">
                <a:off x="1226" y="2152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66FF"/>
              </a:solidFill>
              <a:ln w="9525">
                <a:solidFill>
                  <a:srgbClr val="FF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2" name="AutoShape 66"/>
              <p:cNvSpPr>
                <a:spLocks noChangeArrowheads="1"/>
              </p:cNvSpPr>
              <p:nvPr/>
            </p:nvSpPr>
            <p:spPr bwMode="auto">
              <a:xfrm>
                <a:off x="1424" y="1948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66FF"/>
              </a:solidFill>
              <a:ln w="9525">
                <a:solidFill>
                  <a:srgbClr val="FF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3" name="AutoShape 67"/>
              <p:cNvSpPr>
                <a:spLocks noChangeArrowheads="1"/>
              </p:cNvSpPr>
              <p:nvPr/>
            </p:nvSpPr>
            <p:spPr bwMode="auto">
              <a:xfrm rot="5400000">
                <a:off x="1618" y="2154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66FF"/>
              </a:solidFill>
              <a:ln w="9525">
                <a:solidFill>
                  <a:srgbClr val="FF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4" name="AutoShape 68"/>
              <p:cNvSpPr>
                <a:spLocks noChangeArrowheads="1"/>
              </p:cNvSpPr>
              <p:nvPr/>
            </p:nvSpPr>
            <p:spPr bwMode="auto">
              <a:xfrm rot="10618450">
                <a:off x="1422" y="2290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66FF"/>
              </a:solidFill>
              <a:ln w="9525">
                <a:solidFill>
                  <a:srgbClr val="FF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5" name="Oval 69"/>
              <p:cNvSpPr>
                <a:spLocks noChangeArrowheads="1"/>
              </p:cNvSpPr>
              <p:nvPr/>
            </p:nvSpPr>
            <p:spPr bwMode="auto">
              <a:xfrm>
                <a:off x="1468" y="2112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2400" b="1">
                    <a:solidFill>
                      <a:srgbClr val="0000FF"/>
                    </a:solidFill>
                  </a:rPr>
                  <a:t>4082</a:t>
                </a:r>
              </a:p>
            </p:txBody>
          </p:sp>
        </p:grpSp>
        <p:sp>
          <p:nvSpPr>
            <p:cNvPr id="5168" name="Freeform 82"/>
            <p:cNvSpPr>
              <a:spLocks/>
            </p:cNvSpPr>
            <p:nvPr/>
          </p:nvSpPr>
          <p:spPr bwMode="auto">
            <a:xfrm rot="9109969">
              <a:off x="4045" y="3108"/>
              <a:ext cx="659" cy="857"/>
            </a:xfrm>
            <a:custGeom>
              <a:avLst/>
              <a:gdLst>
                <a:gd name="T0" fmla="*/ 632 w 659"/>
                <a:gd name="T1" fmla="*/ 0 h 857"/>
                <a:gd name="T2" fmla="*/ 520 w 659"/>
                <a:gd name="T3" fmla="*/ 548 h 857"/>
                <a:gd name="T4" fmla="*/ 393 w 659"/>
                <a:gd name="T5" fmla="*/ 702 h 857"/>
                <a:gd name="T6" fmla="*/ 365 w 659"/>
                <a:gd name="T7" fmla="*/ 744 h 857"/>
                <a:gd name="T8" fmla="*/ 155 w 659"/>
                <a:gd name="T9" fmla="*/ 814 h 857"/>
                <a:gd name="T10" fmla="*/ 0 w 659"/>
                <a:gd name="T11" fmla="*/ 857 h 8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9"/>
                <a:gd name="T19" fmla="*/ 0 h 857"/>
                <a:gd name="T20" fmla="*/ 659 w 659"/>
                <a:gd name="T21" fmla="*/ 857 h 8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9" h="857">
                  <a:moveTo>
                    <a:pt x="632" y="0"/>
                  </a:moveTo>
                  <a:cubicBezTo>
                    <a:pt x="625" y="184"/>
                    <a:pt x="659" y="404"/>
                    <a:pt x="520" y="548"/>
                  </a:cubicBezTo>
                  <a:cubicBezTo>
                    <a:pt x="497" y="616"/>
                    <a:pt x="443" y="653"/>
                    <a:pt x="393" y="702"/>
                  </a:cubicBezTo>
                  <a:cubicBezTo>
                    <a:pt x="381" y="714"/>
                    <a:pt x="379" y="735"/>
                    <a:pt x="365" y="744"/>
                  </a:cubicBezTo>
                  <a:cubicBezTo>
                    <a:pt x="320" y="772"/>
                    <a:pt x="211" y="795"/>
                    <a:pt x="155" y="814"/>
                  </a:cubicBezTo>
                  <a:cubicBezTo>
                    <a:pt x="104" y="831"/>
                    <a:pt x="54" y="857"/>
                    <a:pt x="0" y="857"/>
                  </a:cubicBezTo>
                </a:path>
              </a:pathLst>
            </a:custGeom>
            <a:noFill/>
            <a:ln w="7620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Freeform 83"/>
            <p:cNvSpPr>
              <a:spLocks/>
            </p:cNvSpPr>
            <p:nvPr/>
          </p:nvSpPr>
          <p:spPr bwMode="auto">
            <a:xfrm rot="3729866">
              <a:off x="3613" y="3053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Freeform 87"/>
            <p:cNvSpPr>
              <a:spLocks/>
            </p:cNvSpPr>
            <p:nvPr/>
          </p:nvSpPr>
          <p:spPr bwMode="auto">
            <a:xfrm rot="10069956">
              <a:off x="4128" y="3216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93"/>
          <p:cNvGrpSpPr>
            <a:grpSpLocks/>
          </p:cNvGrpSpPr>
          <p:nvPr/>
        </p:nvGrpSpPr>
        <p:grpSpPr bwMode="auto">
          <a:xfrm>
            <a:off x="1524000" y="1984375"/>
            <a:ext cx="1737360" cy="1554480"/>
            <a:chOff x="590" y="194"/>
            <a:chExt cx="1186" cy="1717"/>
          </a:xfrm>
        </p:grpSpPr>
        <p:grpSp>
          <p:nvGrpSpPr>
            <p:cNvPr id="13" name="Group 15"/>
            <p:cNvGrpSpPr>
              <a:grpSpLocks/>
            </p:cNvGrpSpPr>
            <p:nvPr/>
          </p:nvGrpSpPr>
          <p:grpSpPr bwMode="auto">
            <a:xfrm>
              <a:off x="720" y="194"/>
              <a:ext cx="968" cy="918"/>
              <a:chOff x="1268" y="1948"/>
              <a:chExt cx="968" cy="918"/>
            </a:xfrm>
          </p:grpSpPr>
          <p:sp>
            <p:nvSpPr>
              <p:cNvPr id="5162" name="AutoShape 8"/>
              <p:cNvSpPr>
                <a:spLocks noChangeArrowheads="1"/>
              </p:cNvSpPr>
              <p:nvPr/>
            </p:nvSpPr>
            <p:spPr bwMode="auto">
              <a:xfrm rot="-5854103">
                <a:off x="1226" y="2152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3" name="AutoShape 11"/>
              <p:cNvSpPr>
                <a:spLocks noChangeArrowheads="1"/>
              </p:cNvSpPr>
              <p:nvPr/>
            </p:nvSpPr>
            <p:spPr bwMode="auto">
              <a:xfrm>
                <a:off x="1424" y="1948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4" name="AutoShape 12"/>
              <p:cNvSpPr>
                <a:spLocks noChangeArrowheads="1"/>
              </p:cNvSpPr>
              <p:nvPr/>
            </p:nvSpPr>
            <p:spPr bwMode="auto">
              <a:xfrm rot="5400000">
                <a:off x="1618" y="2154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5" name="AutoShape 13"/>
              <p:cNvSpPr>
                <a:spLocks noChangeArrowheads="1"/>
              </p:cNvSpPr>
              <p:nvPr/>
            </p:nvSpPr>
            <p:spPr bwMode="auto">
              <a:xfrm rot="10618450">
                <a:off x="1422" y="2290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6" name="Oval 14"/>
              <p:cNvSpPr>
                <a:spLocks noChangeArrowheads="1"/>
              </p:cNvSpPr>
              <p:nvPr/>
            </p:nvSpPr>
            <p:spPr bwMode="auto">
              <a:xfrm>
                <a:off x="1468" y="2112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2400" b="1" dirty="0">
                    <a:solidFill>
                      <a:srgbClr val="0000FF"/>
                    </a:solidFill>
                  </a:rPr>
                  <a:t>4082</a:t>
                </a:r>
              </a:p>
            </p:txBody>
          </p:sp>
        </p:grpSp>
        <p:sp>
          <p:nvSpPr>
            <p:cNvPr id="5159" name="Freeform 37"/>
            <p:cNvSpPr>
              <a:spLocks/>
            </p:cNvSpPr>
            <p:nvPr/>
          </p:nvSpPr>
          <p:spPr bwMode="auto">
            <a:xfrm>
              <a:off x="590" y="1054"/>
              <a:ext cx="659" cy="857"/>
            </a:xfrm>
            <a:custGeom>
              <a:avLst/>
              <a:gdLst>
                <a:gd name="T0" fmla="*/ 632 w 659"/>
                <a:gd name="T1" fmla="*/ 0 h 857"/>
                <a:gd name="T2" fmla="*/ 520 w 659"/>
                <a:gd name="T3" fmla="*/ 548 h 857"/>
                <a:gd name="T4" fmla="*/ 393 w 659"/>
                <a:gd name="T5" fmla="*/ 702 h 857"/>
                <a:gd name="T6" fmla="*/ 365 w 659"/>
                <a:gd name="T7" fmla="*/ 744 h 857"/>
                <a:gd name="T8" fmla="*/ 155 w 659"/>
                <a:gd name="T9" fmla="*/ 814 h 857"/>
                <a:gd name="T10" fmla="*/ 0 w 659"/>
                <a:gd name="T11" fmla="*/ 857 h 8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9"/>
                <a:gd name="T19" fmla="*/ 0 h 857"/>
                <a:gd name="T20" fmla="*/ 659 w 659"/>
                <a:gd name="T21" fmla="*/ 857 h 8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9" h="857">
                  <a:moveTo>
                    <a:pt x="632" y="0"/>
                  </a:moveTo>
                  <a:cubicBezTo>
                    <a:pt x="625" y="184"/>
                    <a:pt x="659" y="404"/>
                    <a:pt x="520" y="548"/>
                  </a:cubicBezTo>
                  <a:cubicBezTo>
                    <a:pt x="497" y="616"/>
                    <a:pt x="443" y="653"/>
                    <a:pt x="393" y="702"/>
                  </a:cubicBezTo>
                  <a:cubicBezTo>
                    <a:pt x="381" y="714"/>
                    <a:pt x="379" y="735"/>
                    <a:pt x="365" y="744"/>
                  </a:cubicBezTo>
                  <a:cubicBezTo>
                    <a:pt x="320" y="772"/>
                    <a:pt x="211" y="795"/>
                    <a:pt x="155" y="814"/>
                  </a:cubicBezTo>
                  <a:cubicBezTo>
                    <a:pt x="104" y="831"/>
                    <a:pt x="54" y="857"/>
                    <a:pt x="0" y="857"/>
                  </a:cubicBezTo>
                </a:path>
              </a:pathLst>
            </a:custGeom>
            <a:noFill/>
            <a:ln w="7620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Freeform 39"/>
            <p:cNvSpPr>
              <a:spLocks/>
            </p:cNvSpPr>
            <p:nvPr/>
          </p:nvSpPr>
          <p:spPr bwMode="auto">
            <a:xfrm rot="10497453">
              <a:off x="1184" y="1104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Freeform 89"/>
            <p:cNvSpPr>
              <a:spLocks/>
            </p:cNvSpPr>
            <p:nvPr/>
          </p:nvSpPr>
          <p:spPr bwMode="auto">
            <a:xfrm rot="3729866">
              <a:off x="547" y="1229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94"/>
          <p:cNvGrpSpPr>
            <a:grpSpLocks/>
          </p:cNvGrpSpPr>
          <p:nvPr/>
        </p:nvGrpSpPr>
        <p:grpSpPr bwMode="auto">
          <a:xfrm>
            <a:off x="3178175" y="1981200"/>
            <a:ext cx="1737360" cy="1554480"/>
            <a:chOff x="1632" y="192"/>
            <a:chExt cx="1200" cy="1721"/>
          </a:xfrm>
        </p:grpSpPr>
        <p:grpSp>
          <p:nvGrpSpPr>
            <p:cNvPr id="15" name="Group 16"/>
            <p:cNvGrpSpPr>
              <a:grpSpLocks/>
            </p:cNvGrpSpPr>
            <p:nvPr/>
          </p:nvGrpSpPr>
          <p:grpSpPr bwMode="auto">
            <a:xfrm>
              <a:off x="1776" y="192"/>
              <a:ext cx="968" cy="918"/>
              <a:chOff x="1268" y="1948"/>
              <a:chExt cx="968" cy="918"/>
            </a:xfrm>
          </p:grpSpPr>
          <p:sp>
            <p:nvSpPr>
              <p:cNvPr id="5153" name="AutoShape 17"/>
              <p:cNvSpPr>
                <a:spLocks noChangeArrowheads="1"/>
              </p:cNvSpPr>
              <p:nvPr/>
            </p:nvSpPr>
            <p:spPr bwMode="auto">
              <a:xfrm rot="-5854103">
                <a:off x="1226" y="2152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4" name="AutoShape 18"/>
              <p:cNvSpPr>
                <a:spLocks noChangeArrowheads="1"/>
              </p:cNvSpPr>
              <p:nvPr/>
            </p:nvSpPr>
            <p:spPr bwMode="auto">
              <a:xfrm>
                <a:off x="1424" y="1948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5" name="AutoShape 19"/>
              <p:cNvSpPr>
                <a:spLocks noChangeArrowheads="1"/>
              </p:cNvSpPr>
              <p:nvPr/>
            </p:nvSpPr>
            <p:spPr bwMode="auto">
              <a:xfrm rot="5400000">
                <a:off x="1618" y="2154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6" name="AutoShape 20"/>
              <p:cNvSpPr>
                <a:spLocks noChangeArrowheads="1"/>
              </p:cNvSpPr>
              <p:nvPr/>
            </p:nvSpPr>
            <p:spPr bwMode="auto">
              <a:xfrm rot="10618450">
                <a:off x="1422" y="2290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7" name="Oval 21"/>
              <p:cNvSpPr>
                <a:spLocks noChangeArrowheads="1"/>
              </p:cNvSpPr>
              <p:nvPr/>
            </p:nvSpPr>
            <p:spPr bwMode="auto">
              <a:xfrm>
                <a:off x="1468" y="2112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2400" b="1">
                    <a:solidFill>
                      <a:srgbClr val="0000FF"/>
                    </a:solidFill>
                  </a:rPr>
                  <a:t>4208</a:t>
                </a:r>
              </a:p>
            </p:txBody>
          </p:sp>
        </p:grpSp>
        <p:sp>
          <p:nvSpPr>
            <p:cNvPr id="5150" name="Freeform 40"/>
            <p:cNvSpPr>
              <a:spLocks/>
            </p:cNvSpPr>
            <p:nvPr/>
          </p:nvSpPr>
          <p:spPr bwMode="auto">
            <a:xfrm>
              <a:off x="1632" y="1056"/>
              <a:ext cx="659" cy="857"/>
            </a:xfrm>
            <a:custGeom>
              <a:avLst/>
              <a:gdLst>
                <a:gd name="T0" fmla="*/ 632 w 659"/>
                <a:gd name="T1" fmla="*/ 0 h 857"/>
                <a:gd name="T2" fmla="*/ 520 w 659"/>
                <a:gd name="T3" fmla="*/ 548 h 857"/>
                <a:gd name="T4" fmla="*/ 393 w 659"/>
                <a:gd name="T5" fmla="*/ 702 h 857"/>
                <a:gd name="T6" fmla="*/ 365 w 659"/>
                <a:gd name="T7" fmla="*/ 744 h 857"/>
                <a:gd name="T8" fmla="*/ 155 w 659"/>
                <a:gd name="T9" fmla="*/ 814 h 857"/>
                <a:gd name="T10" fmla="*/ 0 w 659"/>
                <a:gd name="T11" fmla="*/ 857 h 8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9"/>
                <a:gd name="T19" fmla="*/ 0 h 857"/>
                <a:gd name="T20" fmla="*/ 659 w 659"/>
                <a:gd name="T21" fmla="*/ 857 h 8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9" h="857">
                  <a:moveTo>
                    <a:pt x="632" y="0"/>
                  </a:moveTo>
                  <a:cubicBezTo>
                    <a:pt x="625" y="184"/>
                    <a:pt x="659" y="404"/>
                    <a:pt x="520" y="548"/>
                  </a:cubicBezTo>
                  <a:cubicBezTo>
                    <a:pt x="497" y="616"/>
                    <a:pt x="443" y="653"/>
                    <a:pt x="393" y="702"/>
                  </a:cubicBezTo>
                  <a:cubicBezTo>
                    <a:pt x="381" y="714"/>
                    <a:pt x="379" y="735"/>
                    <a:pt x="365" y="744"/>
                  </a:cubicBezTo>
                  <a:cubicBezTo>
                    <a:pt x="320" y="772"/>
                    <a:pt x="211" y="795"/>
                    <a:pt x="155" y="814"/>
                  </a:cubicBezTo>
                  <a:cubicBezTo>
                    <a:pt x="104" y="831"/>
                    <a:pt x="54" y="857"/>
                    <a:pt x="0" y="857"/>
                  </a:cubicBezTo>
                </a:path>
              </a:pathLst>
            </a:custGeom>
            <a:noFill/>
            <a:ln w="7620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Freeform 41"/>
            <p:cNvSpPr>
              <a:spLocks/>
            </p:cNvSpPr>
            <p:nvPr/>
          </p:nvSpPr>
          <p:spPr bwMode="auto">
            <a:xfrm rot="10517529">
              <a:off x="2240" y="1104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Freeform 90"/>
            <p:cNvSpPr>
              <a:spLocks/>
            </p:cNvSpPr>
            <p:nvPr/>
          </p:nvSpPr>
          <p:spPr bwMode="auto">
            <a:xfrm rot="3729866">
              <a:off x="1603" y="1277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95"/>
          <p:cNvGrpSpPr>
            <a:grpSpLocks/>
          </p:cNvGrpSpPr>
          <p:nvPr/>
        </p:nvGrpSpPr>
        <p:grpSpPr bwMode="auto">
          <a:xfrm>
            <a:off x="4854575" y="1981200"/>
            <a:ext cx="1737360" cy="1554480"/>
            <a:chOff x="2688" y="192"/>
            <a:chExt cx="1200" cy="1728"/>
          </a:xfrm>
        </p:grpSpPr>
        <p:grpSp>
          <p:nvGrpSpPr>
            <p:cNvPr id="17" name="Group 22"/>
            <p:cNvGrpSpPr>
              <a:grpSpLocks/>
            </p:cNvGrpSpPr>
            <p:nvPr/>
          </p:nvGrpSpPr>
          <p:grpSpPr bwMode="auto">
            <a:xfrm>
              <a:off x="2832" y="192"/>
              <a:ext cx="968" cy="918"/>
              <a:chOff x="1268" y="1948"/>
              <a:chExt cx="968" cy="918"/>
            </a:xfrm>
          </p:grpSpPr>
          <p:sp>
            <p:nvSpPr>
              <p:cNvPr id="5144" name="AutoShape 23"/>
              <p:cNvSpPr>
                <a:spLocks noChangeArrowheads="1"/>
              </p:cNvSpPr>
              <p:nvPr/>
            </p:nvSpPr>
            <p:spPr bwMode="auto">
              <a:xfrm rot="-5854103">
                <a:off x="1226" y="2152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5" name="AutoShape 24"/>
              <p:cNvSpPr>
                <a:spLocks noChangeArrowheads="1"/>
              </p:cNvSpPr>
              <p:nvPr/>
            </p:nvSpPr>
            <p:spPr bwMode="auto">
              <a:xfrm>
                <a:off x="1424" y="1948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6" name="AutoShape 25"/>
              <p:cNvSpPr>
                <a:spLocks noChangeArrowheads="1"/>
              </p:cNvSpPr>
              <p:nvPr/>
            </p:nvSpPr>
            <p:spPr bwMode="auto">
              <a:xfrm rot="5400000">
                <a:off x="1618" y="2154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7" name="AutoShape 26"/>
              <p:cNvSpPr>
                <a:spLocks noChangeArrowheads="1"/>
              </p:cNvSpPr>
              <p:nvPr/>
            </p:nvSpPr>
            <p:spPr bwMode="auto">
              <a:xfrm rot="10618450">
                <a:off x="1422" y="2290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8" name="Oval 27"/>
              <p:cNvSpPr>
                <a:spLocks noChangeArrowheads="1"/>
              </p:cNvSpPr>
              <p:nvPr/>
            </p:nvSpPr>
            <p:spPr bwMode="auto">
              <a:xfrm>
                <a:off x="1468" y="2112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2400" b="1">
                    <a:solidFill>
                      <a:srgbClr val="0000FF"/>
                    </a:solidFill>
                  </a:rPr>
                  <a:t>4280</a:t>
                </a:r>
              </a:p>
            </p:txBody>
          </p:sp>
        </p:grpSp>
        <p:sp>
          <p:nvSpPr>
            <p:cNvPr id="5141" name="Freeform 42"/>
            <p:cNvSpPr>
              <a:spLocks/>
            </p:cNvSpPr>
            <p:nvPr/>
          </p:nvSpPr>
          <p:spPr bwMode="auto">
            <a:xfrm>
              <a:off x="2688" y="1063"/>
              <a:ext cx="659" cy="857"/>
            </a:xfrm>
            <a:custGeom>
              <a:avLst/>
              <a:gdLst>
                <a:gd name="T0" fmla="*/ 632 w 659"/>
                <a:gd name="T1" fmla="*/ 0 h 857"/>
                <a:gd name="T2" fmla="*/ 520 w 659"/>
                <a:gd name="T3" fmla="*/ 548 h 857"/>
                <a:gd name="T4" fmla="*/ 393 w 659"/>
                <a:gd name="T5" fmla="*/ 702 h 857"/>
                <a:gd name="T6" fmla="*/ 365 w 659"/>
                <a:gd name="T7" fmla="*/ 744 h 857"/>
                <a:gd name="T8" fmla="*/ 155 w 659"/>
                <a:gd name="T9" fmla="*/ 814 h 857"/>
                <a:gd name="T10" fmla="*/ 0 w 659"/>
                <a:gd name="T11" fmla="*/ 857 h 8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9"/>
                <a:gd name="T19" fmla="*/ 0 h 857"/>
                <a:gd name="T20" fmla="*/ 659 w 659"/>
                <a:gd name="T21" fmla="*/ 857 h 8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9" h="857">
                  <a:moveTo>
                    <a:pt x="632" y="0"/>
                  </a:moveTo>
                  <a:cubicBezTo>
                    <a:pt x="625" y="184"/>
                    <a:pt x="659" y="404"/>
                    <a:pt x="520" y="548"/>
                  </a:cubicBezTo>
                  <a:cubicBezTo>
                    <a:pt x="497" y="616"/>
                    <a:pt x="443" y="653"/>
                    <a:pt x="393" y="702"/>
                  </a:cubicBezTo>
                  <a:cubicBezTo>
                    <a:pt x="381" y="714"/>
                    <a:pt x="379" y="735"/>
                    <a:pt x="365" y="744"/>
                  </a:cubicBezTo>
                  <a:cubicBezTo>
                    <a:pt x="320" y="772"/>
                    <a:pt x="211" y="795"/>
                    <a:pt x="155" y="814"/>
                  </a:cubicBezTo>
                  <a:cubicBezTo>
                    <a:pt x="104" y="831"/>
                    <a:pt x="54" y="857"/>
                    <a:pt x="0" y="857"/>
                  </a:cubicBezTo>
                </a:path>
              </a:pathLst>
            </a:custGeom>
            <a:noFill/>
            <a:ln w="7620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Freeform 43"/>
            <p:cNvSpPr>
              <a:spLocks/>
            </p:cNvSpPr>
            <p:nvPr/>
          </p:nvSpPr>
          <p:spPr bwMode="auto">
            <a:xfrm rot="10800000">
              <a:off x="3296" y="1104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Freeform 91"/>
            <p:cNvSpPr>
              <a:spLocks/>
            </p:cNvSpPr>
            <p:nvPr/>
          </p:nvSpPr>
          <p:spPr bwMode="auto">
            <a:xfrm rot="3729866">
              <a:off x="2659" y="1277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96"/>
          <p:cNvGrpSpPr>
            <a:grpSpLocks/>
          </p:cNvGrpSpPr>
          <p:nvPr/>
        </p:nvGrpSpPr>
        <p:grpSpPr bwMode="auto">
          <a:xfrm>
            <a:off x="6607175" y="1981200"/>
            <a:ext cx="1737360" cy="1554480"/>
            <a:chOff x="3767" y="192"/>
            <a:chExt cx="1177" cy="1769"/>
          </a:xfrm>
        </p:grpSpPr>
        <p:grpSp>
          <p:nvGrpSpPr>
            <p:cNvPr id="19" name="Group 28"/>
            <p:cNvGrpSpPr>
              <a:grpSpLocks/>
            </p:cNvGrpSpPr>
            <p:nvPr/>
          </p:nvGrpSpPr>
          <p:grpSpPr bwMode="auto">
            <a:xfrm>
              <a:off x="3928" y="192"/>
              <a:ext cx="968" cy="918"/>
              <a:chOff x="1268" y="1948"/>
              <a:chExt cx="968" cy="918"/>
            </a:xfrm>
          </p:grpSpPr>
          <p:sp>
            <p:nvSpPr>
              <p:cNvPr id="5135" name="AutoShape 29"/>
              <p:cNvSpPr>
                <a:spLocks noChangeArrowheads="1"/>
              </p:cNvSpPr>
              <p:nvPr/>
            </p:nvSpPr>
            <p:spPr bwMode="auto">
              <a:xfrm rot="-5854103">
                <a:off x="1226" y="2152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6" name="AutoShape 30"/>
              <p:cNvSpPr>
                <a:spLocks noChangeArrowheads="1"/>
              </p:cNvSpPr>
              <p:nvPr/>
            </p:nvSpPr>
            <p:spPr bwMode="auto">
              <a:xfrm>
                <a:off x="1424" y="1948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7" name="AutoShape 31"/>
              <p:cNvSpPr>
                <a:spLocks noChangeArrowheads="1"/>
              </p:cNvSpPr>
              <p:nvPr/>
            </p:nvSpPr>
            <p:spPr bwMode="auto">
              <a:xfrm rot="5400000">
                <a:off x="1618" y="2154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8" name="AutoShape 32"/>
              <p:cNvSpPr>
                <a:spLocks noChangeArrowheads="1"/>
              </p:cNvSpPr>
              <p:nvPr/>
            </p:nvSpPr>
            <p:spPr bwMode="auto">
              <a:xfrm rot="10618450">
                <a:off x="1422" y="2290"/>
                <a:ext cx="660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40 w 21600"/>
                  <a:gd name="T13" fmla="*/ 2288 h 21600"/>
                  <a:gd name="T14" fmla="*/ 16560 w 21600"/>
                  <a:gd name="T15" fmla="*/ 13688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9" name="Oval 33"/>
              <p:cNvSpPr>
                <a:spLocks noChangeArrowheads="1"/>
              </p:cNvSpPr>
              <p:nvPr/>
            </p:nvSpPr>
            <p:spPr bwMode="auto">
              <a:xfrm>
                <a:off x="1468" y="2112"/>
                <a:ext cx="576" cy="57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2400" b="1">
                    <a:solidFill>
                      <a:srgbClr val="0000FF"/>
                    </a:solidFill>
                  </a:rPr>
                  <a:t>4802</a:t>
                </a:r>
              </a:p>
            </p:txBody>
          </p:sp>
        </p:grpSp>
        <p:sp>
          <p:nvSpPr>
            <p:cNvPr id="5132" name="Freeform 44"/>
            <p:cNvSpPr>
              <a:spLocks/>
            </p:cNvSpPr>
            <p:nvPr/>
          </p:nvSpPr>
          <p:spPr bwMode="auto">
            <a:xfrm>
              <a:off x="3767" y="1104"/>
              <a:ext cx="659" cy="857"/>
            </a:xfrm>
            <a:custGeom>
              <a:avLst/>
              <a:gdLst>
                <a:gd name="T0" fmla="*/ 632 w 659"/>
                <a:gd name="T1" fmla="*/ 0 h 857"/>
                <a:gd name="T2" fmla="*/ 520 w 659"/>
                <a:gd name="T3" fmla="*/ 548 h 857"/>
                <a:gd name="T4" fmla="*/ 393 w 659"/>
                <a:gd name="T5" fmla="*/ 702 h 857"/>
                <a:gd name="T6" fmla="*/ 365 w 659"/>
                <a:gd name="T7" fmla="*/ 744 h 857"/>
                <a:gd name="T8" fmla="*/ 155 w 659"/>
                <a:gd name="T9" fmla="*/ 814 h 857"/>
                <a:gd name="T10" fmla="*/ 0 w 659"/>
                <a:gd name="T11" fmla="*/ 857 h 8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59"/>
                <a:gd name="T19" fmla="*/ 0 h 857"/>
                <a:gd name="T20" fmla="*/ 659 w 659"/>
                <a:gd name="T21" fmla="*/ 857 h 8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59" h="857">
                  <a:moveTo>
                    <a:pt x="632" y="0"/>
                  </a:moveTo>
                  <a:cubicBezTo>
                    <a:pt x="625" y="184"/>
                    <a:pt x="659" y="404"/>
                    <a:pt x="520" y="548"/>
                  </a:cubicBezTo>
                  <a:cubicBezTo>
                    <a:pt x="497" y="616"/>
                    <a:pt x="443" y="653"/>
                    <a:pt x="393" y="702"/>
                  </a:cubicBezTo>
                  <a:cubicBezTo>
                    <a:pt x="381" y="714"/>
                    <a:pt x="379" y="735"/>
                    <a:pt x="365" y="744"/>
                  </a:cubicBezTo>
                  <a:cubicBezTo>
                    <a:pt x="320" y="772"/>
                    <a:pt x="211" y="795"/>
                    <a:pt x="155" y="814"/>
                  </a:cubicBezTo>
                  <a:cubicBezTo>
                    <a:pt x="104" y="831"/>
                    <a:pt x="54" y="857"/>
                    <a:pt x="0" y="857"/>
                  </a:cubicBezTo>
                </a:path>
              </a:pathLst>
            </a:custGeom>
            <a:noFill/>
            <a:ln w="7620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45"/>
            <p:cNvSpPr>
              <a:spLocks/>
            </p:cNvSpPr>
            <p:nvPr/>
          </p:nvSpPr>
          <p:spPr bwMode="auto">
            <a:xfrm rot="10275824">
              <a:off x="4352" y="1152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92"/>
            <p:cNvSpPr>
              <a:spLocks/>
            </p:cNvSpPr>
            <p:nvPr/>
          </p:nvSpPr>
          <p:spPr bwMode="auto">
            <a:xfrm rot="3729866">
              <a:off x="3763" y="1261"/>
              <a:ext cx="592" cy="342"/>
            </a:xfrm>
            <a:custGeom>
              <a:avLst/>
              <a:gdLst>
                <a:gd name="T0" fmla="*/ 47 w 592"/>
                <a:gd name="T1" fmla="*/ 295 h 342"/>
                <a:gd name="T2" fmla="*/ 132 w 592"/>
                <a:gd name="T3" fmla="*/ 183 h 342"/>
                <a:gd name="T4" fmla="*/ 342 w 592"/>
                <a:gd name="T5" fmla="*/ 0 h 342"/>
                <a:gd name="T6" fmla="*/ 497 w 592"/>
                <a:gd name="T7" fmla="*/ 42 h 342"/>
                <a:gd name="T8" fmla="*/ 539 w 592"/>
                <a:gd name="T9" fmla="*/ 56 h 342"/>
                <a:gd name="T10" fmla="*/ 581 w 592"/>
                <a:gd name="T11" fmla="*/ 42 h 342"/>
                <a:gd name="T12" fmla="*/ 497 w 592"/>
                <a:gd name="T13" fmla="*/ 239 h 342"/>
                <a:gd name="T14" fmla="*/ 384 w 592"/>
                <a:gd name="T15" fmla="*/ 253 h 342"/>
                <a:gd name="T16" fmla="*/ 258 w 592"/>
                <a:gd name="T17" fmla="*/ 295 h 342"/>
                <a:gd name="T18" fmla="*/ 216 w 592"/>
                <a:gd name="T19" fmla="*/ 309 h 342"/>
                <a:gd name="T20" fmla="*/ 174 w 592"/>
                <a:gd name="T21" fmla="*/ 323 h 342"/>
                <a:gd name="T22" fmla="*/ 47 w 592"/>
                <a:gd name="T23" fmla="*/ 295 h 34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2"/>
                <a:gd name="T37" fmla="*/ 0 h 342"/>
                <a:gd name="T38" fmla="*/ 592 w 592"/>
                <a:gd name="T39" fmla="*/ 342 h 34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2" h="342">
                  <a:moveTo>
                    <a:pt x="47" y="295"/>
                  </a:moveTo>
                  <a:cubicBezTo>
                    <a:pt x="110" y="200"/>
                    <a:pt x="79" y="234"/>
                    <a:pt x="132" y="183"/>
                  </a:cubicBezTo>
                  <a:cubicBezTo>
                    <a:pt x="164" y="87"/>
                    <a:pt x="248" y="31"/>
                    <a:pt x="342" y="0"/>
                  </a:cubicBezTo>
                  <a:cubicBezTo>
                    <a:pt x="442" y="20"/>
                    <a:pt x="390" y="6"/>
                    <a:pt x="497" y="42"/>
                  </a:cubicBezTo>
                  <a:cubicBezTo>
                    <a:pt x="511" y="47"/>
                    <a:pt x="539" y="56"/>
                    <a:pt x="539" y="56"/>
                  </a:cubicBezTo>
                  <a:cubicBezTo>
                    <a:pt x="553" y="51"/>
                    <a:pt x="579" y="27"/>
                    <a:pt x="581" y="42"/>
                  </a:cubicBezTo>
                  <a:cubicBezTo>
                    <a:pt x="592" y="118"/>
                    <a:pt x="534" y="184"/>
                    <a:pt x="497" y="239"/>
                  </a:cubicBezTo>
                  <a:cubicBezTo>
                    <a:pt x="476" y="271"/>
                    <a:pt x="422" y="248"/>
                    <a:pt x="384" y="253"/>
                  </a:cubicBezTo>
                  <a:cubicBezTo>
                    <a:pt x="342" y="267"/>
                    <a:pt x="300" y="281"/>
                    <a:pt x="258" y="295"/>
                  </a:cubicBezTo>
                  <a:cubicBezTo>
                    <a:pt x="244" y="300"/>
                    <a:pt x="230" y="304"/>
                    <a:pt x="216" y="309"/>
                  </a:cubicBezTo>
                  <a:cubicBezTo>
                    <a:pt x="202" y="314"/>
                    <a:pt x="174" y="323"/>
                    <a:pt x="174" y="323"/>
                  </a:cubicBezTo>
                  <a:cubicBezTo>
                    <a:pt x="26" y="308"/>
                    <a:pt x="0" y="342"/>
                    <a:pt x="47" y="295"/>
                  </a:cubicBezTo>
                  <a:close/>
                </a:path>
              </a:pathLst>
            </a:cu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271" name="Picture 103" descr="ru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1066800"/>
            <a:ext cx="20796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445880" y="533400"/>
            <a:ext cx="13067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2: 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1429828" y="533400"/>
            <a:ext cx="18467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3048000" y="53340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4208;  </a:t>
            </a:r>
          </a:p>
        </p:txBody>
      </p: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3962400" y="543580"/>
            <a:ext cx="2438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4802;  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4876800" y="533400"/>
            <a:ext cx="205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4280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4082  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838200" y="1219200"/>
            <a:ext cx="381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a/ Theo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endParaRPr lang="en-US" alt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914400" y="3881437"/>
            <a:ext cx="3633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b/ Theo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endParaRPr lang="en-US" alt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3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92 0.13889 C 0.0217 0.17703 0.02153 0.21493 0.02014 0.25329 C 0.01875 0.27825 0.01563 0.28634 -0.01597 0.30182 C -0.02986 0.30853 -0.04149 0.31407 -0.05989 0.31592 C -0.08767 0.32378 -0.12031 0.31962 -0.15 0.31592 C -0.17066 0.31361 -0.19114 0.31269 -0.21198 0.31037 C -0.24305 0.30691 -0.27309 0.29951 -0.30503 0.29605 C -0.35764 0.28149 -0.48923 0.29304 -0.50034 0.29327 C -0.53229 0.29512 -0.56389 0.29859 -0.59583 0.30044 C -0.6217 0.3039 -0.58489 0.29905 -0.62934 0.30321 C -0.65 0.30506 -0.67048 0.30899 -0.69097 0.31176 C -0.70295 0.31338 -0.71354 0.31731 -0.72448 0.32031 C -0.73784 0.32401 -0.75191 0.32724 -0.76597 0.33048 C -0.76909 0.33233 -0.77257 0.33441 -0.77604 0.33603 C -0.77847 0.33718 -0.78211 0.33764 -0.78385 0.33903 C -0.78663 0.34157 -0.78715 0.34481 -0.78906 0.34758 C -0.78958 0.34897 -0.79062 0.35036 -0.79166 0.35174 C -0.79236 0.35336 -0.79375 0.35613 -0.79375 0.35636 C -0.79184 0.36769 -0.79201 0.37116 -0.78385 0.3804 C -0.78489 0.38595 -0.78906 0.39819 -0.78906 0.4049 " pathEditMode="relative" rAng="0" ptsTypes="fffffffffffffffffffA">
                                      <p:cBhvr>
                                        <p:cTn id="65" dur="5000" fill="hold"/>
                                        <p:tgtEl>
                                          <p:spTgt spid="7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800" y="1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/>
      <p:bldP spid="87" grpId="0"/>
      <p:bldP spid="88" grpId="0"/>
      <p:bldP spid="89" grpId="0"/>
      <p:bldP spid="91" grpId="0"/>
      <p:bldP spid="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-457200" y="1066800"/>
            <a:ext cx="77724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vi-VN" sz="4000" b="1" u="sng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2514600" y="1139825"/>
            <a:ext cx="43434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en-US" sz="3600" b="1" i="1" u="sng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0638" y="987425"/>
            <a:ext cx="3573462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30213" y="2593975"/>
            <a:ext cx="647700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04813" y="3240088"/>
            <a:ext cx="6588125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381000" y="3578225"/>
            <a:ext cx="6700838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ố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381000" y="4197350"/>
            <a:ext cx="6748463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7010400" y="22860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en-US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7010400" y="29718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999</a:t>
            </a:r>
            <a:endParaRPr lang="en-US" sz="4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6781800" y="35814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endParaRPr lang="en-US" sz="40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6858000" y="4191000"/>
            <a:ext cx="1371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9999</a:t>
            </a:r>
            <a:endParaRPr lang="en-US" sz="40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7" descr="ABARBLY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7385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0" descr="SONNE0000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304800"/>
            <a:ext cx="16002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1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900"/>
                            </p:stCondLst>
                            <p:childTnLst>
                              <p:par>
                                <p:cTn id="2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8900"/>
                            </p:stCondLst>
                            <p:childTnLst>
                              <p:par>
                                <p:cTn id="3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200" grpId="0"/>
      <p:bldP spid="8201" grpId="0"/>
      <p:bldP spid="8202" grpId="0"/>
      <p:bldP spid="8203" grpId="0"/>
      <p:bldP spid="8204" grpId="0"/>
      <p:bldP spid="8205" grpId="0"/>
      <p:bldP spid="8206" grpId="0"/>
      <p:bldP spid="820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5"/>
          <p:cNvSpPr>
            <a:spLocks noChangeArrowheads="1"/>
          </p:cNvSpPr>
          <p:nvPr/>
        </p:nvSpPr>
        <p:spPr bwMode="auto">
          <a:xfrm>
            <a:off x="0" y="-609600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47"/>
          <p:cNvSpPr>
            <a:spLocks noChangeArrowheads="1"/>
          </p:cNvSpPr>
          <p:nvPr/>
        </p:nvSpPr>
        <p:spPr bwMode="auto">
          <a:xfrm>
            <a:off x="0" y="-609600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Rectangle 49"/>
          <p:cNvSpPr>
            <a:spLocks noChangeArrowheads="1"/>
          </p:cNvSpPr>
          <p:nvPr/>
        </p:nvSpPr>
        <p:spPr bwMode="auto">
          <a:xfrm>
            <a:off x="0" y="-609600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Rectangle 53"/>
          <p:cNvSpPr>
            <a:spLocks noChangeArrowheads="1"/>
          </p:cNvSpPr>
          <p:nvPr/>
        </p:nvSpPr>
        <p:spPr bwMode="auto">
          <a:xfrm>
            <a:off x="0" y="-609600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TextBox 27"/>
          <p:cNvSpPr txBox="1">
            <a:spLocks noChangeArrowheads="1"/>
          </p:cNvSpPr>
          <p:nvPr/>
        </p:nvSpPr>
        <p:spPr bwMode="auto">
          <a:xfrm>
            <a:off x="457200" y="1828800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Bài 4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Trung điểm của đoạn thẳng AB ứng với số nào? 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457200" y="2895600"/>
            <a:ext cx="1143000" cy="228600"/>
            <a:chOff x="1295400" y="3372678"/>
            <a:chExt cx="1143000" cy="228600"/>
          </a:xfrm>
        </p:grpSpPr>
        <p:cxnSp>
          <p:nvCxnSpPr>
            <p:cNvPr id="45" name="Straight Connector 44"/>
            <p:cNvCxnSpPr/>
            <p:nvPr/>
          </p:nvCxnSpPr>
          <p:spPr>
            <a:xfrm rot="5400000">
              <a:off x="1181894" y="3486184"/>
              <a:ext cx="228600" cy="1588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1603375" y="2895600"/>
            <a:ext cx="1143000" cy="228600"/>
            <a:chOff x="1295400" y="3372678"/>
            <a:chExt cx="1143000" cy="228600"/>
          </a:xfrm>
        </p:grpSpPr>
        <p:cxnSp>
          <p:nvCxnSpPr>
            <p:cNvPr id="62" name="Straight Connector 61"/>
            <p:cNvCxnSpPr/>
            <p:nvPr/>
          </p:nvCxnSpPr>
          <p:spPr>
            <a:xfrm rot="5400000">
              <a:off x="1181894" y="3486184"/>
              <a:ext cx="228600" cy="1588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2770188" y="2889250"/>
            <a:ext cx="1143000" cy="228600"/>
            <a:chOff x="1295400" y="3372678"/>
            <a:chExt cx="1143000" cy="228600"/>
          </a:xfrm>
        </p:grpSpPr>
        <p:cxnSp>
          <p:nvCxnSpPr>
            <p:cNvPr id="65" name="Straight Connector 64"/>
            <p:cNvCxnSpPr/>
            <p:nvPr/>
          </p:nvCxnSpPr>
          <p:spPr>
            <a:xfrm rot="5400000">
              <a:off x="1181894" y="3486184"/>
              <a:ext cx="228600" cy="1587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3916363" y="2882900"/>
            <a:ext cx="1143000" cy="228600"/>
            <a:chOff x="1295400" y="3372678"/>
            <a:chExt cx="1143000" cy="228600"/>
          </a:xfrm>
        </p:grpSpPr>
        <p:cxnSp>
          <p:nvCxnSpPr>
            <p:cNvPr id="68" name="Straight Connector 67"/>
            <p:cNvCxnSpPr/>
            <p:nvPr/>
          </p:nvCxnSpPr>
          <p:spPr>
            <a:xfrm rot="5400000">
              <a:off x="1181894" y="3486184"/>
              <a:ext cx="228600" cy="1587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69"/>
          <p:cNvGrpSpPr>
            <a:grpSpLocks/>
          </p:cNvGrpSpPr>
          <p:nvPr/>
        </p:nvGrpSpPr>
        <p:grpSpPr bwMode="auto">
          <a:xfrm>
            <a:off x="5062538" y="2895600"/>
            <a:ext cx="1143000" cy="228600"/>
            <a:chOff x="1295400" y="3372678"/>
            <a:chExt cx="1143000" cy="228600"/>
          </a:xfrm>
        </p:grpSpPr>
        <p:cxnSp>
          <p:nvCxnSpPr>
            <p:cNvPr id="71" name="Straight Connector 70"/>
            <p:cNvCxnSpPr/>
            <p:nvPr/>
          </p:nvCxnSpPr>
          <p:spPr>
            <a:xfrm rot="5400000">
              <a:off x="1181894" y="3486184"/>
              <a:ext cx="228600" cy="1587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6248400" y="2889250"/>
            <a:ext cx="1143000" cy="228600"/>
            <a:chOff x="1295400" y="3372678"/>
            <a:chExt cx="1143000" cy="228600"/>
          </a:xfrm>
        </p:grpSpPr>
        <p:cxnSp>
          <p:nvCxnSpPr>
            <p:cNvPr id="74" name="Straight Connector 73"/>
            <p:cNvCxnSpPr/>
            <p:nvPr/>
          </p:nvCxnSpPr>
          <p:spPr>
            <a:xfrm rot="5400000">
              <a:off x="1181894" y="3486184"/>
              <a:ext cx="228600" cy="1588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1295400" y="3504441"/>
              <a:ext cx="1143000" cy="1587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81" name="Group 87"/>
          <p:cNvGrpSpPr>
            <a:grpSpLocks/>
          </p:cNvGrpSpPr>
          <p:nvPr/>
        </p:nvGrpSpPr>
        <p:grpSpPr bwMode="auto">
          <a:xfrm>
            <a:off x="7370763" y="2916238"/>
            <a:ext cx="1447800" cy="228600"/>
            <a:chOff x="2895600" y="4916556"/>
            <a:chExt cx="1447800" cy="228600"/>
          </a:xfrm>
        </p:grpSpPr>
        <p:cxnSp>
          <p:nvCxnSpPr>
            <p:cNvPr id="80" name="Straight Arrow Connector 79"/>
            <p:cNvCxnSpPr/>
            <p:nvPr/>
          </p:nvCxnSpPr>
          <p:spPr>
            <a:xfrm>
              <a:off x="2895600" y="5029268"/>
              <a:ext cx="1447800" cy="1588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2801144" y="5030062"/>
              <a:ext cx="228600" cy="1587"/>
            </a:xfrm>
            <a:prstGeom prst="line">
              <a:avLst/>
            </a:prstGeom>
            <a:ln w="3810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20" name="TextBox 88"/>
          <p:cNvSpPr txBox="1">
            <a:spLocks noChangeArrowheads="1"/>
          </p:cNvSpPr>
          <p:nvPr/>
        </p:nvSpPr>
        <p:spPr bwMode="auto">
          <a:xfrm>
            <a:off x="268288" y="2422525"/>
            <a:ext cx="381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7183" name="TextBox 89"/>
          <p:cNvSpPr txBox="1">
            <a:spLocks noChangeArrowheads="1"/>
          </p:cNvSpPr>
          <p:nvPr/>
        </p:nvSpPr>
        <p:spPr bwMode="auto">
          <a:xfrm>
            <a:off x="303213" y="3070225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98" name="Oval 97"/>
          <p:cNvSpPr/>
          <p:nvPr/>
        </p:nvSpPr>
        <p:spPr>
          <a:xfrm>
            <a:off x="1233488" y="3227388"/>
            <a:ext cx="762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46" name="Oval 45"/>
          <p:cNvSpPr/>
          <p:nvPr/>
        </p:nvSpPr>
        <p:spPr>
          <a:xfrm>
            <a:off x="2397125" y="3581400"/>
            <a:ext cx="762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47" name="Oval 46"/>
          <p:cNvSpPr/>
          <p:nvPr/>
        </p:nvSpPr>
        <p:spPr>
          <a:xfrm>
            <a:off x="3540125" y="3900488"/>
            <a:ext cx="762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48" name="Oval 47"/>
          <p:cNvSpPr/>
          <p:nvPr/>
        </p:nvSpPr>
        <p:spPr>
          <a:xfrm>
            <a:off x="4689475" y="3581400"/>
            <a:ext cx="762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0000FF"/>
                </a:solidFill>
              </a:rPr>
              <a:t>400</a:t>
            </a:r>
          </a:p>
        </p:txBody>
      </p:sp>
      <p:sp>
        <p:nvSpPr>
          <p:cNvPr id="49" name="Oval 48"/>
          <p:cNvSpPr/>
          <p:nvPr/>
        </p:nvSpPr>
        <p:spPr>
          <a:xfrm>
            <a:off x="5867400" y="3227388"/>
            <a:ext cx="762000" cy="3810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0000FF"/>
                </a:solidFill>
              </a:rPr>
              <a:t>500</a:t>
            </a:r>
          </a:p>
        </p:txBody>
      </p:sp>
      <p:sp>
        <p:nvSpPr>
          <p:cNvPr id="7189" name="TextBox 89"/>
          <p:cNvSpPr txBox="1">
            <a:spLocks noChangeArrowheads="1"/>
          </p:cNvSpPr>
          <p:nvPr/>
        </p:nvSpPr>
        <p:spPr bwMode="auto">
          <a:xfrm>
            <a:off x="7059613" y="3089275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600</a:t>
            </a:r>
          </a:p>
        </p:txBody>
      </p:sp>
      <p:sp>
        <p:nvSpPr>
          <p:cNvPr id="52" name="TextBox 88"/>
          <p:cNvSpPr txBox="1">
            <a:spLocks noChangeArrowheads="1"/>
          </p:cNvSpPr>
          <p:nvPr/>
        </p:nvSpPr>
        <p:spPr bwMode="auto">
          <a:xfrm>
            <a:off x="7189788" y="2438400"/>
            <a:ext cx="3810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cxnSp>
        <p:nvCxnSpPr>
          <p:cNvPr id="61" name="Straight Arrow Connector 60"/>
          <p:cNvCxnSpPr>
            <a:stCxn id="47" idx="0"/>
          </p:cNvCxnSpPr>
          <p:nvPr/>
        </p:nvCxnSpPr>
        <p:spPr>
          <a:xfrm rot="5400000" flipH="1" flipV="1">
            <a:off x="3497263" y="3471862"/>
            <a:ext cx="852488" cy="476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ight Arrow 75">
            <a:hlinkClick r:id="rId2" action="ppaction://hlinksldjump"/>
          </p:cNvPr>
          <p:cNvSpPr/>
          <p:nvPr/>
        </p:nvSpPr>
        <p:spPr>
          <a:xfrm>
            <a:off x="8077200" y="5638800"/>
            <a:ext cx="10668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194" name="Picture 60" descr="Bauernbar">
            <a:hlinkClick r:id="rId3" action="ppaction://hlinksldjump" tooltip="click vao qua 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0198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mph" presetSubtype="0" repeatCount="1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1" presetClass="emph" presetSubtype="0" repeatCount="1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mph" presetSubtype="0" repeatCount="1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0" grpId="0"/>
      <p:bldP spid="47" grpId="0" animBg="1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5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47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Rectangle 49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Text Box 17"/>
          <p:cNvSpPr txBox="1">
            <a:spLocks noChangeArrowheads="1"/>
          </p:cNvSpPr>
          <p:nvPr/>
        </p:nvSpPr>
        <p:spPr bwMode="auto">
          <a:xfrm>
            <a:off x="6000750" y="44989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WordArt 8"/>
          <p:cNvSpPr>
            <a:spLocks noChangeArrowheads="1" noChangeShapeType="1" noTextEdit="1"/>
          </p:cNvSpPr>
          <p:nvPr/>
        </p:nvSpPr>
        <p:spPr bwMode="auto">
          <a:xfrm>
            <a:off x="1447800" y="2209800"/>
            <a:ext cx="7010400" cy="18446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hevron">
              <a:avLst>
                <a:gd name="adj" fmla="val 25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66FF33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TRÒ CHƠI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NGỌN NẾN MAY MẮN</a:t>
            </a:r>
          </a:p>
        </p:txBody>
      </p:sp>
      <p:pic>
        <p:nvPicPr>
          <p:cNvPr id="9" name="Picture 4" descr="animal_colombe_1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43000"/>
            <a:ext cx="127635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animal_colombe_1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050" y="990600"/>
            <a:ext cx="127635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animal_colombe_1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152400"/>
            <a:ext cx="127635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animal_colombe_1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450" y="1114425"/>
            <a:ext cx="127635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animal_colombe_1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228600"/>
            <a:ext cx="1276350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8" descr="465af30fc027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13025" y="4267200"/>
            <a:ext cx="1349375" cy="261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8" descr="465af30fc027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0825" y="4267200"/>
            <a:ext cx="1349375" cy="261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repeatCount="indefinite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5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47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Rectangle 49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Text Box 17"/>
          <p:cNvSpPr txBox="1">
            <a:spLocks noChangeArrowheads="1"/>
          </p:cNvSpPr>
          <p:nvPr/>
        </p:nvSpPr>
        <p:spPr bwMode="auto">
          <a:xfrm>
            <a:off x="6000750" y="44989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Rectangle 44"/>
          <p:cNvSpPr>
            <a:spLocks noChangeArrowheads="1"/>
          </p:cNvSpPr>
          <p:nvPr/>
        </p:nvSpPr>
        <p:spPr bwMode="auto">
          <a:xfrm>
            <a:off x="3381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223" name="AutoShape 4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886200" y="1066800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grpSp>
        <p:nvGrpSpPr>
          <p:cNvPr id="9224" name="Group 2"/>
          <p:cNvGrpSpPr>
            <a:grpSpLocks/>
          </p:cNvGrpSpPr>
          <p:nvPr/>
        </p:nvGrpSpPr>
        <p:grpSpPr bwMode="auto">
          <a:xfrm flipH="1" flipV="1">
            <a:off x="4970463" y="4500563"/>
            <a:ext cx="1943100" cy="1955800"/>
            <a:chOff x="678" y="1432"/>
            <a:chExt cx="1224" cy="1232"/>
          </a:xfrm>
        </p:grpSpPr>
        <p:sp>
          <p:nvSpPr>
            <p:cNvPr id="9264" name="AutoShape 3"/>
            <p:cNvSpPr>
              <a:spLocks noChangeArrowheads="1"/>
            </p:cNvSpPr>
            <p:nvPr/>
          </p:nvSpPr>
          <p:spPr bwMode="gray">
            <a:xfrm>
              <a:off x="688" y="1453"/>
              <a:ext cx="1214" cy="1211"/>
            </a:xfrm>
            <a:prstGeom prst="hexagon">
              <a:avLst>
                <a:gd name="adj" fmla="val 25062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65" name="AutoShape 4"/>
            <p:cNvSpPr>
              <a:spLocks noChangeArrowheads="1"/>
            </p:cNvSpPr>
            <p:nvPr/>
          </p:nvSpPr>
          <p:spPr bwMode="gray">
            <a:xfrm>
              <a:off x="678" y="1432"/>
              <a:ext cx="1214" cy="1211"/>
            </a:xfrm>
            <a:prstGeom prst="hexagon">
              <a:avLst>
                <a:gd name="adj" fmla="val 25062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66" name="AutoShape 5"/>
            <p:cNvSpPr>
              <a:spLocks noChangeArrowheads="1"/>
            </p:cNvSpPr>
            <p:nvPr/>
          </p:nvSpPr>
          <p:spPr bwMode="gray">
            <a:xfrm>
              <a:off x="749" y="1505"/>
              <a:ext cx="1067" cy="1065"/>
            </a:xfrm>
            <a:prstGeom prst="hexagon">
              <a:avLst>
                <a:gd name="adj" fmla="val 25047"/>
                <a:gd name="vf" fmla="val 115470"/>
              </a:avLst>
            </a:prstGeom>
            <a:gradFill rotWithShape="1">
              <a:gsLst>
                <a:gs pos="0">
                  <a:srgbClr val="7262EC"/>
                </a:gs>
                <a:gs pos="100000">
                  <a:srgbClr val="2614AA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9225" name="Group 6"/>
          <p:cNvGrpSpPr>
            <a:grpSpLocks/>
          </p:cNvGrpSpPr>
          <p:nvPr/>
        </p:nvGrpSpPr>
        <p:grpSpPr bwMode="auto">
          <a:xfrm flipH="1" flipV="1">
            <a:off x="3657600" y="4903788"/>
            <a:ext cx="1944688" cy="1954212"/>
            <a:chOff x="-240" y="2046"/>
            <a:chExt cx="1225" cy="1231"/>
          </a:xfrm>
        </p:grpSpPr>
        <p:sp>
          <p:nvSpPr>
            <p:cNvPr id="9261" name="AutoShape 7"/>
            <p:cNvSpPr>
              <a:spLocks noChangeArrowheads="1"/>
            </p:cNvSpPr>
            <p:nvPr/>
          </p:nvSpPr>
          <p:spPr bwMode="gray">
            <a:xfrm>
              <a:off x="-230" y="2067"/>
              <a:ext cx="1215" cy="1210"/>
            </a:xfrm>
            <a:prstGeom prst="hexagon">
              <a:avLst>
                <a:gd name="adj" fmla="val 25103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62" name="AutoShape 8"/>
            <p:cNvSpPr>
              <a:spLocks noChangeArrowheads="1"/>
            </p:cNvSpPr>
            <p:nvPr/>
          </p:nvSpPr>
          <p:spPr bwMode="gray">
            <a:xfrm>
              <a:off x="-240" y="2046"/>
              <a:ext cx="1215" cy="1210"/>
            </a:xfrm>
            <a:prstGeom prst="hexagon">
              <a:avLst>
                <a:gd name="adj" fmla="val 25103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63" name="AutoShape 9"/>
            <p:cNvSpPr>
              <a:spLocks noChangeArrowheads="1"/>
            </p:cNvSpPr>
            <p:nvPr/>
          </p:nvSpPr>
          <p:spPr bwMode="gray">
            <a:xfrm>
              <a:off x="-169" y="2119"/>
              <a:ext cx="1068" cy="1064"/>
            </a:xfrm>
            <a:prstGeom prst="hexagon">
              <a:avLst>
                <a:gd name="adj" fmla="val 25094"/>
                <a:gd name="vf" fmla="val 115470"/>
              </a:avLst>
            </a:prstGeom>
            <a:gradFill rotWithShape="1">
              <a:gsLst>
                <a:gs pos="0">
                  <a:srgbClr val="24B443"/>
                </a:gs>
                <a:gs pos="100000">
                  <a:srgbClr val="115D16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9226" name="Group 10"/>
          <p:cNvGrpSpPr>
            <a:grpSpLocks/>
          </p:cNvGrpSpPr>
          <p:nvPr/>
        </p:nvGrpSpPr>
        <p:grpSpPr bwMode="auto">
          <a:xfrm flipH="1" flipV="1">
            <a:off x="4876800" y="2514600"/>
            <a:ext cx="1944688" cy="1955800"/>
            <a:chOff x="1610" y="2048"/>
            <a:chExt cx="1225" cy="1232"/>
          </a:xfrm>
        </p:grpSpPr>
        <p:sp>
          <p:nvSpPr>
            <p:cNvPr id="9258" name="AutoShape 11"/>
            <p:cNvSpPr>
              <a:spLocks noChangeArrowheads="1"/>
            </p:cNvSpPr>
            <p:nvPr/>
          </p:nvSpPr>
          <p:spPr bwMode="gray">
            <a:xfrm>
              <a:off x="1620" y="2069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59" name="AutoShape 12"/>
            <p:cNvSpPr>
              <a:spLocks noChangeArrowheads="1"/>
            </p:cNvSpPr>
            <p:nvPr/>
          </p:nvSpPr>
          <p:spPr bwMode="gray">
            <a:xfrm>
              <a:off x="1610" y="2048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60" name="AutoShape 13"/>
            <p:cNvSpPr>
              <a:spLocks noChangeArrowheads="1"/>
            </p:cNvSpPr>
            <p:nvPr/>
          </p:nvSpPr>
          <p:spPr bwMode="gray">
            <a:xfrm>
              <a:off x="1681" y="2121"/>
              <a:ext cx="1068" cy="1065"/>
            </a:xfrm>
            <a:prstGeom prst="hexagon">
              <a:avLst>
                <a:gd name="adj" fmla="val 25070"/>
                <a:gd name="vf" fmla="val 115470"/>
              </a:avLst>
            </a:prstGeom>
            <a:gradFill rotWithShape="1">
              <a:gsLst>
                <a:gs pos="0">
                  <a:srgbClr val="6D440E"/>
                </a:gs>
                <a:gs pos="100000">
                  <a:srgbClr val="EC941E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9227" name="Group 14"/>
          <p:cNvGrpSpPr>
            <a:grpSpLocks/>
          </p:cNvGrpSpPr>
          <p:nvPr/>
        </p:nvGrpSpPr>
        <p:grpSpPr bwMode="auto">
          <a:xfrm flipH="1" flipV="1">
            <a:off x="2060575" y="4500563"/>
            <a:ext cx="1944688" cy="1955800"/>
            <a:chOff x="686" y="2656"/>
            <a:chExt cx="1225" cy="1232"/>
          </a:xfrm>
        </p:grpSpPr>
        <p:sp>
          <p:nvSpPr>
            <p:cNvPr id="9255" name="AutoShape 15"/>
            <p:cNvSpPr>
              <a:spLocks noChangeArrowheads="1"/>
            </p:cNvSpPr>
            <p:nvPr/>
          </p:nvSpPr>
          <p:spPr bwMode="gray">
            <a:xfrm>
              <a:off x="696" y="2677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56" name="AutoShape 16"/>
            <p:cNvSpPr>
              <a:spLocks noChangeArrowheads="1"/>
            </p:cNvSpPr>
            <p:nvPr/>
          </p:nvSpPr>
          <p:spPr bwMode="gray">
            <a:xfrm>
              <a:off x="686" y="2656"/>
              <a:ext cx="1215" cy="1211"/>
            </a:xfrm>
            <a:prstGeom prst="hexagon">
              <a:avLst>
                <a:gd name="adj" fmla="val 25083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57" name="AutoShape 17"/>
            <p:cNvSpPr>
              <a:spLocks noChangeArrowheads="1"/>
            </p:cNvSpPr>
            <p:nvPr/>
          </p:nvSpPr>
          <p:spPr bwMode="gray">
            <a:xfrm>
              <a:off x="757" y="2729"/>
              <a:ext cx="1068" cy="1065"/>
            </a:xfrm>
            <a:prstGeom prst="hexagon">
              <a:avLst>
                <a:gd name="adj" fmla="val 25070"/>
                <a:gd name="vf" fmla="val 115470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2F5E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9228" name="Group 19"/>
          <p:cNvGrpSpPr>
            <a:grpSpLocks/>
          </p:cNvGrpSpPr>
          <p:nvPr/>
        </p:nvGrpSpPr>
        <p:grpSpPr bwMode="auto">
          <a:xfrm flipH="1" flipV="1">
            <a:off x="2060575" y="2547938"/>
            <a:ext cx="1943100" cy="1955800"/>
            <a:chOff x="2057" y="862"/>
            <a:chExt cx="1549" cy="1351"/>
          </a:xfrm>
        </p:grpSpPr>
        <p:sp>
          <p:nvSpPr>
            <p:cNvPr id="9252" name="AutoShape 20"/>
            <p:cNvSpPr>
              <a:spLocks noChangeArrowheads="1"/>
            </p:cNvSpPr>
            <p:nvPr/>
          </p:nvSpPr>
          <p:spPr bwMode="gray">
            <a:xfrm>
              <a:off x="2070" y="885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53" name="AutoShape 21"/>
            <p:cNvSpPr>
              <a:spLocks noChangeArrowheads="1"/>
            </p:cNvSpPr>
            <p:nvPr/>
          </p:nvSpPr>
          <p:spPr bwMode="gray">
            <a:xfrm>
              <a:off x="2057" y="862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54" name="AutoShape 22"/>
            <p:cNvSpPr>
              <a:spLocks noChangeArrowheads="1"/>
            </p:cNvSpPr>
            <p:nvPr/>
          </p:nvSpPr>
          <p:spPr bwMode="gray">
            <a:xfrm>
              <a:off x="2147" y="942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7262EC"/>
                </a:gs>
                <a:gs pos="100000">
                  <a:srgbClr val="2614AA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9230" name="Group 35"/>
          <p:cNvGrpSpPr>
            <a:grpSpLocks/>
          </p:cNvGrpSpPr>
          <p:nvPr/>
        </p:nvGrpSpPr>
        <p:grpSpPr bwMode="auto">
          <a:xfrm flipH="1" flipV="1">
            <a:off x="3516313" y="1595438"/>
            <a:ext cx="1944687" cy="1955800"/>
            <a:chOff x="3174" y="2656"/>
            <a:chExt cx="1549" cy="1351"/>
          </a:xfrm>
        </p:grpSpPr>
        <p:sp>
          <p:nvSpPr>
            <p:cNvPr id="9246" name="AutoShape 36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47" name="AutoShape 37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48" name="AutoShape 38"/>
            <p:cNvSpPr>
              <a:spLocks noChangeArrowheads="1"/>
            </p:cNvSpPr>
            <p:nvPr/>
          </p:nvSpPr>
          <p:spPr bwMode="gray">
            <a:xfrm>
              <a:off x="3264" y="2736"/>
              <a:ext cx="1350" cy="1168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rgbClr val="0066CC"/>
                </a:gs>
                <a:gs pos="100000">
                  <a:srgbClr val="002F5E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pic>
        <p:nvPicPr>
          <p:cNvPr id="9231" name="Picture 39" descr="birthday_cupcake_1_mc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1981200"/>
            <a:ext cx="952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2" name="Picture 40" descr="birthday_cupcake_2_mc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84450" y="2867025"/>
            <a:ext cx="952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3" name="Picture 41" descr="birthday_cupcake_3_mc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57825" y="2722563"/>
            <a:ext cx="952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4" name="Picture 42" descr="birthday_cupcake_4_mc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480050" y="4833938"/>
            <a:ext cx="952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5" name="Picture 43" descr="birthday_cupcake_5_mc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84450" y="4757738"/>
            <a:ext cx="952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6" name="Rectangle 44"/>
          <p:cNvSpPr>
            <a:spLocks noChangeArrowheads="1"/>
          </p:cNvSpPr>
          <p:nvPr/>
        </p:nvSpPr>
        <p:spPr bwMode="auto">
          <a:xfrm>
            <a:off x="3308350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237" name="AutoShape 46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2127250" y="2624138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238" name="AutoShape 50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5022850" y="4605338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239" name="AutoShape 5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2127250" y="4529138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240" name="AutoShape 5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876800" y="2667000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pic>
        <p:nvPicPr>
          <p:cNvPr id="9241" name="Picture 55" descr="birthday_cupcake_6_mc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962400" y="5029200"/>
            <a:ext cx="952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43" name="AutoShape 5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3622675" y="4953000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245" name="AutoShape 46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3505200" y="1676400"/>
            <a:ext cx="1863725" cy="1844675"/>
          </a:xfrm>
          <a:prstGeom prst="hexagon">
            <a:avLst>
              <a:gd name="adj" fmla="val 25258"/>
              <a:gd name="vf" fmla="val 115470"/>
            </a:avLst>
          </a:prstGeom>
          <a:solidFill>
            <a:srgbClr val="FFFFFF">
              <a:alpha val="4901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5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47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4" name="Rectangle 49"/>
          <p:cNvSpPr>
            <a:spLocks noChangeArrowheads="1"/>
          </p:cNvSpPr>
          <p:nvPr/>
        </p:nvSpPr>
        <p:spPr bwMode="auto">
          <a:xfrm>
            <a:off x="-990600" y="2127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Text Box 17"/>
          <p:cNvSpPr txBox="1">
            <a:spLocks noChangeArrowheads="1"/>
          </p:cNvSpPr>
          <p:nvPr/>
        </p:nvSpPr>
        <p:spPr bwMode="auto">
          <a:xfrm>
            <a:off x="6000750" y="449897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6" name="Rectangle 44"/>
          <p:cNvSpPr>
            <a:spLocks noChangeArrowheads="1"/>
          </p:cNvSpPr>
          <p:nvPr/>
        </p:nvSpPr>
        <p:spPr bwMode="auto">
          <a:xfrm>
            <a:off x="3381375" y="5138738"/>
            <a:ext cx="5334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grpSp>
        <p:nvGrpSpPr>
          <p:cNvPr id="10247" name="Group 2"/>
          <p:cNvGrpSpPr>
            <a:grpSpLocks/>
          </p:cNvGrpSpPr>
          <p:nvPr/>
        </p:nvGrpSpPr>
        <p:grpSpPr bwMode="auto">
          <a:xfrm>
            <a:off x="1676400" y="2743200"/>
            <a:ext cx="5638800" cy="2667000"/>
            <a:chOff x="0" y="480"/>
            <a:chExt cx="2640" cy="1680"/>
          </a:xfrm>
        </p:grpSpPr>
        <p:grpSp>
          <p:nvGrpSpPr>
            <p:cNvPr id="10256" name="Group 3"/>
            <p:cNvGrpSpPr>
              <a:grpSpLocks/>
            </p:cNvGrpSpPr>
            <p:nvPr/>
          </p:nvGrpSpPr>
          <p:grpSpPr bwMode="auto">
            <a:xfrm flipH="1" flipV="1">
              <a:off x="0" y="480"/>
              <a:ext cx="2640" cy="1680"/>
              <a:chOff x="-240" y="2046"/>
              <a:chExt cx="1225" cy="1231"/>
            </a:xfrm>
          </p:grpSpPr>
          <p:sp>
            <p:nvSpPr>
              <p:cNvPr id="10258" name="AutoShape 4"/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259" name="AutoShape 5"/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260" name="AutoShape 6"/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0257" name="WordArt 7"/>
            <p:cNvSpPr>
              <a:spLocks noChangeArrowheads="1" noChangeShapeType="1" noTextEdit="1"/>
            </p:cNvSpPr>
            <p:nvPr/>
          </p:nvSpPr>
          <p:spPr bwMode="auto">
            <a:xfrm>
              <a:off x="447" y="1152"/>
              <a:ext cx="1868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5769 &lt; 5796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676400" y="2743200"/>
            <a:ext cx="5638800" cy="2667000"/>
            <a:chOff x="1632" y="2256"/>
            <a:chExt cx="2640" cy="1680"/>
          </a:xfrm>
        </p:grpSpPr>
        <p:grpSp>
          <p:nvGrpSpPr>
            <p:cNvPr id="10251" name="Group 10"/>
            <p:cNvGrpSpPr>
              <a:grpSpLocks/>
            </p:cNvGrpSpPr>
            <p:nvPr/>
          </p:nvGrpSpPr>
          <p:grpSpPr bwMode="auto">
            <a:xfrm flipH="1" flipV="1">
              <a:off x="1632" y="2256"/>
              <a:ext cx="2640" cy="1680"/>
              <a:chOff x="-240" y="2046"/>
              <a:chExt cx="1225" cy="1231"/>
            </a:xfrm>
          </p:grpSpPr>
          <p:sp>
            <p:nvSpPr>
              <p:cNvPr id="10253" name="AutoShape 11"/>
              <p:cNvSpPr>
                <a:spLocks noChangeArrowheads="1"/>
              </p:cNvSpPr>
              <p:nvPr/>
            </p:nvSpPr>
            <p:spPr bwMode="gray">
              <a:xfrm>
                <a:off x="-230" y="2067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solidFill>
                <a:srgbClr val="80808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254" name="AutoShape 12"/>
              <p:cNvSpPr>
                <a:spLocks noChangeArrowheads="1"/>
              </p:cNvSpPr>
              <p:nvPr/>
            </p:nvSpPr>
            <p:spPr bwMode="gray">
              <a:xfrm>
                <a:off x="-240" y="2046"/>
                <a:ext cx="1215" cy="1210"/>
              </a:xfrm>
              <a:prstGeom prst="hexagon">
                <a:avLst>
                  <a:gd name="adj" fmla="val 25103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500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0">
                    <a:srgbClr val="E6E6E6"/>
                  </a:gs>
                  <a:gs pos="66000">
                    <a:srgbClr val="7D8496"/>
                  </a:gs>
                  <a:gs pos="73500">
                    <a:srgbClr val="E6E6E6"/>
                  </a:gs>
                  <a:gs pos="92500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  <p:sp>
            <p:nvSpPr>
              <p:cNvPr id="10255" name="AutoShape 13"/>
              <p:cNvSpPr>
                <a:spLocks noChangeArrowheads="1"/>
              </p:cNvSpPr>
              <p:nvPr/>
            </p:nvSpPr>
            <p:spPr bwMode="gray">
              <a:xfrm>
                <a:off x="-169" y="2119"/>
                <a:ext cx="1068" cy="1064"/>
              </a:xfrm>
              <a:prstGeom prst="hexagon">
                <a:avLst>
                  <a:gd name="adj" fmla="val 25094"/>
                  <a:gd name="vf" fmla="val 115470"/>
                </a:avLst>
              </a:prstGeom>
              <a:gradFill rotWithShape="1">
                <a:gsLst>
                  <a:gs pos="0">
                    <a:srgbClr val="24B443"/>
                  </a:gs>
                  <a:gs pos="100000">
                    <a:srgbClr val="115D16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altLang="en-US"/>
              </a:p>
            </p:txBody>
          </p:sp>
        </p:grpSp>
        <p:sp>
          <p:nvSpPr>
            <p:cNvPr id="10252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2011" y="2976"/>
              <a:ext cx="1872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5769 … 5796</a:t>
              </a:r>
            </a:p>
          </p:txBody>
        </p:sp>
      </p:grpSp>
      <p:pic>
        <p:nvPicPr>
          <p:cNvPr id="10249" name="Picture 15" descr="birthday_cupcake_1_mc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1143000"/>
            <a:ext cx="952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" name="Smiley Face 68">
            <a:hlinkClick r:id="rId4" action="ppaction://hlinksldjump"/>
          </p:cNvPr>
          <p:cNvSpPr/>
          <p:nvPr/>
        </p:nvSpPr>
        <p:spPr>
          <a:xfrm>
            <a:off x="7848600" y="5791200"/>
            <a:ext cx="914400" cy="838200"/>
          </a:xfrm>
          <a:prstGeom prst="smileyFace">
            <a:avLst/>
          </a:prstGeom>
          <a:solidFill>
            <a:srgbClr val="0000FF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1817</TotalTime>
  <Words>349</Words>
  <Application>Microsoft Office PowerPoint</Application>
  <PresentationFormat>On-screen Show (4:3)</PresentationFormat>
  <Paragraphs>111</Paragraphs>
  <Slides>15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HDC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A.Nam</dc:creator>
  <cp:lastModifiedBy>SKY</cp:lastModifiedBy>
  <cp:revision>128</cp:revision>
  <dcterms:created xsi:type="dcterms:W3CDTF">2006-12-11T05:35:20Z</dcterms:created>
  <dcterms:modified xsi:type="dcterms:W3CDTF">2021-03-02T06:10:52Z</dcterms:modified>
</cp:coreProperties>
</file>