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8"/>
  </p:notesMasterIdLst>
  <p:sldIdLst>
    <p:sldId id="262" r:id="rId2"/>
    <p:sldId id="269" r:id="rId3"/>
    <p:sldId id="285" r:id="rId4"/>
    <p:sldId id="271" r:id="rId5"/>
    <p:sldId id="284" r:id="rId6"/>
    <p:sldId id="27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FF"/>
    <a:srgbClr val="CC0000"/>
    <a:srgbClr val="CC3300"/>
    <a:srgbClr val="FFCCFF"/>
    <a:srgbClr val="FFCCCC"/>
    <a:srgbClr val="95FB7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Nhấn mạnh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2" autoAdjust="0"/>
    <p:restoredTop sz="94673" autoAdjust="0"/>
  </p:normalViewPr>
  <p:slideViewPr>
    <p:cSldViewPr>
      <p:cViewPr>
        <p:scale>
          <a:sx n="75" d="100"/>
          <a:sy n="75" d="100"/>
        </p:scale>
        <p:origin x="-1734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5E90F-6DC9-4E16-AA3C-35F47F22F068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4" name="Chỗ dành sẵn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C10CD8-A98B-4C1F-8BB0-6B68500681CB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8462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33EED-1760-4CB1-99C4-99E6024E46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14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FADB1-A77E-4301-A1DD-737BFAF6C8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26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9ACC8-103C-4FE1-8C6D-CC4FABB49B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8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80C36-499E-4EFC-AEEC-9F35B0613E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7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56BB1-49A6-4856-B19C-AF1AA2F9E8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30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3DBA8-36DD-4814-9700-4CB0DDE41E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0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20900-3EE0-4737-A484-D8FBC399AD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60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21716-EC2C-4F1C-B359-DC23985B23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15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808C9-2FFB-4B42-91D0-58D8BD6595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0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B4F41-425D-42DF-8A16-98A0AD385D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04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6CB7C-AABE-4E75-BC23-55AD8189AD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34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72B32-95C1-4DD1-8324-40057A1CBF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23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-533400" y="838200"/>
            <a:ext cx="96774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solidFill>
                  <a:srgbClr val="9900CC"/>
                </a:solidFill>
                <a:latin typeface=".VnTime" pitchFamily="34" charset="0"/>
                <a:cs typeface="Arial" charset="0"/>
              </a:rPr>
              <a:t>       </a:t>
            </a:r>
            <a:endParaRPr lang="en-US" sz="4400">
              <a:solidFill>
                <a:srgbClr val="9900CC"/>
              </a:solidFill>
              <a:latin typeface=".VnTime" pitchFamily="34" charset="0"/>
              <a:cs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4000">
                <a:latin typeface=".VnTime" pitchFamily="34" charset="0"/>
                <a:cs typeface="Arial" charset="0"/>
              </a:rPr>
              <a:t>                       </a:t>
            </a:r>
            <a:endParaRPr lang="en-US" sz="4800">
              <a:solidFill>
                <a:srgbClr val="0000FF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124075" y="3275013"/>
            <a:ext cx="5327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Tahoma" pitchFamily="34" charset="0"/>
              <a:cs typeface="Arial" charset="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066800" y="2454275"/>
            <a:ext cx="76200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84848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4                                 24693 :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5000" y="762000"/>
            <a:ext cx="48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09600" y="1107669"/>
            <a:ext cx="2362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12 485 : 3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3302000" y="1046113"/>
            <a:ext cx="5829300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3278188" y="2266900"/>
            <a:ext cx="5815012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6" name="Text Box 30"/>
          <p:cNvSpPr txBox="1">
            <a:spLocks noChangeArrowheads="1"/>
          </p:cNvSpPr>
          <p:nvPr/>
        </p:nvSpPr>
        <p:spPr bwMode="auto">
          <a:xfrm>
            <a:off x="2803525" y="3489742"/>
            <a:ext cx="6505575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3455673" y="4760893"/>
            <a:ext cx="54340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 </a:t>
            </a:r>
            <a:br>
              <a:rPr lang="en-US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6349" y="4949994"/>
            <a:ext cx="39243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12 485 : 3 =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4161(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9499" name="Text Box 43"/>
          <p:cNvSpPr txBox="1">
            <a:spLocks noChangeArrowheads="1"/>
          </p:cNvSpPr>
          <p:nvPr/>
        </p:nvSpPr>
        <p:spPr bwMode="auto">
          <a:xfrm>
            <a:off x="1828800" y="2307819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857250" y="2245906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1066800" y="2255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2057400" y="2303056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1295400" y="2636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1066800" y="2636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505" name="Text Box 49"/>
          <p:cNvSpPr txBox="1">
            <a:spLocks noChangeArrowheads="1"/>
          </p:cNvSpPr>
          <p:nvPr/>
        </p:nvSpPr>
        <p:spPr bwMode="auto">
          <a:xfrm>
            <a:off x="2257425" y="2307819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9506" name="Text Box 50"/>
          <p:cNvSpPr txBox="1">
            <a:spLocks noChangeArrowheads="1"/>
          </p:cNvSpPr>
          <p:nvPr/>
        </p:nvSpPr>
        <p:spPr bwMode="auto">
          <a:xfrm>
            <a:off x="1295400" y="3017431"/>
            <a:ext cx="381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9507" name="Text Box 51"/>
          <p:cNvSpPr txBox="1">
            <a:spLocks noChangeArrowheads="1"/>
          </p:cNvSpPr>
          <p:nvPr/>
        </p:nvSpPr>
        <p:spPr bwMode="auto">
          <a:xfrm>
            <a:off x="1524000" y="3017431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9508" name="Text Box 52"/>
          <p:cNvSpPr txBox="1">
            <a:spLocks noChangeArrowheads="1"/>
          </p:cNvSpPr>
          <p:nvPr/>
        </p:nvSpPr>
        <p:spPr bwMode="auto">
          <a:xfrm>
            <a:off x="1524000" y="3379381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2490788" y="2303056"/>
            <a:ext cx="304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pSp>
        <p:nvGrpSpPr>
          <p:cNvPr id="19510" name="Group 54"/>
          <p:cNvGrpSpPr>
            <a:grpSpLocks/>
          </p:cNvGrpSpPr>
          <p:nvPr/>
        </p:nvGrpSpPr>
        <p:grpSpPr bwMode="auto">
          <a:xfrm>
            <a:off x="685800" y="1788706"/>
            <a:ext cx="2438400" cy="1219200"/>
            <a:chOff x="432" y="1875"/>
            <a:chExt cx="1536" cy="768"/>
          </a:xfrm>
        </p:grpSpPr>
        <p:sp>
          <p:nvSpPr>
            <p:cNvPr id="19511" name="Text Box 55"/>
            <p:cNvSpPr txBox="1">
              <a:spLocks noChangeArrowheads="1"/>
            </p:cNvSpPr>
            <p:nvPr/>
          </p:nvSpPr>
          <p:spPr bwMode="auto">
            <a:xfrm>
              <a:off x="432" y="1920"/>
              <a:ext cx="148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12 485     3</a:t>
              </a:r>
            </a:p>
          </p:txBody>
        </p:sp>
        <p:grpSp>
          <p:nvGrpSpPr>
            <p:cNvPr id="19512" name="Group 56"/>
            <p:cNvGrpSpPr>
              <a:grpSpLocks/>
            </p:cNvGrpSpPr>
            <p:nvPr/>
          </p:nvGrpSpPr>
          <p:grpSpPr bwMode="auto">
            <a:xfrm>
              <a:off x="1152" y="1875"/>
              <a:ext cx="816" cy="768"/>
              <a:chOff x="1104" y="1920"/>
              <a:chExt cx="816" cy="768"/>
            </a:xfrm>
          </p:grpSpPr>
          <p:sp>
            <p:nvSpPr>
              <p:cNvPr id="19513" name="Line 57"/>
              <p:cNvSpPr>
                <a:spLocks noChangeShapeType="1"/>
              </p:cNvSpPr>
              <p:nvPr/>
            </p:nvSpPr>
            <p:spPr bwMode="auto">
              <a:xfrm>
                <a:off x="1104" y="1920"/>
                <a:ext cx="0" cy="7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9514" name="Line 58"/>
              <p:cNvSpPr>
                <a:spLocks noChangeShapeType="1"/>
              </p:cNvSpPr>
              <p:nvPr/>
            </p:nvSpPr>
            <p:spPr bwMode="auto">
              <a:xfrm>
                <a:off x="1104" y="2256"/>
                <a:ext cx="81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 sz="280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94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9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9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9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9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94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19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9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276225" y="551657"/>
            <a:ext cx="1981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600" b="1" u="sng">
                <a:latin typeface="Times New Roman" pitchFamily="18" charset="0"/>
                <a:cs typeface="Times New Roman" pitchFamily="18" charset="0"/>
              </a:rPr>
              <a:t>Bài 1:</a:t>
            </a:r>
            <a:r>
              <a:rPr lang="en-US" sz="2600" b="1">
                <a:latin typeface="Times New Roman" pitchFamily="18" charset="0"/>
                <a:cs typeface="Times New Roman" pitchFamily="18" charset="0"/>
              </a:rPr>
              <a:t> Tính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733425" y="1023145"/>
            <a:ext cx="1295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14 729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028825" y="1008857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2028825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2133600" y="1023145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2043113" y="1618457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7364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809625" y="1618457"/>
            <a:ext cx="1524000" cy="244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07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09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3400425" y="1037432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16 538</a:t>
            </a:r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>
            <a:off x="7515225" y="1008857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>
            <a:off x="4695825" y="1023145"/>
            <a:ext cx="0" cy="15240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>
            <a:off x="7515225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>
            <a:off x="4681538" y="1542257"/>
            <a:ext cx="8382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4833938" y="1023145"/>
            <a:ext cx="533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620000" y="1008857"/>
            <a:ext cx="45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5638800" y="1037432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25 295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3581400" y="1632745"/>
            <a:ext cx="1295400" cy="24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33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38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2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4695825" y="1556545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2756</a:t>
            </a:r>
          </a:p>
        </p:txBody>
      </p:sp>
      <p:sp>
        <p:nvSpPr>
          <p:cNvPr id="20504" name="Text Box 24"/>
          <p:cNvSpPr txBox="1">
            <a:spLocks noChangeArrowheads="1"/>
          </p:cNvSpPr>
          <p:nvPr/>
        </p:nvSpPr>
        <p:spPr bwMode="auto">
          <a:xfrm>
            <a:off x="7529513" y="1604170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6323</a:t>
            </a:r>
          </a:p>
        </p:txBody>
      </p:sp>
      <p:sp>
        <p:nvSpPr>
          <p:cNvPr id="20505" name="Text Box 25"/>
          <p:cNvSpPr txBox="1">
            <a:spLocks noChangeArrowheads="1"/>
          </p:cNvSpPr>
          <p:nvPr/>
        </p:nvSpPr>
        <p:spPr bwMode="auto">
          <a:xfrm>
            <a:off x="5410200" y="1632745"/>
            <a:ext cx="1295400" cy="2443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09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15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3</a:t>
            </a:r>
          </a:p>
        </p:txBody>
      </p:sp>
      <p:sp>
        <p:nvSpPr>
          <p:cNvPr id="20515" name="Text Box 35"/>
          <p:cNvSpPr txBox="1">
            <a:spLocks noChangeArrowheads="1"/>
          </p:cNvSpPr>
          <p:nvPr/>
        </p:nvSpPr>
        <p:spPr bwMode="auto">
          <a:xfrm>
            <a:off x="1525588" y="3537745"/>
            <a:ext cx="33813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0516" name="Text Box 36"/>
          <p:cNvSpPr txBox="1">
            <a:spLocks noChangeArrowheads="1"/>
          </p:cNvSpPr>
          <p:nvPr/>
        </p:nvSpPr>
        <p:spPr bwMode="auto">
          <a:xfrm>
            <a:off x="4203700" y="3552032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7043738" y="3552032"/>
            <a:ext cx="381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123825" y="4183856"/>
            <a:ext cx="2895600" cy="40011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CC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14729:</a:t>
            </a:r>
            <a:r>
              <a:rPr lang="en-US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 =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7364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1)</a:t>
            </a:r>
          </a:p>
        </p:txBody>
      </p:sp>
      <p:sp>
        <p:nvSpPr>
          <p:cNvPr id="20519" name="Text Box 39"/>
          <p:cNvSpPr txBox="1">
            <a:spLocks noChangeArrowheads="1"/>
          </p:cNvSpPr>
          <p:nvPr/>
        </p:nvSpPr>
        <p:spPr bwMode="auto">
          <a:xfrm>
            <a:off x="3171825" y="4193382"/>
            <a:ext cx="2819400" cy="40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16538:6 = 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2756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(dư2)</a:t>
            </a:r>
          </a:p>
        </p:txBody>
      </p:sp>
      <p:sp>
        <p:nvSpPr>
          <p:cNvPr id="20520" name="Text Box 40"/>
          <p:cNvSpPr txBox="1">
            <a:spLocks noChangeArrowheads="1"/>
          </p:cNvSpPr>
          <p:nvPr/>
        </p:nvSpPr>
        <p:spPr bwMode="auto">
          <a:xfrm>
            <a:off x="6143625" y="4183857"/>
            <a:ext cx="2743200" cy="4064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50000">
                <a:srgbClr val="CCFFFF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  <a:cs typeface="Times New Roman" pitchFamily="18" charset="0"/>
              </a:rPr>
              <a:t>25295:4 =</a:t>
            </a: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6323</a:t>
            </a:r>
            <a:r>
              <a:rPr lang="en-US" sz="2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(dư3)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1" grpId="0"/>
      <p:bldP spid="20502" grpId="0"/>
      <p:bldP spid="20503" grpId="0"/>
      <p:bldP spid="20504" grpId="0"/>
      <p:bldP spid="20505" grpId="0"/>
      <p:bldP spid="20515" grpId="0"/>
      <p:bldP spid="20516" grpId="0"/>
      <p:bldP spid="20517" grpId="0"/>
      <p:bldP spid="20518" grpId="0" animBg="1"/>
      <p:bldP spid="20519" grpId="0" animBg="1"/>
      <p:bldP spid="205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17463" y="252413"/>
            <a:ext cx="1027845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6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u="sng" dirty="0">
                <a:latin typeface="Times New Roman" pitchFamily="18" charset="0"/>
                <a:cs typeface="Times New Roman" pitchFamily="18" charset="0"/>
              </a:rPr>
              <a:t>2:</a:t>
            </a:r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1143000" y="2286000"/>
            <a:ext cx="7010400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: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10 250m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: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3m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… 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hangingPunct="1"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0" y="279400"/>
            <a:ext cx="923766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10 250m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3m.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3" name="Đường kết nối Thẳng 2"/>
          <p:cNvCxnSpPr/>
          <p:nvPr/>
        </p:nvCxnSpPr>
        <p:spPr>
          <a:xfrm>
            <a:off x="1447800" y="744856"/>
            <a:ext cx="2590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5207000" y="778512"/>
            <a:ext cx="3200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Đường kết nối Thẳng 14"/>
          <p:cNvCxnSpPr/>
          <p:nvPr/>
        </p:nvCxnSpPr>
        <p:spPr>
          <a:xfrm>
            <a:off x="163085" y="1257300"/>
            <a:ext cx="431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1693069" y="1257300"/>
            <a:ext cx="64603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Đường kết nối Thẳng 19"/>
          <p:cNvCxnSpPr/>
          <p:nvPr/>
        </p:nvCxnSpPr>
        <p:spPr>
          <a:xfrm>
            <a:off x="1667669" y="1747460"/>
            <a:ext cx="18883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21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25" grpId="0"/>
      <p:bldP spid="21520" grpId="0"/>
      <p:bldP spid="215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3619499" y="746631"/>
            <a:ext cx="175260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04800" y="2971800"/>
            <a:ext cx="8763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3416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447800" y="1676400"/>
            <a:ext cx="2362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:        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1600200" y="2273875"/>
            <a:ext cx="4419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10250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3 = 3416 (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dư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200400" y="4191000"/>
            <a:ext cx="4876801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: 3416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quần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i="1" dirty="0" err="1" smtClean="0">
                <a:latin typeface="Times New Roman" pitchFamily="18" charset="0"/>
                <a:cs typeface="Times New Roman" pitchFamily="18" charset="0"/>
              </a:rPr>
              <a:t>thừa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2m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923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300"/>
                            </p:stCondLst>
                            <p:childTnLst>
                              <p:par>
                                <p:cTn id="32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700"/>
                            </p:stCondLst>
                            <p:childTnLst>
                              <p:par>
                                <p:cTn id="4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 tmFilter="0,0; .5, 1; 1, 1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Bảng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719167"/>
              </p:ext>
            </p:extLst>
          </p:nvPr>
        </p:nvGraphicFramePr>
        <p:xfrm>
          <a:off x="317500" y="1669107"/>
          <a:ext cx="8445500" cy="2445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1375"/>
                <a:gridCol w="2111375"/>
                <a:gridCol w="2111375"/>
                <a:gridCol w="2111375"/>
              </a:tblGrid>
              <a:tr h="815231"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5231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815231"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447800" y="884565"/>
            <a:ext cx="762000" cy="528637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879802"/>
            <a:ext cx="1295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209800" y="894090"/>
            <a:ext cx="45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685800" y="1794202"/>
            <a:ext cx="198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2851815" y="1794201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chia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813300" y="1794200"/>
            <a:ext cx="1828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Thương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7161213" y="1794202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990600" y="2556202"/>
            <a:ext cx="1172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15 725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990600" y="3394402"/>
            <a:ext cx="11721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33 272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3315827" y="34706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3315827" y="25562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5029200" y="2556202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5241</a:t>
            </a:r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5029200" y="3470602"/>
            <a:ext cx="9028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8318</a:t>
            </a:r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7464426" y="2480002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31778" name="Rectangle 34"/>
          <p:cNvSpPr>
            <a:spLocks noChangeArrowheads="1"/>
          </p:cNvSpPr>
          <p:nvPr/>
        </p:nvSpPr>
        <p:spPr bwMode="auto">
          <a:xfrm>
            <a:off x="7464426" y="3484890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6" dur="500" fill="hold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nimBg="1"/>
      <p:bldP spid="31749" grpId="0"/>
      <p:bldP spid="31750" grpId="0"/>
      <p:bldP spid="31764" grpId="0"/>
      <p:bldP spid="31765" grpId="0"/>
      <p:bldP spid="31766" grpId="0"/>
      <p:bldP spid="31767" grpId="0"/>
      <p:bldP spid="31768" grpId="0"/>
      <p:bldP spid="31769" grpId="0"/>
      <p:bldP spid="31772" grpId="0"/>
      <p:bldP spid="31773" grpId="0"/>
      <p:bldP spid="31774" grpId="0"/>
      <p:bldP spid="31775" grpId="0"/>
      <p:bldP spid="31777" grpId="0"/>
      <p:bldP spid="31777" grpId="1"/>
      <p:bldP spid="31778" grpId="0"/>
      <p:bldP spid="31778" grpId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1223</TotalTime>
  <Words>319</Words>
  <Application>Microsoft Office PowerPoint</Application>
  <PresentationFormat>On-screen Show (4:3)</PresentationFormat>
  <Paragraphs>80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254 Tran Hung Dao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PHATLOCPC</dc:creator>
  <cp:lastModifiedBy>SKY</cp:lastModifiedBy>
  <cp:revision>153</cp:revision>
  <dcterms:created xsi:type="dcterms:W3CDTF">2005-12-31T17:21:59Z</dcterms:created>
  <dcterms:modified xsi:type="dcterms:W3CDTF">2021-03-02T08:47:37Z</dcterms:modified>
</cp:coreProperties>
</file>