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32837"/>
          </a:xfrm>
        </p:spPr>
        <p:txBody>
          <a:bodyPr wrap="none" lIns="1828800">
            <a:no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200  </a:t>
            </a:r>
            <a:r>
              <a:rPr lang="en-US" b="1" dirty="0" smtClean="0">
                <a:latin typeface="+mj-lt"/>
                <a:cs typeface="Times New Roman" pitchFamily="18" charset="0"/>
              </a:rPr>
              <a:t>x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       =  ?</a:t>
            </a: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 2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b="1" dirty="0" smtClean="0">
                <a:latin typeface="+mj-lt"/>
                <a:cs typeface="Times New Roman" pitchFamily="18" charset="0"/>
              </a:rPr>
              <a:t>  x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       =  6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         200  </a:t>
            </a:r>
            <a:r>
              <a:rPr lang="en-US" b="1" dirty="0" smtClean="0">
                <a:latin typeface="+mj-lt"/>
                <a:cs typeface="Times New Roman" pitchFamily="18" charset="0"/>
              </a:rPr>
              <a:t>x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3      =  600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346" y="800017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418464"/>
            <a:ext cx="8458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200  </a:t>
            </a:r>
            <a:r>
              <a:rPr lang="en-US" sz="2600" b="1" dirty="0">
                <a:latin typeface="+mj-lt"/>
                <a:cs typeface="Times New Roman" pitchFamily="18" charset="0"/>
              </a:rPr>
              <a:t>x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=                                             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300  </a:t>
            </a:r>
            <a:r>
              <a:rPr lang="en-US" sz="2600" b="1" dirty="0" smtClean="0">
                <a:latin typeface="+mj-lt"/>
                <a:cs typeface="Times New Roman" pitchFamily="18" charset="0"/>
              </a:rPr>
              <a:t>x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200  </a:t>
            </a:r>
            <a:r>
              <a:rPr lang="en-US" sz="2600" b="1" dirty="0">
                <a:latin typeface="+mj-lt"/>
                <a:cs typeface="Times New Roman" pitchFamily="18" charset="0"/>
              </a:rPr>
              <a:t>x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4   =                                               400  </a:t>
            </a:r>
            <a:r>
              <a:rPr lang="en-US" sz="2600" b="1" dirty="0" smtClean="0">
                <a:latin typeface="+mj-lt"/>
                <a:cs typeface="Times New Roman" pitchFamily="18" charset="0"/>
              </a:rPr>
              <a:t>x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+mj-lt"/>
                <a:cs typeface="Times New Roman" pitchFamily="18" charset="0"/>
              </a:rPr>
              <a:t>x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 5  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=                                             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500  </a:t>
            </a:r>
            <a:r>
              <a:rPr lang="en-US" sz="2600" b="1" dirty="0">
                <a:latin typeface="+mj-lt"/>
                <a:cs typeface="Times New Roman" pitchFamily="18" charset="0"/>
              </a:rPr>
              <a:t>x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1  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3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71468" y="3819392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561464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500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57404" y="4567324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500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91400" y="4172256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800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11328" y="3777188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71468" y="4200392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800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  <p:bldP spid="12" grpId="0" build="allAtOnce"/>
      <p:bldP spid="13" grpId="0" build="p"/>
      <p:bldP spid="14" grpId="0" build="p"/>
      <p:bldP spid="15" grpId="0" build="allAtOnce"/>
      <p:bldP spid="16" grpId="0" build="p"/>
      <p:bldP spid="1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290"/>
            <a:ext cx="8229600" cy="137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4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 x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 + 10  = 12 + 10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=  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3638490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5 </a:t>
            </a:r>
            <a:r>
              <a:rPr lang="en-US" sz="2000" b="1" dirty="0">
                <a:latin typeface="+mj-lt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5 + 18 =                     b) 5 </a:t>
            </a:r>
            <a:r>
              <a:rPr lang="en-US" sz="2000" b="1" dirty="0">
                <a:latin typeface="+mj-lt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 – 26  =                        c)  2 </a:t>
            </a:r>
            <a:r>
              <a:rPr lang="en-US" sz="2000" b="1" dirty="0">
                <a:latin typeface="+mj-lt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dirty="0">
                <a:latin typeface="+mj-lt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9 =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692" y="4019490"/>
            <a:ext cx="2628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000" b="1" dirty="0">
                <a:latin typeface="+mj-lt"/>
                <a:cs typeface="Times New Roman" pitchFamily="18" charset="0"/>
              </a:rPr>
              <a:t>x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5 + 18 =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25 + 18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2571690"/>
            <a:ext cx="830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104" y="4400490"/>
            <a:ext cx="2595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= 43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2604" y="401949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000" b="1" dirty="0"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 – 26  =  35 - 26 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62996" y="432429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             = 9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24600" y="401949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dirty="0"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9 =  4 x 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39000" y="4400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=  36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10" grpId="0" build="allAtOnce"/>
      <p:bldP spid="11" grpId="0" build="allAtOnce"/>
      <p:bldP spid="12" grpId="0" build="p"/>
      <p:bldP spid="13" grpId="0" build="p"/>
      <p:bldP spid="1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144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3 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590800"/>
            <a:ext cx="7010400" cy="2721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4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x 8 = 32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62000" y="4343400"/>
            <a:ext cx="746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x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 = 300 (cm)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300 cm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865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4 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965940" y="2069068"/>
            <a:ext cx="2895600" cy="2198132"/>
            <a:chOff x="3276600" y="2895600"/>
            <a:chExt cx="2895600" cy="2198132"/>
          </a:xfrm>
        </p:grpSpPr>
        <p:sp>
          <p:nvSpPr>
            <p:cNvPr id="4" name="Isosceles Triangle 3"/>
            <p:cNvSpPr/>
            <p:nvPr/>
          </p:nvSpPr>
          <p:spPr>
            <a:xfrm>
              <a:off x="3352800" y="2895600"/>
              <a:ext cx="2438400" cy="1828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29200" y="33528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100cm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76600" y="32766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100cm    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47244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100cm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2&quot; unique_id=&quot;10051&quot;&gt;&lt;object type=&quot;3&quot; unique_id=&quot;10052&quot;&gt;&lt;property id=&quot;20148&quot; value=&quot;5&quot;/&gt;&lt;property id=&quot;20300&quot; value=&quot;Slide 1 - &amp;quot;&amp;#x0D;&amp;#x0A;&amp;#x0D;&amp;#x0A;&amp;quot;&quot;/&gt;&lt;property id=&quot;20307&quot; value=&quot;256&quot;/&gt;&lt;/object&gt;&lt;object type=&quot;3&quot; unique_id=&quot;10053&quot;&gt;&lt;property id=&quot;20148&quot; value=&quot;5&quot;/&gt;&lt;property id=&quot;20300&quot; value=&quot;Slide 2&quot;/&gt;&lt;property id=&quot;20307&quot; value=&quot;257&quot;/&gt;&lt;/object&gt;&lt;object type=&quot;3&quot; unique_id=&quot;10054&quot;&gt;&lt;property id=&quot;20148&quot; value=&quot;5&quot;/&gt;&lt;property id=&quot;20300&quot; value=&quot;Slide 3&quot;/&gt;&lt;property id=&quot;20307&quot; value=&quot;258&quot;/&gt;&lt;/object&gt;&lt;object type=&quot;3&quot; unique_id=&quot;10055&quot;&gt;&lt;property id=&quot;20148&quot; value=&quot;5&quot;/&gt;&lt;property id=&quot;20300&quot; value=&quot;Slide 4&quot;/&gt;&lt;property id=&quot;20307&quot; value=&quot;259&quot;/&gt;&lt;/object&gt;&lt;object type=&quot;3&quot; unique_id=&quot;10056&quot;&gt;&lt;property id=&quot;20148&quot; value=&quot;5&quot;/&gt;&lt;property id=&quot;20300&quot; value=&quot;Slide 5&quot;/&gt;&lt;property id=&quot;20307&quot; value=&quot;260&quot;/&gt;&lt;/object&gt;&lt;/object&gt;&lt;object type=&quot;8&quot; unique_id=&quot;10063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191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Flow</vt:lpstr>
      <vt:lpstr>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14 tháng 9 năm 2011 toán Ôn tập các bảng nhân</dc:title>
  <dc:creator>Windows7</dc:creator>
  <cp:lastModifiedBy>DELL</cp:lastModifiedBy>
  <cp:revision>21</cp:revision>
  <dcterms:created xsi:type="dcterms:W3CDTF">2011-09-14T04:27:34Z</dcterms:created>
  <dcterms:modified xsi:type="dcterms:W3CDTF">2021-02-27T02:57:13Z</dcterms:modified>
</cp:coreProperties>
</file>