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6" r:id="rId4"/>
    <p:sldId id="257" r:id="rId5"/>
    <p:sldId id="258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70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4988E-4CEF-4E76-B680-09DB6EC988D6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4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7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9"/>
          <p:cNvSpPr txBox="1">
            <a:spLocks noChangeArrowheads="1"/>
          </p:cNvSpPr>
          <p:nvPr/>
        </p:nvSpPr>
        <p:spPr bwMode="auto">
          <a:xfrm>
            <a:off x="533400" y="304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PHÒNG GIÁO DỤC &amp; ĐÀO TẠO </a:t>
            </a:r>
            <a:r>
              <a:rPr lang="en-US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Box 29"/>
          <p:cNvSpPr txBox="1">
            <a:spLocks noChangeArrowheads="1"/>
          </p:cNvSpPr>
          <p:nvPr/>
        </p:nvSpPr>
        <p:spPr bwMode="auto">
          <a:xfrm>
            <a:off x="1524000" y="7620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ĐOÀN KẾT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 Box 31"/>
          <p:cNvSpPr txBox="1">
            <a:spLocks noChangeArrowheads="1"/>
          </p:cNvSpPr>
          <p:nvPr/>
        </p:nvSpPr>
        <p:spPr bwMode="auto">
          <a:xfrm>
            <a:off x="2643188" y="3505200"/>
            <a:ext cx="31178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MÔN: TOÁN 3</a:t>
            </a:r>
          </a:p>
        </p:txBody>
      </p:sp>
    </p:spTree>
    <p:extLst>
      <p:ext uri="{BB962C8B-B14F-4D97-AF65-F5344CB8AC3E}">
        <p14:creationId xmlns:p14="http://schemas.microsoft.com/office/powerpoint/2010/main" val="9484932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3"/>
          <p:cNvSpPr>
            <a:spLocks noChangeArrowheads="1"/>
          </p:cNvSpPr>
          <p:nvPr/>
        </p:nvSpPr>
        <p:spPr bwMode="auto">
          <a:xfrm>
            <a:off x="2514600" y="304800"/>
            <a:ext cx="4114800" cy="12192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Ôn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cũ</a:t>
            </a:r>
            <a:endParaRPr lang="en-US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48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1927389"/>
            <a:ext cx="75009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1. Viết các số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Bảy mươi sáu nghìn hai trăm bốn </a:t>
            </a:r>
            <a:r>
              <a:rPr lang="vi-VN" sz="2400">
                <a:latin typeface="+mj-lt"/>
              </a:rPr>
              <a:t>mươi </a:t>
            </a:r>
            <a:r>
              <a:rPr lang="vi-VN" sz="2400" smtClean="0">
                <a:latin typeface="+mj-lt"/>
              </a:rPr>
              <a:t>lăm: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Năm mươi mốt nghìn tám trăm </a:t>
            </a:r>
            <a:r>
              <a:rPr lang="vi-VN" sz="2400">
                <a:latin typeface="+mj-lt"/>
              </a:rPr>
              <a:t>linh </a:t>
            </a:r>
            <a:r>
              <a:rPr lang="vi-VN" sz="2400" smtClean="0">
                <a:latin typeface="+mj-lt"/>
              </a:rPr>
              <a:t>bảy: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Chín mươi nghìn </a:t>
            </a:r>
            <a:r>
              <a:rPr lang="vi-VN" sz="2400">
                <a:latin typeface="+mj-lt"/>
              </a:rPr>
              <a:t>chín </a:t>
            </a:r>
            <a:r>
              <a:rPr lang="vi-VN" sz="2400" smtClean="0">
                <a:latin typeface="+mj-lt"/>
              </a:rPr>
              <a:t>trăm: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Hai mươi hai nghìn không trăm </a:t>
            </a:r>
            <a:r>
              <a:rPr lang="vi-VN" sz="2400">
                <a:latin typeface="+mj-lt"/>
              </a:rPr>
              <a:t>linh </a:t>
            </a:r>
            <a:r>
              <a:rPr lang="vi-VN" sz="2400" smtClean="0">
                <a:latin typeface="+mj-lt"/>
              </a:rPr>
              <a:t>hai:</a:t>
            </a:r>
            <a:endParaRPr lang="vi-VN" sz="2400" dirty="0">
              <a:latin typeface="+mj-lt"/>
            </a:endParaRPr>
          </a:p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6500826" y="2276872"/>
            <a:ext cx="121444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76245 </a:t>
            </a:r>
            <a:endParaRPr lang="vi-VN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500826" y="2635275"/>
            <a:ext cx="114300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51807</a:t>
            </a:r>
            <a:endParaRPr lang="vi-VN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500826" y="2996952"/>
            <a:ext cx="142876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90900</a:t>
            </a:r>
            <a:endParaRPr lang="vi-V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500826" y="3356992"/>
            <a:ext cx="135732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2202</a:t>
            </a:r>
            <a:endParaRPr lang="vi-V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642918"/>
            <a:ext cx="79296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2. Đặt tính rồi tính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a) 54287 + 29508           b)  4508 x 3</a:t>
            </a:r>
          </a:p>
          <a:p>
            <a:r>
              <a:rPr lang="vi-VN" sz="2400" dirty="0">
                <a:latin typeface="+mj-lt"/>
              </a:rPr>
              <a:t>     78362 – 24935               34625 : 5</a:t>
            </a:r>
          </a:p>
          <a:p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2500306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54287</a:t>
            </a:r>
          </a:p>
          <a:p>
            <a:r>
              <a:rPr lang="vi-VN" sz="2800" dirty="0" smtClean="0">
                <a:latin typeface="+mj-lt"/>
              </a:rPr>
              <a:t>29508</a:t>
            </a:r>
          </a:p>
          <a:p>
            <a:r>
              <a:rPr lang="vi-VN" sz="2800" dirty="0" smtClean="0">
                <a:latin typeface="+mj-lt"/>
              </a:rPr>
              <a:t>83795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2500306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78362 24935</a:t>
            </a:r>
            <a:endParaRPr lang="vi-VN" sz="2800" dirty="0" smtClean="0">
              <a:latin typeface="+mj-lt"/>
            </a:endParaRPr>
          </a:p>
          <a:p>
            <a:r>
              <a:rPr lang="vi-VN" sz="2800" dirty="0" smtClean="0">
                <a:latin typeface="+mj-lt"/>
              </a:rPr>
              <a:t>53427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496" y="2500306"/>
            <a:ext cx="13573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   4508                     </a:t>
            </a:r>
          </a:p>
          <a:p>
            <a:r>
              <a:rPr lang="vi-VN" sz="2800" dirty="0" smtClean="0">
                <a:latin typeface="+mj-lt"/>
              </a:rPr>
              <a:t>         3</a:t>
            </a:r>
          </a:p>
          <a:p>
            <a:r>
              <a:rPr lang="vi-VN" sz="2800" dirty="0" smtClean="0">
                <a:latin typeface="+mj-lt"/>
              </a:rPr>
              <a:t> 13524 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8" y="2571744"/>
            <a:ext cx="11430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34625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46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12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  25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  00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29454" y="2548590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</a:t>
            </a:r>
            <a:endParaRPr lang="vi-VN" sz="28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72330" y="314324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6925</a:t>
            </a:r>
            <a:endParaRPr lang="vi-VN" sz="2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5786" y="2071678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Giải</a:t>
            </a:r>
            <a:endParaRPr lang="vi-VN" sz="24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14546" y="264318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_</a:t>
            </a:r>
            <a:endParaRPr lang="vi-VN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28596" y="2786058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714744" y="282445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x</a:t>
            </a:r>
            <a:endParaRPr lang="vi-VN" sz="2400" b="1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965041" y="3607595"/>
            <a:ext cx="178595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16" y="3071810"/>
            <a:ext cx="9286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147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29058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5742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  <p:bldP spid="12" grpId="0"/>
      <p:bldP spid="13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571480"/>
            <a:ext cx="728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3.</a:t>
            </a:r>
            <a:r>
              <a:rPr lang="vi-VN" sz="2400" dirty="0">
                <a:latin typeface="+mj-lt"/>
              </a:rPr>
              <a:t> Đồng hồ chỉ mấy giờ?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8662" y="3225415"/>
            <a:ext cx="7715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Giải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Đồng hồ A chỉ  10 giờ 28 phút</a:t>
            </a:r>
          </a:p>
          <a:p>
            <a:r>
              <a:rPr lang="vi-VN" sz="2400" dirty="0">
                <a:latin typeface="+mj-lt"/>
              </a:rPr>
              <a:t>Đồng hồ B chỉ 2 giờ kém 10 phút hoặc 1 giờ 50 phút</a:t>
            </a:r>
          </a:p>
          <a:p>
            <a:r>
              <a:rPr lang="vi-VN" sz="2400" dirty="0">
                <a:latin typeface="+mj-lt"/>
              </a:rPr>
              <a:t>Đồng hồ C chỉ 6 giờ 34 phút hoặc 7 giờ kém 26 phút</a:t>
            </a:r>
          </a:p>
          <a:p>
            <a:endParaRPr lang="vi-VN" dirty="0">
              <a:latin typeface="+mj-lt"/>
            </a:endParaRPr>
          </a:p>
        </p:txBody>
      </p:sp>
      <p:pic>
        <p:nvPicPr>
          <p:cNvPr id="1026" name="Picture 2" descr="C:\Users\Case\Desktop\171.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489" y="1357298"/>
            <a:ext cx="4762519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714356"/>
            <a:ext cx="792961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Bài 4. Tính</a:t>
            </a:r>
            <a:endParaRPr lang="pt-B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 a) (9 + 6) x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= 15 x 4 </a:t>
            </a:r>
            <a:endParaRPr lang="vi-VN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r>
              <a:rPr lang="vi-VN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+ 6 x 4 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= 9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+ 24 </a:t>
            </a:r>
            <a:endParaRPr lang="vi-VN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33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              </a:t>
            </a: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b)  28 + 21 : 7 =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28 + 3 </a:t>
            </a:r>
            <a:endParaRPr lang="vi-VN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31</a:t>
            </a:r>
          </a:p>
          <a:p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28 + 21) : 7 =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49 : 7 </a:t>
            </a:r>
            <a:endParaRPr lang="vi-VN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endParaRPr lang="pt-B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2868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5</a:t>
            </a:r>
            <a:r>
              <a:rPr lang="vi-VN" sz="2400" dirty="0">
                <a:latin typeface="+mj-lt"/>
              </a:rPr>
              <a:t>. Mua 5 đôi dép cùng loại phải trả 92500 đồng. hỏi mua 3 dôi dép như thế phải trả bao nhiêu tiền ?</a:t>
            </a:r>
            <a:r>
              <a:rPr lang="vi-VN" dirty="0"/>
              <a:t/>
            </a:r>
            <a:br>
              <a:rPr lang="vi-VN" dirty="0"/>
            </a:br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2071678"/>
            <a:ext cx="83582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atin typeface="+mj-lt"/>
              </a:rPr>
              <a:t>Giải</a:t>
            </a:r>
            <a:endParaRPr lang="vi-VN" sz="2800" dirty="0">
              <a:latin typeface="+mj-lt"/>
            </a:endParaRPr>
          </a:p>
          <a:p>
            <a:pPr algn="ctr"/>
            <a:r>
              <a:rPr lang="vi-VN" sz="2800" dirty="0">
                <a:latin typeface="+mj-lt"/>
              </a:rPr>
              <a:t>Giá tiền mỗi đôi dép là:</a:t>
            </a:r>
          </a:p>
          <a:p>
            <a:pPr algn="ctr"/>
            <a:r>
              <a:rPr lang="vi-VN" sz="2800" dirty="0">
                <a:latin typeface="+mj-lt"/>
              </a:rPr>
              <a:t>92500 : 5 = 18500 (đồng)</a:t>
            </a:r>
          </a:p>
          <a:p>
            <a:pPr algn="ctr"/>
            <a:r>
              <a:rPr lang="vi-VN" sz="2800" dirty="0">
                <a:latin typeface="+mj-lt"/>
              </a:rPr>
              <a:t>Mua 3 đôi dép phải trả số tiền là:</a:t>
            </a:r>
          </a:p>
          <a:p>
            <a:pPr algn="ctr"/>
            <a:r>
              <a:rPr lang="vi-VN" sz="2800" dirty="0">
                <a:latin typeface="+mj-lt"/>
              </a:rPr>
              <a:t>18500 x 3 = 55500 (đồng)</a:t>
            </a:r>
          </a:p>
          <a:p>
            <a:pPr algn="ctr"/>
            <a:r>
              <a:rPr lang="vi-VN" sz="2800" dirty="0" smtClean="0">
                <a:latin typeface="+mj-lt"/>
              </a:rPr>
              <a:t>Đ/S: 55500 đồng</a:t>
            </a:r>
            <a:endParaRPr lang="vi-VN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Nề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60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187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SKY</cp:lastModifiedBy>
  <cp:revision>17</cp:revision>
  <dcterms:created xsi:type="dcterms:W3CDTF">2016-08-17T13:56:10Z</dcterms:created>
  <dcterms:modified xsi:type="dcterms:W3CDTF">2021-03-02T09:03:07Z</dcterms:modified>
</cp:coreProperties>
</file>