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DE9DD5-51EF-4764-A2DC-2C303958293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785640-6C6F-45DC-8025-505774040B7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7927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40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71504"/>
          </a:xfrm>
        </p:spPr>
        <p:txBody>
          <a:bodyPr/>
          <a:lstStyle/>
          <a:p>
            <a:pPr>
              <a:buNone/>
            </a:pP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pPr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43986" y="1785926"/>
            <a:ext cx="2484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242888" y="2391744"/>
            <a:ext cx="3443988" cy="180000"/>
            <a:chOff x="2242888" y="2391744"/>
            <a:chExt cx="3443988" cy="180000"/>
          </a:xfrm>
        </p:grpSpPr>
        <p:sp>
          <p:nvSpPr>
            <p:cNvPr id="21" name="Rectangle 20"/>
            <p:cNvSpPr/>
            <p:nvPr/>
          </p:nvSpPr>
          <p:spPr>
            <a:xfrm>
              <a:off x="2242888" y="2391744"/>
              <a:ext cx="2484000" cy="1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14876" y="2391744"/>
              <a:ext cx="972000" cy="1800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571868" y="2714620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? cây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28926" y="1428736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230 cây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57752" y="1928802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90 cây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85786" y="3571876"/>
            <a:ext cx="73581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                                     Bài giải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                   Số cây đội Hai trồng được là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                           230 + 90 = 320 (cây)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                                             Đáp số: 320 cây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ight Brace 29"/>
          <p:cNvSpPr/>
          <p:nvPr/>
        </p:nvSpPr>
        <p:spPr>
          <a:xfrm rot="5400000">
            <a:off x="3765627" y="892953"/>
            <a:ext cx="357193" cy="3571900"/>
          </a:xfrm>
          <a:prstGeom prst="rightBrace">
            <a:avLst>
              <a:gd name="adj1" fmla="val 8333"/>
              <a:gd name="adj2" fmla="val 484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000100" y="1643050"/>
            <a:ext cx="111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Đội Một</a:t>
            </a:r>
            <a:endParaRPr lang="en-US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85720" y="571480"/>
            <a:ext cx="8524876" cy="279560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00100" y="2285992"/>
            <a:ext cx="111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Đội Hai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/>
      <p:bldP spid="27" grpId="0"/>
      <p:bldP spid="28" grpId="0"/>
      <p:bldP spid="29" grpId="0" build="allAtOnce"/>
      <p:bldP spid="30" grpId="0" animBg="1"/>
      <p:bldP spid="32" grpId="0"/>
      <p:bldP spid="33" grpId="0" build="allAtOnce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2214578"/>
          </a:xfrm>
        </p:spPr>
        <p:txBody>
          <a:bodyPr/>
          <a:lstStyle/>
          <a:p>
            <a:pPr>
              <a:buNone/>
            </a:pP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Buối sáng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Buối chiều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8860" y="1643050"/>
            <a:ext cx="242889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501354" y="2857496"/>
            <a:ext cx="45719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28860" y="2143116"/>
            <a:ext cx="242889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57752" y="1643050"/>
            <a:ext cx="928694" cy="1428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128586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635 l  xăng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Brace 8"/>
          <p:cNvSpPr/>
          <p:nvPr/>
        </p:nvSpPr>
        <p:spPr>
          <a:xfrm rot="5400000">
            <a:off x="5214942" y="1459068"/>
            <a:ext cx="214314" cy="9286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16200000" flipH="1">
            <a:off x="3536150" y="1250142"/>
            <a:ext cx="214311" cy="24288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29190" y="194506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128 lít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02" y="250030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? Lít xăng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85786" y="3500438"/>
            <a:ext cx="835821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             Bài giải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Số  lít xăng buổi chiều bán được là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  635 – 128  = 507(l )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                 Đáp số: 507 l xăng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  <p:bldP spid="8" grpId="0"/>
      <p:bldP spid="9" grpId="0" animBg="1"/>
      <p:bldP spid="10" grpId="0" animBg="1"/>
      <p:bldP spid="11" grpId="0"/>
      <p:bldP spid="12" grpId="0"/>
      <p:bldP spid="1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1428760"/>
          </a:xfrm>
        </p:spPr>
        <p:txBody>
          <a:bodyPr/>
          <a:lstStyle/>
          <a:p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Bài 3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 a) Hàng trên có 7 quả cam, hàng dưới có 5 quả cam. Hỏi hàng trên </a:t>
            </a:r>
            <a:r>
              <a:rPr lang="en-US" u="sng" smtClean="0">
                <a:latin typeface="Times New Roman" pitchFamily="18" charset="0"/>
                <a:cs typeface="Times New Roman" pitchFamily="18" charset="0"/>
              </a:rPr>
              <a:t>có nhiều hơn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hàng dưới mấy quả cam?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071670" y="2285992"/>
            <a:ext cx="5214974" cy="1785949"/>
            <a:chOff x="2071670" y="1968493"/>
            <a:chExt cx="5214974" cy="1706568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 l="9638" r="18072" b="5882"/>
            <a:stretch>
              <a:fillRect/>
            </a:stretch>
          </p:blipFill>
          <p:spPr bwMode="auto">
            <a:xfrm>
              <a:off x="2071670" y="2786058"/>
              <a:ext cx="714380" cy="889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/>
            <a:srcRect l="9638" r="18072" b="5882"/>
            <a:stretch>
              <a:fillRect/>
            </a:stretch>
          </p:blipFill>
          <p:spPr bwMode="auto">
            <a:xfrm>
              <a:off x="2786050" y="2786058"/>
              <a:ext cx="714380" cy="889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/>
            <a:srcRect l="9638" r="18072" b="5882"/>
            <a:stretch>
              <a:fillRect/>
            </a:stretch>
          </p:blipFill>
          <p:spPr bwMode="auto">
            <a:xfrm>
              <a:off x="3571868" y="2786058"/>
              <a:ext cx="714380" cy="889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/>
            <a:srcRect l="9638" r="18072" b="5882"/>
            <a:stretch>
              <a:fillRect/>
            </a:stretch>
          </p:blipFill>
          <p:spPr bwMode="auto">
            <a:xfrm>
              <a:off x="4286248" y="2754311"/>
              <a:ext cx="714380" cy="889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/>
            <a:srcRect l="9638" r="18072" b="5882"/>
            <a:stretch>
              <a:fillRect/>
            </a:stretch>
          </p:blipFill>
          <p:spPr bwMode="auto">
            <a:xfrm>
              <a:off x="5072066" y="2786058"/>
              <a:ext cx="714380" cy="889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6" name="Group 15"/>
            <p:cNvGrpSpPr/>
            <p:nvPr/>
          </p:nvGrpSpPr>
          <p:grpSpPr>
            <a:xfrm>
              <a:off x="2071670" y="1968493"/>
              <a:ext cx="5214974" cy="960441"/>
              <a:chOff x="2071670" y="1968493"/>
              <a:chExt cx="5214974" cy="9604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2071670" y="1968493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7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2786050" y="2039931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3500430" y="1968493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4286248" y="1968493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5072066" y="1968493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5857884" y="2039931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9638" r="18072" b="5882"/>
              <a:stretch>
                <a:fillRect/>
              </a:stretch>
            </p:blipFill>
            <p:spPr bwMode="auto">
              <a:xfrm>
                <a:off x="6572264" y="2039931"/>
                <a:ext cx="714380" cy="889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18" name="TextBox 17"/>
          <p:cNvSpPr txBox="1"/>
          <p:nvPr/>
        </p:nvSpPr>
        <p:spPr>
          <a:xfrm>
            <a:off x="1500166" y="4071942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                              Bài  giải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Số cam ở hàng trên nhiều hơn số cam ở hàng dưới là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7 – 5 = 2 ( quả )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Đáp số: 2 quả cam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1785950"/>
          </a:xfrm>
        </p:spPr>
        <p:txBody>
          <a:bodyPr/>
          <a:lstStyle/>
          <a:p>
            <a:pPr>
              <a:buNone/>
            </a:pP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Bài 3 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b) Lớp 3A có 19 bạn nữ và 16 bạn nam. Hỏi số bạn nữ nhiều hơn số bạn nam là bao nhiêu ?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28794" y="3143248"/>
            <a:ext cx="63579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                               Bài  giải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Số bạn nữ nhiều hơn số bạn nam là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19 – 16 = 3 (bạn )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Đáp số: 3  bạn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2214578"/>
          </a:xfrm>
        </p:spPr>
        <p:txBody>
          <a:bodyPr/>
          <a:lstStyle/>
          <a:p>
            <a:pPr>
              <a:buNone/>
            </a:pP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Bài 4: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Bao gạo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Bao ngô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8860" y="1643050"/>
            <a:ext cx="242889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501354" y="2857496"/>
            <a:ext cx="45719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28860" y="2143116"/>
            <a:ext cx="242889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57752" y="1643050"/>
            <a:ext cx="1571636" cy="142876"/>
          </a:xfrm>
          <a:prstGeom prst="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6050" y="128586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50 kg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20002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? kg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02" y="22859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35kg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786" y="3571876"/>
            <a:ext cx="8358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Bao ngô nhẹ hơn bao gạo là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  50 – 35 = 15(kg)</a:t>
            </a:r>
          </a:p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                                          Đáp số: 15kg</a:t>
            </a:r>
            <a:endParaRPr lang="en-US"/>
          </a:p>
        </p:txBody>
      </p:sp>
      <p:sp>
        <p:nvSpPr>
          <p:cNvPr id="17" name="Right Brace 16"/>
          <p:cNvSpPr/>
          <p:nvPr/>
        </p:nvSpPr>
        <p:spPr>
          <a:xfrm rot="5400000">
            <a:off x="5532014" y="1126966"/>
            <a:ext cx="216000" cy="1584000"/>
          </a:xfrm>
          <a:prstGeom prst="rightBrace">
            <a:avLst>
              <a:gd name="adj1" fmla="val 85000"/>
              <a:gd name="adj2" fmla="val 49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  <p:bldP spid="8" grpId="0"/>
      <p:bldP spid="11" grpId="0"/>
      <p:bldP spid="12" grpId="0"/>
      <p:bldP spid="13" grpId="0" build="p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239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ba ngày 20 tháng 9 năm 2011 Toán Ôn tập về giải toán</dc:title>
  <dc:creator>Windows7</dc:creator>
  <cp:lastModifiedBy>DELL</cp:lastModifiedBy>
  <cp:revision>34</cp:revision>
  <dcterms:created xsi:type="dcterms:W3CDTF">2011-09-20T03:51:13Z</dcterms:created>
  <dcterms:modified xsi:type="dcterms:W3CDTF">2021-02-27T03:05:22Z</dcterms:modified>
</cp:coreProperties>
</file>