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5214FD-3A39-4969-B2CE-A902243FAC1A}" type="doc">
      <dgm:prSet loTypeId="urn:microsoft.com/office/officeart/2005/8/layout/vList3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AD78C4-5384-4207-B27B-E9D1D421E881}">
      <dgm:prSet custT="1"/>
      <dgm:spPr/>
      <dgm:t>
        <a:bodyPr/>
        <a:lstStyle/>
        <a:p>
          <a:pPr rtl="0"/>
          <a:r>
            <a:rPr lang="en-US" sz="2800" b="1" i="1" dirty="0" err="1" smtClean="0">
              <a:solidFill>
                <a:srgbClr val="C00000"/>
              </a:solidFill>
            </a:rPr>
            <a:t>Giải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bài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toán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theo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tóm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tắt</a:t>
          </a:r>
          <a:r>
            <a:rPr lang="en-US" sz="2800" b="1" i="1" dirty="0" smtClean="0">
              <a:solidFill>
                <a:srgbClr val="C00000"/>
              </a:solidFill>
            </a:rPr>
            <a:t> </a:t>
          </a:r>
          <a:r>
            <a:rPr lang="en-US" sz="2800" b="1" i="1" dirty="0" err="1" smtClean="0">
              <a:solidFill>
                <a:srgbClr val="C00000"/>
              </a:solidFill>
            </a:rPr>
            <a:t>sau</a:t>
          </a:r>
          <a:r>
            <a:rPr lang="en-US" sz="2800" b="1" i="1" dirty="0" smtClean="0">
              <a:solidFill>
                <a:srgbClr val="C00000"/>
              </a:solidFill>
            </a:rPr>
            <a:t>:</a:t>
          </a:r>
          <a:endParaRPr lang="en-US" sz="2800" b="1" i="1" dirty="0">
            <a:solidFill>
              <a:srgbClr val="C00000"/>
            </a:solidFill>
          </a:endParaRPr>
        </a:p>
      </dgm:t>
    </dgm:pt>
    <dgm:pt modelId="{B0D30F6C-AADC-484D-8FDD-630B86321D81}" type="parTrans" cxnId="{D3027381-2CA8-4D79-8D08-4DD4DFFD5673}">
      <dgm:prSet/>
      <dgm:spPr/>
      <dgm:t>
        <a:bodyPr/>
        <a:lstStyle/>
        <a:p>
          <a:endParaRPr lang="en-US" sz="2800"/>
        </a:p>
      </dgm:t>
    </dgm:pt>
    <dgm:pt modelId="{7AF04C2D-A969-4B78-B016-029876B9BB3D}" type="sibTrans" cxnId="{D3027381-2CA8-4D79-8D08-4DD4DFFD5673}">
      <dgm:prSet/>
      <dgm:spPr/>
      <dgm:t>
        <a:bodyPr/>
        <a:lstStyle/>
        <a:p>
          <a:endParaRPr lang="en-US" sz="2800"/>
        </a:p>
      </dgm:t>
    </dgm:pt>
    <dgm:pt modelId="{5638DC8F-4319-4C04-851B-06B028C58D60}">
      <dgm:prSet custT="1"/>
      <dgm:spPr/>
      <dgm:t>
        <a:bodyPr/>
        <a:lstStyle/>
        <a:p>
          <a:pPr rtl="0"/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thứ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nhất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: 415kg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gạo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2805F915-ACAB-4D8C-B11D-7E14D5900404}" type="parTrans" cxnId="{B9DC1754-C21D-41AB-A650-A4BECB628D2D}">
      <dgm:prSet/>
      <dgm:spPr/>
      <dgm:t>
        <a:bodyPr/>
        <a:lstStyle/>
        <a:p>
          <a:endParaRPr lang="en-US" sz="2800"/>
        </a:p>
      </dgm:t>
    </dgm:pt>
    <dgm:pt modelId="{067D22CF-CD50-40DC-A26C-45A0497A3617}" type="sibTrans" cxnId="{B9DC1754-C21D-41AB-A650-A4BECB628D2D}">
      <dgm:prSet/>
      <dgm:spPr/>
      <dgm:t>
        <a:bodyPr/>
        <a:lstStyle/>
        <a:p>
          <a:endParaRPr lang="en-US" sz="2800"/>
        </a:p>
      </dgm:t>
    </dgm:pt>
    <dgm:pt modelId="{68B6AFDA-B2F6-4928-BC95-48DB446F3517}">
      <dgm:prSet custT="1"/>
      <dgm:spPr/>
      <dgm:t>
        <a:bodyPr/>
        <a:lstStyle/>
        <a:p>
          <a:pPr rtl="0"/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thứ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hai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:   325kg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gạo</a:t>
          </a:r>
          <a:endParaRPr lang="en-US" sz="3200" dirty="0">
            <a:latin typeface="Times New Roman" pitchFamily="18" charset="0"/>
            <a:cs typeface="Times New Roman" pitchFamily="18" charset="0"/>
          </a:endParaRPr>
        </a:p>
      </dgm:t>
    </dgm:pt>
    <dgm:pt modelId="{AA822C70-1958-4E6B-9026-D144C68BE6BA}" type="parTrans" cxnId="{1B37859B-3B81-4815-8226-21DDA6DDD65A}">
      <dgm:prSet/>
      <dgm:spPr/>
      <dgm:t>
        <a:bodyPr/>
        <a:lstStyle/>
        <a:p>
          <a:endParaRPr lang="en-US" sz="2800"/>
        </a:p>
      </dgm:t>
    </dgm:pt>
    <dgm:pt modelId="{3ED465AC-4130-4362-A5AC-16C8EF6D9F58}" type="sibTrans" cxnId="{1B37859B-3B81-4815-8226-21DDA6DDD65A}">
      <dgm:prSet/>
      <dgm:spPr/>
      <dgm:t>
        <a:bodyPr/>
        <a:lstStyle/>
        <a:p>
          <a:endParaRPr lang="en-US" sz="2800"/>
        </a:p>
      </dgm:t>
    </dgm:pt>
    <dgm:pt modelId="{7ECFAD75-F1DD-47A6-B022-6530CB2E5FC6}">
      <dgm:prSet custT="1"/>
      <dgm:spPr/>
      <dgm:t>
        <a:bodyPr/>
        <a:lstStyle/>
        <a:p>
          <a:pPr algn="just" rtl="0"/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Cả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hai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: ….kg </a:t>
          </a:r>
          <a:r>
            <a:rPr lang="en-US" sz="3200" dirty="0" err="1" smtClean="0">
              <a:latin typeface="Times New Roman" pitchFamily="18" charset="0"/>
              <a:cs typeface="Times New Roman" pitchFamily="18" charset="0"/>
            </a:rPr>
            <a:t>gạo</a:t>
          </a:r>
          <a:r>
            <a:rPr lang="en-US" sz="3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dirty="0" smtClean="0"/>
            <a:t>? </a:t>
          </a:r>
          <a:endParaRPr lang="en-US" sz="2800" dirty="0"/>
        </a:p>
      </dgm:t>
    </dgm:pt>
    <dgm:pt modelId="{2AB54974-4A34-4A25-9E83-BAC3D2BAD44B}" type="parTrans" cxnId="{D6AA8B82-6794-4104-B393-ABC899DDC483}">
      <dgm:prSet/>
      <dgm:spPr/>
      <dgm:t>
        <a:bodyPr/>
        <a:lstStyle/>
        <a:p>
          <a:endParaRPr lang="en-US" sz="2800"/>
        </a:p>
      </dgm:t>
    </dgm:pt>
    <dgm:pt modelId="{86004F28-2091-44DF-8406-FE57D94F5F60}" type="sibTrans" cxnId="{D6AA8B82-6794-4104-B393-ABC899DDC483}">
      <dgm:prSet/>
      <dgm:spPr/>
      <dgm:t>
        <a:bodyPr/>
        <a:lstStyle/>
        <a:p>
          <a:endParaRPr lang="en-US" sz="2800"/>
        </a:p>
      </dgm:t>
    </dgm:pt>
    <dgm:pt modelId="{6132FB20-0641-4F0F-9B55-32337C42BC53}" type="pres">
      <dgm:prSet presAssocID="{CF5214FD-3A39-4969-B2CE-A902243FAC1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86FE08-027E-43C8-8C4C-5AF1E03B689E}" type="pres">
      <dgm:prSet presAssocID="{3BAD78C4-5384-4207-B27B-E9D1D421E881}" presName="composite" presStyleCnt="0"/>
      <dgm:spPr/>
    </dgm:pt>
    <dgm:pt modelId="{CF563EDD-47A5-47C1-B91F-51B883C32C25}" type="pres">
      <dgm:prSet presAssocID="{3BAD78C4-5384-4207-B27B-E9D1D421E881}" presName="imgShp" presStyleLbl="fgImgPlace1" presStyleIdx="0" presStyleCnt="4"/>
      <dgm:spPr/>
    </dgm:pt>
    <dgm:pt modelId="{5301F05A-FA7E-4542-BB3A-64712682BF19}" type="pres">
      <dgm:prSet presAssocID="{3BAD78C4-5384-4207-B27B-E9D1D421E881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7D1BA3-3FA9-4698-9505-3B7149D3F00A}" type="pres">
      <dgm:prSet presAssocID="{7AF04C2D-A969-4B78-B016-029876B9BB3D}" presName="spacing" presStyleCnt="0"/>
      <dgm:spPr/>
    </dgm:pt>
    <dgm:pt modelId="{4A71EDF7-3176-45FF-A3F0-D28A391294C7}" type="pres">
      <dgm:prSet presAssocID="{5638DC8F-4319-4C04-851B-06B028C58D60}" presName="composite" presStyleCnt="0"/>
      <dgm:spPr/>
    </dgm:pt>
    <dgm:pt modelId="{9F7E416F-1507-40D2-B154-89E3083151E8}" type="pres">
      <dgm:prSet presAssocID="{5638DC8F-4319-4C04-851B-06B028C58D60}" presName="imgShp" presStyleLbl="fgImgPlace1" presStyleIdx="1" presStyleCnt="4"/>
      <dgm:spPr/>
    </dgm:pt>
    <dgm:pt modelId="{1CFB4C12-8410-4ED4-BAD1-E7A6978138E3}" type="pres">
      <dgm:prSet presAssocID="{5638DC8F-4319-4C04-851B-06B028C58D60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A1F0CF-AC4F-4266-9314-2738C3678037}" type="pres">
      <dgm:prSet presAssocID="{067D22CF-CD50-40DC-A26C-45A0497A3617}" presName="spacing" presStyleCnt="0"/>
      <dgm:spPr/>
    </dgm:pt>
    <dgm:pt modelId="{7F8EF0F9-955C-4D4D-8427-676B0B258F6E}" type="pres">
      <dgm:prSet presAssocID="{68B6AFDA-B2F6-4928-BC95-48DB446F3517}" presName="composite" presStyleCnt="0"/>
      <dgm:spPr/>
    </dgm:pt>
    <dgm:pt modelId="{7F7A7091-8F16-4E44-94DC-AE745364FB22}" type="pres">
      <dgm:prSet presAssocID="{68B6AFDA-B2F6-4928-BC95-48DB446F3517}" presName="imgShp" presStyleLbl="fgImgPlace1" presStyleIdx="2" presStyleCnt="4"/>
      <dgm:spPr/>
    </dgm:pt>
    <dgm:pt modelId="{C2481D65-F7A5-4CF2-863F-DE68E4B4099F}" type="pres">
      <dgm:prSet presAssocID="{68B6AFDA-B2F6-4928-BC95-48DB446F3517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814337-9439-4ADB-AB43-9934519FFE9C}" type="pres">
      <dgm:prSet presAssocID="{3ED465AC-4130-4362-A5AC-16C8EF6D9F58}" presName="spacing" presStyleCnt="0"/>
      <dgm:spPr/>
    </dgm:pt>
    <dgm:pt modelId="{6FBBB9FB-A98D-4DF2-BC35-7E072078B6B2}" type="pres">
      <dgm:prSet presAssocID="{7ECFAD75-F1DD-47A6-B022-6530CB2E5FC6}" presName="composite" presStyleCnt="0"/>
      <dgm:spPr/>
    </dgm:pt>
    <dgm:pt modelId="{0605C6CE-0BF9-4623-8E33-5F8B0EE17A04}" type="pres">
      <dgm:prSet presAssocID="{7ECFAD75-F1DD-47A6-B022-6530CB2E5FC6}" presName="imgShp" presStyleLbl="fgImgPlace1" presStyleIdx="3" presStyleCnt="4"/>
      <dgm:spPr/>
    </dgm:pt>
    <dgm:pt modelId="{BF23C5CC-627B-46D4-89A8-F2F749A99EB2}" type="pres">
      <dgm:prSet presAssocID="{7ECFAD75-F1DD-47A6-B022-6530CB2E5FC6}" presName="txShp" presStyleLbl="node1" presStyleIdx="3" presStyleCnt="4" custScaleX="987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89DA2B-74F7-423E-B608-1034FEA026C2}" type="presOf" srcId="{68B6AFDA-B2F6-4928-BC95-48DB446F3517}" destId="{C2481D65-F7A5-4CF2-863F-DE68E4B4099F}" srcOrd="0" destOrd="0" presId="urn:microsoft.com/office/officeart/2005/8/layout/vList3#1"/>
    <dgm:cxn modelId="{1B37859B-3B81-4815-8226-21DDA6DDD65A}" srcId="{CF5214FD-3A39-4969-B2CE-A902243FAC1A}" destId="{68B6AFDA-B2F6-4928-BC95-48DB446F3517}" srcOrd="2" destOrd="0" parTransId="{AA822C70-1958-4E6B-9026-D144C68BE6BA}" sibTransId="{3ED465AC-4130-4362-A5AC-16C8EF6D9F58}"/>
    <dgm:cxn modelId="{D6AA8B82-6794-4104-B393-ABC899DDC483}" srcId="{CF5214FD-3A39-4969-B2CE-A902243FAC1A}" destId="{7ECFAD75-F1DD-47A6-B022-6530CB2E5FC6}" srcOrd="3" destOrd="0" parTransId="{2AB54974-4A34-4A25-9E83-BAC3D2BAD44B}" sibTransId="{86004F28-2091-44DF-8406-FE57D94F5F60}"/>
    <dgm:cxn modelId="{D3027381-2CA8-4D79-8D08-4DD4DFFD5673}" srcId="{CF5214FD-3A39-4969-B2CE-A902243FAC1A}" destId="{3BAD78C4-5384-4207-B27B-E9D1D421E881}" srcOrd="0" destOrd="0" parTransId="{B0D30F6C-AADC-484D-8FDD-630B86321D81}" sibTransId="{7AF04C2D-A969-4B78-B016-029876B9BB3D}"/>
    <dgm:cxn modelId="{B6E38B50-623E-4794-B21D-CD8D3724B188}" type="presOf" srcId="{3BAD78C4-5384-4207-B27B-E9D1D421E881}" destId="{5301F05A-FA7E-4542-BB3A-64712682BF19}" srcOrd="0" destOrd="0" presId="urn:microsoft.com/office/officeart/2005/8/layout/vList3#1"/>
    <dgm:cxn modelId="{05AC6131-FE81-4BB3-895D-987113F177C2}" type="presOf" srcId="{5638DC8F-4319-4C04-851B-06B028C58D60}" destId="{1CFB4C12-8410-4ED4-BAD1-E7A6978138E3}" srcOrd="0" destOrd="0" presId="urn:microsoft.com/office/officeart/2005/8/layout/vList3#1"/>
    <dgm:cxn modelId="{15D85195-663B-474A-81F1-A97D08FD2BD8}" type="presOf" srcId="{CF5214FD-3A39-4969-B2CE-A902243FAC1A}" destId="{6132FB20-0641-4F0F-9B55-32337C42BC53}" srcOrd="0" destOrd="0" presId="urn:microsoft.com/office/officeart/2005/8/layout/vList3#1"/>
    <dgm:cxn modelId="{B9DC1754-C21D-41AB-A650-A4BECB628D2D}" srcId="{CF5214FD-3A39-4969-B2CE-A902243FAC1A}" destId="{5638DC8F-4319-4C04-851B-06B028C58D60}" srcOrd="1" destOrd="0" parTransId="{2805F915-ACAB-4D8C-B11D-7E14D5900404}" sibTransId="{067D22CF-CD50-40DC-A26C-45A0497A3617}"/>
    <dgm:cxn modelId="{FD286C8E-1B25-4636-B8DC-8A010E029F1C}" type="presOf" srcId="{7ECFAD75-F1DD-47A6-B022-6530CB2E5FC6}" destId="{BF23C5CC-627B-46D4-89A8-F2F749A99EB2}" srcOrd="0" destOrd="0" presId="urn:microsoft.com/office/officeart/2005/8/layout/vList3#1"/>
    <dgm:cxn modelId="{FA0A9EFF-30A8-4B01-9BD8-C8A41E5BEA19}" type="presParOf" srcId="{6132FB20-0641-4F0F-9B55-32337C42BC53}" destId="{B186FE08-027E-43C8-8C4C-5AF1E03B689E}" srcOrd="0" destOrd="0" presId="urn:microsoft.com/office/officeart/2005/8/layout/vList3#1"/>
    <dgm:cxn modelId="{1CBC7C1D-3440-4FC0-912D-BFCCDAE54848}" type="presParOf" srcId="{B186FE08-027E-43C8-8C4C-5AF1E03B689E}" destId="{CF563EDD-47A5-47C1-B91F-51B883C32C25}" srcOrd="0" destOrd="0" presId="urn:microsoft.com/office/officeart/2005/8/layout/vList3#1"/>
    <dgm:cxn modelId="{5EE6207C-8325-4B74-A4C8-F5F0ECF2D385}" type="presParOf" srcId="{B186FE08-027E-43C8-8C4C-5AF1E03B689E}" destId="{5301F05A-FA7E-4542-BB3A-64712682BF19}" srcOrd="1" destOrd="0" presId="urn:microsoft.com/office/officeart/2005/8/layout/vList3#1"/>
    <dgm:cxn modelId="{2D2E2048-7E0D-481E-B953-14D13B3DBF89}" type="presParOf" srcId="{6132FB20-0641-4F0F-9B55-32337C42BC53}" destId="{9E7D1BA3-3FA9-4698-9505-3B7149D3F00A}" srcOrd="1" destOrd="0" presId="urn:microsoft.com/office/officeart/2005/8/layout/vList3#1"/>
    <dgm:cxn modelId="{1DB3B99B-B180-449E-92EA-9F94A021688F}" type="presParOf" srcId="{6132FB20-0641-4F0F-9B55-32337C42BC53}" destId="{4A71EDF7-3176-45FF-A3F0-D28A391294C7}" srcOrd="2" destOrd="0" presId="urn:microsoft.com/office/officeart/2005/8/layout/vList3#1"/>
    <dgm:cxn modelId="{FCB8A26C-B179-47F1-9AEC-CBA417FB6009}" type="presParOf" srcId="{4A71EDF7-3176-45FF-A3F0-D28A391294C7}" destId="{9F7E416F-1507-40D2-B154-89E3083151E8}" srcOrd="0" destOrd="0" presId="urn:microsoft.com/office/officeart/2005/8/layout/vList3#1"/>
    <dgm:cxn modelId="{05921425-59C6-47E6-A596-26D1ABA9BFE7}" type="presParOf" srcId="{4A71EDF7-3176-45FF-A3F0-D28A391294C7}" destId="{1CFB4C12-8410-4ED4-BAD1-E7A6978138E3}" srcOrd="1" destOrd="0" presId="urn:microsoft.com/office/officeart/2005/8/layout/vList3#1"/>
    <dgm:cxn modelId="{29820850-C1DE-4554-BA4E-29A59BF2EF00}" type="presParOf" srcId="{6132FB20-0641-4F0F-9B55-32337C42BC53}" destId="{24A1F0CF-AC4F-4266-9314-2738C3678037}" srcOrd="3" destOrd="0" presId="urn:microsoft.com/office/officeart/2005/8/layout/vList3#1"/>
    <dgm:cxn modelId="{906F2749-9CE1-418C-9CDA-E2F9F7BC757E}" type="presParOf" srcId="{6132FB20-0641-4F0F-9B55-32337C42BC53}" destId="{7F8EF0F9-955C-4D4D-8427-676B0B258F6E}" srcOrd="4" destOrd="0" presId="urn:microsoft.com/office/officeart/2005/8/layout/vList3#1"/>
    <dgm:cxn modelId="{06649513-84E4-49CD-9D4C-A44EF08EB670}" type="presParOf" srcId="{7F8EF0F9-955C-4D4D-8427-676B0B258F6E}" destId="{7F7A7091-8F16-4E44-94DC-AE745364FB22}" srcOrd="0" destOrd="0" presId="urn:microsoft.com/office/officeart/2005/8/layout/vList3#1"/>
    <dgm:cxn modelId="{CA9DBDE2-3C13-4347-BE22-D623D491AAE0}" type="presParOf" srcId="{7F8EF0F9-955C-4D4D-8427-676B0B258F6E}" destId="{C2481D65-F7A5-4CF2-863F-DE68E4B4099F}" srcOrd="1" destOrd="0" presId="urn:microsoft.com/office/officeart/2005/8/layout/vList3#1"/>
    <dgm:cxn modelId="{CD3CC1C1-3299-4235-94CF-EFD67A7C0416}" type="presParOf" srcId="{6132FB20-0641-4F0F-9B55-32337C42BC53}" destId="{8C814337-9439-4ADB-AB43-9934519FFE9C}" srcOrd="5" destOrd="0" presId="urn:microsoft.com/office/officeart/2005/8/layout/vList3#1"/>
    <dgm:cxn modelId="{6D25C256-5892-4D80-9AB9-F352EDDDB810}" type="presParOf" srcId="{6132FB20-0641-4F0F-9B55-32337C42BC53}" destId="{6FBBB9FB-A98D-4DF2-BC35-7E072078B6B2}" srcOrd="6" destOrd="0" presId="urn:microsoft.com/office/officeart/2005/8/layout/vList3#1"/>
    <dgm:cxn modelId="{6E4C619A-886D-49E8-832C-CD4EC70EBF2C}" type="presParOf" srcId="{6FBBB9FB-A98D-4DF2-BC35-7E072078B6B2}" destId="{0605C6CE-0BF9-4623-8E33-5F8B0EE17A04}" srcOrd="0" destOrd="0" presId="urn:microsoft.com/office/officeart/2005/8/layout/vList3#1"/>
    <dgm:cxn modelId="{F499B29F-D61A-47BE-9E2D-26AE641C85BD}" type="presParOf" srcId="{6FBBB9FB-A98D-4DF2-BC35-7E072078B6B2}" destId="{BF23C5CC-627B-46D4-89A8-F2F749A99EB2}" srcOrd="1" destOrd="0" presId="urn:microsoft.com/office/officeart/2005/8/layout/vList3#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1F05A-FA7E-4542-BB3A-64712682BF19}">
      <dsp:nvSpPr>
        <dsp:cNvPr id="0" name=""/>
        <dsp:cNvSpPr/>
      </dsp:nvSpPr>
      <dsp:spPr>
        <a:xfrm rot="10800000">
          <a:off x="1827635" y="586"/>
          <a:ext cx="6587490" cy="67352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004" tIns="106680" rIns="199136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kern="1200" dirty="0" err="1" smtClean="0">
              <a:solidFill>
                <a:srgbClr val="C00000"/>
              </a:solidFill>
            </a:rPr>
            <a:t>Giải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bài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toán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theo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tóm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tắt</a:t>
          </a:r>
          <a:r>
            <a:rPr lang="en-US" sz="2800" b="1" i="1" kern="1200" dirty="0" smtClean="0">
              <a:solidFill>
                <a:srgbClr val="C00000"/>
              </a:solidFill>
            </a:rPr>
            <a:t> </a:t>
          </a:r>
          <a:r>
            <a:rPr lang="en-US" sz="2800" b="1" i="1" kern="1200" dirty="0" err="1" smtClean="0">
              <a:solidFill>
                <a:srgbClr val="C00000"/>
              </a:solidFill>
            </a:rPr>
            <a:t>sau</a:t>
          </a:r>
          <a:r>
            <a:rPr lang="en-US" sz="2800" b="1" i="1" kern="1200" dirty="0" smtClean="0">
              <a:solidFill>
                <a:srgbClr val="C00000"/>
              </a:solidFill>
            </a:rPr>
            <a:t>:</a:t>
          </a:r>
          <a:endParaRPr lang="en-US" sz="2800" b="1" i="1" kern="1200" dirty="0">
            <a:solidFill>
              <a:srgbClr val="C00000"/>
            </a:solidFill>
          </a:endParaRPr>
        </a:p>
      </dsp:txBody>
      <dsp:txXfrm rot="10800000">
        <a:off x="1996015" y="586"/>
        <a:ext cx="6419110" cy="673521"/>
      </dsp:txXfrm>
    </dsp:sp>
    <dsp:sp modelId="{CF563EDD-47A5-47C1-B91F-51B883C32C25}">
      <dsp:nvSpPr>
        <dsp:cNvPr id="0" name=""/>
        <dsp:cNvSpPr/>
      </dsp:nvSpPr>
      <dsp:spPr>
        <a:xfrm>
          <a:off x="1490874" y="586"/>
          <a:ext cx="673521" cy="6735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CFB4C12-8410-4ED4-BAD1-E7A6978138E3}">
      <dsp:nvSpPr>
        <dsp:cNvPr id="0" name=""/>
        <dsp:cNvSpPr/>
      </dsp:nvSpPr>
      <dsp:spPr>
        <a:xfrm rot="10800000">
          <a:off x="1827635" y="842488"/>
          <a:ext cx="6587490" cy="67352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004" tIns="121920" rIns="227584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thứ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nhất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: 415kg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gạo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996015" y="842488"/>
        <a:ext cx="6419110" cy="673521"/>
      </dsp:txXfrm>
    </dsp:sp>
    <dsp:sp modelId="{9F7E416F-1507-40D2-B154-89E3083151E8}">
      <dsp:nvSpPr>
        <dsp:cNvPr id="0" name=""/>
        <dsp:cNvSpPr/>
      </dsp:nvSpPr>
      <dsp:spPr>
        <a:xfrm>
          <a:off x="1490874" y="842488"/>
          <a:ext cx="673521" cy="6735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2481D65-F7A5-4CF2-863F-DE68E4B4099F}">
      <dsp:nvSpPr>
        <dsp:cNvPr id="0" name=""/>
        <dsp:cNvSpPr/>
      </dsp:nvSpPr>
      <dsp:spPr>
        <a:xfrm rot="10800000">
          <a:off x="1827635" y="1684390"/>
          <a:ext cx="6587490" cy="67352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004" tIns="121920" rIns="227584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thứ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hai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:   325kg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gạo</a:t>
          </a:r>
          <a:endParaRPr lang="en-US" sz="32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1996015" y="1684390"/>
        <a:ext cx="6419110" cy="673521"/>
      </dsp:txXfrm>
    </dsp:sp>
    <dsp:sp modelId="{7F7A7091-8F16-4E44-94DC-AE745364FB22}">
      <dsp:nvSpPr>
        <dsp:cNvPr id="0" name=""/>
        <dsp:cNvSpPr/>
      </dsp:nvSpPr>
      <dsp:spPr>
        <a:xfrm>
          <a:off x="1490874" y="1684390"/>
          <a:ext cx="673521" cy="6735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F23C5CC-627B-46D4-89A8-F2F749A99EB2}">
      <dsp:nvSpPr>
        <dsp:cNvPr id="0" name=""/>
        <dsp:cNvSpPr/>
      </dsp:nvSpPr>
      <dsp:spPr>
        <a:xfrm rot="10800000">
          <a:off x="1890183" y="2526292"/>
          <a:ext cx="6504092" cy="673521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0000"/>
                <a:satMod val="130000"/>
              </a:schemeClr>
            </a:gs>
            <a:gs pos="43000">
              <a:schemeClr val="accent1">
                <a:hueOff val="0"/>
                <a:satOff val="0"/>
                <a:lumOff val="0"/>
                <a:alphaOff val="0"/>
                <a:tint val="44000"/>
                <a:satMod val="165000"/>
              </a:schemeClr>
            </a:gs>
            <a:gs pos="93000">
              <a:schemeClr val="accent1">
                <a:hueOff val="0"/>
                <a:satOff val="0"/>
                <a:lumOff val="0"/>
                <a:alphaOff val="0"/>
                <a:tint val="15000"/>
                <a:satMod val="16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7004" tIns="121920" rIns="227584" bIns="121920" numCol="1" spcCol="1270" anchor="ctr" anchorCtr="0">
          <a:noAutofit/>
        </a:bodyPr>
        <a:lstStyle/>
        <a:p>
          <a:pPr lvl="0" algn="just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   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Cả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hai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ngày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bán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: ….kg </a:t>
          </a:r>
          <a:r>
            <a:rPr lang="en-US" sz="3200" kern="1200" dirty="0" err="1" smtClean="0">
              <a:latin typeface="Times New Roman" pitchFamily="18" charset="0"/>
              <a:cs typeface="Times New Roman" pitchFamily="18" charset="0"/>
            </a:rPr>
            <a:t>gạo</a:t>
          </a: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2800" kern="1200" dirty="0" smtClean="0"/>
            <a:t>? </a:t>
          </a:r>
          <a:endParaRPr lang="en-US" sz="2800" kern="1200" dirty="0"/>
        </a:p>
      </dsp:txBody>
      <dsp:txXfrm rot="10800000">
        <a:off x="2058563" y="2526292"/>
        <a:ext cx="6335712" cy="673521"/>
      </dsp:txXfrm>
    </dsp:sp>
    <dsp:sp modelId="{0605C6CE-0BF9-4623-8E33-5F8B0EE17A04}">
      <dsp:nvSpPr>
        <dsp:cNvPr id="0" name=""/>
        <dsp:cNvSpPr/>
      </dsp:nvSpPr>
      <dsp:spPr>
        <a:xfrm>
          <a:off x="1511723" y="2526292"/>
          <a:ext cx="673521" cy="6735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tint val="50000"/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1FB83C-1CF2-4353-B0D6-02BEB6BDD520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645CC7-4E08-4E22-A457-01E65DFE4F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50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45CC7-4E08-4E22-A457-01E65DFE4F6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27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645CC7-4E08-4E22-A457-01E65DFE4F6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01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0F685C-1507-461D-9687-165D048D75C3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077564-EA71-45E1-A206-C77A4DFC6C0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4389120"/>
          </a:xfrm>
        </p:spPr>
        <p:txBody>
          <a:bodyPr/>
          <a:lstStyle/>
          <a:p>
            <a:pPr algn="ctr">
              <a:buNone/>
            </a:pPr>
            <a:r>
              <a:rPr lang="en-US" sz="4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4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4400" b="1" dirty="0" err="1" smtClean="0"/>
              <a:t>Luyện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tập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Tính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56972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567                   868              387               100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325                   528                58                 75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838200" y="3352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495800" y="334694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67000" y="33528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400800" y="334694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288974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42500" y="2897948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32968" y="2897948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389080" y="2889740"/>
            <a:ext cx="152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81000" y="3429000"/>
            <a:ext cx="7391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242                  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340         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329                 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1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874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542            660         727          404</a:t>
            </a:r>
          </a:p>
          <a:p>
            <a:pPr>
              <a:buNone/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318            251         272          184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24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908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724400" y="27432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858000" y="2667000"/>
            <a:ext cx="304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57200" y="3581400"/>
            <a:ext cx="914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819400" y="3581400"/>
            <a:ext cx="106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876800" y="3581400"/>
            <a:ext cx="1143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315200" y="3581400"/>
            <a:ext cx="990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04800" y="3573959"/>
            <a:ext cx="853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224         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409 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455         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2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3: </a:t>
            </a:r>
            <a:r>
              <a:rPr lang="en-US" dirty="0" err="1" smtClean="0"/>
              <a:t>Số</a:t>
            </a:r>
            <a:r>
              <a:rPr lang="en-US" dirty="0" smtClean="0"/>
              <a:t>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305800" cy="3457725"/>
        </p:xfrm>
        <a:graphic>
          <a:graphicData uri="http://schemas.openxmlformats.org/drawingml/2006/table">
            <a:tbl>
              <a:tblPr firstRow="1" lastRow="1" bandRow="1">
                <a:tableStyleId>{5940675A-B579-460E-94D1-54222C63F5DA}</a:tableStyleId>
              </a:tblPr>
              <a:tblGrid>
                <a:gridCol w="1661160"/>
                <a:gridCol w="1661160"/>
                <a:gridCol w="1661160"/>
                <a:gridCol w="1661160"/>
                <a:gridCol w="1661160"/>
              </a:tblGrid>
              <a:tr h="1265237">
                <a:tc>
                  <a:txBody>
                    <a:bodyPr/>
                    <a:lstStyle/>
                    <a:p>
                      <a:endParaRPr lang="en-US" sz="3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bị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752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0" lang="en-US" sz="3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621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950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96244">
                <a:tc>
                  <a:txBody>
                    <a:bodyPr/>
                    <a:lstStyle/>
                    <a:p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trừ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426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246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96244">
                <a:tc>
                  <a:txBody>
                    <a:bodyPr/>
                    <a:lstStyle/>
                    <a:p>
                      <a:endParaRPr lang="en-US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latin typeface="Times New Roman" pitchFamily="18" charset="0"/>
                          <a:cs typeface="Times New Roman" pitchFamily="18" charset="0"/>
                        </a:rPr>
                        <a:t>231</a:t>
                      </a:r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286000" y="2286000"/>
            <a:ext cx="6400800" cy="2932331"/>
            <a:chOff x="2286000" y="2209800"/>
            <a:chExt cx="6400800" cy="2932331"/>
          </a:xfrm>
        </p:grpSpPr>
        <p:sp>
          <p:nvSpPr>
            <p:cNvPr id="5" name="TextBox 4"/>
            <p:cNvSpPr txBox="1"/>
            <p:nvPr/>
          </p:nvSpPr>
          <p:spPr>
            <a:xfrm>
              <a:off x="4114800" y="2209800"/>
              <a:ext cx="995296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371</a:t>
              </a:r>
              <a:endPara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0" y="4495800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326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562600" y="3352800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90</a:t>
              </a:r>
              <a:endPara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239000" y="4419600"/>
              <a:ext cx="1447800" cy="64633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735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99060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4267200"/>
            <a:ext cx="8763000" cy="240065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/>
            <a:r>
              <a:rPr lang="en-US" sz="2400" b="1" i="1" dirty="0" err="1" smtClean="0">
                <a:solidFill>
                  <a:srgbClr val="C00000"/>
                </a:solidFill>
              </a:rPr>
              <a:t>Giải</a:t>
            </a:r>
            <a:r>
              <a:rPr lang="en-US" sz="2400" b="1" i="1" dirty="0" smtClean="0">
                <a:solidFill>
                  <a:srgbClr val="C00000"/>
                </a:solidFill>
              </a:rPr>
              <a:t> :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bán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415 + 325 = 740(kg)</a:t>
            </a:r>
          </a:p>
          <a:p>
            <a:pPr lvl="0">
              <a:lnSpc>
                <a:spcPct val="150000"/>
              </a:lnSpc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740 kg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gạo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710" y="482358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70972"/>
            <a:ext cx="8229600" cy="163422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itchFamily="18" charset="0"/>
              </a:rPr>
              <a:t>	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itchFamily="18" charset="0"/>
              </a:rPr>
              <a:t>Khối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165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84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>
              <a:buNone/>
            </a:pP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087" y="3962400"/>
            <a:ext cx="8305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ớp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165 - 84 = 81 (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81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nam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23&quot;&gt;&lt;object type=&quot;3&quot; unique_id=&quot;10024&quot;&gt;&lt;property id=&quot;20148&quot; value=&quot;5&quot;/&gt;&lt;property id=&quot;20300&quot; value=&quot;Slide 1&quot;/&gt;&lt;property id=&quot;20307&quot; value=&quot;262&quot;/&gt;&lt;/object&gt;&lt;object type=&quot;3&quot; unique_id=&quot;10025&quot;&gt;&lt;property id=&quot;20148&quot; value=&quot;5&quot;/&gt;&lt;property id=&quot;20300&quot; value=&quot;Slide 2 - &amp;quot;1. Tính&amp;quot;&quot;/&gt;&lt;property id=&quot;20307&quot; value=&quot;257&quot;/&gt;&lt;/object&gt;&lt;object type=&quot;3&quot; unique_id=&quot;10026&quot;&gt;&lt;property id=&quot;20148&quot; value=&quot;5&quot;/&gt;&lt;property id=&quot;20300&quot; value=&quot;Slide 3 - &amp;quot;Bài 2 (đáp án đúng)&amp;quot;&quot;/&gt;&lt;property id=&quot;20307&quot; value=&quot;258&quot;/&gt;&lt;/object&gt;&lt;object type=&quot;3&quot; unique_id=&quot;10027&quot;&gt;&lt;property id=&quot;20148&quot; value=&quot;5&quot;/&gt;&lt;property id=&quot;20300&quot; value=&quot;Slide 4 - &amp;quot;Bài 3&amp;quot;&quot;/&gt;&lt;property id=&quot;20307&quot; value=&quot;259&quot;/&gt;&lt;/object&gt;&lt;object type=&quot;3&quot; unique_id=&quot;10028&quot;&gt;&lt;property id=&quot;20148&quot; value=&quot;5&quot;/&gt;&lt;property id=&quot;20300&quot; value=&quot;Slide 5 - &amp;quot;Bài 4&amp;quot;&quot;/&gt;&lt;property id=&quot;20307&quot; value=&quot;260&quot;/&gt;&lt;/object&gt;&lt;object type=&quot;3&quot; unique_id=&quot;10029&quot;&gt;&lt;property id=&quot;20148&quot; value=&quot;5&quot;/&gt;&lt;property id=&quot;20300&quot; value=&quot;Slide 6 - &amp;quot;Bài 5&amp;quot;&quot;/&gt;&lt;property id=&quot;20307&quot; value=&quot;261&quot;/&gt;&lt;/object&gt;&lt;/object&gt;&lt;object type=&quot;8&quot; unique_id=&quot;10037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161</Words>
  <Application>Microsoft Office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Constantia</vt:lpstr>
      <vt:lpstr>Times New Roman</vt:lpstr>
      <vt:lpstr>Wingdings 2</vt:lpstr>
      <vt:lpstr>Flow</vt:lpstr>
      <vt:lpstr>PowerPoint Presentation</vt:lpstr>
      <vt:lpstr>1. Tính</vt:lpstr>
      <vt:lpstr>Bài 2: Đặt tính rồi tính</vt:lpstr>
      <vt:lpstr>Bài 3: Số?</vt:lpstr>
      <vt:lpstr>Bài 4</vt:lpstr>
      <vt:lpstr>Bài 5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ba ngày 13 tháng 9 năm 2011 Toán</dc:title>
  <dc:creator>Windows7</dc:creator>
  <cp:lastModifiedBy>DELL</cp:lastModifiedBy>
  <cp:revision>27</cp:revision>
  <dcterms:created xsi:type="dcterms:W3CDTF">2011-09-13T05:56:56Z</dcterms:created>
  <dcterms:modified xsi:type="dcterms:W3CDTF">2021-02-27T02:55:24Z</dcterms:modified>
</cp:coreProperties>
</file>