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118" autoAdjust="0"/>
    <p:restoredTop sz="94660"/>
  </p:normalViewPr>
  <p:slideViewPr>
    <p:cSldViewPr>
      <p:cViewPr varScale="1">
        <p:scale>
          <a:sx n="70" d="100"/>
          <a:sy n="70" d="100"/>
        </p:scale>
        <p:origin x="124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866940-E3E9-40A9-B502-166CE7DA5432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B3FB8B-17EF-4BDF-808E-9ABE29BC6F5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419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3FB8B-17EF-4BDF-808E-9ABE29BC6F5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65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3FB8B-17EF-4BDF-808E-9ABE29BC6F5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61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4ECF-F5D5-477C-B888-97E0FF46AE1C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063B-0E0B-4B17-9922-FB5FB513A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4ECF-F5D5-477C-B888-97E0FF46AE1C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063B-0E0B-4B17-9922-FB5FB513A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4ECF-F5D5-477C-B888-97E0FF46AE1C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063B-0E0B-4B17-9922-FB5FB513A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4ECF-F5D5-477C-B888-97E0FF46AE1C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063B-0E0B-4B17-9922-FB5FB513A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4ECF-F5D5-477C-B888-97E0FF46AE1C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063B-0E0B-4B17-9922-FB5FB513A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4ECF-F5D5-477C-B888-97E0FF46AE1C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063B-0E0B-4B17-9922-FB5FB513A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4ECF-F5D5-477C-B888-97E0FF46AE1C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063B-0E0B-4B17-9922-FB5FB513A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4ECF-F5D5-477C-B888-97E0FF46AE1C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063B-0E0B-4B17-9922-FB5FB513A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4ECF-F5D5-477C-B888-97E0FF46AE1C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063B-0E0B-4B17-9922-FB5FB513A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4ECF-F5D5-477C-B888-97E0FF46AE1C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F063B-0E0B-4B17-9922-FB5FB513A6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64ECF-F5D5-477C-B888-97E0FF46AE1C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22F063B-0E0B-4B17-9922-FB5FB513A69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0164ECF-F5D5-477C-B888-97E0FF46AE1C}" type="datetimeFigureOut">
              <a:rPr lang="en-US" smtClean="0"/>
              <a:pPr/>
              <a:t>2/27/2021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2F063B-0E0B-4B17-9922-FB5FB513A69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389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6000" dirty="0" err="1" smtClean="0"/>
              <a:t>Toán</a:t>
            </a:r>
            <a:endParaRPr lang="en-US" sz="6000" dirty="0" smtClean="0"/>
          </a:p>
          <a:p>
            <a:pPr algn="ctr">
              <a:buNone/>
            </a:pPr>
            <a:r>
              <a:rPr lang="en-US" sz="6000" dirty="0" smtClean="0"/>
              <a:t> </a:t>
            </a:r>
            <a:r>
              <a:rPr lang="en-US" sz="6000" b="1" dirty="0" err="1" smtClean="0"/>
              <a:t>Ôn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tập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về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hình</a:t>
            </a:r>
            <a:r>
              <a:rPr lang="en-US" sz="6000" b="1" dirty="0" smtClean="0"/>
              <a:t> </a:t>
            </a:r>
            <a:r>
              <a:rPr lang="en-US" sz="6000" b="1" dirty="0" err="1" smtClean="0"/>
              <a:t>học</a:t>
            </a:r>
            <a:endParaRPr lang="en-US" sz="6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9547" y="125968"/>
            <a:ext cx="8229600" cy="1066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</a:p>
          <a:p>
            <a:pPr marL="514350" indent="-514350">
              <a:buNone/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khúc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ABCD</a:t>
            </a:r>
          </a:p>
          <a:p>
            <a:pPr marL="514350" indent="-514350">
              <a:buAutoNum type="alphaLcParenR"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lphaLcParenR"/>
            </a:pP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endParaRPr lang="en-US" sz="2800" dirty="0">
              <a:solidFill>
                <a:srgbClr val="FF0000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1600200" y="1524000"/>
            <a:ext cx="4724400" cy="1512332"/>
            <a:chOff x="1752600" y="1524000"/>
            <a:chExt cx="4724400" cy="1512332"/>
          </a:xfrm>
        </p:grpSpPr>
        <p:sp>
          <p:nvSpPr>
            <p:cNvPr id="12" name="TextBox 11"/>
            <p:cNvSpPr txBox="1"/>
            <p:nvPr/>
          </p:nvSpPr>
          <p:spPr>
            <a:xfrm>
              <a:off x="4038600" y="2438400"/>
              <a:ext cx="3371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C</a:t>
              </a:r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096000" y="1992868"/>
              <a:ext cx="381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D</a:t>
              </a:r>
              <a:endParaRPr lang="en-US"/>
            </a:p>
          </p:txBody>
        </p:sp>
        <p:cxnSp>
          <p:nvCxnSpPr>
            <p:cNvPr id="5" name="Straight Connector 4"/>
            <p:cNvCxnSpPr/>
            <p:nvPr/>
          </p:nvCxnSpPr>
          <p:spPr>
            <a:xfrm flipV="1">
              <a:off x="1899140" y="1814732"/>
              <a:ext cx="1554480" cy="762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3429000" y="1828800"/>
              <a:ext cx="762000" cy="609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V="1">
              <a:off x="4191000" y="1905000"/>
              <a:ext cx="1981200" cy="533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1752600" y="2667000"/>
              <a:ext cx="3401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A</a:t>
              </a:r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276600" y="1524000"/>
              <a:ext cx="228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B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 rot="20177841">
              <a:off x="2209800" y="1809750"/>
              <a:ext cx="838200" cy="381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34cm </a:t>
              </a:r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 rot="2392007">
              <a:off x="3657600" y="1914525"/>
              <a:ext cx="838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12cm</a:t>
              </a:r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 rot="20714899">
              <a:off x="5063895" y="2075341"/>
              <a:ext cx="74784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40cm</a:t>
              </a:r>
              <a:endParaRPr lang="en-US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0" y="2868516"/>
            <a:ext cx="7391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24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gấp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khúc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34 + 12 + 40 = 86 (cm)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86cm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304800" y="4503719"/>
            <a:ext cx="4800600" cy="2053946"/>
            <a:chOff x="304800" y="4884719"/>
            <a:chExt cx="4800600" cy="2053946"/>
          </a:xfrm>
        </p:grpSpPr>
        <p:sp>
          <p:nvSpPr>
            <p:cNvPr id="21" name="TextBox 20"/>
            <p:cNvSpPr txBox="1"/>
            <p:nvPr/>
          </p:nvSpPr>
          <p:spPr>
            <a:xfrm>
              <a:off x="304800" y="4884719"/>
              <a:ext cx="4800600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b) </a:t>
              </a:r>
              <a:r>
                <a:rPr lang="en-US" sz="2800" dirty="0" err="1" smtClean="0">
                  <a:solidFill>
                    <a:srgbClr val="FF0000"/>
                  </a:solidFill>
                </a:rPr>
                <a:t>Tính</a:t>
              </a:r>
              <a:r>
                <a:rPr lang="en-US" sz="2800" dirty="0" smtClean="0">
                  <a:solidFill>
                    <a:srgbClr val="FF0000"/>
                  </a:solidFill>
                </a:rPr>
                <a:t> </a:t>
              </a:r>
              <a:r>
                <a:rPr lang="en-US" sz="2800" dirty="0" err="1" smtClean="0">
                  <a:solidFill>
                    <a:srgbClr val="FF0000"/>
                  </a:solidFill>
                </a:rPr>
                <a:t>chu</a:t>
              </a:r>
              <a:r>
                <a:rPr lang="en-US" sz="2800" dirty="0" smtClean="0">
                  <a:solidFill>
                    <a:srgbClr val="FF0000"/>
                  </a:solidFill>
                </a:rPr>
                <a:t> vi tam </a:t>
              </a:r>
              <a:r>
                <a:rPr lang="en-US" sz="2800" dirty="0" err="1" smtClean="0">
                  <a:solidFill>
                    <a:srgbClr val="FF0000"/>
                  </a:solidFill>
                </a:rPr>
                <a:t>giác</a:t>
              </a:r>
              <a:r>
                <a:rPr lang="en-US" sz="2800" dirty="0" smtClean="0">
                  <a:solidFill>
                    <a:srgbClr val="FF0000"/>
                  </a:solidFill>
                </a:rPr>
                <a:t> MNP</a:t>
              </a:r>
            </a:p>
            <a:p>
              <a:endParaRPr lang="en-US" sz="2800" dirty="0" smtClean="0">
                <a:solidFill>
                  <a:srgbClr val="FF0000"/>
                </a:solidFill>
              </a:endParaRPr>
            </a:p>
            <a:p>
              <a:endParaRPr lang="en-US" sz="2800" dirty="0">
                <a:solidFill>
                  <a:srgbClr val="FF0000"/>
                </a:solidFill>
              </a:endParaRPr>
            </a:p>
          </p:txBody>
        </p:sp>
        <p:grpSp>
          <p:nvGrpSpPr>
            <p:cNvPr id="62" name="Group 61"/>
            <p:cNvGrpSpPr/>
            <p:nvPr/>
          </p:nvGrpSpPr>
          <p:grpSpPr>
            <a:xfrm>
              <a:off x="533400" y="5257800"/>
              <a:ext cx="3581400" cy="1680865"/>
              <a:chOff x="3352800" y="4724400"/>
              <a:chExt cx="3581400" cy="1680865"/>
            </a:xfrm>
          </p:grpSpPr>
          <p:sp>
            <p:nvSpPr>
              <p:cNvPr id="42" name="Isosceles Triangle 41"/>
              <p:cNvSpPr/>
              <p:nvPr/>
            </p:nvSpPr>
            <p:spPr>
              <a:xfrm>
                <a:off x="3581400" y="5029200"/>
                <a:ext cx="2819400" cy="990600"/>
              </a:xfrm>
              <a:prstGeom prst="triangle">
                <a:avLst>
                  <a:gd name="adj" fmla="val 77027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5638800" y="4724400"/>
                <a:ext cx="533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smtClean="0"/>
                  <a:t>N</a:t>
                </a:r>
                <a:endParaRPr lang="en-US" sz="2400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6324600" y="5867400"/>
                <a:ext cx="6096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smtClean="0"/>
                  <a:t>P</a:t>
                </a:r>
                <a:endParaRPr lang="en-US" sz="2400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3352800" y="5943600"/>
                <a:ext cx="457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/>
                  <a:t>M</a:t>
                </a:r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 rot="20174215">
                <a:off x="4267200" y="5075410"/>
                <a:ext cx="9144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smtClean="0"/>
                  <a:t>34cm</a:t>
                </a:r>
                <a:endParaRPr lang="en-US" sz="2400"/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 rot="3524795">
                <a:off x="5800590" y="5305238"/>
                <a:ext cx="95459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12cm</a:t>
                </a:r>
                <a:endParaRPr lang="en-US" sz="2400" dirty="0"/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4876800" y="5943600"/>
                <a:ext cx="10668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smtClean="0"/>
                  <a:t>40cm</a:t>
                </a:r>
                <a:endParaRPr lang="en-US" sz="2400"/>
              </a:p>
            </p:txBody>
          </p:sp>
        </p:grpSp>
      </p:grpSp>
      <p:sp>
        <p:nvSpPr>
          <p:cNvPr id="63" name="TextBox 62"/>
          <p:cNvSpPr txBox="1"/>
          <p:nvPr/>
        </p:nvSpPr>
        <p:spPr>
          <a:xfrm>
            <a:off x="4606480" y="5069307"/>
            <a:ext cx="464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/>
              <a:t>Bài</a:t>
            </a:r>
            <a:r>
              <a:rPr lang="en-US" sz="2400" dirty="0" smtClean="0"/>
              <a:t> </a:t>
            </a:r>
            <a:r>
              <a:rPr lang="en-US" sz="2400" dirty="0" err="1" smtClean="0"/>
              <a:t>giải</a:t>
            </a:r>
            <a:endParaRPr lang="en-US" sz="2400" dirty="0" smtClean="0"/>
          </a:p>
          <a:p>
            <a:r>
              <a:rPr lang="en-US" sz="2400" dirty="0" smtClean="0"/>
              <a:t>Chu vi tam </a:t>
            </a:r>
            <a:r>
              <a:rPr lang="en-US" sz="2400" dirty="0" err="1" smtClean="0"/>
              <a:t>giác</a:t>
            </a:r>
            <a:r>
              <a:rPr lang="en-US" sz="2400" dirty="0" smtClean="0"/>
              <a:t> MNP </a:t>
            </a:r>
            <a:r>
              <a:rPr lang="en-US" sz="2400" dirty="0" err="1" smtClean="0"/>
              <a:t>là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          34 + 12 + 40 = 86(cm)</a:t>
            </a:r>
          </a:p>
          <a:p>
            <a:r>
              <a:rPr lang="en-US" sz="2400" dirty="0" smtClean="0"/>
              <a:t>                      </a:t>
            </a:r>
            <a:r>
              <a:rPr lang="en-US" sz="2400" dirty="0" err="1" smtClean="0"/>
              <a:t>Đáp</a:t>
            </a:r>
            <a:r>
              <a:rPr lang="en-US" sz="2400" dirty="0" smtClean="0"/>
              <a:t> </a:t>
            </a:r>
            <a:r>
              <a:rPr lang="en-US" sz="2400" dirty="0" err="1" smtClean="0"/>
              <a:t>số</a:t>
            </a:r>
            <a:r>
              <a:rPr lang="en-US" sz="2400" dirty="0" smtClean="0"/>
              <a:t>: 86 cm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9" grpId="0"/>
      <p:bldP spid="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799" y="1002268"/>
            <a:ext cx="4889439" cy="21793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2:</a:t>
            </a:r>
          </a:p>
          <a:p>
            <a:pPr>
              <a:buNone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ABCD</a:t>
            </a:r>
          </a:p>
          <a:p>
            <a:pPr>
              <a:buNone/>
            </a:pP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5867400" y="1029564"/>
            <a:ext cx="3108960" cy="2194560"/>
            <a:chOff x="4800600" y="2045732"/>
            <a:chExt cx="3124200" cy="2209800"/>
          </a:xfrm>
        </p:grpSpPr>
        <p:sp>
          <p:nvSpPr>
            <p:cNvPr id="4" name="Rectangle 3"/>
            <p:cNvSpPr/>
            <p:nvPr/>
          </p:nvSpPr>
          <p:spPr>
            <a:xfrm>
              <a:off x="5105400" y="2426732"/>
              <a:ext cx="2286000" cy="1447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800600" y="2045732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A</a:t>
              </a:r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391400" y="2121932"/>
              <a:ext cx="457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B</a:t>
              </a:r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4876800" y="3810000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D</a:t>
              </a:r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391400" y="3886200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C</a:t>
              </a:r>
              <a:endParaRPr lang="en-US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562600" y="1105764"/>
            <a:ext cx="2209800" cy="1283732"/>
            <a:chOff x="4114800" y="1781175"/>
            <a:chExt cx="2209800" cy="1283732"/>
          </a:xfrm>
        </p:grpSpPr>
        <p:sp>
          <p:nvSpPr>
            <p:cNvPr id="20" name="TextBox 19"/>
            <p:cNvSpPr txBox="1"/>
            <p:nvPr/>
          </p:nvSpPr>
          <p:spPr>
            <a:xfrm>
              <a:off x="5410200" y="1781175"/>
              <a:ext cx="914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3cm</a:t>
              </a:r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114800" y="2695575"/>
              <a:ext cx="838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mtClean="0"/>
                <a:t>2cm</a:t>
              </a:r>
              <a:endParaRPr lang="en-US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1371600" y="4815037"/>
            <a:ext cx="5029200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ABCD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3 + 2 + 3 + 2 = 10 (cm )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10 cm</a:t>
            </a:r>
          </a:p>
          <a:p>
            <a:r>
              <a:rPr lang="en-US" sz="2800" dirty="0" smtClean="0"/>
              <a:t> 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                                                                                                                                                                     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371600" y="3638220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3cm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AD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2cm                                                 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009900" y="3020080"/>
            <a:ext cx="3581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3" grpId="0"/>
      <p:bldP spid="10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788920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3: 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?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5867400" y="1981200"/>
            <a:ext cx="1828800" cy="1829594"/>
            <a:chOff x="5867400" y="1981200"/>
            <a:chExt cx="1828800" cy="1829594"/>
          </a:xfrm>
        </p:grpSpPr>
        <p:sp>
          <p:nvSpPr>
            <p:cNvPr id="5" name="Rectangle 4"/>
            <p:cNvSpPr/>
            <p:nvPr/>
          </p:nvSpPr>
          <p:spPr>
            <a:xfrm>
              <a:off x="5867400" y="1981200"/>
              <a:ext cx="1828800" cy="18288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>
              <a:stCxn id="5" idx="0"/>
              <a:endCxn id="5" idx="2"/>
            </p:cNvCxnSpPr>
            <p:nvPr/>
          </p:nvCxnSpPr>
          <p:spPr>
            <a:xfrm rot="16200000" flipH="1">
              <a:off x="5867400" y="2895600"/>
              <a:ext cx="18288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5" idx="1"/>
              <a:endCxn id="5" idx="3"/>
            </p:cNvCxnSpPr>
            <p:nvPr/>
          </p:nvCxnSpPr>
          <p:spPr>
            <a:xfrm rot="10800000" flipH="1">
              <a:off x="5867400" y="2895600"/>
              <a:ext cx="18288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5867400" y="1981200"/>
              <a:ext cx="1828800" cy="1828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715000"/>
          </a:xfrm>
        </p:spPr>
        <p:txBody>
          <a:bodyPr>
            <a:normAutofit/>
          </a:bodyPr>
          <a:lstStyle/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4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Kẻ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a) Ba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5" name="Group 34"/>
          <p:cNvGrpSpPr/>
          <p:nvPr/>
        </p:nvGrpSpPr>
        <p:grpSpPr>
          <a:xfrm>
            <a:off x="990600" y="2971800"/>
            <a:ext cx="6810375" cy="1447800"/>
            <a:chOff x="990600" y="2971800"/>
            <a:chExt cx="6810375" cy="1447800"/>
          </a:xfrm>
        </p:grpSpPr>
        <p:sp>
          <p:nvSpPr>
            <p:cNvPr id="4" name="Isosceles Triangle 3"/>
            <p:cNvSpPr/>
            <p:nvPr/>
          </p:nvSpPr>
          <p:spPr>
            <a:xfrm>
              <a:off x="990600" y="2971800"/>
              <a:ext cx="2819400" cy="1447800"/>
            </a:xfrm>
            <a:prstGeom prst="triangle">
              <a:avLst>
                <a:gd name="adj" fmla="val 24138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oup 28"/>
            <p:cNvGrpSpPr/>
            <p:nvPr/>
          </p:nvGrpSpPr>
          <p:grpSpPr>
            <a:xfrm>
              <a:off x="5181600" y="2971800"/>
              <a:ext cx="2619375" cy="1392238"/>
              <a:chOff x="5181600" y="2114550"/>
              <a:chExt cx="2619375" cy="1392238"/>
            </a:xfrm>
          </p:grpSpPr>
          <p:cxnSp>
            <p:nvCxnSpPr>
              <p:cNvPr id="8" name="Straight Connector 7"/>
              <p:cNvCxnSpPr/>
              <p:nvPr/>
            </p:nvCxnSpPr>
            <p:spPr>
              <a:xfrm>
                <a:off x="5210175" y="3505200"/>
                <a:ext cx="2590800" cy="1588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 rot="5400000">
                <a:off x="4876800" y="2667000"/>
                <a:ext cx="1143000" cy="533400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 rot="16200000" flipH="1">
                <a:off x="6800850" y="2533650"/>
                <a:ext cx="1390650" cy="552450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 flipV="1">
                <a:off x="5715000" y="2133600"/>
                <a:ext cx="1524000" cy="228600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1" name="Straight Connector 30"/>
          <p:cNvCxnSpPr/>
          <p:nvPr/>
        </p:nvCxnSpPr>
        <p:spPr>
          <a:xfrm rot="16200000" flipH="1">
            <a:off x="1298027" y="3350175"/>
            <a:ext cx="1447800" cy="6910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6172200" y="3276600"/>
            <a:ext cx="13716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7.0&quot;&gt;&lt;object type=&quot;1&quot; unique_id=&quot;10001&quot;&gt;&lt;object type=&quot;8&quot; unique_id=&quot;10059&quot;&gt;&lt;/object&gt;&lt;object type=&quot;2&quot; unique_id=&quot;10060&quot;&gt;&lt;object type=&quot;3&quot; unique_id=&quot;10061&quot;&gt;&lt;property id=&quot;20148&quot; value=&quot;5&quot;/&gt;&lt;property id=&quot;20300&quot; value=&quot;Slide 1&quot;/&gt;&lt;property id=&quot;20307&quot; value=&quot;257&quot;/&gt;&lt;/object&gt;&lt;object type=&quot;3&quot; unique_id=&quot;10062&quot;&gt;&lt;property id=&quot;20148&quot; value=&quot;5&quot;/&gt;&lt;property id=&quot;20300&quot; value=&quot;Slide 2&quot;/&gt;&lt;property id=&quot;20307&quot; value=&quot;258&quot;/&gt;&lt;/object&gt;&lt;object type=&quot;3&quot; unique_id=&quot;10063&quot;&gt;&lt;property id=&quot;20148&quot; value=&quot;5&quot;/&gt;&lt;property id=&quot;20300&quot; value=&quot;Slide 3&quot;/&gt;&lt;property id=&quot;20307&quot; value=&quot;259&quot;/&gt;&lt;/object&gt;&lt;object type=&quot;3&quot; unique_id=&quot;10064&quot;&gt;&lt;property id=&quot;20148&quot; value=&quot;5&quot;/&gt;&lt;property id=&quot;20300&quot; value=&quot;Slide 4&quot;/&gt;&lt;property id=&quot;20307&quot; value=&quot;260&quot;/&gt;&lt;/object&gt;&lt;object type=&quot;3&quot; unique_id=&quot;10065&quot;&gt;&lt;property id=&quot;20148&quot; value=&quot;5&quot;/&gt;&lt;property id=&quot;20300&quot; value=&quot;Slide 5&quot;/&gt;&lt;property id=&quot;20307&quot; value=&quot;261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318</TotalTime>
  <Words>201</Words>
  <Application>Microsoft Office PowerPoint</Application>
  <PresentationFormat>On-screen Show (4:3)</PresentationFormat>
  <Paragraphs>71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Constantia</vt:lpstr>
      <vt:lpstr>Times New Roman</vt:lpstr>
      <vt:lpstr>Wingdings 2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Tuuubvtf</dc:title>
  <dc:creator>Windows7</dc:creator>
  <cp:lastModifiedBy>DELL</cp:lastModifiedBy>
  <cp:revision>49</cp:revision>
  <dcterms:created xsi:type="dcterms:W3CDTF">2011-09-18T17:20:18Z</dcterms:created>
  <dcterms:modified xsi:type="dcterms:W3CDTF">2021-02-27T03:04:34Z</dcterms:modified>
</cp:coreProperties>
</file>