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sldIdLst>
    <p:sldId id="345" r:id="rId2"/>
    <p:sldId id="289" r:id="rId3"/>
    <p:sldId id="326" r:id="rId4"/>
    <p:sldId id="327" r:id="rId5"/>
    <p:sldId id="312" r:id="rId6"/>
    <p:sldId id="328" r:id="rId7"/>
    <p:sldId id="329" r:id="rId8"/>
    <p:sldId id="330" r:id="rId9"/>
    <p:sldId id="331" r:id="rId10"/>
    <p:sldId id="332" r:id="rId11"/>
    <p:sldId id="334" r:id="rId12"/>
    <p:sldId id="333" r:id="rId13"/>
    <p:sldId id="346" r:id="rId14"/>
    <p:sldId id="347" r:id="rId15"/>
    <p:sldId id="335" r:id="rId16"/>
    <p:sldId id="337" r:id="rId17"/>
    <p:sldId id="348" r:id="rId18"/>
    <p:sldId id="336" r:id="rId19"/>
    <p:sldId id="339" r:id="rId20"/>
    <p:sldId id="338" r:id="rId21"/>
    <p:sldId id="340" r:id="rId22"/>
    <p:sldId id="349" r:id="rId23"/>
    <p:sldId id="341" r:id="rId24"/>
    <p:sldId id="342" r:id="rId25"/>
    <p:sldId id="351" r:id="rId26"/>
  </p:sldIdLst>
  <p:sldSz cx="9144000" cy="6858000" type="screen4x3"/>
  <p:notesSz cx="6858000" cy="9144000"/>
  <p:custDataLst>
    <p:tags r:id="rId2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CCCC"/>
    <a:srgbClr val="990033"/>
    <a:srgbClr val="FF00FF"/>
    <a:srgbClr val="800000"/>
    <a:srgbClr val="E1F70D"/>
    <a:srgbClr val="FF0000"/>
    <a:srgbClr val="6D1D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0" autoAdjust="0"/>
    <p:restoredTop sz="92817" autoAdjust="0"/>
  </p:normalViewPr>
  <p:slideViewPr>
    <p:cSldViewPr>
      <p:cViewPr varScale="1">
        <p:scale>
          <a:sx n="64" d="100"/>
          <a:sy n="64" d="100"/>
        </p:scale>
        <p:origin x="584" y="4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vi-VN"/>
          </a:p>
        </p:txBody>
      </p:sp>
      <p:sp>
        <p:nvSpPr>
          <p:cNvPr id="747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vi-VN"/>
          </a:p>
        </p:txBody>
      </p:sp>
      <p:sp>
        <p:nvSpPr>
          <p:cNvPr id="74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47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747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vi-VN"/>
          </a:p>
        </p:txBody>
      </p:sp>
      <p:sp>
        <p:nvSpPr>
          <p:cNvPr id="747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25F07BF-D30D-49ED-94B0-71CFF873091E}" type="slidenum">
              <a:rPr lang="en-US" altLang="vi-VN"/>
              <a:pPr/>
              <a:t>‹#›</a:t>
            </a:fld>
            <a:endParaRPr lang="en-US" altLang="vi-VN"/>
          </a:p>
        </p:txBody>
      </p:sp>
    </p:spTree>
    <p:extLst>
      <p:ext uri="{BB962C8B-B14F-4D97-AF65-F5344CB8AC3E}">
        <p14:creationId xmlns:p14="http://schemas.microsoft.com/office/powerpoint/2010/main" val="25383888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7CC2B3-2218-4A8B-B023-B89B18E581B4}" type="slidenum">
              <a:rPr lang="en-US" altLang="vi-VN"/>
              <a:pPr/>
              <a:t>2</a:t>
            </a:fld>
            <a:endParaRPr lang="en-US" altLang="vi-VN"/>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US" altLang="vi-VN"/>
              <a:t>Tuần 8:</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0DBB5A-2158-4F76-89F6-DE0D612FE9DD}" type="slidenum">
              <a:rPr lang="en-US" altLang="vi-VN"/>
              <a:pPr/>
              <a:t>6</a:t>
            </a:fld>
            <a:endParaRPr lang="en-US" altLang="vi-VN"/>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altLang="vi-VN"/>
              <a:t>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B53D92-CA70-4836-AD0C-EF21AEED65AC}" type="slidenum">
              <a:rPr lang="en-US" altLang="vi-VN"/>
              <a:pPr/>
              <a:t>13</a:t>
            </a:fld>
            <a:endParaRPr lang="en-US" altLang="vi-VN"/>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en-US" altLang="vi-VN"/>
              <a:t>Kết luận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23EE21-5A87-4DAB-9277-FB1FCFF221C8}" type="slidenum">
              <a:rPr lang="en-US" altLang="vi-VN"/>
              <a:pPr/>
              <a:t>14</a:t>
            </a:fld>
            <a:endParaRPr lang="en-US" altLang="vi-VN"/>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n-US" altLang="vi-VN" dirty="0"/>
              <a:t>- </a:t>
            </a:r>
            <a:r>
              <a:rPr lang="en-US" altLang="vi-VN" dirty="0" err="1" smtClean="0"/>
              <a:t>Chúng</a:t>
            </a:r>
            <a:r>
              <a:rPr lang="en-US" altLang="vi-VN" dirty="0" smtClean="0"/>
              <a:t> </a:t>
            </a:r>
            <a:r>
              <a:rPr lang="en-US" altLang="vi-VN" dirty="0"/>
              <a:t>ta </a:t>
            </a:r>
            <a:r>
              <a:rPr lang="en-US" altLang="vi-VN" dirty="0" err="1"/>
              <a:t>làm</a:t>
            </a:r>
            <a:r>
              <a:rPr lang="en-US" altLang="vi-VN" dirty="0"/>
              <a:t> </a:t>
            </a:r>
            <a:r>
              <a:rPr lang="en-US" altLang="vi-VN" dirty="0" err="1"/>
              <a:t>việc</a:t>
            </a:r>
            <a:r>
              <a:rPr lang="en-US" altLang="vi-VN" dirty="0"/>
              <a:t> </a:t>
            </a:r>
            <a:r>
              <a:rPr lang="en-US" altLang="vi-VN" dirty="0" err="1"/>
              <a:t>nhưng</a:t>
            </a:r>
            <a:r>
              <a:rPr lang="en-US" altLang="vi-VN" dirty="0"/>
              <a:t> </a:t>
            </a:r>
            <a:r>
              <a:rPr lang="en-US" altLang="vi-VN" dirty="0" err="1"/>
              <a:t>cũng</a:t>
            </a:r>
            <a:r>
              <a:rPr lang="en-US" altLang="vi-VN" dirty="0"/>
              <a:t> </a:t>
            </a:r>
            <a:r>
              <a:rPr lang="en-US" altLang="vi-VN" dirty="0" err="1"/>
              <a:t>phải</a:t>
            </a:r>
            <a:r>
              <a:rPr lang="en-US" altLang="vi-VN" dirty="0"/>
              <a:t> </a:t>
            </a:r>
            <a:r>
              <a:rPr lang="en-US" altLang="vi-VN" dirty="0" err="1"/>
              <a:t>thư</a:t>
            </a:r>
            <a:r>
              <a:rPr lang="en-US" altLang="vi-VN" dirty="0"/>
              <a:t> </a:t>
            </a:r>
            <a:r>
              <a:rPr lang="en-US" altLang="vi-VN" dirty="0" err="1"/>
              <a:t>giãn</a:t>
            </a:r>
            <a:r>
              <a:rPr lang="en-US" altLang="vi-VN" dirty="0"/>
              <a:t> </a:t>
            </a:r>
            <a:r>
              <a:rPr lang="en-US" altLang="vi-VN" dirty="0" err="1"/>
              <a:t>để</a:t>
            </a:r>
            <a:r>
              <a:rPr lang="en-US" altLang="vi-VN" dirty="0"/>
              <a:t> </a:t>
            </a:r>
            <a:r>
              <a:rPr lang="en-US" altLang="vi-VN" dirty="0" err="1"/>
              <a:t>cơ</a:t>
            </a:r>
            <a:r>
              <a:rPr lang="en-US" altLang="vi-VN" dirty="0"/>
              <a:t> </a:t>
            </a:r>
            <a:r>
              <a:rPr lang="en-US" altLang="vi-VN" dirty="0" err="1"/>
              <a:t>quan</a:t>
            </a:r>
            <a:r>
              <a:rPr lang="en-US" altLang="vi-VN" dirty="0"/>
              <a:t> </a:t>
            </a:r>
            <a:r>
              <a:rPr lang="en-US" altLang="vi-VN" dirty="0" err="1"/>
              <a:t>thần</a:t>
            </a:r>
            <a:r>
              <a:rPr lang="en-US" altLang="vi-VN" dirty="0"/>
              <a:t> </a:t>
            </a:r>
            <a:r>
              <a:rPr lang="en-US" altLang="vi-VN" dirty="0" err="1"/>
              <a:t>kinh</a:t>
            </a:r>
            <a:r>
              <a:rPr lang="en-US" altLang="vi-VN" dirty="0"/>
              <a:t> </a:t>
            </a:r>
            <a:r>
              <a:rPr lang="en-US" altLang="vi-VN" dirty="0" err="1"/>
              <a:t>được</a:t>
            </a:r>
            <a:r>
              <a:rPr lang="en-US" altLang="vi-VN" dirty="0"/>
              <a:t> </a:t>
            </a:r>
            <a:r>
              <a:rPr lang="en-US" altLang="vi-VN" dirty="0" err="1"/>
              <a:t>nghỉ</a:t>
            </a:r>
            <a:r>
              <a:rPr lang="en-US" altLang="vi-VN" dirty="0"/>
              <a:t> </a:t>
            </a:r>
            <a:r>
              <a:rPr lang="en-US" altLang="vi-VN" dirty="0" err="1"/>
              <a:t>ngơi</a:t>
            </a:r>
            <a:r>
              <a:rPr lang="en-US" altLang="vi-VN" dirty="0"/>
              <a:t>.</a:t>
            </a:r>
          </a:p>
          <a:p>
            <a:r>
              <a:rPr lang="en-US" altLang="vi-VN" dirty="0"/>
              <a:t>-</a:t>
            </a:r>
            <a:r>
              <a:rPr lang="en-US" altLang="vi-VN" dirty="0" err="1"/>
              <a:t>Khi</a:t>
            </a:r>
            <a:r>
              <a:rPr lang="en-US" altLang="vi-VN" dirty="0"/>
              <a:t> </a:t>
            </a:r>
            <a:r>
              <a:rPr lang="en-US" altLang="vi-VN" dirty="0" err="1"/>
              <a:t>chúng</a:t>
            </a:r>
            <a:r>
              <a:rPr lang="en-US" altLang="vi-VN" dirty="0"/>
              <a:t> ta </a:t>
            </a:r>
            <a:r>
              <a:rPr lang="en-US" altLang="vi-VN" dirty="0" err="1"/>
              <a:t>vui</a:t>
            </a:r>
            <a:r>
              <a:rPr lang="en-US" altLang="vi-VN" dirty="0"/>
              <a:t> </a:t>
            </a:r>
            <a:r>
              <a:rPr lang="en-US" altLang="vi-VN" dirty="0" err="1"/>
              <a:t>vẻ</a:t>
            </a:r>
            <a:r>
              <a:rPr lang="en-US" altLang="vi-VN" dirty="0"/>
              <a:t>, </a:t>
            </a:r>
            <a:r>
              <a:rPr lang="en-US" altLang="vi-VN" dirty="0" err="1"/>
              <a:t>hạnh</a:t>
            </a:r>
            <a:r>
              <a:rPr lang="en-US" altLang="vi-VN" dirty="0"/>
              <a:t> </a:t>
            </a:r>
            <a:r>
              <a:rPr lang="en-US" altLang="vi-VN" dirty="0" err="1"/>
              <a:t>phúc</a:t>
            </a:r>
            <a:r>
              <a:rPr lang="en-US" altLang="vi-VN" dirty="0"/>
              <a:t>, </a:t>
            </a:r>
            <a:r>
              <a:rPr lang="en-US" altLang="vi-VN" dirty="0" err="1"/>
              <a:t>được</a:t>
            </a:r>
            <a:r>
              <a:rPr lang="en-US" altLang="vi-VN" dirty="0"/>
              <a:t> </a:t>
            </a:r>
            <a:r>
              <a:rPr lang="en-US" altLang="vi-VN" dirty="0" err="1"/>
              <a:t>yêu</a:t>
            </a:r>
            <a:r>
              <a:rPr lang="en-US" altLang="vi-VN" dirty="0"/>
              <a:t> </a:t>
            </a:r>
            <a:r>
              <a:rPr lang="en-US" altLang="vi-VN" dirty="0" err="1"/>
              <a:t>thương</a:t>
            </a:r>
            <a:r>
              <a:rPr lang="en-US" altLang="vi-VN" dirty="0"/>
              <a:t> </a:t>
            </a:r>
            <a:r>
              <a:rPr lang="en-US" altLang="vi-VN" dirty="0" err="1"/>
              <a:t>chăm</a:t>
            </a:r>
            <a:r>
              <a:rPr lang="en-US" altLang="vi-VN" dirty="0"/>
              <a:t> </a:t>
            </a:r>
            <a:r>
              <a:rPr lang="en-US" altLang="vi-VN" dirty="0" err="1"/>
              <a:t>sóc</a:t>
            </a:r>
            <a:r>
              <a:rPr lang="en-US" altLang="vi-VN" dirty="0"/>
              <a:t> </a:t>
            </a:r>
            <a:r>
              <a:rPr lang="en-US" altLang="vi-VN" dirty="0" err="1"/>
              <a:t>sẽ</a:t>
            </a:r>
            <a:r>
              <a:rPr lang="en-US" altLang="vi-VN" dirty="0"/>
              <a:t> </a:t>
            </a:r>
            <a:r>
              <a:rPr lang="en-US" altLang="vi-VN" dirty="0" err="1"/>
              <a:t>rất</a:t>
            </a:r>
            <a:r>
              <a:rPr lang="en-US" altLang="vi-VN" dirty="0"/>
              <a:t> </a:t>
            </a:r>
            <a:r>
              <a:rPr lang="en-US" altLang="vi-VN" dirty="0" err="1"/>
              <a:t>tốt</a:t>
            </a:r>
            <a:r>
              <a:rPr lang="en-US" altLang="vi-VN" dirty="0"/>
              <a:t> </a:t>
            </a:r>
            <a:r>
              <a:rPr lang="en-US" altLang="vi-VN" dirty="0" err="1"/>
              <a:t>cho</a:t>
            </a:r>
            <a:r>
              <a:rPr lang="en-US" altLang="vi-VN" dirty="0"/>
              <a:t> </a:t>
            </a:r>
            <a:r>
              <a:rPr lang="en-US" altLang="vi-VN" dirty="0" err="1"/>
              <a:t>cơ</a:t>
            </a:r>
            <a:r>
              <a:rPr lang="en-US" altLang="vi-VN" dirty="0"/>
              <a:t> </a:t>
            </a:r>
            <a:r>
              <a:rPr lang="en-US" altLang="vi-VN" dirty="0" err="1"/>
              <a:t>quan</a:t>
            </a:r>
            <a:r>
              <a:rPr lang="en-US" altLang="vi-VN" dirty="0"/>
              <a:t> </a:t>
            </a:r>
            <a:r>
              <a:rPr lang="en-US" altLang="vi-VN" dirty="0" err="1"/>
              <a:t>thần</a:t>
            </a:r>
            <a:r>
              <a:rPr lang="en-US" altLang="vi-VN" dirty="0"/>
              <a:t> </a:t>
            </a:r>
            <a:r>
              <a:rPr lang="en-US" altLang="vi-VN" dirty="0" err="1"/>
              <a:t>kinh</a:t>
            </a:r>
            <a:r>
              <a:rPr lang="en-US" altLang="vi-VN" dirty="0"/>
              <a:t>. </a:t>
            </a:r>
            <a:r>
              <a:rPr lang="en-US" altLang="vi-VN" dirty="0" err="1"/>
              <a:t>Nếu</a:t>
            </a:r>
            <a:r>
              <a:rPr lang="en-US" altLang="vi-VN" dirty="0"/>
              <a:t> </a:t>
            </a:r>
            <a:r>
              <a:rPr lang="en-US" altLang="vi-VN" dirty="0" err="1"/>
              <a:t>buồn</a:t>
            </a:r>
            <a:r>
              <a:rPr lang="en-US" altLang="vi-VN" dirty="0"/>
              <a:t> </a:t>
            </a:r>
            <a:r>
              <a:rPr lang="en-US" altLang="vi-VN" dirty="0" err="1"/>
              <a:t>bã</a:t>
            </a:r>
            <a:r>
              <a:rPr lang="en-US" altLang="vi-VN" dirty="0"/>
              <a:t>, </a:t>
            </a:r>
            <a:r>
              <a:rPr lang="en-US" altLang="vi-VN" dirty="0" err="1"/>
              <a:t>sợ</a:t>
            </a:r>
            <a:r>
              <a:rPr lang="en-US" altLang="vi-VN" dirty="0"/>
              <a:t> </a:t>
            </a:r>
            <a:r>
              <a:rPr lang="en-US" altLang="vi-VN" dirty="0" err="1"/>
              <a:t>hãi</a:t>
            </a:r>
            <a:r>
              <a:rPr lang="en-US" altLang="vi-VN" dirty="0"/>
              <a:t> hay </a:t>
            </a:r>
            <a:r>
              <a:rPr lang="en-US" altLang="vi-VN" dirty="0" err="1"/>
              <a:t>bị</a:t>
            </a:r>
            <a:r>
              <a:rPr lang="en-US" altLang="vi-VN" dirty="0"/>
              <a:t> </a:t>
            </a:r>
            <a:r>
              <a:rPr lang="en-US" altLang="vi-VN" dirty="0" err="1"/>
              <a:t>đau</a:t>
            </a:r>
            <a:r>
              <a:rPr lang="en-US" altLang="vi-VN" dirty="0"/>
              <a:t> </a:t>
            </a:r>
            <a:r>
              <a:rPr lang="en-US" altLang="vi-VN" dirty="0" err="1"/>
              <a:t>đớn</a:t>
            </a:r>
            <a:r>
              <a:rPr lang="en-US" altLang="vi-VN" dirty="0"/>
              <a:t> </a:t>
            </a:r>
            <a:r>
              <a:rPr lang="en-US" altLang="vi-VN" dirty="0" err="1"/>
              <a:t>sẽ</a:t>
            </a:r>
            <a:r>
              <a:rPr lang="en-US" altLang="vi-VN" dirty="0"/>
              <a:t> </a:t>
            </a:r>
            <a:r>
              <a:rPr lang="en-US" altLang="vi-VN" dirty="0" err="1"/>
              <a:t>có</a:t>
            </a:r>
            <a:r>
              <a:rPr lang="en-US" altLang="vi-VN" dirty="0"/>
              <a:t> </a:t>
            </a:r>
            <a:r>
              <a:rPr lang="en-US" altLang="vi-VN" dirty="0" err="1"/>
              <a:t>hại</a:t>
            </a:r>
            <a:r>
              <a:rPr lang="en-US" altLang="vi-VN" dirty="0"/>
              <a:t> </a:t>
            </a:r>
            <a:r>
              <a:rPr lang="en-US" altLang="vi-VN" dirty="0" err="1"/>
              <a:t>tới</a:t>
            </a:r>
            <a:r>
              <a:rPr lang="en-US" altLang="vi-VN" dirty="0"/>
              <a:t> </a:t>
            </a:r>
            <a:r>
              <a:rPr lang="en-US" altLang="vi-VN" dirty="0" err="1"/>
              <a:t>cơ</a:t>
            </a:r>
            <a:r>
              <a:rPr lang="en-US" altLang="vi-VN" dirty="0"/>
              <a:t> </a:t>
            </a:r>
            <a:r>
              <a:rPr lang="en-US" altLang="vi-VN" dirty="0" err="1"/>
              <a:t>quan</a:t>
            </a:r>
            <a:r>
              <a:rPr lang="en-US" altLang="vi-VN" dirty="0"/>
              <a:t> </a:t>
            </a:r>
            <a:r>
              <a:rPr lang="en-US" altLang="vi-VN" dirty="0" err="1"/>
              <a:t>thần</a:t>
            </a:r>
            <a:r>
              <a:rPr lang="en-US" altLang="vi-VN" dirty="0"/>
              <a:t> </a:t>
            </a:r>
            <a:r>
              <a:rPr lang="en-US" altLang="vi-VN" dirty="0" err="1"/>
              <a:t>kinh</a:t>
            </a:r>
            <a:endParaRPr lang="en-US" altLang="vi-V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CD769C-A825-4569-A383-D5BFB609A9EE}" type="slidenum">
              <a:rPr lang="en-US" altLang="vi-VN"/>
              <a:pPr/>
              <a:t>18</a:t>
            </a:fld>
            <a:endParaRPr lang="en-US" altLang="vi-VN"/>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altLang="vi-VN"/>
              <a:t>Trao đổi nhóm đôi</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534C27-04A4-4AD8-88FA-CE9AFFA45473}" type="slidenum">
              <a:rPr lang="en-US" altLang="vi-VN"/>
              <a:pPr/>
              <a:t>21</a:t>
            </a:fld>
            <a:endParaRPr lang="en-US" altLang="vi-VN"/>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pt-BR" altLang="vi-VN" b="1">
                <a:solidFill>
                  <a:srgbClr val="800000"/>
                </a:solidFill>
              </a:rPr>
              <a:t>Chúng ta cần phải luyện tập </a:t>
            </a:r>
          </a:p>
          <a:p>
            <a:r>
              <a:rPr lang="pt-BR" altLang="vi-VN" b="1">
                <a:solidFill>
                  <a:srgbClr val="800000"/>
                </a:solidFill>
              </a:rPr>
              <a:t>  sống vui vẻ, ăn uống đủ chất,</a:t>
            </a:r>
          </a:p>
          <a:p>
            <a:r>
              <a:rPr lang="pt-BR" altLang="vi-VN" b="1">
                <a:solidFill>
                  <a:srgbClr val="800000"/>
                </a:solidFill>
              </a:rPr>
              <a:t> điều độ để bảo vệ cơ quan thần kinh.</a:t>
            </a:r>
          </a:p>
          <a:p>
            <a:r>
              <a:rPr lang="pt-BR" altLang="vi-VN" b="1">
                <a:solidFill>
                  <a:srgbClr val="800000"/>
                </a:solidFill>
              </a:rPr>
              <a:t>Cần </a:t>
            </a:r>
          </a:p>
          <a:p>
            <a:r>
              <a:rPr lang="pt-BR" altLang="vi-VN" b="1">
                <a:solidFill>
                  <a:srgbClr val="800000"/>
                </a:solidFill>
              </a:rPr>
              <a:t>tránh xa ma túy để bảo vệ sức khỏe và </a:t>
            </a:r>
          </a:p>
          <a:p>
            <a:r>
              <a:rPr lang="pt-BR" altLang="vi-VN" b="1">
                <a:solidFill>
                  <a:srgbClr val="800000"/>
                </a:solidFill>
              </a:rPr>
              <a:t>cơ quan thần kinh.</a:t>
            </a:r>
          </a:p>
          <a:p>
            <a:endParaRPr lang="en-US" altLang="vi-V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22" name="Picture 2" descr="그림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3" name="Freeform 3"/>
          <p:cNvSpPr>
            <a:spLocks/>
          </p:cNvSpPr>
          <p:nvPr/>
        </p:nvSpPr>
        <p:spPr bwMode="ltGray">
          <a:xfrm>
            <a:off x="-3175" y="-6350"/>
            <a:ext cx="9151938" cy="1920875"/>
          </a:xfrm>
          <a:custGeom>
            <a:avLst/>
            <a:gdLst>
              <a:gd name="T0" fmla="*/ 0 w 5765"/>
              <a:gd name="T1" fmla="*/ 0 h 1210"/>
              <a:gd name="T2" fmla="*/ 5 w 5765"/>
              <a:gd name="T3" fmla="*/ 1210 h 1210"/>
              <a:gd name="T4" fmla="*/ 3089 w 5765"/>
              <a:gd name="T5" fmla="*/ 377 h 1210"/>
              <a:gd name="T6" fmla="*/ 5762 w 5765"/>
              <a:gd name="T7" fmla="*/ 794 h 1210"/>
              <a:gd name="T8" fmla="*/ 5765 w 5765"/>
              <a:gd name="T9" fmla="*/ 4 h 1210"/>
              <a:gd name="T10" fmla="*/ 0 w 5765"/>
              <a:gd name="T11" fmla="*/ 0 h 1210"/>
            </a:gdLst>
            <a:ahLst/>
            <a:cxnLst>
              <a:cxn ang="0">
                <a:pos x="T0" y="T1"/>
              </a:cxn>
              <a:cxn ang="0">
                <a:pos x="T2" y="T3"/>
              </a:cxn>
              <a:cxn ang="0">
                <a:pos x="T4" y="T5"/>
              </a:cxn>
              <a:cxn ang="0">
                <a:pos x="T6" y="T7"/>
              </a:cxn>
              <a:cxn ang="0">
                <a:pos x="T8" y="T9"/>
              </a:cxn>
              <a:cxn ang="0">
                <a:pos x="T10" y="T11"/>
              </a:cxn>
            </a:cxnLst>
            <a:rect l="0" t="0" r="r" b="b"/>
            <a:pathLst>
              <a:path w="5765" h="1210">
                <a:moveTo>
                  <a:pt x="0" y="0"/>
                </a:moveTo>
                <a:lnTo>
                  <a:pt x="5" y="1210"/>
                </a:lnTo>
                <a:cubicBezTo>
                  <a:pt x="5" y="1203"/>
                  <a:pt x="1252" y="444"/>
                  <a:pt x="3089" y="377"/>
                </a:cubicBezTo>
                <a:cubicBezTo>
                  <a:pt x="4926" y="310"/>
                  <a:pt x="5748" y="733"/>
                  <a:pt x="5762" y="794"/>
                </a:cubicBezTo>
                <a:lnTo>
                  <a:pt x="5765" y="4"/>
                </a:lnTo>
                <a:lnTo>
                  <a:pt x="0" y="0"/>
                </a:lnTo>
                <a:close/>
              </a:path>
            </a:pathLst>
          </a:custGeom>
          <a:gradFill rotWithShape="1">
            <a:gsLst>
              <a:gs pos="0">
                <a:schemeClr val="hlink"/>
              </a:gs>
              <a:gs pos="100000">
                <a:schemeClr val="hlink">
                  <a:gamma/>
                  <a:shade val="63529"/>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24" name="Rectangle 4"/>
          <p:cNvSpPr>
            <a:spLocks noGrp="1" noChangeArrowheads="1"/>
          </p:cNvSpPr>
          <p:nvPr>
            <p:ph type="dt" sz="half" idx="2"/>
          </p:nvPr>
        </p:nvSpPr>
        <p:spPr>
          <a:xfrm>
            <a:off x="685800" y="6400800"/>
            <a:ext cx="1981200" cy="244475"/>
          </a:xfrm>
        </p:spPr>
        <p:txBody>
          <a:bodyPr/>
          <a:lstStyle>
            <a:lvl1pPr>
              <a:defRPr sz="1200">
                <a:solidFill>
                  <a:schemeClr val="bg1"/>
                </a:solidFill>
              </a:defRPr>
            </a:lvl1pPr>
          </a:lstStyle>
          <a:p>
            <a:endParaRPr lang="en-US" altLang="vi-VN"/>
          </a:p>
        </p:txBody>
      </p:sp>
      <p:sp>
        <p:nvSpPr>
          <p:cNvPr id="5125" name="Rectangle 5"/>
          <p:cNvSpPr>
            <a:spLocks noGrp="1" noChangeArrowheads="1"/>
          </p:cNvSpPr>
          <p:nvPr>
            <p:ph type="ftr" sz="quarter" idx="3"/>
          </p:nvPr>
        </p:nvSpPr>
        <p:spPr>
          <a:xfrm>
            <a:off x="7162800" y="6515100"/>
            <a:ext cx="1839913" cy="244475"/>
          </a:xfrm>
        </p:spPr>
        <p:txBody>
          <a:bodyPr/>
          <a:lstStyle>
            <a:lvl1pPr>
              <a:defRPr b="0" i="1"/>
            </a:lvl1pPr>
          </a:lstStyle>
          <a:p>
            <a:r>
              <a:rPr lang="en-US" altLang="vi-VN"/>
              <a:t>www.themegallery.com</a:t>
            </a:r>
          </a:p>
        </p:txBody>
      </p:sp>
      <p:sp>
        <p:nvSpPr>
          <p:cNvPr id="5126" name="Rectangle 6"/>
          <p:cNvSpPr>
            <a:spLocks noGrp="1" noChangeArrowheads="1"/>
          </p:cNvSpPr>
          <p:nvPr>
            <p:ph type="sldNum" sz="quarter" idx="4"/>
          </p:nvPr>
        </p:nvSpPr>
        <p:spPr>
          <a:xfrm>
            <a:off x="228600" y="6400800"/>
            <a:ext cx="381000" cy="244475"/>
          </a:xfrm>
        </p:spPr>
        <p:txBody>
          <a:bodyPr/>
          <a:lstStyle>
            <a:lvl1pPr>
              <a:defRPr sz="1200">
                <a:solidFill>
                  <a:schemeClr val="bg1"/>
                </a:solidFill>
              </a:defRPr>
            </a:lvl1pPr>
          </a:lstStyle>
          <a:p>
            <a:fld id="{0C7409B4-7412-4883-B4C5-AA7517900501}" type="slidenum">
              <a:rPr lang="en-US" altLang="vi-VN"/>
              <a:pPr/>
              <a:t>‹#›</a:t>
            </a:fld>
            <a:endParaRPr lang="en-US" altLang="vi-VN"/>
          </a:p>
        </p:txBody>
      </p:sp>
      <p:sp>
        <p:nvSpPr>
          <p:cNvPr id="5127" name="Text Box 7"/>
          <p:cNvSpPr txBox="1">
            <a:spLocks noChangeArrowheads="1"/>
          </p:cNvSpPr>
          <p:nvPr/>
        </p:nvSpPr>
        <p:spPr bwMode="gray">
          <a:xfrm>
            <a:off x="228600" y="304800"/>
            <a:ext cx="1600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vi-VN" sz="2000" b="1">
                <a:solidFill>
                  <a:srgbClr val="FFFFFF"/>
                </a:solidFill>
              </a:rPr>
              <a:t>Company</a:t>
            </a:r>
          </a:p>
          <a:p>
            <a:pPr algn="ctr"/>
            <a:r>
              <a:rPr lang="en-US" altLang="vi-VN" sz="2000" b="1">
                <a:solidFill>
                  <a:srgbClr val="FFFFFF"/>
                </a:solidFill>
              </a:rPr>
              <a:t>Logo</a:t>
            </a:r>
          </a:p>
        </p:txBody>
      </p:sp>
      <p:sp>
        <p:nvSpPr>
          <p:cNvPr id="5128" name="Rectangle 8"/>
          <p:cNvSpPr>
            <a:spLocks noGrp="1" noChangeArrowheads="1"/>
          </p:cNvSpPr>
          <p:nvPr>
            <p:ph type="ctrTitle"/>
          </p:nvPr>
        </p:nvSpPr>
        <p:spPr>
          <a:xfrm>
            <a:off x="304800" y="4191000"/>
            <a:ext cx="4953000" cy="942975"/>
          </a:xfrm>
          <a:effectLst>
            <a:outerShdw dist="28398" dir="1593903" algn="ctr" rotWithShape="0">
              <a:srgbClr val="FFFFFF">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lvl="0"/>
            <a:r>
              <a:rPr lang="en-US" altLang="vi-VN" noProof="0" smtClean="0"/>
              <a:t>Click to edit Master title style</a:t>
            </a:r>
          </a:p>
        </p:txBody>
      </p:sp>
      <p:sp>
        <p:nvSpPr>
          <p:cNvPr id="5129" name="Rectangle 9"/>
          <p:cNvSpPr>
            <a:spLocks noGrp="1" noChangeArrowheads="1"/>
          </p:cNvSpPr>
          <p:nvPr>
            <p:ph type="subTitle" idx="1"/>
          </p:nvPr>
        </p:nvSpPr>
        <p:spPr>
          <a:xfrm>
            <a:off x="304800" y="5334000"/>
            <a:ext cx="5791200" cy="457200"/>
          </a:xfrm>
        </p:spPr>
        <p:txBody>
          <a:bodyPr/>
          <a:lstStyle>
            <a:lvl1pPr marL="0" indent="0" algn="ctr">
              <a:buFont typeface="Wingdings" pitchFamily="2" charset="2"/>
              <a:buNone/>
              <a:defRPr/>
            </a:lvl1pPr>
          </a:lstStyle>
          <a:p>
            <a:pPr lvl="0"/>
            <a:r>
              <a:rPr lang="en-US" altLang="vi-VN" noProof="0" smtClean="0"/>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Footer Placeholder 3"/>
          <p:cNvSpPr>
            <a:spLocks noGrp="1"/>
          </p:cNvSpPr>
          <p:nvPr>
            <p:ph type="ftr" sz="quarter" idx="10"/>
          </p:nvPr>
        </p:nvSpPr>
        <p:spPr/>
        <p:txBody>
          <a:bodyPr/>
          <a:lstStyle>
            <a:lvl1pPr>
              <a:defRPr/>
            </a:lvl1pPr>
          </a:lstStyle>
          <a:p>
            <a:r>
              <a:rPr lang="en-US" altLang="vi-VN"/>
              <a:t>www.themegallery.com</a:t>
            </a:r>
          </a:p>
        </p:txBody>
      </p:sp>
      <p:sp>
        <p:nvSpPr>
          <p:cNvPr id="5" name="Slide Number Placeholder 4"/>
          <p:cNvSpPr>
            <a:spLocks noGrp="1"/>
          </p:cNvSpPr>
          <p:nvPr>
            <p:ph type="sldNum" sz="quarter" idx="11"/>
          </p:nvPr>
        </p:nvSpPr>
        <p:spPr/>
        <p:txBody>
          <a:bodyPr/>
          <a:lstStyle>
            <a:lvl1pPr>
              <a:defRPr/>
            </a:lvl1pPr>
          </a:lstStyle>
          <a:p>
            <a:fld id="{529CD54F-26B2-4B1A-A36A-CC3648A9AC34}" type="slidenum">
              <a:rPr lang="en-US" altLang="vi-VN"/>
              <a:pPr/>
              <a:t>‹#›</a:t>
            </a:fld>
            <a:endParaRPr lang="en-US" altLang="vi-VN"/>
          </a:p>
        </p:txBody>
      </p:sp>
      <p:sp>
        <p:nvSpPr>
          <p:cNvPr id="6" name="Date Placeholder 5"/>
          <p:cNvSpPr>
            <a:spLocks noGrp="1"/>
          </p:cNvSpPr>
          <p:nvPr>
            <p:ph type="dt" sz="half" idx="12"/>
          </p:nvPr>
        </p:nvSpPr>
        <p:spPr/>
        <p:txBody>
          <a:bodyPr/>
          <a:lstStyle>
            <a:lvl1pPr>
              <a:defRPr/>
            </a:lvl1pPr>
          </a:lstStyle>
          <a:p>
            <a:endParaRPr lang="en-US" altLang="vi-VN"/>
          </a:p>
        </p:txBody>
      </p:sp>
    </p:spTree>
    <p:extLst>
      <p:ext uri="{BB962C8B-B14F-4D97-AF65-F5344CB8AC3E}">
        <p14:creationId xmlns:p14="http://schemas.microsoft.com/office/powerpoint/2010/main" val="3832897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228600"/>
            <a:ext cx="2095500" cy="6172200"/>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533400" y="228600"/>
            <a:ext cx="61341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Footer Placeholder 3"/>
          <p:cNvSpPr>
            <a:spLocks noGrp="1"/>
          </p:cNvSpPr>
          <p:nvPr>
            <p:ph type="ftr" sz="quarter" idx="10"/>
          </p:nvPr>
        </p:nvSpPr>
        <p:spPr/>
        <p:txBody>
          <a:bodyPr/>
          <a:lstStyle>
            <a:lvl1pPr>
              <a:defRPr/>
            </a:lvl1pPr>
          </a:lstStyle>
          <a:p>
            <a:r>
              <a:rPr lang="en-US" altLang="vi-VN"/>
              <a:t>www.themegallery.com</a:t>
            </a:r>
          </a:p>
        </p:txBody>
      </p:sp>
      <p:sp>
        <p:nvSpPr>
          <p:cNvPr id="5" name="Slide Number Placeholder 4"/>
          <p:cNvSpPr>
            <a:spLocks noGrp="1"/>
          </p:cNvSpPr>
          <p:nvPr>
            <p:ph type="sldNum" sz="quarter" idx="11"/>
          </p:nvPr>
        </p:nvSpPr>
        <p:spPr/>
        <p:txBody>
          <a:bodyPr/>
          <a:lstStyle>
            <a:lvl1pPr>
              <a:defRPr/>
            </a:lvl1pPr>
          </a:lstStyle>
          <a:p>
            <a:fld id="{82E0AFD9-BA71-49C5-9784-E3E1428B880A}" type="slidenum">
              <a:rPr lang="en-US" altLang="vi-VN"/>
              <a:pPr/>
              <a:t>‹#›</a:t>
            </a:fld>
            <a:endParaRPr lang="en-US" altLang="vi-VN"/>
          </a:p>
        </p:txBody>
      </p:sp>
      <p:sp>
        <p:nvSpPr>
          <p:cNvPr id="6" name="Date Placeholder 5"/>
          <p:cNvSpPr>
            <a:spLocks noGrp="1"/>
          </p:cNvSpPr>
          <p:nvPr>
            <p:ph type="dt" sz="half" idx="12"/>
          </p:nvPr>
        </p:nvSpPr>
        <p:spPr/>
        <p:txBody>
          <a:bodyPr/>
          <a:lstStyle>
            <a:lvl1pPr>
              <a:defRPr/>
            </a:lvl1pPr>
          </a:lstStyle>
          <a:p>
            <a:endParaRPr lang="en-US" altLang="vi-VN"/>
          </a:p>
        </p:txBody>
      </p:sp>
    </p:spTree>
    <p:extLst>
      <p:ext uri="{BB962C8B-B14F-4D97-AF65-F5344CB8AC3E}">
        <p14:creationId xmlns:p14="http://schemas.microsoft.com/office/powerpoint/2010/main" val="3763408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086600" cy="487363"/>
          </a:xfrm>
        </p:spPr>
        <p:txBody>
          <a:bodyPr/>
          <a:lstStyle/>
          <a:p>
            <a:r>
              <a:rPr lang="en-US" smtClean="0"/>
              <a:t>Click to edit Master title style</a:t>
            </a:r>
            <a:endParaRPr lang="vi-VN"/>
          </a:p>
        </p:txBody>
      </p:sp>
      <p:sp>
        <p:nvSpPr>
          <p:cNvPr id="3" name="Content Placeholder 2"/>
          <p:cNvSpPr>
            <a:spLocks noGrp="1"/>
          </p:cNvSpPr>
          <p:nvPr>
            <p:ph sz="half" idx="1"/>
          </p:nvPr>
        </p:nvSpPr>
        <p:spPr>
          <a:xfrm>
            <a:off x="533400" y="1447800"/>
            <a:ext cx="401955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quarter" idx="2"/>
          </p:nvPr>
        </p:nvSpPr>
        <p:spPr>
          <a:xfrm>
            <a:off x="4705350" y="1447800"/>
            <a:ext cx="401955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Content Placeholder 4"/>
          <p:cNvSpPr>
            <a:spLocks noGrp="1"/>
          </p:cNvSpPr>
          <p:nvPr>
            <p:ph sz="quarter" idx="3"/>
          </p:nvPr>
        </p:nvSpPr>
        <p:spPr>
          <a:xfrm>
            <a:off x="4705350" y="4000500"/>
            <a:ext cx="401955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10"/>
          </p:nvPr>
        </p:nvSpPr>
        <p:spPr>
          <a:xfrm>
            <a:off x="6629400" y="6548438"/>
            <a:ext cx="2133600" cy="244475"/>
          </a:xfrm>
        </p:spPr>
        <p:txBody>
          <a:bodyPr/>
          <a:lstStyle>
            <a:lvl1pPr>
              <a:defRPr/>
            </a:lvl1pPr>
          </a:lstStyle>
          <a:p>
            <a:r>
              <a:rPr lang="en-US" altLang="vi-VN"/>
              <a:t>www.themegallery.com</a:t>
            </a:r>
          </a:p>
        </p:txBody>
      </p:sp>
      <p:sp>
        <p:nvSpPr>
          <p:cNvPr id="7" name="Slide Number Placeholder 6"/>
          <p:cNvSpPr>
            <a:spLocks noGrp="1"/>
          </p:cNvSpPr>
          <p:nvPr>
            <p:ph type="sldNum" sz="quarter" idx="11"/>
          </p:nvPr>
        </p:nvSpPr>
        <p:spPr>
          <a:xfrm>
            <a:off x="4191000" y="6548438"/>
            <a:ext cx="838200" cy="261937"/>
          </a:xfrm>
        </p:spPr>
        <p:txBody>
          <a:bodyPr/>
          <a:lstStyle>
            <a:lvl1pPr>
              <a:defRPr/>
            </a:lvl1pPr>
          </a:lstStyle>
          <a:p>
            <a:fld id="{ECA1B97F-27F4-4082-B525-53B7C4852E7F}" type="slidenum">
              <a:rPr lang="en-US" altLang="vi-VN"/>
              <a:pPr/>
              <a:t>‹#›</a:t>
            </a:fld>
            <a:endParaRPr lang="en-US" altLang="vi-VN"/>
          </a:p>
        </p:txBody>
      </p:sp>
      <p:sp>
        <p:nvSpPr>
          <p:cNvPr id="8" name="Date Placeholder 7"/>
          <p:cNvSpPr>
            <a:spLocks noGrp="1"/>
          </p:cNvSpPr>
          <p:nvPr>
            <p:ph type="dt" sz="half" idx="12"/>
          </p:nvPr>
        </p:nvSpPr>
        <p:spPr>
          <a:xfrm>
            <a:off x="381000" y="6548438"/>
            <a:ext cx="1905000" cy="261937"/>
          </a:xfrm>
        </p:spPr>
        <p:txBody>
          <a:bodyPr/>
          <a:lstStyle>
            <a:lvl1pPr>
              <a:defRPr/>
            </a:lvl1pPr>
          </a:lstStyle>
          <a:p>
            <a:endParaRPr lang="en-US" altLang="vi-VN"/>
          </a:p>
        </p:txBody>
      </p:sp>
    </p:spTree>
    <p:extLst>
      <p:ext uri="{BB962C8B-B14F-4D97-AF65-F5344CB8AC3E}">
        <p14:creationId xmlns:p14="http://schemas.microsoft.com/office/powerpoint/2010/main" val="348609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Footer Placeholder 3"/>
          <p:cNvSpPr>
            <a:spLocks noGrp="1"/>
          </p:cNvSpPr>
          <p:nvPr>
            <p:ph type="ftr" sz="quarter" idx="10"/>
          </p:nvPr>
        </p:nvSpPr>
        <p:spPr/>
        <p:txBody>
          <a:bodyPr/>
          <a:lstStyle>
            <a:lvl1pPr>
              <a:defRPr/>
            </a:lvl1pPr>
          </a:lstStyle>
          <a:p>
            <a:r>
              <a:rPr lang="en-US" altLang="vi-VN"/>
              <a:t>www.themegallery.com</a:t>
            </a:r>
          </a:p>
        </p:txBody>
      </p:sp>
      <p:sp>
        <p:nvSpPr>
          <p:cNvPr id="5" name="Slide Number Placeholder 4"/>
          <p:cNvSpPr>
            <a:spLocks noGrp="1"/>
          </p:cNvSpPr>
          <p:nvPr>
            <p:ph type="sldNum" sz="quarter" idx="11"/>
          </p:nvPr>
        </p:nvSpPr>
        <p:spPr/>
        <p:txBody>
          <a:bodyPr/>
          <a:lstStyle>
            <a:lvl1pPr>
              <a:defRPr/>
            </a:lvl1pPr>
          </a:lstStyle>
          <a:p>
            <a:fld id="{8D3FBD1B-5AC6-4EE4-8998-D9D2F7F13F4F}" type="slidenum">
              <a:rPr lang="en-US" altLang="vi-VN"/>
              <a:pPr/>
              <a:t>‹#›</a:t>
            </a:fld>
            <a:endParaRPr lang="en-US" altLang="vi-VN"/>
          </a:p>
        </p:txBody>
      </p:sp>
      <p:sp>
        <p:nvSpPr>
          <p:cNvPr id="6" name="Date Placeholder 5"/>
          <p:cNvSpPr>
            <a:spLocks noGrp="1"/>
          </p:cNvSpPr>
          <p:nvPr>
            <p:ph type="dt" sz="half" idx="12"/>
          </p:nvPr>
        </p:nvSpPr>
        <p:spPr/>
        <p:txBody>
          <a:bodyPr/>
          <a:lstStyle>
            <a:lvl1pPr>
              <a:defRPr/>
            </a:lvl1pPr>
          </a:lstStyle>
          <a:p>
            <a:endParaRPr lang="en-US" altLang="vi-VN"/>
          </a:p>
        </p:txBody>
      </p:sp>
    </p:spTree>
    <p:extLst>
      <p:ext uri="{BB962C8B-B14F-4D97-AF65-F5344CB8AC3E}">
        <p14:creationId xmlns:p14="http://schemas.microsoft.com/office/powerpoint/2010/main" val="1875579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vi-VN"/>
              <a:t>www.themegallery.com</a:t>
            </a:r>
          </a:p>
        </p:txBody>
      </p:sp>
      <p:sp>
        <p:nvSpPr>
          <p:cNvPr id="5" name="Slide Number Placeholder 4"/>
          <p:cNvSpPr>
            <a:spLocks noGrp="1"/>
          </p:cNvSpPr>
          <p:nvPr>
            <p:ph type="sldNum" sz="quarter" idx="11"/>
          </p:nvPr>
        </p:nvSpPr>
        <p:spPr/>
        <p:txBody>
          <a:bodyPr/>
          <a:lstStyle>
            <a:lvl1pPr>
              <a:defRPr/>
            </a:lvl1pPr>
          </a:lstStyle>
          <a:p>
            <a:fld id="{43147796-6899-4CAC-BAB2-3C610E6D4E64}" type="slidenum">
              <a:rPr lang="en-US" altLang="vi-VN"/>
              <a:pPr/>
              <a:t>‹#›</a:t>
            </a:fld>
            <a:endParaRPr lang="en-US" altLang="vi-VN"/>
          </a:p>
        </p:txBody>
      </p:sp>
      <p:sp>
        <p:nvSpPr>
          <p:cNvPr id="6" name="Date Placeholder 5"/>
          <p:cNvSpPr>
            <a:spLocks noGrp="1"/>
          </p:cNvSpPr>
          <p:nvPr>
            <p:ph type="dt" sz="half" idx="12"/>
          </p:nvPr>
        </p:nvSpPr>
        <p:spPr/>
        <p:txBody>
          <a:bodyPr/>
          <a:lstStyle>
            <a:lvl1pPr>
              <a:defRPr/>
            </a:lvl1pPr>
          </a:lstStyle>
          <a:p>
            <a:endParaRPr lang="en-US" altLang="vi-VN"/>
          </a:p>
        </p:txBody>
      </p:sp>
    </p:spTree>
    <p:extLst>
      <p:ext uri="{BB962C8B-B14F-4D97-AF65-F5344CB8AC3E}">
        <p14:creationId xmlns:p14="http://schemas.microsoft.com/office/powerpoint/2010/main" val="98412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533400" y="1447800"/>
            <a:ext cx="401955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705350" y="1447800"/>
            <a:ext cx="401955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Footer Placeholder 4"/>
          <p:cNvSpPr>
            <a:spLocks noGrp="1"/>
          </p:cNvSpPr>
          <p:nvPr>
            <p:ph type="ftr" sz="quarter" idx="10"/>
          </p:nvPr>
        </p:nvSpPr>
        <p:spPr/>
        <p:txBody>
          <a:bodyPr/>
          <a:lstStyle>
            <a:lvl1pPr>
              <a:defRPr/>
            </a:lvl1pPr>
          </a:lstStyle>
          <a:p>
            <a:r>
              <a:rPr lang="en-US" altLang="vi-VN"/>
              <a:t>www.themegallery.com</a:t>
            </a:r>
          </a:p>
        </p:txBody>
      </p:sp>
      <p:sp>
        <p:nvSpPr>
          <p:cNvPr id="6" name="Slide Number Placeholder 5"/>
          <p:cNvSpPr>
            <a:spLocks noGrp="1"/>
          </p:cNvSpPr>
          <p:nvPr>
            <p:ph type="sldNum" sz="quarter" idx="11"/>
          </p:nvPr>
        </p:nvSpPr>
        <p:spPr/>
        <p:txBody>
          <a:bodyPr/>
          <a:lstStyle>
            <a:lvl1pPr>
              <a:defRPr/>
            </a:lvl1pPr>
          </a:lstStyle>
          <a:p>
            <a:fld id="{9B2FFB0C-48BF-4317-938E-DF87A9504F65}" type="slidenum">
              <a:rPr lang="en-US" altLang="vi-VN"/>
              <a:pPr/>
              <a:t>‹#›</a:t>
            </a:fld>
            <a:endParaRPr lang="en-US" altLang="vi-VN"/>
          </a:p>
        </p:txBody>
      </p:sp>
      <p:sp>
        <p:nvSpPr>
          <p:cNvPr id="7" name="Date Placeholder 6"/>
          <p:cNvSpPr>
            <a:spLocks noGrp="1"/>
          </p:cNvSpPr>
          <p:nvPr>
            <p:ph type="dt" sz="half" idx="12"/>
          </p:nvPr>
        </p:nvSpPr>
        <p:spPr/>
        <p:txBody>
          <a:bodyPr/>
          <a:lstStyle>
            <a:lvl1pPr>
              <a:defRPr/>
            </a:lvl1pPr>
          </a:lstStyle>
          <a:p>
            <a:endParaRPr lang="en-US" altLang="vi-VN"/>
          </a:p>
        </p:txBody>
      </p:sp>
    </p:spTree>
    <p:extLst>
      <p:ext uri="{BB962C8B-B14F-4D97-AF65-F5344CB8AC3E}">
        <p14:creationId xmlns:p14="http://schemas.microsoft.com/office/powerpoint/2010/main" val="2052832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Footer Placeholder 6"/>
          <p:cNvSpPr>
            <a:spLocks noGrp="1"/>
          </p:cNvSpPr>
          <p:nvPr>
            <p:ph type="ftr" sz="quarter" idx="10"/>
          </p:nvPr>
        </p:nvSpPr>
        <p:spPr/>
        <p:txBody>
          <a:bodyPr/>
          <a:lstStyle>
            <a:lvl1pPr>
              <a:defRPr/>
            </a:lvl1pPr>
          </a:lstStyle>
          <a:p>
            <a:r>
              <a:rPr lang="en-US" altLang="vi-VN"/>
              <a:t>www.themegallery.com</a:t>
            </a:r>
          </a:p>
        </p:txBody>
      </p:sp>
      <p:sp>
        <p:nvSpPr>
          <p:cNvPr id="8" name="Slide Number Placeholder 7"/>
          <p:cNvSpPr>
            <a:spLocks noGrp="1"/>
          </p:cNvSpPr>
          <p:nvPr>
            <p:ph type="sldNum" sz="quarter" idx="11"/>
          </p:nvPr>
        </p:nvSpPr>
        <p:spPr/>
        <p:txBody>
          <a:bodyPr/>
          <a:lstStyle>
            <a:lvl1pPr>
              <a:defRPr/>
            </a:lvl1pPr>
          </a:lstStyle>
          <a:p>
            <a:fld id="{04BCD72F-5E04-49BB-949C-E58E529E556D}" type="slidenum">
              <a:rPr lang="en-US" altLang="vi-VN"/>
              <a:pPr/>
              <a:t>‹#›</a:t>
            </a:fld>
            <a:endParaRPr lang="en-US" altLang="vi-VN"/>
          </a:p>
        </p:txBody>
      </p:sp>
      <p:sp>
        <p:nvSpPr>
          <p:cNvPr id="9" name="Date Placeholder 8"/>
          <p:cNvSpPr>
            <a:spLocks noGrp="1"/>
          </p:cNvSpPr>
          <p:nvPr>
            <p:ph type="dt" sz="half" idx="12"/>
          </p:nvPr>
        </p:nvSpPr>
        <p:spPr/>
        <p:txBody>
          <a:bodyPr/>
          <a:lstStyle>
            <a:lvl1pPr>
              <a:defRPr/>
            </a:lvl1pPr>
          </a:lstStyle>
          <a:p>
            <a:endParaRPr lang="en-US" altLang="vi-VN"/>
          </a:p>
        </p:txBody>
      </p:sp>
    </p:spTree>
    <p:extLst>
      <p:ext uri="{BB962C8B-B14F-4D97-AF65-F5344CB8AC3E}">
        <p14:creationId xmlns:p14="http://schemas.microsoft.com/office/powerpoint/2010/main" val="4050317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Footer Placeholder 2"/>
          <p:cNvSpPr>
            <a:spLocks noGrp="1"/>
          </p:cNvSpPr>
          <p:nvPr>
            <p:ph type="ftr" sz="quarter" idx="10"/>
          </p:nvPr>
        </p:nvSpPr>
        <p:spPr/>
        <p:txBody>
          <a:bodyPr/>
          <a:lstStyle>
            <a:lvl1pPr>
              <a:defRPr/>
            </a:lvl1pPr>
          </a:lstStyle>
          <a:p>
            <a:r>
              <a:rPr lang="en-US" altLang="vi-VN"/>
              <a:t>www.themegallery.com</a:t>
            </a:r>
          </a:p>
        </p:txBody>
      </p:sp>
      <p:sp>
        <p:nvSpPr>
          <p:cNvPr id="4" name="Slide Number Placeholder 3"/>
          <p:cNvSpPr>
            <a:spLocks noGrp="1"/>
          </p:cNvSpPr>
          <p:nvPr>
            <p:ph type="sldNum" sz="quarter" idx="11"/>
          </p:nvPr>
        </p:nvSpPr>
        <p:spPr/>
        <p:txBody>
          <a:bodyPr/>
          <a:lstStyle>
            <a:lvl1pPr>
              <a:defRPr/>
            </a:lvl1pPr>
          </a:lstStyle>
          <a:p>
            <a:fld id="{0855E029-663D-4799-997D-BD4005833607}" type="slidenum">
              <a:rPr lang="en-US" altLang="vi-VN"/>
              <a:pPr/>
              <a:t>‹#›</a:t>
            </a:fld>
            <a:endParaRPr lang="en-US" altLang="vi-VN"/>
          </a:p>
        </p:txBody>
      </p:sp>
      <p:sp>
        <p:nvSpPr>
          <p:cNvPr id="5" name="Date Placeholder 4"/>
          <p:cNvSpPr>
            <a:spLocks noGrp="1"/>
          </p:cNvSpPr>
          <p:nvPr>
            <p:ph type="dt" sz="half" idx="12"/>
          </p:nvPr>
        </p:nvSpPr>
        <p:spPr/>
        <p:txBody>
          <a:bodyPr/>
          <a:lstStyle>
            <a:lvl1pPr>
              <a:defRPr/>
            </a:lvl1pPr>
          </a:lstStyle>
          <a:p>
            <a:endParaRPr lang="en-US" altLang="vi-VN"/>
          </a:p>
        </p:txBody>
      </p:sp>
    </p:spTree>
    <p:extLst>
      <p:ext uri="{BB962C8B-B14F-4D97-AF65-F5344CB8AC3E}">
        <p14:creationId xmlns:p14="http://schemas.microsoft.com/office/powerpoint/2010/main" val="73881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vi-VN"/>
              <a:t>www.themegallery.com</a:t>
            </a:r>
          </a:p>
        </p:txBody>
      </p:sp>
      <p:sp>
        <p:nvSpPr>
          <p:cNvPr id="3" name="Slide Number Placeholder 2"/>
          <p:cNvSpPr>
            <a:spLocks noGrp="1"/>
          </p:cNvSpPr>
          <p:nvPr>
            <p:ph type="sldNum" sz="quarter" idx="11"/>
          </p:nvPr>
        </p:nvSpPr>
        <p:spPr/>
        <p:txBody>
          <a:bodyPr/>
          <a:lstStyle>
            <a:lvl1pPr>
              <a:defRPr/>
            </a:lvl1pPr>
          </a:lstStyle>
          <a:p>
            <a:fld id="{E95D3C31-DA4F-4A91-BEDE-E40C735F177F}" type="slidenum">
              <a:rPr lang="en-US" altLang="vi-VN"/>
              <a:pPr/>
              <a:t>‹#›</a:t>
            </a:fld>
            <a:endParaRPr lang="en-US" altLang="vi-VN"/>
          </a:p>
        </p:txBody>
      </p:sp>
      <p:sp>
        <p:nvSpPr>
          <p:cNvPr id="4" name="Date Placeholder 3"/>
          <p:cNvSpPr>
            <a:spLocks noGrp="1"/>
          </p:cNvSpPr>
          <p:nvPr>
            <p:ph type="dt" sz="half" idx="12"/>
          </p:nvPr>
        </p:nvSpPr>
        <p:spPr/>
        <p:txBody>
          <a:bodyPr/>
          <a:lstStyle>
            <a:lvl1pPr>
              <a:defRPr/>
            </a:lvl1pPr>
          </a:lstStyle>
          <a:p>
            <a:endParaRPr lang="en-US" altLang="vi-VN"/>
          </a:p>
        </p:txBody>
      </p:sp>
    </p:spTree>
    <p:extLst>
      <p:ext uri="{BB962C8B-B14F-4D97-AF65-F5344CB8AC3E}">
        <p14:creationId xmlns:p14="http://schemas.microsoft.com/office/powerpoint/2010/main" val="401539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vi-VN"/>
              <a:t>www.themegallery.com</a:t>
            </a:r>
          </a:p>
        </p:txBody>
      </p:sp>
      <p:sp>
        <p:nvSpPr>
          <p:cNvPr id="6" name="Slide Number Placeholder 5"/>
          <p:cNvSpPr>
            <a:spLocks noGrp="1"/>
          </p:cNvSpPr>
          <p:nvPr>
            <p:ph type="sldNum" sz="quarter" idx="11"/>
          </p:nvPr>
        </p:nvSpPr>
        <p:spPr/>
        <p:txBody>
          <a:bodyPr/>
          <a:lstStyle>
            <a:lvl1pPr>
              <a:defRPr/>
            </a:lvl1pPr>
          </a:lstStyle>
          <a:p>
            <a:fld id="{F9B190F0-5CFF-4FE5-A43D-9092775F7223}" type="slidenum">
              <a:rPr lang="en-US" altLang="vi-VN"/>
              <a:pPr/>
              <a:t>‹#›</a:t>
            </a:fld>
            <a:endParaRPr lang="en-US" altLang="vi-VN"/>
          </a:p>
        </p:txBody>
      </p:sp>
      <p:sp>
        <p:nvSpPr>
          <p:cNvPr id="7" name="Date Placeholder 6"/>
          <p:cNvSpPr>
            <a:spLocks noGrp="1"/>
          </p:cNvSpPr>
          <p:nvPr>
            <p:ph type="dt" sz="half" idx="12"/>
          </p:nvPr>
        </p:nvSpPr>
        <p:spPr/>
        <p:txBody>
          <a:bodyPr/>
          <a:lstStyle>
            <a:lvl1pPr>
              <a:defRPr/>
            </a:lvl1pPr>
          </a:lstStyle>
          <a:p>
            <a:endParaRPr lang="en-US" altLang="vi-VN"/>
          </a:p>
        </p:txBody>
      </p:sp>
    </p:spTree>
    <p:extLst>
      <p:ext uri="{BB962C8B-B14F-4D97-AF65-F5344CB8AC3E}">
        <p14:creationId xmlns:p14="http://schemas.microsoft.com/office/powerpoint/2010/main" val="1990749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vi-VN"/>
              <a:t>www.themegallery.com</a:t>
            </a:r>
          </a:p>
        </p:txBody>
      </p:sp>
      <p:sp>
        <p:nvSpPr>
          <p:cNvPr id="6" name="Slide Number Placeholder 5"/>
          <p:cNvSpPr>
            <a:spLocks noGrp="1"/>
          </p:cNvSpPr>
          <p:nvPr>
            <p:ph type="sldNum" sz="quarter" idx="11"/>
          </p:nvPr>
        </p:nvSpPr>
        <p:spPr/>
        <p:txBody>
          <a:bodyPr/>
          <a:lstStyle>
            <a:lvl1pPr>
              <a:defRPr/>
            </a:lvl1pPr>
          </a:lstStyle>
          <a:p>
            <a:fld id="{85230E66-3D49-4F4F-AA5B-81E794DE2DB8}" type="slidenum">
              <a:rPr lang="en-US" altLang="vi-VN"/>
              <a:pPr/>
              <a:t>‹#›</a:t>
            </a:fld>
            <a:endParaRPr lang="en-US" altLang="vi-VN"/>
          </a:p>
        </p:txBody>
      </p:sp>
      <p:sp>
        <p:nvSpPr>
          <p:cNvPr id="7" name="Date Placeholder 6"/>
          <p:cNvSpPr>
            <a:spLocks noGrp="1"/>
          </p:cNvSpPr>
          <p:nvPr>
            <p:ph type="dt" sz="half" idx="12"/>
          </p:nvPr>
        </p:nvSpPr>
        <p:spPr/>
        <p:txBody>
          <a:bodyPr/>
          <a:lstStyle>
            <a:lvl1pPr>
              <a:defRPr/>
            </a:lvl1pPr>
          </a:lstStyle>
          <a:p>
            <a:endParaRPr lang="en-US" altLang="vi-VN"/>
          </a:p>
        </p:txBody>
      </p:sp>
    </p:spTree>
    <p:extLst>
      <p:ext uri="{BB962C8B-B14F-4D97-AF65-F5344CB8AC3E}">
        <p14:creationId xmlns:p14="http://schemas.microsoft.com/office/powerpoint/2010/main" val="137698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4098" name="Picture 2" descr="그림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9" name="Line 3"/>
          <p:cNvSpPr>
            <a:spLocks noChangeShapeType="1"/>
          </p:cNvSpPr>
          <p:nvPr/>
        </p:nvSpPr>
        <p:spPr bwMode="auto">
          <a:xfrm>
            <a:off x="304800" y="650875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00" name="Rectangle 4"/>
          <p:cNvSpPr>
            <a:spLocks noGrp="1" noChangeArrowheads="1"/>
          </p:cNvSpPr>
          <p:nvPr>
            <p:ph type="body" idx="1"/>
          </p:nvPr>
        </p:nvSpPr>
        <p:spPr bwMode="gray">
          <a:xfrm>
            <a:off x="533400" y="1447800"/>
            <a:ext cx="81915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101" name="Rectangle 5"/>
          <p:cNvSpPr>
            <a:spLocks noGrp="1" noChangeArrowheads="1"/>
          </p:cNvSpPr>
          <p:nvPr>
            <p:ph type="ftr" sz="quarter" idx="3"/>
          </p:nvPr>
        </p:nvSpPr>
        <p:spPr bwMode="gray">
          <a:xfrm>
            <a:off x="6629400" y="6548438"/>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r>
              <a:rPr lang="en-US" altLang="vi-VN"/>
              <a:t>www.themegallery.com</a:t>
            </a:r>
          </a:p>
        </p:txBody>
      </p:sp>
      <p:sp>
        <p:nvSpPr>
          <p:cNvPr id="4102" name="Rectangle 6"/>
          <p:cNvSpPr>
            <a:spLocks noGrp="1" noChangeArrowheads="1"/>
          </p:cNvSpPr>
          <p:nvPr>
            <p:ph type="sldNum" sz="quarter" idx="4"/>
          </p:nvPr>
        </p:nvSpPr>
        <p:spPr bwMode="gray">
          <a:xfrm>
            <a:off x="4191000" y="6548438"/>
            <a:ext cx="83820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fld id="{6DC343BC-267D-4EA6-AC5F-01F6FC573FAF}" type="slidenum">
              <a:rPr lang="en-US" altLang="vi-VN"/>
              <a:pPr/>
              <a:t>‹#›</a:t>
            </a:fld>
            <a:endParaRPr lang="en-US" altLang="vi-VN"/>
          </a:p>
        </p:txBody>
      </p:sp>
      <p:sp>
        <p:nvSpPr>
          <p:cNvPr id="4103" name="Rectangle 7"/>
          <p:cNvSpPr>
            <a:spLocks noGrp="1" noChangeArrowheads="1"/>
          </p:cNvSpPr>
          <p:nvPr>
            <p:ph type="title"/>
          </p:nvPr>
        </p:nvSpPr>
        <p:spPr bwMode="gray">
          <a:xfrm>
            <a:off x="1828800" y="228600"/>
            <a:ext cx="70866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4104" name="Rectangle 8"/>
          <p:cNvSpPr>
            <a:spLocks noGrp="1" noChangeArrowheads="1"/>
          </p:cNvSpPr>
          <p:nvPr>
            <p:ph type="dt" sz="half" idx="2"/>
          </p:nvPr>
        </p:nvSpPr>
        <p:spPr bwMode="gray">
          <a:xfrm>
            <a:off x="381000" y="6548438"/>
            <a:ext cx="190500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vi-VN"/>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hf sldNum="0" hdr="0" dt="0"/>
  <p:txStyles>
    <p:titleStyle>
      <a:lvl1pPr algn="r" rtl="0" fontAlgn="base">
        <a:spcBef>
          <a:spcPct val="0"/>
        </a:spcBef>
        <a:spcAft>
          <a:spcPct val="0"/>
        </a:spcAft>
        <a:defRPr sz="3600" b="1">
          <a:solidFill>
            <a:srgbClr val="FFFFFF"/>
          </a:solidFill>
          <a:latin typeface="+mj-lt"/>
          <a:ea typeface="+mj-ea"/>
          <a:cs typeface="+mj-cs"/>
        </a:defRPr>
      </a:lvl1pPr>
      <a:lvl2pPr algn="r" rtl="0" fontAlgn="base">
        <a:spcBef>
          <a:spcPct val="0"/>
        </a:spcBef>
        <a:spcAft>
          <a:spcPct val="0"/>
        </a:spcAft>
        <a:defRPr sz="3600" b="1">
          <a:solidFill>
            <a:srgbClr val="FFFFFF"/>
          </a:solidFill>
          <a:latin typeface="Arial" charset="0"/>
        </a:defRPr>
      </a:lvl2pPr>
      <a:lvl3pPr algn="r" rtl="0" fontAlgn="base">
        <a:spcBef>
          <a:spcPct val="0"/>
        </a:spcBef>
        <a:spcAft>
          <a:spcPct val="0"/>
        </a:spcAft>
        <a:defRPr sz="3600" b="1">
          <a:solidFill>
            <a:srgbClr val="FFFFFF"/>
          </a:solidFill>
          <a:latin typeface="Arial" charset="0"/>
        </a:defRPr>
      </a:lvl3pPr>
      <a:lvl4pPr algn="r" rtl="0" fontAlgn="base">
        <a:spcBef>
          <a:spcPct val="0"/>
        </a:spcBef>
        <a:spcAft>
          <a:spcPct val="0"/>
        </a:spcAft>
        <a:defRPr sz="3600" b="1">
          <a:solidFill>
            <a:srgbClr val="FFFFFF"/>
          </a:solidFill>
          <a:latin typeface="Arial" charset="0"/>
        </a:defRPr>
      </a:lvl4pPr>
      <a:lvl5pPr algn="r" rtl="0" fontAlgn="base">
        <a:spcBef>
          <a:spcPct val="0"/>
        </a:spcBef>
        <a:spcAft>
          <a:spcPct val="0"/>
        </a:spcAft>
        <a:defRPr sz="3600" b="1">
          <a:solidFill>
            <a:srgbClr val="FFFFFF"/>
          </a:solidFill>
          <a:latin typeface="Arial" charset="0"/>
        </a:defRPr>
      </a:lvl5pPr>
      <a:lvl6pPr marL="457200" algn="r" rtl="0" fontAlgn="base">
        <a:spcBef>
          <a:spcPct val="0"/>
        </a:spcBef>
        <a:spcAft>
          <a:spcPct val="0"/>
        </a:spcAft>
        <a:defRPr sz="3600" b="1">
          <a:solidFill>
            <a:srgbClr val="FFFFFF"/>
          </a:solidFill>
          <a:latin typeface="Arial" charset="0"/>
        </a:defRPr>
      </a:lvl6pPr>
      <a:lvl7pPr marL="914400" algn="r" rtl="0" fontAlgn="base">
        <a:spcBef>
          <a:spcPct val="0"/>
        </a:spcBef>
        <a:spcAft>
          <a:spcPct val="0"/>
        </a:spcAft>
        <a:defRPr sz="3600" b="1">
          <a:solidFill>
            <a:srgbClr val="FFFFFF"/>
          </a:solidFill>
          <a:latin typeface="Arial" charset="0"/>
        </a:defRPr>
      </a:lvl7pPr>
      <a:lvl8pPr marL="1371600" algn="r" rtl="0" fontAlgn="base">
        <a:spcBef>
          <a:spcPct val="0"/>
        </a:spcBef>
        <a:spcAft>
          <a:spcPct val="0"/>
        </a:spcAft>
        <a:defRPr sz="3600" b="1">
          <a:solidFill>
            <a:srgbClr val="FFFFFF"/>
          </a:solidFill>
          <a:latin typeface="Arial" charset="0"/>
        </a:defRPr>
      </a:lvl8pPr>
      <a:lvl9pPr marL="1828800" algn="r" rtl="0" fontAlgn="base">
        <a:spcBef>
          <a:spcPct val="0"/>
        </a:spcBef>
        <a:spcAft>
          <a:spcPct val="0"/>
        </a:spcAft>
        <a:defRPr sz="3600" b="1">
          <a:solidFill>
            <a:srgbClr val="FFFFFF"/>
          </a:solidFill>
          <a:latin typeface="Arial" charset="0"/>
        </a:defRPr>
      </a:lvl9pPr>
    </p:titleStyle>
    <p:bodyStyle>
      <a:lvl1pPr marL="342900" indent="-342900" algn="l" rtl="0" fontAlgn="base">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fontAlgn="base">
        <a:spcBef>
          <a:spcPct val="20000"/>
        </a:spcBef>
        <a:spcAft>
          <a:spcPct val="0"/>
        </a:spcAft>
        <a:buClr>
          <a:schemeClr val="accent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slide" Target="slide4.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1524000" y="2362200"/>
            <a:ext cx="571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4000" b="1" dirty="0" err="1">
                <a:solidFill>
                  <a:srgbClr val="000099"/>
                </a:solidFill>
                <a:latin typeface=".VnTime" pitchFamily="34" charset="0"/>
              </a:rPr>
              <a:t>M«n</a:t>
            </a:r>
            <a:r>
              <a:rPr lang="en-US" altLang="vi-VN" sz="4000" b="1" dirty="0">
                <a:solidFill>
                  <a:srgbClr val="000099"/>
                </a:solidFill>
                <a:latin typeface=".VnTime" pitchFamily="34" charset="0"/>
              </a:rPr>
              <a:t>: </a:t>
            </a:r>
            <a:r>
              <a:rPr lang="en-US" altLang="vi-VN" sz="4000" b="1" dirty="0" err="1">
                <a:solidFill>
                  <a:srgbClr val="000099"/>
                </a:solidFill>
                <a:latin typeface=".VnTime" pitchFamily="34" charset="0"/>
              </a:rPr>
              <a:t>Tù</a:t>
            </a:r>
            <a:r>
              <a:rPr lang="en-US" altLang="vi-VN" sz="4000" b="1" dirty="0">
                <a:solidFill>
                  <a:srgbClr val="000099"/>
                </a:solidFill>
                <a:latin typeface=".VnTime" pitchFamily="34" charset="0"/>
              </a:rPr>
              <a:t> </a:t>
            </a:r>
            <a:r>
              <a:rPr lang="en-US" altLang="vi-VN" sz="4000" b="1" dirty="0" err="1">
                <a:solidFill>
                  <a:srgbClr val="000099"/>
                </a:solidFill>
                <a:latin typeface=".VnTime" pitchFamily="34" charset="0"/>
              </a:rPr>
              <a:t>nhiªn</a:t>
            </a:r>
            <a:r>
              <a:rPr lang="en-US" altLang="vi-VN" sz="4000" b="1" dirty="0">
                <a:solidFill>
                  <a:srgbClr val="000099"/>
                </a:solidFill>
                <a:latin typeface=".VnTime" pitchFamily="34" charset="0"/>
              </a:rPr>
              <a:t> vµ x· </a:t>
            </a:r>
            <a:r>
              <a:rPr lang="en-US" altLang="vi-VN" sz="4000" b="1" dirty="0" err="1">
                <a:solidFill>
                  <a:srgbClr val="000099"/>
                </a:solidFill>
                <a:latin typeface=".VnTime" pitchFamily="34" charset="0"/>
              </a:rPr>
              <a:t>héi</a:t>
            </a:r>
            <a:endParaRPr lang="en-US" altLang="vi-VN" sz="4000" b="1" dirty="0">
              <a:solidFill>
                <a:srgbClr val="000099"/>
              </a:solidFill>
              <a:latin typeface=".VnTime" pitchFamily="34" charset="0"/>
            </a:endParaRPr>
          </a:p>
        </p:txBody>
      </p:sp>
      <p:sp>
        <p:nvSpPr>
          <p:cNvPr id="123907" name="Text Box 3"/>
          <p:cNvSpPr txBox="1">
            <a:spLocks noChangeArrowheads="1"/>
          </p:cNvSpPr>
          <p:nvPr/>
        </p:nvSpPr>
        <p:spPr bwMode="auto">
          <a:xfrm>
            <a:off x="838200" y="990600"/>
            <a:ext cx="773588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3600" b="1" dirty="0" err="1">
                <a:solidFill>
                  <a:srgbClr val="FF0000"/>
                </a:solidFill>
                <a:latin typeface=".VnTime" pitchFamily="34" charset="0"/>
              </a:rPr>
              <a:t>NhiÖt</a:t>
            </a:r>
            <a:r>
              <a:rPr lang="en-US" altLang="vi-VN" sz="3600" b="1" dirty="0">
                <a:solidFill>
                  <a:srgbClr val="FF0000"/>
                </a:solidFill>
                <a:latin typeface=".VnTime" pitchFamily="34" charset="0"/>
              </a:rPr>
              <a:t> </a:t>
            </a:r>
            <a:r>
              <a:rPr lang="en-US" altLang="vi-VN" sz="3600" b="1" dirty="0" err="1">
                <a:solidFill>
                  <a:srgbClr val="FF0000"/>
                </a:solidFill>
                <a:latin typeface=".VnTime" pitchFamily="34" charset="0"/>
              </a:rPr>
              <a:t>liÖt</a:t>
            </a:r>
            <a:r>
              <a:rPr lang="en-US" altLang="vi-VN" sz="3600" b="1" dirty="0">
                <a:solidFill>
                  <a:srgbClr val="FF0000"/>
                </a:solidFill>
                <a:latin typeface=".VnTime" pitchFamily="34" charset="0"/>
              </a:rPr>
              <a:t> </a:t>
            </a:r>
            <a:r>
              <a:rPr lang="en-US" altLang="vi-VN" sz="3600" b="1" dirty="0" err="1">
                <a:solidFill>
                  <a:srgbClr val="FF0000"/>
                </a:solidFill>
                <a:latin typeface=".VnTime" pitchFamily="34" charset="0"/>
              </a:rPr>
              <a:t>chµo</a:t>
            </a:r>
            <a:r>
              <a:rPr lang="en-US" altLang="vi-VN" sz="3600" b="1" dirty="0">
                <a:solidFill>
                  <a:srgbClr val="FF0000"/>
                </a:solidFill>
                <a:latin typeface=".VnTime" pitchFamily="34" charset="0"/>
              </a:rPr>
              <a:t> </a:t>
            </a:r>
            <a:r>
              <a:rPr lang="en-US" altLang="vi-VN" sz="3600" b="1" dirty="0" err="1">
                <a:solidFill>
                  <a:srgbClr val="FF0000"/>
                </a:solidFill>
                <a:latin typeface=".VnTime" pitchFamily="34" charset="0"/>
              </a:rPr>
              <a:t>mõng</a:t>
            </a:r>
            <a:r>
              <a:rPr lang="en-US" altLang="vi-VN" sz="3600" b="1" dirty="0">
                <a:solidFill>
                  <a:srgbClr val="FF0000"/>
                </a:solidFill>
                <a:latin typeface=".VnTime" pitchFamily="34" charset="0"/>
              </a:rPr>
              <a:t> </a:t>
            </a:r>
            <a:r>
              <a:rPr lang="en-US" altLang="vi-VN" sz="3600" b="1" dirty="0" err="1">
                <a:solidFill>
                  <a:srgbClr val="FF0000"/>
                </a:solidFill>
                <a:latin typeface=".VnTime" pitchFamily="34" charset="0"/>
              </a:rPr>
              <a:t>c¸c</a:t>
            </a:r>
            <a:r>
              <a:rPr lang="en-US" altLang="vi-VN" sz="3600" b="1" dirty="0">
                <a:solidFill>
                  <a:srgbClr val="FF0000"/>
                </a:solidFill>
                <a:latin typeface=".VnTime" pitchFamily="34" charset="0"/>
              </a:rPr>
              <a:t> </a:t>
            </a:r>
            <a:r>
              <a:rPr lang="en-US" altLang="vi-VN" sz="3600" b="1" dirty="0" err="1">
                <a:solidFill>
                  <a:srgbClr val="FF0000"/>
                </a:solidFill>
                <a:latin typeface=".VnTime" pitchFamily="34" charset="0"/>
              </a:rPr>
              <a:t>thÇy</a:t>
            </a:r>
            <a:r>
              <a:rPr lang="en-US" altLang="vi-VN" sz="3600" b="1" dirty="0">
                <a:solidFill>
                  <a:srgbClr val="FF0000"/>
                </a:solidFill>
                <a:latin typeface=".VnTime" pitchFamily="34" charset="0"/>
              </a:rPr>
              <a:t> c« </a:t>
            </a:r>
            <a:r>
              <a:rPr lang="en-US" altLang="vi-VN" sz="3600" b="1" dirty="0" err="1">
                <a:solidFill>
                  <a:srgbClr val="FF0000"/>
                </a:solidFill>
                <a:latin typeface=".VnTime" pitchFamily="34" charset="0"/>
              </a:rPr>
              <a:t>gi¸o</a:t>
            </a:r>
            <a:r>
              <a:rPr lang="en-US" altLang="vi-VN" sz="3600" b="1" dirty="0">
                <a:solidFill>
                  <a:srgbClr val="FF0000"/>
                </a:solidFill>
                <a:latin typeface=".VnTime" pitchFamily="34" charset="0"/>
              </a:rPr>
              <a:t> </a:t>
            </a:r>
            <a:r>
              <a:rPr lang="en-US" altLang="vi-VN" sz="3600" b="1" dirty="0" err="1">
                <a:solidFill>
                  <a:srgbClr val="FF0000"/>
                </a:solidFill>
                <a:latin typeface=".VnTime" pitchFamily="34" charset="0"/>
              </a:rPr>
              <a:t>vÒ</a:t>
            </a:r>
            <a:r>
              <a:rPr lang="en-US" altLang="vi-VN" sz="3600" b="1" dirty="0">
                <a:solidFill>
                  <a:srgbClr val="FF0000"/>
                </a:solidFill>
                <a:latin typeface=".VnTime" pitchFamily="34" charset="0"/>
              </a:rPr>
              <a:t> </a:t>
            </a:r>
            <a:r>
              <a:rPr lang="en-US" altLang="vi-VN" sz="3600" b="1" dirty="0" err="1">
                <a:solidFill>
                  <a:srgbClr val="FF0000"/>
                </a:solidFill>
                <a:latin typeface=".VnTime" pitchFamily="34" charset="0"/>
              </a:rPr>
              <a:t>dù</a:t>
            </a:r>
            <a:r>
              <a:rPr lang="en-US" altLang="vi-VN" sz="3600" b="1" dirty="0">
                <a:solidFill>
                  <a:srgbClr val="FF0000"/>
                </a:solidFill>
                <a:latin typeface=".VnTime" pitchFamily="34" charset="0"/>
              </a:rPr>
              <a:t> </a:t>
            </a:r>
            <a:r>
              <a:rPr lang="en-US" altLang="vi-VN" sz="3600" b="1" dirty="0" err="1">
                <a:solidFill>
                  <a:srgbClr val="FF0000"/>
                </a:solidFill>
                <a:latin typeface=".VnTime" pitchFamily="34" charset="0"/>
              </a:rPr>
              <a:t>giê</a:t>
            </a:r>
            <a:r>
              <a:rPr lang="en-US" altLang="vi-VN" sz="3600" b="1" dirty="0">
                <a:solidFill>
                  <a:srgbClr val="FF0000"/>
                </a:solidFill>
                <a:latin typeface=".VnTime" pitchFamily="34" charset="0"/>
              </a:rPr>
              <a:t> </a:t>
            </a:r>
            <a:r>
              <a:rPr lang="en-US" altLang="vi-VN" sz="3600" b="1" dirty="0" err="1">
                <a:solidFill>
                  <a:srgbClr val="FF0000"/>
                </a:solidFill>
                <a:latin typeface=".VnTime" pitchFamily="34" charset="0"/>
              </a:rPr>
              <a:t>líp</a:t>
            </a:r>
            <a:r>
              <a:rPr lang="en-US" altLang="vi-VN" sz="3600" b="1" dirty="0">
                <a:solidFill>
                  <a:srgbClr val="FF0000"/>
                </a:solidFill>
                <a:latin typeface=".VnTime" pitchFamily="34" charset="0"/>
              </a:rPr>
              <a:t> </a:t>
            </a:r>
            <a:r>
              <a:rPr lang="en-US" altLang="vi-VN" sz="3600" b="1" dirty="0" smtClean="0">
                <a:solidFill>
                  <a:srgbClr val="FF0000"/>
                </a:solidFill>
                <a:latin typeface=".VnTime" pitchFamily="34" charset="0"/>
              </a:rPr>
              <a:t>3</a:t>
            </a:r>
            <a:endParaRPr lang="en-US" altLang="vi-VN" sz="3600" b="1" dirty="0">
              <a:solidFill>
                <a:srgbClr val="FF0000"/>
              </a:solidFill>
              <a:latin typeface=".VnTime"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23906"/>
                                        </p:tgtEl>
                                        <p:attrNameLst>
                                          <p:attrName>style.visibility</p:attrName>
                                        </p:attrNameLst>
                                      </p:cBhvr>
                                      <p:to>
                                        <p:strVal val="visible"/>
                                      </p:to>
                                    </p:set>
                                    <p:anim calcmode="lin" valueType="num">
                                      <p:cBhvr>
                                        <p:cTn id="7" dur="2000" fill="hold"/>
                                        <p:tgtEl>
                                          <p:spTgt spid="123906"/>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123906"/>
                                        </p:tgtEl>
                                        <p:attrNameLst>
                                          <p:attrName>ppt_y</p:attrName>
                                        </p:attrNameLst>
                                      </p:cBhvr>
                                      <p:tavLst>
                                        <p:tav tm="0">
                                          <p:val>
                                            <p:strVal val="#ppt_y"/>
                                          </p:val>
                                        </p:tav>
                                        <p:tav tm="100000">
                                          <p:val>
                                            <p:strVal val="#ppt_y"/>
                                          </p:val>
                                        </p:tav>
                                      </p:tavLst>
                                    </p:anim>
                                    <p:anim calcmode="lin" valueType="num">
                                      <p:cBhvr>
                                        <p:cTn id="9" dur="2000" fill="hold"/>
                                        <p:tgtEl>
                                          <p:spTgt spid="123906"/>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12390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123906"/>
                                        </p:tgtEl>
                                      </p:cBhvr>
                                    </p:animEffect>
                                  </p:childTnLst>
                                </p:cTn>
                              </p:par>
                              <p:par>
                                <p:cTn id="12" presetID="36" presetClass="emph" presetSubtype="0" repeatCount="indefinite" fill="hold" grpId="0" nodeType="withEffect">
                                  <p:stCondLst>
                                    <p:cond delay="0"/>
                                  </p:stCondLst>
                                  <p:endCondLst>
                                    <p:cond evt="onNext" delay="0">
                                      <p:tgtEl>
                                        <p:sldTgt/>
                                      </p:tgtEl>
                                    </p:cond>
                                  </p:endCondLst>
                                  <p:iterate type="lt">
                                    <p:tmPct val="10000"/>
                                  </p:iterate>
                                  <p:childTnLst>
                                    <p:animScale>
                                      <p:cBhvr>
                                        <p:cTn id="13" dur="250" autoRev="1" fill="hold">
                                          <p:stCondLst>
                                            <p:cond delay="0"/>
                                          </p:stCondLst>
                                        </p:cTn>
                                        <p:tgtEl>
                                          <p:spTgt spid="123907"/>
                                        </p:tgtEl>
                                      </p:cBhvr>
                                      <p:to x="80000" y="100000"/>
                                    </p:animScale>
                                    <p:anim by="(#ppt_w*0.10)" calcmode="lin" valueType="num">
                                      <p:cBhvr>
                                        <p:cTn id="14" dur="250" autoRev="1" fill="hold">
                                          <p:stCondLst>
                                            <p:cond delay="0"/>
                                          </p:stCondLst>
                                        </p:cTn>
                                        <p:tgtEl>
                                          <p:spTgt spid="123907"/>
                                        </p:tgtEl>
                                        <p:attrNameLst>
                                          <p:attrName>ppt_x</p:attrName>
                                        </p:attrNameLst>
                                      </p:cBhvr>
                                    </p:anim>
                                    <p:anim by="(-#ppt_w*0.10)" calcmode="lin" valueType="num">
                                      <p:cBhvr>
                                        <p:cTn id="15" dur="250" autoRev="1" fill="hold">
                                          <p:stCondLst>
                                            <p:cond delay="0"/>
                                          </p:stCondLst>
                                        </p:cTn>
                                        <p:tgtEl>
                                          <p:spTgt spid="123907"/>
                                        </p:tgtEl>
                                        <p:attrNameLst>
                                          <p:attrName>ppt_y</p:attrName>
                                        </p:attrNameLst>
                                      </p:cBhvr>
                                    </p:anim>
                                    <p:animRot by="-480000">
                                      <p:cBhvr>
                                        <p:cTn id="16" dur="250" autoRev="1" fill="hold">
                                          <p:stCondLst>
                                            <p:cond delay="0"/>
                                          </p:stCondLst>
                                        </p:cTn>
                                        <p:tgtEl>
                                          <p:spTgt spid="1239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P spid="12390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Footer Placeholder 3"/>
          <p:cNvSpPr>
            <a:spLocks noGrp="1"/>
          </p:cNvSpPr>
          <p:nvPr>
            <p:ph type="ftr" sz="quarter" idx="10"/>
          </p:nvPr>
        </p:nvSpPr>
        <p:spPr>
          <a:xfrm>
            <a:off x="6629400" y="5557838"/>
            <a:ext cx="2133600" cy="244475"/>
          </a:xfrm>
        </p:spPr>
        <p:txBody>
          <a:bodyPr/>
          <a:lstStyle/>
          <a:p>
            <a:r>
              <a:rPr lang="en-US" altLang="vi-VN"/>
              <a:t>www.themegallery.com</a:t>
            </a:r>
          </a:p>
        </p:txBody>
      </p:sp>
      <p:sp>
        <p:nvSpPr>
          <p:cNvPr id="104456" name="AutoShape 8"/>
          <p:cNvSpPr>
            <a:spLocks noChangeArrowheads="1"/>
          </p:cNvSpPr>
          <p:nvPr/>
        </p:nvSpPr>
        <p:spPr bwMode="blackWhite">
          <a:xfrm>
            <a:off x="304800" y="4310063"/>
            <a:ext cx="8610600" cy="1557337"/>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400" b="1">
                <a:solidFill>
                  <a:srgbClr val="990033"/>
                </a:solidFill>
                <a:latin typeface="Times New Roman" pitchFamily="18" charset="0"/>
              </a:rPr>
              <a:t> </a:t>
            </a:r>
            <a:r>
              <a:rPr lang="en-US" altLang="vi-VN" sz="2800" b="1">
                <a:solidFill>
                  <a:srgbClr val="800000"/>
                </a:solidFill>
                <a:latin typeface="Times New Roman" pitchFamily="18" charset="0"/>
              </a:rPr>
              <a:t>Việc làm trong tranh có lợi đối với cơ quan thần kinh. </a:t>
            </a:r>
          </a:p>
          <a:p>
            <a:pPr eaLnBrk="0" hangingPunct="0"/>
            <a:r>
              <a:rPr lang="en-US" altLang="vi-VN" sz="2800" b="1">
                <a:solidFill>
                  <a:srgbClr val="800000"/>
                </a:solidFill>
                <a:latin typeface="Times New Roman" pitchFamily="18" charset="0"/>
              </a:rPr>
              <a:t>Vì </a:t>
            </a:r>
            <a:r>
              <a:rPr lang="en-US" altLang="vi-VN" sz="2800" b="1">
                <a:solidFill>
                  <a:srgbClr val="800000"/>
                </a:solidFill>
                <a:latin typeface="Times New Roman" pitchFamily="18" charset="0"/>
                <a:cs typeface="Times New Roman" pitchFamily="18" charset="0"/>
              </a:rPr>
              <a:t>khi xem biểu diễn văn nghệ giúp giải trí, thần kinh </a:t>
            </a:r>
          </a:p>
          <a:p>
            <a:pPr eaLnBrk="0" hangingPunct="0"/>
            <a:r>
              <a:rPr lang="en-US" altLang="vi-VN" sz="2800" b="1">
                <a:solidFill>
                  <a:srgbClr val="800000"/>
                </a:solidFill>
                <a:latin typeface="Times New Roman" pitchFamily="18" charset="0"/>
                <a:cs typeface="Times New Roman" pitchFamily="18" charset="0"/>
              </a:rPr>
              <a:t>thư giãn</a:t>
            </a:r>
            <a:r>
              <a:rPr lang="en-US" altLang="vi-VN" sz="2800">
                <a:solidFill>
                  <a:srgbClr val="800000"/>
                </a:solidFill>
                <a:latin typeface="Times New Roman" pitchFamily="18" charset="0"/>
              </a:rPr>
              <a:t>.</a:t>
            </a:r>
          </a:p>
        </p:txBody>
      </p:sp>
      <p:grpSp>
        <p:nvGrpSpPr>
          <p:cNvPr id="104465" name="Group 17"/>
          <p:cNvGrpSpPr>
            <a:grpSpLocks/>
          </p:cNvGrpSpPr>
          <p:nvPr/>
        </p:nvGrpSpPr>
        <p:grpSpPr bwMode="auto">
          <a:xfrm>
            <a:off x="457200" y="609600"/>
            <a:ext cx="8305800" cy="3733800"/>
            <a:chOff x="288" y="1056"/>
            <a:chExt cx="5232" cy="2352"/>
          </a:xfrm>
        </p:grpSpPr>
        <p:pic>
          <p:nvPicPr>
            <p:cNvPr id="104453" name="Picture 5"/>
            <p:cNvPicPr>
              <a:picLocks noChangeAspect="1" noChangeArrowheads="1"/>
            </p:cNvPicPr>
            <p:nvPr/>
          </p:nvPicPr>
          <p:blipFill>
            <a:blip r:embed="rId2">
              <a:extLst>
                <a:ext uri="{28A0092B-C50C-407E-A947-70E740481C1C}">
                  <a14:useLocalDpi xmlns:a14="http://schemas.microsoft.com/office/drawing/2010/main" val="0"/>
                </a:ext>
              </a:extLst>
            </a:blip>
            <a:srcRect r="2702"/>
            <a:stretch>
              <a:fillRect/>
            </a:stretch>
          </p:blipFill>
          <p:spPr bwMode="auto">
            <a:xfrm>
              <a:off x="288" y="1056"/>
              <a:ext cx="5232" cy="2352"/>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104457" name="Group 9"/>
            <p:cNvGrpSpPr>
              <a:grpSpLocks/>
            </p:cNvGrpSpPr>
            <p:nvPr/>
          </p:nvGrpSpPr>
          <p:grpSpPr bwMode="auto">
            <a:xfrm>
              <a:off x="288" y="1056"/>
              <a:ext cx="528" cy="436"/>
              <a:chOff x="1056" y="1344"/>
              <a:chExt cx="528" cy="436"/>
            </a:xfrm>
          </p:grpSpPr>
          <p:grpSp>
            <p:nvGrpSpPr>
              <p:cNvPr id="104458" name="Group 10"/>
              <p:cNvGrpSpPr>
                <a:grpSpLocks/>
              </p:cNvGrpSpPr>
              <p:nvPr/>
            </p:nvGrpSpPr>
            <p:grpSpPr bwMode="auto">
              <a:xfrm>
                <a:off x="1056" y="1344"/>
                <a:ext cx="528" cy="436"/>
                <a:chOff x="1289" y="582"/>
                <a:chExt cx="668" cy="668"/>
              </a:xfrm>
            </p:grpSpPr>
            <p:sp>
              <p:nvSpPr>
                <p:cNvPr id="104459" name="Oval 11"/>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104460"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4461"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4462"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4463"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grpSp>
          <p:sp>
            <p:nvSpPr>
              <p:cNvPr id="104464" name="Text Box 16"/>
              <p:cNvSpPr txBox="1">
                <a:spLocks noChangeArrowheads="1"/>
              </p:cNvSpPr>
              <p:nvPr/>
            </p:nvSpPr>
            <p:spPr bwMode="gray">
              <a:xfrm>
                <a:off x="1194" y="1378"/>
                <a:ext cx="2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vi-VN" sz="3200" b="1">
                    <a:solidFill>
                      <a:srgbClr val="CC0000"/>
                    </a:solidFill>
                    <a:latin typeface="Times New Roman" pitchFamily="18" charset="0"/>
                  </a:rPr>
                  <a:t>5</a:t>
                </a:r>
              </a:p>
            </p:txBody>
          </p:sp>
        </p:grpSp>
      </p:grpSp>
      <p:sp>
        <p:nvSpPr>
          <p:cNvPr id="104468" name="Text Box 20"/>
          <p:cNvSpPr txBox="1">
            <a:spLocks noChangeArrowheads="1"/>
          </p:cNvSpPr>
          <p:nvPr/>
        </p:nvSpPr>
        <p:spPr bwMode="auto">
          <a:xfrm>
            <a:off x="1066800" y="533400"/>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000000"/>
                </a:solidFill>
              </a:rPr>
              <a:t>Tranh vẽ các bạn xem biểu diễn văn nghệ.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04465"/>
                                        </p:tgtEl>
                                        <p:attrNameLst>
                                          <p:attrName>style.visibility</p:attrName>
                                        </p:attrNameLst>
                                      </p:cBhvr>
                                      <p:to>
                                        <p:strVal val="visible"/>
                                      </p:to>
                                    </p:set>
                                    <p:animEffect transition="in" filter="wedge">
                                      <p:cBhvr>
                                        <p:cTn id="7" dur="2000"/>
                                        <p:tgtEl>
                                          <p:spTgt spid="1044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4468"/>
                                        </p:tgtEl>
                                        <p:attrNameLst>
                                          <p:attrName>style.visibility</p:attrName>
                                        </p:attrNameLst>
                                      </p:cBhvr>
                                      <p:to>
                                        <p:strVal val="visible"/>
                                      </p:to>
                                    </p:set>
                                    <p:animEffect transition="in" filter="box(in)">
                                      <p:cBhvr>
                                        <p:cTn id="12" dur="500"/>
                                        <p:tgtEl>
                                          <p:spTgt spid="1044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04456"/>
                                        </p:tgtEl>
                                        <p:attrNameLst>
                                          <p:attrName>style.visibility</p:attrName>
                                        </p:attrNameLst>
                                      </p:cBhvr>
                                      <p:to>
                                        <p:strVal val="visible"/>
                                      </p:to>
                                    </p:set>
                                    <p:animEffect transition="in" filter="wheel(4)">
                                      <p:cBhvr>
                                        <p:cTn id="17" dur="2000"/>
                                        <p:tgtEl>
                                          <p:spTgt spid="104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6" grpId="0" animBg="1"/>
      <p:bldP spid="10446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Footer Placeholder 3"/>
          <p:cNvSpPr>
            <a:spLocks noGrp="1"/>
          </p:cNvSpPr>
          <p:nvPr>
            <p:ph type="ftr" sz="quarter" idx="10"/>
          </p:nvPr>
        </p:nvSpPr>
        <p:spPr>
          <a:xfrm>
            <a:off x="6629400" y="5634038"/>
            <a:ext cx="2133600" cy="244475"/>
          </a:xfrm>
        </p:spPr>
        <p:txBody>
          <a:bodyPr/>
          <a:lstStyle/>
          <a:p>
            <a:r>
              <a:rPr lang="en-US" altLang="vi-VN"/>
              <a:t>www.themegallery.com</a:t>
            </a:r>
          </a:p>
        </p:txBody>
      </p:sp>
      <p:sp>
        <p:nvSpPr>
          <p:cNvPr id="106503" name="AutoShape 7"/>
          <p:cNvSpPr>
            <a:spLocks noChangeArrowheads="1"/>
          </p:cNvSpPr>
          <p:nvPr/>
        </p:nvSpPr>
        <p:spPr bwMode="blackWhite">
          <a:xfrm>
            <a:off x="381000" y="4662488"/>
            <a:ext cx="8382000" cy="114300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400" b="1">
                <a:solidFill>
                  <a:srgbClr val="990033"/>
                </a:solidFill>
                <a:latin typeface="Times New Roman" pitchFamily="18" charset="0"/>
              </a:rPr>
              <a:t> </a:t>
            </a:r>
            <a:r>
              <a:rPr lang="en-US" altLang="vi-VN" sz="2800" b="1">
                <a:solidFill>
                  <a:srgbClr val="800000"/>
                </a:solidFill>
                <a:latin typeface="Times New Roman" pitchFamily="18" charset="0"/>
              </a:rPr>
              <a:t>Việc làm trong tranh có lợi đối với cơ quan thần </a:t>
            </a:r>
          </a:p>
          <a:p>
            <a:pPr eaLnBrk="0" hangingPunct="0"/>
            <a:r>
              <a:rPr lang="en-US" altLang="vi-VN" sz="2800" b="1">
                <a:solidFill>
                  <a:srgbClr val="800000"/>
                </a:solidFill>
                <a:latin typeface="Times New Roman" pitchFamily="18" charset="0"/>
              </a:rPr>
              <a:t>kinh. </a:t>
            </a:r>
            <a:r>
              <a:rPr lang="en-US" altLang="vi-VN" sz="2800" b="1">
                <a:solidFill>
                  <a:srgbClr val="800000"/>
                </a:solidFill>
                <a:latin typeface="Times New Roman" pitchFamily="18" charset="0"/>
                <a:cs typeface="Times New Roman" pitchFamily="18" charset="0"/>
              </a:rPr>
              <a:t>Vì lúc đó bạn được yêu thương, nên rất vui vẻ </a:t>
            </a:r>
            <a:r>
              <a:rPr lang="en-US" altLang="vi-VN" sz="2800">
                <a:solidFill>
                  <a:srgbClr val="000000"/>
                </a:solidFill>
                <a:latin typeface="Times New Roman" pitchFamily="18" charset="0"/>
                <a:cs typeface="Times New Roman" pitchFamily="18" charset="0"/>
              </a:rPr>
              <a:t>.</a:t>
            </a:r>
            <a:r>
              <a:rPr lang="en-US" altLang="vi-VN" sz="2800" b="1">
                <a:solidFill>
                  <a:srgbClr val="800000"/>
                </a:solidFill>
                <a:latin typeface="Times New Roman" pitchFamily="18" charset="0"/>
              </a:rPr>
              <a:t> </a:t>
            </a:r>
          </a:p>
        </p:txBody>
      </p:sp>
      <p:grpSp>
        <p:nvGrpSpPr>
          <p:cNvPr id="106512" name="Group 16"/>
          <p:cNvGrpSpPr>
            <a:grpSpLocks/>
          </p:cNvGrpSpPr>
          <p:nvPr/>
        </p:nvGrpSpPr>
        <p:grpSpPr bwMode="auto">
          <a:xfrm>
            <a:off x="381000" y="838200"/>
            <a:ext cx="8458200" cy="3733800"/>
            <a:chOff x="240" y="1104"/>
            <a:chExt cx="5328" cy="2352"/>
          </a:xfrm>
        </p:grpSpPr>
        <p:pic>
          <p:nvPicPr>
            <p:cNvPr id="106501" name="Picture 5"/>
            <p:cNvPicPr>
              <a:picLocks noChangeAspect="1" noChangeArrowheads="1"/>
            </p:cNvPicPr>
            <p:nvPr/>
          </p:nvPicPr>
          <p:blipFill>
            <a:blip r:embed="rId2">
              <a:extLst>
                <a:ext uri="{28A0092B-C50C-407E-A947-70E740481C1C}">
                  <a14:useLocalDpi xmlns:a14="http://schemas.microsoft.com/office/drawing/2010/main" val="0"/>
                </a:ext>
              </a:extLst>
            </a:blip>
            <a:srcRect l="5992" r="10112"/>
            <a:stretch>
              <a:fillRect/>
            </a:stretch>
          </p:blipFill>
          <p:spPr bwMode="auto">
            <a:xfrm>
              <a:off x="240" y="1104"/>
              <a:ext cx="5328" cy="2352"/>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106504" name="Group 8"/>
            <p:cNvGrpSpPr>
              <a:grpSpLocks/>
            </p:cNvGrpSpPr>
            <p:nvPr/>
          </p:nvGrpSpPr>
          <p:grpSpPr bwMode="auto">
            <a:xfrm>
              <a:off x="240" y="1104"/>
              <a:ext cx="528" cy="436"/>
              <a:chOff x="1056" y="1344"/>
              <a:chExt cx="528" cy="436"/>
            </a:xfrm>
          </p:grpSpPr>
          <p:grpSp>
            <p:nvGrpSpPr>
              <p:cNvPr id="106505" name="Group 9"/>
              <p:cNvGrpSpPr>
                <a:grpSpLocks/>
              </p:cNvGrpSpPr>
              <p:nvPr/>
            </p:nvGrpSpPr>
            <p:grpSpPr bwMode="auto">
              <a:xfrm>
                <a:off x="1056" y="1344"/>
                <a:ext cx="528" cy="436"/>
                <a:chOff x="1289" y="582"/>
                <a:chExt cx="668" cy="668"/>
              </a:xfrm>
            </p:grpSpPr>
            <p:sp>
              <p:nvSpPr>
                <p:cNvPr id="106506" name="Oval 10"/>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106507" name="Oval 11"/>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6508" name="Oval 12"/>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6509" name="Oval 13"/>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6510" name="Oval 14"/>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grpSp>
          <p:sp>
            <p:nvSpPr>
              <p:cNvPr id="106511" name="Text Box 15"/>
              <p:cNvSpPr txBox="1">
                <a:spLocks noChangeArrowheads="1"/>
              </p:cNvSpPr>
              <p:nvPr/>
            </p:nvSpPr>
            <p:spPr bwMode="gray">
              <a:xfrm>
                <a:off x="1194" y="1378"/>
                <a:ext cx="2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vi-VN" sz="3200" b="1">
                    <a:solidFill>
                      <a:srgbClr val="CC0000"/>
                    </a:solidFill>
                    <a:latin typeface="Times New Roman" pitchFamily="18" charset="0"/>
                  </a:rPr>
                  <a:t>6</a:t>
                </a:r>
              </a:p>
            </p:txBody>
          </p:sp>
        </p:grpSp>
      </p:grpSp>
      <p:sp>
        <p:nvSpPr>
          <p:cNvPr id="106515" name="Text Box 19"/>
          <p:cNvSpPr txBox="1">
            <a:spLocks noChangeArrowheads="1"/>
          </p:cNvSpPr>
          <p:nvPr/>
        </p:nvSpPr>
        <p:spPr bwMode="auto">
          <a:xfrm>
            <a:off x="3962400" y="838200"/>
            <a:ext cx="5181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FF0000"/>
                </a:solidFill>
              </a:rPr>
              <a:t>Tranh vẽ bố mẹ chăm sóc bạn nhỏ trước khi đi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06512"/>
                                        </p:tgtEl>
                                        <p:attrNameLst>
                                          <p:attrName>style.visibility</p:attrName>
                                        </p:attrNameLst>
                                      </p:cBhvr>
                                      <p:to>
                                        <p:strVal val="visible"/>
                                      </p:to>
                                    </p:set>
                                    <p:animEffect transition="in" filter="wedge">
                                      <p:cBhvr>
                                        <p:cTn id="7" dur="2000"/>
                                        <p:tgtEl>
                                          <p:spTgt spid="1065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6515"/>
                                        </p:tgtEl>
                                        <p:attrNameLst>
                                          <p:attrName>style.visibility</p:attrName>
                                        </p:attrNameLst>
                                      </p:cBhvr>
                                      <p:to>
                                        <p:strVal val="visible"/>
                                      </p:to>
                                    </p:set>
                                    <p:animEffect transition="in" filter="box(in)">
                                      <p:cBhvr>
                                        <p:cTn id="12" dur="500"/>
                                        <p:tgtEl>
                                          <p:spTgt spid="1065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06503"/>
                                        </p:tgtEl>
                                        <p:attrNameLst>
                                          <p:attrName>style.visibility</p:attrName>
                                        </p:attrNameLst>
                                      </p:cBhvr>
                                      <p:to>
                                        <p:strVal val="visible"/>
                                      </p:to>
                                    </p:set>
                                    <p:animEffect transition="in" filter="wedge">
                                      <p:cBhvr>
                                        <p:cTn id="17" dur="2000"/>
                                        <p:tgtEl>
                                          <p:spTgt spid="106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3" grpId="0" animBg="1"/>
      <p:bldP spid="10651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Footer Placeholder 3"/>
          <p:cNvSpPr>
            <a:spLocks noGrp="1"/>
          </p:cNvSpPr>
          <p:nvPr>
            <p:ph type="ftr" sz="quarter" idx="10"/>
          </p:nvPr>
        </p:nvSpPr>
        <p:spPr>
          <a:xfrm>
            <a:off x="6629400" y="5710238"/>
            <a:ext cx="2133600" cy="244475"/>
          </a:xfrm>
        </p:spPr>
        <p:txBody>
          <a:bodyPr/>
          <a:lstStyle/>
          <a:p>
            <a:r>
              <a:rPr lang="en-US" altLang="vi-VN"/>
              <a:t>www.themegallery.com</a:t>
            </a:r>
          </a:p>
        </p:txBody>
      </p:sp>
      <p:sp>
        <p:nvSpPr>
          <p:cNvPr id="105479" name="AutoShape 7"/>
          <p:cNvSpPr>
            <a:spLocks noChangeArrowheads="1"/>
          </p:cNvSpPr>
          <p:nvPr/>
        </p:nvSpPr>
        <p:spPr bwMode="blackWhite">
          <a:xfrm>
            <a:off x="152400" y="4733925"/>
            <a:ext cx="8763000" cy="114300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400" b="1">
                <a:solidFill>
                  <a:srgbClr val="990033"/>
                </a:solidFill>
                <a:latin typeface="Times New Roman" pitchFamily="18" charset="0"/>
              </a:rPr>
              <a:t> </a:t>
            </a:r>
            <a:r>
              <a:rPr lang="en-US" altLang="vi-VN" sz="2800" b="1">
                <a:solidFill>
                  <a:srgbClr val="800000"/>
                </a:solidFill>
                <a:latin typeface="Times New Roman" pitchFamily="18" charset="0"/>
              </a:rPr>
              <a:t>Việc làm trong tranh không có lợi đối với cơ quan thần </a:t>
            </a:r>
          </a:p>
          <a:p>
            <a:pPr eaLnBrk="0" hangingPunct="0"/>
            <a:r>
              <a:rPr lang="en-US" altLang="vi-VN" sz="2800" b="1">
                <a:solidFill>
                  <a:srgbClr val="800000"/>
                </a:solidFill>
                <a:latin typeface="Times New Roman" pitchFamily="18" charset="0"/>
              </a:rPr>
              <a:t>kinh. </a:t>
            </a:r>
            <a:r>
              <a:rPr lang="en-US" altLang="vi-VN" sz="2800" b="1">
                <a:solidFill>
                  <a:srgbClr val="000000"/>
                </a:solidFill>
                <a:latin typeface="Times New Roman" pitchFamily="18" charset="0"/>
                <a:cs typeface="Times New Roman" pitchFamily="18" charset="0"/>
              </a:rPr>
              <a:t> </a:t>
            </a:r>
            <a:r>
              <a:rPr lang="en-US" altLang="vi-VN" sz="2800" b="1">
                <a:solidFill>
                  <a:srgbClr val="800000"/>
                </a:solidFill>
                <a:latin typeface="Times New Roman" pitchFamily="18" charset="0"/>
                <a:cs typeface="Times New Roman" pitchFamily="18" charset="0"/>
              </a:rPr>
              <a:t>Vì làm bạn đau và sợ hãi.</a:t>
            </a:r>
            <a:r>
              <a:rPr lang="en-US" altLang="vi-VN" sz="2800" b="1">
                <a:solidFill>
                  <a:srgbClr val="800000"/>
                </a:solidFill>
                <a:latin typeface="Times New Roman" pitchFamily="18" charset="0"/>
              </a:rPr>
              <a:t> </a:t>
            </a:r>
          </a:p>
        </p:txBody>
      </p:sp>
      <p:grpSp>
        <p:nvGrpSpPr>
          <p:cNvPr id="105488" name="Group 16"/>
          <p:cNvGrpSpPr>
            <a:grpSpLocks/>
          </p:cNvGrpSpPr>
          <p:nvPr/>
        </p:nvGrpSpPr>
        <p:grpSpPr bwMode="auto">
          <a:xfrm>
            <a:off x="304800" y="838200"/>
            <a:ext cx="8534400" cy="3733800"/>
            <a:chOff x="192" y="1056"/>
            <a:chExt cx="5376" cy="2352"/>
          </a:xfrm>
        </p:grpSpPr>
        <p:pic>
          <p:nvPicPr>
            <p:cNvPr id="105477" name="Picture 5"/>
            <p:cNvPicPr>
              <a:picLocks noChangeAspect="1" noChangeArrowheads="1"/>
            </p:cNvPicPr>
            <p:nvPr/>
          </p:nvPicPr>
          <p:blipFill>
            <a:blip r:embed="rId2">
              <a:extLst>
                <a:ext uri="{28A0092B-C50C-407E-A947-70E740481C1C}">
                  <a14:useLocalDpi xmlns:a14="http://schemas.microsoft.com/office/drawing/2010/main" val="0"/>
                </a:ext>
              </a:extLst>
            </a:blip>
            <a:srcRect l="5112"/>
            <a:stretch>
              <a:fillRect/>
            </a:stretch>
          </p:blipFill>
          <p:spPr bwMode="auto">
            <a:xfrm>
              <a:off x="192" y="1056"/>
              <a:ext cx="5376" cy="2352"/>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105480" name="Group 8"/>
            <p:cNvGrpSpPr>
              <a:grpSpLocks/>
            </p:cNvGrpSpPr>
            <p:nvPr/>
          </p:nvGrpSpPr>
          <p:grpSpPr bwMode="auto">
            <a:xfrm>
              <a:off x="213" y="1077"/>
              <a:ext cx="528" cy="436"/>
              <a:chOff x="1056" y="1344"/>
              <a:chExt cx="528" cy="436"/>
            </a:xfrm>
          </p:grpSpPr>
          <p:grpSp>
            <p:nvGrpSpPr>
              <p:cNvPr id="105481" name="Group 9"/>
              <p:cNvGrpSpPr>
                <a:grpSpLocks/>
              </p:cNvGrpSpPr>
              <p:nvPr/>
            </p:nvGrpSpPr>
            <p:grpSpPr bwMode="auto">
              <a:xfrm>
                <a:off x="1056" y="1344"/>
                <a:ext cx="528" cy="436"/>
                <a:chOff x="1289" y="582"/>
                <a:chExt cx="668" cy="668"/>
              </a:xfrm>
            </p:grpSpPr>
            <p:sp>
              <p:nvSpPr>
                <p:cNvPr id="105482" name="Oval 10"/>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105483" name="Oval 11"/>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5484" name="Oval 12"/>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5485" name="Oval 13"/>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5486" name="Oval 14"/>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grpSp>
          <p:sp>
            <p:nvSpPr>
              <p:cNvPr id="105487" name="Text Box 15"/>
              <p:cNvSpPr txBox="1">
                <a:spLocks noChangeArrowheads="1"/>
              </p:cNvSpPr>
              <p:nvPr/>
            </p:nvSpPr>
            <p:spPr bwMode="gray">
              <a:xfrm>
                <a:off x="1194" y="1378"/>
                <a:ext cx="2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vi-VN" sz="3200" b="1">
                    <a:solidFill>
                      <a:srgbClr val="CC0000"/>
                    </a:solidFill>
                    <a:latin typeface="Times New Roman" pitchFamily="18" charset="0"/>
                  </a:rPr>
                  <a:t>7</a:t>
                </a:r>
              </a:p>
            </p:txBody>
          </p:sp>
        </p:grpSp>
      </p:grpSp>
      <p:sp>
        <p:nvSpPr>
          <p:cNvPr id="105491" name="Text Box 19"/>
          <p:cNvSpPr txBox="1">
            <a:spLocks noChangeArrowheads="1"/>
          </p:cNvSpPr>
          <p:nvPr/>
        </p:nvSpPr>
        <p:spPr bwMode="auto">
          <a:xfrm>
            <a:off x="1066800" y="914400"/>
            <a:ext cx="3352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FF0000"/>
                </a:solidFill>
              </a:rPr>
              <a:t>Tranh vẽ bạn nhỏ bị đánh đập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05488"/>
                                        </p:tgtEl>
                                        <p:attrNameLst>
                                          <p:attrName>style.visibility</p:attrName>
                                        </p:attrNameLst>
                                      </p:cBhvr>
                                      <p:to>
                                        <p:strVal val="visible"/>
                                      </p:to>
                                    </p:set>
                                    <p:animEffect transition="in" filter="wedge">
                                      <p:cBhvr>
                                        <p:cTn id="7" dur="2000"/>
                                        <p:tgtEl>
                                          <p:spTgt spid="1054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5491"/>
                                        </p:tgtEl>
                                        <p:attrNameLst>
                                          <p:attrName>style.visibility</p:attrName>
                                        </p:attrNameLst>
                                      </p:cBhvr>
                                      <p:to>
                                        <p:strVal val="visible"/>
                                      </p:to>
                                    </p:set>
                                    <p:animEffect transition="in" filter="box(in)">
                                      <p:cBhvr>
                                        <p:cTn id="12" dur="500"/>
                                        <p:tgtEl>
                                          <p:spTgt spid="1054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05479"/>
                                        </p:tgtEl>
                                        <p:attrNameLst>
                                          <p:attrName>style.visibility</p:attrName>
                                        </p:attrNameLst>
                                      </p:cBhvr>
                                      <p:to>
                                        <p:strVal val="visible"/>
                                      </p:to>
                                    </p:set>
                                    <p:animEffect transition="in" filter="wedge">
                                      <p:cBhvr>
                                        <p:cTn id="17" dur="2000"/>
                                        <p:tgtEl>
                                          <p:spTgt spid="105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animBg="1"/>
      <p:bldP spid="10549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9" name="Rectangle 11"/>
          <p:cNvSpPr>
            <a:spLocks noChangeArrowheads="1"/>
          </p:cNvSpPr>
          <p:nvPr/>
        </p:nvSpPr>
        <p:spPr bwMode="auto">
          <a:xfrm>
            <a:off x="0" y="838200"/>
            <a:ext cx="8763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pt-BR" altLang="vi-VN" sz="2800" b="1">
                <a:latin typeface="Times New Roman" pitchFamily="18" charset="0"/>
              </a:rPr>
              <a:t>    + </a:t>
            </a:r>
            <a:r>
              <a:rPr lang="en-US" altLang="vi-VN" sz="2800" b="1"/>
              <a:t>Những việc làm như thế nào thì có lợi cho cơ quan thần kinh?</a:t>
            </a:r>
            <a:endParaRPr lang="pt-BR" altLang="vi-VN" sz="2800" b="1"/>
          </a:p>
        </p:txBody>
      </p:sp>
      <p:sp>
        <p:nvSpPr>
          <p:cNvPr id="130060" name="Rectangle 12"/>
          <p:cNvSpPr>
            <a:spLocks noChangeArrowheads="1"/>
          </p:cNvSpPr>
          <p:nvPr/>
        </p:nvSpPr>
        <p:spPr bwMode="auto">
          <a:xfrm>
            <a:off x="381000" y="1828800"/>
            <a:ext cx="8382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pt-BR" altLang="vi-VN" sz="2800" b="1">
                <a:solidFill>
                  <a:schemeClr val="hlink"/>
                </a:solidFill>
                <a:latin typeface="Times New Roman" pitchFamily="18" charset="0"/>
              </a:rPr>
              <a:t>-</a:t>
            </a:r>
            <a:r>
              <a:rPr lang="en-US" altLang="vi-VN" sz="2800">
                <a:solidFill>
                  <a:schemeClr val="hlink"/>
                </a:solidFill>
              </a:rPr>
              <a:t>Những công việc vừa sức, thoải mái, thư giãn có lợi cho cơ quan thần kinh.</a:t>
            </a:r>
          </a:p>
          <a:p>
            <a:endParaRPr lang="pt-BR" altLang="vi-VN" sz="2800" b="1">
              <a:solidFill>
                <a:schemeClr val="hlink"/>
              </a:solidFill>
              <a:latin typeface="Times New Roman" pitchFamily="18" charset="0"/>
            </a:endParaRPr>
          </a:p>
        </p:txBody>
      </p:sp>
      <p:sp>
        <p:nvSpPr>
          <p:cNvPr id="130061" name="Rectangle 13"/>
          <p:cNvSpPr>
            <a:spLocks noChangeArrowheads="1"/>
          </p:cNvSpPr>
          <p:nvPr/>
        </p:nvSpPr>
        <p:spPr bwMode="auto">
          <a:xfrm>
            <a:off x="0" y="3200400"/>
            <a:ext cx="8763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pt-BR" altLang="vi-VN" sz="2800" b="1">
                <a:latin typeface="Times New Roman" pitchFamily="18" charset="0"/>
              </a:rPr>
              <a:t>    + </a:t>
            </a:r>
            <a:r>
              <a:rPr lang="pt-BR" altLang="vi-VN" sz="2800" b="1"/>
              <a:t>Trạng thái sức khỏe </a:t>
            </a:r>
            <a:r>
              <a:rPr lang="en-US" altLang="vi-VN" sz="2800" b="1"/>
              <a:t>nào có lợi cho cơ quan thần kinh?</a:t>
            </a:r>
            <a:endParaRPr lang="pt-BR" altLang="vi-VN" sz="2800" b="1"/>
          </a:p>
        </p:txBody>
      </p:sp>
      <p:sp>
        <p:nvSpPr>
          <p:cNvPr id="130062" name="Rectangle 14"/>
          <p:cNvSpPr>
            <a:spLocks noChangeArrowheads="1"/>
          </p:cNvSpPr>
          <p:nvPr/>
        </p:nvSpPr>
        <p:spPr bwMode="auto">
          <a:xfrm>
            <a:off x="0" y="4495800"/>
            <a:ext cx="8763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pt-BR" altLang="vi-VN" sz="2800" b="1">
                <a:solidFill>
                  <a:schemeClr val="hlink"/>
                </a:solidFill>
                <a:latin typeface="Times New Roman" pitchFamily="18" charset="0"/>
              </a:rPr>
              <a:t>    - </a:t>
            </a:r>
            <a:r>
              <a:rPr lang="pt-BR" altLang="vi-VN" sz="2800">
                <a:solidFill>
                  <a:schemeClr val="hlink"/>
                </a:solidFill>
              </a:rPr>
              <a:t>Khi chúng ta vui vẻ, được yêu thương</a:t>
            </a:r>
            <a:r>
              <a:rPr lang="en-US" altLang="vi-VN" sz="2800">
                <a:solidFill>
                  <a:schemeClr val="hlink"/>
                </a:solidFill>
              </a:rPr>
              <a:t> thì có lợi cho cơ quan thần kinh?</a:t>
            </a:r>
            <a:endParaRPr lang="pt-BR" altLang="vi-VN" sz="280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0059"/>
                                        </p:tgtEl>
                                        <p:attrNameLst>
                                          <p:attrName>style.visibility</p:attrName>
                                        </p:attrNameLst>
                                      </p:cBhvr>
                                      <p:to>
                                        <p:strVal val="visible"/>
                                      </p:to>
                                    </p:set>
                                    <p:animEffect transition="in" filter="wipe(left)">
                                      <p:cBhvr>
                                        <p:cTn id="7" dur="500"/>
                                        <p:tgtEl>
                                          <p:spTgt spid="1300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0060"/>
                                        </p:tgtEl>
                                        <p:attrNameLst>
                                          <p:attrName>style.visibility</p:attrName>
                                        </p:attrNameLst>
                                      </p:cBhvr>
                                      <p:to>
                                        <p:strVal val="visible"/>
                                      </p:to>
                                    </p:set>
                                    <p:animEffect transition="in" filter="wipe(left)">
                                      <p:cBhvr>
                                        <p:cTn id="12" dur="500"/>
                                        <p:tgtEl>
                                          <p:spTgt spid="1300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0061"/>
                                        </p:tgtEl>
                                        <p:attrNameLst>
                                          <p:attrName>style.visibility</p:attrName>
                                        </p:attrNameLst>
                                      </p:cBhvr>
                                      <p:to>
                                        <p:strVal val="visible"/>
                                      </p:to>
                                    </p:set>
                                    <p:animEffect transition="in" filter="wipe(left)">
                                      <p:cBhvr>
                                        <p:cTn id="17" dur="500"/>
                                        <p:tgtEl>
                                          <p:spTgt spid="1300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0062"/>
                                        </p:tgtEl>
                                        <p:attrNameLst>
                                          <p:attrName>style.visibility</p:attrName>
                                        </p:attrNameLst>
                                      </p:cBhvr>
                                      <p:to>
                                        <p:strVal val="visible"/>
                                      </p:to>
                                    </p:set>
                                    <p:animEffect transition="in" filter="wipe(left)">
                                      <p:cBhvr>
                                        <p:cTn id="22" dur="500"/>
                                        <p:tgtEl>
                                          <p:spTgt spid="130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9" grpId="0"/>
      <p:bldP spid="130060" grpId="0"/>
      <p:bldP spid="130061" grpId="0"/>
      <p:bldP spid="13006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4" name="WordArt 4"/>
          <p:cNvSpPr>
            <a:spLocks noChangeArrowheads="1" noChangeShapeType="1" noTextEdit="1"/>
          </p:cNvSpPr>
          <p:nvPr/>
        </p:nvSpPr>
        <p:spPr bwMode="auto">
          <a:xfrm>
            <a:off x="685800" y="1676400"/>
            <a:ext cx="2952750" cy="1008063"/>
          </a:xfrm>
          <a:prstGeom prst="rect">
            <a:avLst/>
          </a:prstGeom>
        </p:spPr>
        <p:txBody>
          <a:bodyPr wrap="none" fromWordArt="1">
            <a:prstTxWarp prst="textPlain">
              <a:avLst>
                <a:gd name="adj" fmla="val 50000"/>
              </a:avLst>
            </a:prstTxWarp>
          </a:bodyPr>
          <a:lstStyle/>
          <a:p>
            <a:pPr algn="ctr"/>
            <a:r>
              <a:rPr lang="vi-VN" sz="3600" b="1" kern="10">
                <a:ln w="19050">
                  <a:solidFill>
                    <a:srgbClr val="99CCFF"/>
                  </a:solidFill>
                  <a:round/>
                  <a:headEnd/>
                  <a:tailEnd/>
                </a:ln>
                <a:solidFill>
                  <a:srgbClr val="FF00FF"/>
                </a:solidFill>
                <a:effectLst>
                  <a:outerShdw dist="35921" dir="2700000" algn="ctr" rotWithShape="0">
                    <a:srgbClr val="990000"/>
                  </a:outerShdw>
                </a:effectLst>
                <a:latin typeface="Times New Roman"/>
                <a:cs typeface="Times New Roman"/>
              </a:rPr>
              <a:t>Kết luận:</a:t>
            </a:r>
          </a:p>
        </p:txBody>
      </p:sp>
      <p:sp>
        <p:nvSpPr>
          <p:cNvPr id="133129" name="Rectangle 9"/>
          <p:cNvSpPr>
            <a:spLocks noChangeArrowheads="1"/>
          </p:cNvSpPr>
          <p:nvPr/>
        </p:nvSpPr>
        <p:spPr bwMode="auto">
          <a:xfrm>
            <a:off x="914400" y="2819400"/>
            <a:ext cx="76200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2800" b="1" dirty="0"/>
              <a:t>- </a:t>
            </a:r>
            <a:r>
              <a:rPr lang="en-US" altLang="vi-VN" sz="2800" b="1" dirty="0" err="1" smtClean="0"/>
              <a:t>Chúng</a:t>
            </a:r>
            <a:r>
              <a:rPr lang="en-US" altLang="vi-VN" sz="2800" b="1" dirty="0" smtClean="0"/>
              <a:t> </a:t>
            </a:r>
            <a:r>
              <a:rPr lang="en-US" altLang="vi-VN" sz="2800" b="1" dirty="0"/>
              <a:t>ta </a:t>
            </a:r>
            <a:r>
              <a:rPr lang="en-US" altLang="vi-VN" sz="2800" b="1" dirty="0" err="1"/>
              <a:t>làm</a:t>
            </a:r>
            <a:r>
              <a:rPr lang="en-US" altLang="vi-VN" sz="2800" b="1" dirty="0"/>
              <a:t> </a:t>
            </a:r>
            <a:r>
              <a:rPr lang="en-US" altLang="vi-VN" sz="2800" b="1" dirty="0" err="1"/>
              <a:t>việc</a:t>
            </a:r>
            <a:r>
              <a:rPr lang="en-US" altLang="vi-VN" sz="2800" b="1" dirty="0"/>
              <a:t> </a:t>
            </a:r>
            <a:r>
              <a:rPr lang="en-US" altLang="vi-VN" sz="2800" b="1" dirty="0" err="1"/>
              <a:t>nhưng</a:t>
            </a:r>
            <a:r>
              <a:rPr lang="en-US" altLang="vi-VN" sz="2800" b="1" dirty="0"/>
              <a:t> </a:t>
            </a:r>
            <a:r>
              <a:rPr lang="en-US" altLang="vi-VN" sz="2800" b="1" dirty="0" err="1"/>
              <a:t>cũng</a:t>
            </a:r>
            <a:r>
              <a:rPr lang="en-US" altLang="vi-VN" sz="2800" b="1" dirty="0"/>
              <a:t> </a:t>
            </a:r>
            <a:r>
              <a:rPr lang="en-US" altLang="vi-VN" sz="2800" b="1" dirty="0" err="1"/>
              <a:t>phải</a:t>
            </a:r>
            <a:r>
              <a:rPr lang="en-US" altLang="vi-VN" sz="2800" b="1" dirty="0"/>
              <a:t> </a:t>
            </a:r>
            <a:r>
              <a:rPr lang="en-US" altLang="vi-VN" sz="2800" b="1" dirty="0" err="1"/>
              <a:t>thư</a:t>
            </a:r>
            <a:r>
              <a:rPr lang="en-US" altLang="vi-VN" sz="2800" b="1" dirty="0"/>
              <a:t> </a:t>
            </a:r>
            <a:r>
              <a:rPr lang="en-US" altLang="vi-VN" sz="2800" b="1" dirty="0" err="1"/>
              <a:t>giãn</a:t>
            </a:r>
            <a:r>
              <a:rPr lang="en-US" altLang="vi-VN" sz="2800" b="1" dirty="0"/>
              <a:t> </a:t>
            </a:r>
            <a:r>
              <a:rPr lang="en-US" altLang="vi-VN" sz="2800" b="1" dirty="0" err="1"/>
              <a:t>để</a:t>
            </a:r>
            <a:r>
              <a:rPr lang="en-US" altLang="vi-VN" sz="2800" b="1" dirty="0"/>
              <a:t> </a:t>
            </a:r>
            <a:r>
              <a:rPr lang="en-US" altLang="vi-VN" sz="2800" b="1" dirty="0" err="1"/>
              <a:t>cơ</a:t>
            </a:r>
            <a:r>
              <a:rPr lang="en-US" altLang="vi-VN" sz="2800" b="1" dirty="0"/>
              <a:t> </a:t>
            </a:r>
            <a:r>
              <a:rPr lang="en-US" altLang="vi-VN" sz="2800" b="1" dirty="0" err="1"/>
              <a:t>quan</a:t>
            </a:r>
            <a:r>
              <a:rPr lang="en-US" altLang="vi-VN" sz="2800" b="1" dirty="0"/>
              <a:t> </a:t>
            </a:r>
            <a:r>
              <a:rPr lang="en-US" altLang="vi-VN" sz="2800" b="1" dirty="0" err="1"/>
              <a:t>thần</a:t>
            </a:r>
            <a:r>
              <a:rPr lang="en-US" altLang="vi-VN" sz="2800" b="1" dirty="0"/>
              <a:t> </a:t>
            </a:r>
            <a:r>
              <a:rPr lang="en-US" altLang="vi-VN" sz="2800" b="1" dirty="0" err="1"/>
              <a:t>kinh</a:t>
            </a:r>
            <a:r>
              <a:rPr lang="en-US" altLang="vi-VN" sz="2800" b="1" dirty="0"/>
              <a:t> </a:t>
            </a:r>
            <a:r>
              <a:rPr lang="en-US" altLang="vi-VN" sz="2800" b="1" dirty="0" err="1"/>
              <a:t>được</a:t>
            </a:r>
            <a:r>
              <a:rPr lang="en-US" altLang="vi-VN" sz="2800" b="1" dirty="0"/>
              <a:t> </a:t>
            </a:r>
            <a:r>
              <a:rPr lang="en-US" altLang="vi-VN" sz="2800" b="1" dirty="0" err="1"/>
              <a:t>nghỉ</a:t>
            </a:r>
            <a:r>
              <a:rPr lang="en-US" altLang="vi-VN" sz="2800" b="1" dirty="0"/>
              <a:t> </a:t>
            </a:r>
            <a:r>
              <a:rPr lang="en-US" altLang="vi-VN" sz="2800" b="1" dirty="0" err="1"/>
              <a:t>ngơi</a:t>
            </a:r>
            <a:r>
              <a:rPr lang="en-US" altLang="vi-VN" sz="2800" b="1" dirty="0"/>
              <a:t>.</a:t>
            </a:r>
          </a:p>
          <a:p>
            <a:r>
              <a:rPr lang="en-US" altLang="vi-VN" sz="2800" b="1" dirty="0"/>
              <a:t>-</a:t>
            </a:r>
            <a:r>
              <a:rPr lang="en-US" altLang="vi-VN" sz="2800" b="1" dirty="0" err="1"/>
              <a:t>Khi</a:t>
            </a:r>
            <a:r>
              <a:rPr lang="en-US" altLang="vi-VN" sz="2800" b="1" dirty="0"/>
              <a:t> </a:t>
            </a:r>
            <a:r>
              <a:rPr lang="en-US" altLang="vi-VN" sz="2800" b="1" dirty="0" err="1"/>
              <a:t>chúng</a:t>
            </a:r>
            <a:r>
              <a:rPr lang="en-US" altLang="vi-VN" sz="2800" b="1" dirty="0"/>
              <a:t> ta </a:t>
            </a:r>
            <a:r>
              <a:rPr lang="en-US" altLang="vi-VN" sz="2800" b="1" dirty="0" err="1"/>
              <a:t>vui</a:t>
            </a:r>
            <a:r>
              <a:rPr lang="en-US" altLang="vi-VN" sz="2800" b="1" dirty="0"/>
              <a:t> </a:t>
            </a:r>
            <a:r>
              <a:rPr lang="en-US" altLang="vi-VN" sz="2800" b="1" dirty="0" err="1"/>
              <a:t>vẻ</a:t>
            </a:r>
            <a:r>
              <a:rPr lang="en-US" altLang="vi-VN" sz="2800" b="1" dirty="0"/>
              <a:t>, </a:t>
            </a:r>
            <a:r>
              <a:rPr lang="en-US" altLang="vi-VN" sz="2800" b="1" dirty="0" err="1"/>
              <a:t>hạnh</a:t>
            </a:r>
            <a:r>
              <a:rPr lang="en-US" altLang="vi-VN" sz="2800" b="1" dirty="0"/>
              <a:t> </a:t>
            </a:r>
            <a:r>
              <a:rPr lang="en-US" altLang="vi-VN" sz="2800" b="1" dirty="0" err="1"/>
              <a:t>phúc</a:t>
            </a:r>
            <a:r>
              <a:rPr lang="en-US" altLang="vi-VN" sz="2800" b="1" dirty="0"/>
              <a:t>, </a:t>
            </a:r>
            <a:r>
              <a:rPr lang="en-US" altLang="vi-VN" sz="2800" b="1" dirty="0" err="1"/>
              <a:t>được</a:t>
            </a:r>
            <a:r>
              <a:rPr lang="en-US" altLang="vi-VN" sz="2800" b="1" dirty="0"/>
              <a:t> </a:t>
            </a:r>
            <a:r>
              <a:rPr lang="en-US" altLang="vi-VN" sz="2800" b="1" dirty="0" err="1"/>
              <a:t>yêu</a:t>
            </a:r>
            <a:r>
              <a:rPr lang="en-US" altLang="vi-VN" sz="2800" b="1" dirty="0"/>
              <a:t> </a:t>
            </a:r>
            <a:r>
              <a:rPr lang="en-US" altLang="vi-VN" sz="2800" b="1" dirty="0" err="1"/>
              <a:t>thương</a:t>
            </a:r>
            <a:r>
              <a:rPr lang="en-US" altLang="vi-VN" sz="2800" b="1" dirty="0"/>
              <a:t> </a:t>
            </a:r>
            <a:r>
              <a:rPr lang="en-US" altLang="vi-VN" sz="2800" b="1" dirty="0" err="1"/>
              <a:t>chăm</a:t>
            </a:r>
            <a:r>
              <a:rPr lang="en-US" altLang="vi-VN" sz="2800" b="1" dirty="0"/>
              <a:t> </a:t>
            </a:r>
            <a:r>
              <a:rPr lang="en-US" altLang="vi-VN" sz="2800" b="1" dirty="0" err="1"/>
              <a:t>sóc</a:t>
            </a:r>
            <a:r>
              <a:rPr lang="en-US" altLang="vi-VN" sz="2800" b="1" dirty="0"/>
              <a:t> </a:t>
            </a:r>
            <a:r>
              <a:rPr lang="en-US" altLang="vi-VN" sz="2800" b="1" dirty="0" err="1"/>
              <a:t>sẽ</a:t>
            </a:r>
            <a:r>
              <a:rPr lang="en-US" altLang="vi-VN" sz="2800" b="1" dirty="0"/>
              <a:t> </a:t>
            </a:r>
            <a:r>
              <a:rPr lang="en-US" altLang="vi-VN" sz="2800" b="1" dirty="0" err="1"/>
              <a:t>rất</a:t>
            </a:r>
            <a:r>
              <a:rPr lang="en-US" altLang="vi-VN" sz="2800" b="1" dirty="0"/>
              <a:t> </a:t>
            </a:r>
            <a:r>
              <a:rPr lang="en-US" altLang="vi-VN" sz="2800" b="1" dirty="0" err="1"/>
              <a:t>tốt</a:t>
            </a:r>
            <a:r>
              <a:rPr lang="en-US" altLang="vi-VN" sz="2800" b="1" dirty="0"/>
              <a:t> </a:t>
            </a:r>
            <a:r>
              <a:rPr lang="en-US" altLang="vi-VN" sz="2800" b="1" dirty="0" err="1"/>
              <a:t>cho</a:t>
            </a:r>
            <a:r>
              <a:rPr lang="en-US" altLang="vi-VN" sz="2800" b="1" dirty="0"/>
              <a:t> </a:t>
            </a:r>
            <a:r>
              <a:rPr lang="en-US" altLang="vi-VN" sz="2800" b="1" dirty="0" err="1"/>
              <a:t>cơ</a:t>
            </a:r>
            <a:r>
              <a:rPr lang="en-US" altLang="vi-VN" sz="2800" b="1" dirty="0"/>
              <a:t> </a:t>
            </a:r>
            <a:r>
              <a:rPr lang="en-US" altLang="vi-VN" sz="2800" b="1" dirty="0" err="1"/>
              <a:t>quan</a:t>
            </a:r>
            <a:r>
              <a:rPr lang="en-US" altLang="vi-VN" sz="2800" b="1" dirty="0"/>
              <a:t> </a:t>
            </a:r>
            <a:r>
              <a:rPr lang="en-US" altLang="vi-VN" sz="2800" b="1" dirty="0" err="1"/>
              <a:t>thần</a:t>
            </a:r>
            <a:r>
              <a:rPr lang="en-US" altLang="vi-VN" sz="2800" b="1" dirty="0"/>
              <a:t> </a:t>
            </a:r>
            <a:r>
              <a:rPr lang="en-US" altLang="vi-VN" sz="2800" b="1" dirty="0" err="1"/>
              <a:t>kinh</a:t>
            </a:r>
            <a:r>
              <a:rPr lang="en-US" altLang="vi-VN" sz="2800" b="1" dirty="0"/>
              <a:t>. </a:t>
            </a:r>
            <a:r>
              <a:rPr lang="en-US" altLang="vi-VN" sz="2800" b="1" dirty="0" err="1"/>
              <a:t>Nếu</a:t>
            </a:r>
            <a:r>
              <a:rPr lang="en-US" altLang="vi-VN" sz="2800" b="1" dirty="0"/>
              <a:t> </a:t>
            </a:r>
            <a:r>
              <a:rPr lang="en-US" altLang="vi-VN" sz="2800" b="1" dirty="0" err="1"/>
              <a:t>buồn</a:t>
            </a:r>
            <a:r>
              <a:rPr lang="en-US" altLang="vi-VN" sz="2800" b="1" dirty="0"/>
              <a:t> </a:t>
            </a:r>
            <a:r>
              <a:rPr lang="en-US" altLang="vi-VN" sz="2800" b="1" dirty="0" err="1"/>
              <a:t>bã</a:t>
            </a:r>
            <a:r>
              <a:rPr lang="en-US" altLang="vi-VN" sz="2800" b="1" dirty="0"/>
              <a:t>, </a:t>
            </a:r>
            <a:r>
              <a:rPr lang="en-US" altLang="vi-VN" sz="2800" b="1" dirty="0" err="1"/>
              <a:t>sợ</a:t>
            </a:r>
            <a:r>
              <a:rPr lang="en-US" altLang="vi-VN" sz="2800" b="1" dirty="0"/>
              <a:t> </a:t>
            </a:r>
            <a:r>
              <a:rPr lang="en-US" altLang="vi-VN" sz="2800" b="1" dirty="0" err="1"/>
              <a:t>hãi</a:t>
            </a:r>
            <a:r>
              <a:rPr lang="en-US" altLang="vi-VN" sz="2800" b="1" dirty="0"/>
              <a:t> hay </a:t>
            </a:r>
            <a:r>
              <a:rPr lang="en-US" altLang="vi-VN" sz="2800" b="1" dirty="0" err="1"/>
              <a:t>bị</a:t>
            </a:r>
            <a:r>
              <a:rPr lang="en-US" altLang="vi-VN" sz="2800" b="1" dirty="0"/>
              <a:t> </a:t>
            </a:r>
            <a:r>
              <a:rPr lang="en-US" altLang="vi-VN" sz="2800" b="1" dirty="0" err="1"/>
              <a:t>đau</a:t>
            </a:r>
            <a:r>
              <a:rPr lang="en-US" altLang="vi-VN" sz="2800" b="1" dirty="0"/>
              <a:t> </a:t>
            </a:r>
            <a:r>
              <a:rPr lang="en-US" altLang="vi-VN" sz="2800" b="1" dirty="0" err="1"/>
              <a:t>đớn</a:t>
            </a:r>
            <a:r>
              <a:rPr lang="en-US" altLang="vi-VN" sz="2800" b="1" dirty="0"/>
              <a:t> </a:t>
            </a:r>
            <a:r>
              <a:rPr lang="en-US" altLang="vi-VN" sz="2800" b="1" dirty="0" err="1"/>
              <a:t>sẽ</a:t>
            </a:r>
            <a:r>
              <a:rPr lang="en-US" altLang="vi-VN" sz="2800" b="1" dirty="0"/>
              <a:t> </a:t>
            </a:r>
            <a:r>
              <a:rPr lang="en-US" altLang="vi-VN" sz="2800" b="1" dirty="0" err="1"/>
              <a:t>có</a:t>
            </a:r>
            <a:r>
              <a:rPr lang="en-US" altLang="vi-VN" sz="2800" b="1" dirty="0"/>
              <a:t> </a:t>
            </a:r>
            <a:r>
              <a:rPr lang="en-US" altLang="vi-VN" sz="2800" b="1" dirty="0" err="1"/>
              <a:t>hại</a:t>
            </a:r>
            <a:r>
              <a:rPr lang="en-US" altLang="vi-VN" sz="2800" b="1" dirty="0"/>
              <a:t> </a:t>
            </a:r>
            <a:r>
              <a:rPr lang="en-US" altLang="vi-VN" sz="2800" b="1" dirty="0" err="1"/>
              <a:t>tới</a:t>
            </a:r>
            <a:r>
              <a:rPr lang="en-US" altLang="vi-VN" sz="2800" b="1" dirty="0"/>
              <a:t> </a:t>
            </a:r>
            <a:r>
              <a:rPr lang="en-US" altLang="vi-VN" sz="2800" b="1" dirty="0" err="1"/>
              <a:t>cơ</a:t>
            </a:r>
            <a:r>
              <a:rPr lang="en-US" altLang="vi-VN" sz="2800" b="1" dirty="0"/>
              <a:t> </a:t>
            </a:r>
            <a:r>
              <a:rPr lang="en-US" altLang="vi-VN" sz="2800" b="1" dirty="0" err="1"/>
              <a:t>quan</a:t>
            </a:r>
            <a:r>
              <a:rPr lang="en-US" altLang="vi-VN" sz="2800" b="1" dirty="0"/>
              <a:t> </a:t>
            </a:r>
            <a:r>
              <a:rPr lang="en-US" altLang="vi-VN" sz="2800" b="1" dirty="0" err="1"/>
              <a:t>thần</a:t>
            </a:r>
            <a:r>
              <a:rPr lang="en-US" altLang="vi-VN" sz="2800" b="1" dirty="0"/>
              <a:t> </a:t>
            </a:r>
            <a:r>
              <a:rPr lang="en-US" altLang="vi-VN" sz="2800" b="1" dirty="0" err="1"/>
              <a:t>kinh</a:t>
            </a:r>
            <a:r>
              <a:rPr lang="en-US" altLang="vi-VN" sz="2800" b="1"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33124"/>
                                        </p:tgtEl>
                                        <p:attrNameLst>
                                          <p:attrName>style.visibility</p:attrName>
                                        </p:attrNameLst>
                                      </p:cBhvr>
                                      <p:to>
                                        <p:strVal val="visible"/>
                                      </p:to>
                                    </p:set>
                                    <p:animEffect transition="in" filter="wheel(4)">
                                      <p:cBhvr>
                                        <p:cTn id="7" dur="500"/>
                                        <p:tgtEl>
                                          <p:spTgt spid="133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56" name="AutoShape 12"/>
          <p:cNvSpPr>
            <a:spLocks noChangeArrowheads="1"/>
          </p:cNvSpPr>
          <p:nvPr/>
        </p:nvSpPr>
        <p:spPr bwMode="blackWhite">
          <a:xfrm>
            <a:off x="609600" y="762000"/>
            <a:ext cx="7543800" cy="114300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400" b="1">
                <a:solidFill>
                  <a:srgbClr val="990033"/>
                </a:solidFill>
                <a:latin typeface="Times New Roman" pitchFamily="18" charset="0"/>
              </a:rPr>
              <a:t> </a:t>
            </a:r>
            <a:r>
              <a:rPr lang="en-US" altLang="vi-VN" sz="2800" b="1">
                <a:solidFill>
                  <a:srgbClr val="990033"/>
                </a:solidFill>
                <a:latin typeface="Times New Roman" pitchFamily="18" charset="0"/>
              </a:rPr>
              <a:t>Trạng thái nào dưới đây có hại đối với cơ quan</a:t>
            </a:r>
          </a:p>
          <a:p>
            <a:pPr eaLnBrk="0" hangingPunct="0"/>
            <a:r>
              <a:rPr lang="en-US" altLang="vi-VN" sz="2800" b="1">
                <a:solidFill>
                  <a:srgbClr val="990033"/>
                </a:solidFill>
                <a:latin typeface="Times New Roman" pitchFamily="18" charset="0"/>
              </a:rPr>
              <a:t> thần kinh? Tại sao?</a:t>
            </a:r>
            <a:endParaRPr lang="en-US" altLang="vi-VN" sz="2800" b="1">
              <a:solidFill>
                <a:srgbClr val="800000"/>
              </a:solidFill>
              <a:latin typeface="Times New Roman" pitchFamily="18" charset="0"/>
            </a:endParaRPr>
          </a:p>
        </p:txBody>
      </p:sp>
      <p:grpSp>
        <p:nvGrpSpPr>
          <p:cNvPr id="108561" name="Group 17"/>
          <p:cNvGrpSpPr>
            <a:grpSpLocks/>
          </p:cNvGrpSpPr>
          <p:nvPr/>
        </p:nvGrpSpPr>
        <p:grpSpPr bwMode="auto">
          <a:xfrm>
            <a:off x="304800" y="2209800"/>
            <a:ext cx="1960563" cy="2667000"/>
            <a:chOff x="192" y="1776"/>
            <a:chExt cx="1235" cy="1680"/>
          </a:xfrm>
        </p:grpSpPr>
        <p:pic>
          <p:nvPicPr>
            <p:cNvPr id="108549" name="Picture 5"/>
            <p:cNvPicPr>
              <a:picLocks noChangeAspect="1" noChangeArrowheads="1"/>
            </p:cNvPicPr>
            <p:nvPr/>
          </p:nvPicPr>
          <p:blipFill>
            <a:blip r:embed="rId2">
              <a:extLst>
                <a:ext uri="{28A0092B-C50C-407E-A947-70E740481C1C}">
                  <a14:useLocalDpi xmlns:a14="http://schemas.microsoft.com/office/drawing/2010/main" val="0"/>
                </a:ext>
              </a:extLst>
            </a:blip>
            <a:srcRect t="3941" b="7390"/>
            <a:stretch>
              <a:fillRect/>
            </a:stretch>
          </p:blipFill>
          <p:spPr bwMode="auto">
            <a:xfrm>
              <a:off x="240" y="1776"/>
              <a:ext cx="1187" cy="127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8557" name="AutoShape 13"/>
            <p:cNvSpPr>
              <a:spLocks noChangeArrowheads="1"/>
            </p:cNvSpPr>
            <p:nvPr/>
          </p:nvSpPr>
          <p:spPr bwMode="blackWhite">
            <a:xfrm>
              <a:off x="192" y="3120"/>
              <a:ext cx="1152" cy="336"/>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800" b="1">
                  <a:solidFill>
                    <a:srgbClr val="800000"/>
                  </a:solidFill>
                  <a:latin typeface="Times New Roman" pitchFamily="18" charset="0"/>
                </a:rPr>
                <a:t>a)Tức giận</a:t>
              </a:r>
            </a:p>
          </p:txBody>
        </p:sp>
      </p:grpSp>
      <p:grpSp>
        <p:nvGrpSpPr>
          <p:cNvPr id="108562" name="Group 18"/>
          <p:cNvGrpSpPr>
            <a:grpSpLocks/>
          </p:cNvGrpSpPr>
          <p:nvPr/>
        </p:nvGrpSpPr>
        <p:grpSpPr bwMode="auto">
          <a:xfrm>
            <a:off x="2514600" y="2209800"/>
            <a:ext cx="2005013" cy="2667000"/>
            <a:chOff x="1584" y="1776"/>
            <a:chExt cx="1263" cy="1680"/>
          </a:xfrm>
        </p:grpSpPr>
        <p:pic>
          <p:nvPicPr>
            <p:cNvPr id="108550" name="Picture 6"/>
            <p:cNvPicPr>
              <a:picLocks noChangeAspect="1" noChangeArrowheads="1"/>
            </p:cNvPicPr>
            <p:nvPr/>
          </p:nvPicPr>
          <p:blipFill>
            <a:blip r:embed="rId3">
              <a:extLst>
                <a:ext uri="{28A0092B-C50C-407E-A947-70E740481C1C}">
                  <a14:useLocalDpi xmlns:a14="http://schemas.microsoft.com/office/drawing/2010/main" val="0"/>
                </a:ext>
              </a:extLst>
            </a:blip>
            <a:srcRect l="5621" t="4060" r="11943" b="4568"/>
            <a:stretch>
              <a:fillRect/>
            </a:stretch>
          </p:blipFill>
          <p:spPr bwMode="auto">
            <a:xfrm>
              <a:off x="1584" y="1776"/>
              <a:ext cx="1263" cy="127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8558" name="AutoShape 14"/>
            <p:cNvSpPr>
              <a:spLocks noChangeArrowheads="1"/>
            </p:cNvSpPr>
            <p:nvPr/>
          </p:nvSpPr>
          <p:spPr bwMode="blackWhite">
            <a:xfrm>
              <a:off x="1584" y="3120"/>
              <a:ext cx="1152" cy="336"/>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800" b="1">
                  <a:solidFill>
                    <a:srgbClr val="800000"/>
                  </a:solidFill>
                  <a:latin typeface="Times New Roman" pitchFamily="18" charset="0"/>
                </a:rPr>
                <a:t>b) Vui vẻ </a:t>
              </a:r>
            </a:p>
          </p:txBody>
        </p:sp>
      </p:grpSp>
      <p:grpSp>
        <p:nvGrpSpPr>
          <p:cNvPr id="108563" name="Group 19"/>
          <p:cNvGrpSpPr>
            <a:grpSpLocks/>
          </p:cNvGrpSpPr>
          <p:nvPr/>
        </p:nvGrpSpPr>
        <p:grpSpPr bwMode="auto">
          <a:xfrm>
            <a:off x="4648200" y="2209800"/>
            <a:ext cx="2005013" cy="2667000"/>
            <a:chOff x="2928" y="1776"/>
            <a:chExt cx="1263" cy="1680"/>
          </a:xfrm>
        </p:grpSpPr>
        <p:pic>
          <p:nvPicPr>
            <p:cNvPr id="108551" name="Picture 7"/>
            <p:cNvPicPr>
              <a:picLocks noChangeAspect="1" noChangeArrowheads="1"/>
            </p:cNvPicPr>
            <p:nvPr/>
          </p:nvPicPr>
          <p:blipFill>
            <a:blip r:embed="rId4">
              <a:extLst>
                <a:ext uri="{28A0092B-C50C-407E-A947-70E740481C1C}">
                  <a14:useLocalDpi xmlns:a14="http://schemas.microsoft.com/office/drawing/2010/main" val="0"/>
                </a:ext>
              </a:extLst>
            </a:blip>
            <a:srcRect b="827"/>
            <a:stretch>
              <a:fillRect/>
            </a:stretch>
          </p:blipFill>
          <p:spPr bwMode="auto">
            <a:xfrm>
              <a:off x="2928" y="1776"/>
              <a:ext cx="1263" cy="127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8559" name="AutoShape 15"/>
            <p:cNvSpPr>
              <a:spLocks noChangeArrowheads="1"/>
            </p:cNvSpPr>
            <p:nvPr/>
          </p:nvSpPr>
          <p:spPr bwMode="blackWhite">
            <a:xfrm>
              <a:off x="2976" y="3120"/>
              <a:ext cx="1152" cy="336"/>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800" b="1">
                  <a:solidFill>
                    <a:srgbClr val="800000"/>
                  </a:solidFill>
                  <a:latin typeface="Times New Roman" pitchFamily="18" charset="0"/>
                </a:rPr>
                <a:t>c) Lo lắng</a:t>
              </a:r>
            </a:p>
          </p:txBody>
        </p:sp>
      </p:grpSp>
      <p:grpSp>
        <p:nvGrpSpPr>
          <p:cNvPr id="108564" name="Group 20"/>
          <p:cNvGrpSpPr>
            <a:grpSpLocks/>
          </p:cNvGrpSpPr>
          <p:nvPr/>
        </p:nvGrpSpPr>
        <p:grpSpPr bwMode="auto">
          <a:xfrm>
            <a:off x="6781800" y="2209800"/>
            <a:ext cx="1981200" cy="2667000"/>
            <a:chOff x="4272" y="1776"/>
            <a:chExt cx="1248" cy="1680"/>
          </a:xfrm>
        </p:grpSpPr>
        <p:pic>
          <p:nvPicPr>
            <p:cNvPr id="108552" name="Picture 8"/>
            <p:cNvPicPr>
              <a:picLocks noChangeAspect="1" noChangeArrowheads="1"/>
            </p:cNvPicPr>
            <p:nvPr/>
          </p:nvPicPr>
          <p:blipFill>
            <a:blip r:embed="rId5">
              <a:extLst>
                <a:ext uri="{28A0092B-C50C-407E-A947-70E740481C1C}">
                  <a14:useLocalDpi xmlns:a14="http://schemas.microsoft.com/office/drawing/2010/main" val="0"/>
                </a:ext>
              </a:extLst>
            </a:blip>
            <a:srcRect l="6451" t="2061" b="7216"/>
            <a:stretch>
              <a:fillRect/>
            </a:stretch>
          </p:blipFill>
          <p:spPr bwMode="auto">
            <a:xfrm>
              <a:off x="4272" y="1776"/>
              <a:ext cx="1248" cy="129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8560" name="AutoShape 16"/>
            <p:cNvSpPr>
              <a:spLocks noChangeArrowheads="1"/>
            </p:cNvSpPr>
            <p:nvPr/>
          </p:nvSpPr>
          <p:spPr bwMode="blackWhite">
            <a:xfrm>
              <a:off x="4368" y="3120"/>
              <a:ext cx="1152" cy="336"/>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800" b="1">
                  <a:solidFill>
                    <a:srgbClr val="800000"/>
                  </a:solidFill>
                  <a:latin typeface="Times New Roman" pitchFamily="18" charset="0"/>
                </a:rPr>
                <a:t>d) Sợ hãi</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8556"/>
                                        </p:tgtEl>
                                        <p:attrNameLst>
                                          <p:attrName>style.visibility</p:attrName>
                                        </p:attrNameLst>
                                      </p:cBhvr>
                                      <p:to>
                                        <p:strVal val="visible"/>
                                      </p:to>
                                    </p:set>
                                    <p:animEffect transition="in" filter="wedge">
                                      <p:cBhvr>
                                        <p:cTn id="7" dur="2000"/>
                                        <p:tgtEl>
                                          <p:spTgt spid="108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108561"/>
                                        </p:tgtEl>
                                        <p:attrNameLst>
                                          <p:attrName>style.visibility</p:attrName>
                                        </p:attrNameLst>
                                      </p:cBhvr>
                                      <p:to>
                                        <p:strVal val="visible"/>
                                      </p:to>
                                    </p:set>
                                    <p:animEffect transition="in" filter="wedge">
                                      <p:cBhvr>
                                        <p:cTn id="12" dur="2000"/>
                                        <p:tgtEl>
                                          <p:spTgt spid="108561"/>
                                        </p:tgtEl>
                                      </p:cBhvr>
                                    </p:animEffect>
                                  </p:childTnLst>
                                </p:cTn>
                              </p:par>
                            </p:childTnLst>
                          </p:cTn>
                        </p:par>
                        <p:par>
                          <p:cTn id="13" fill="hold" nodeType="afterGroup">
                            <p:stCondLst>
                              <p:cond delay="2000"/>
                            </p:stCondLst>
                            <p:childTnLst>
                              <p:par>
                                <p:cTn id="14" presetID="20" presetClass="entr" presetSubtype="0" fill="hold" nodeType="afterEffect">
                                  <p:stCondLst>
                                    <p:cond delay="0"/>
                                  </p:stCondLst>
                                  <p:childTnLst>
                                    <p:set>
                                      <p:cBhvr>
                                        <p:cTn id="15" dur="1" fill="hold">
                                          <p:stCondLst>
                                            <p:cond delay="0"/>
                                          </p:stCondLst>
                                        </p:cTn>
                                        <p:tgtEl>
                                          <p:spTgt spid="108562"/>
                                        </p:tgtEl>
                                        <p:attrNameLst>
                                          <p:attrName>style.visibility</p:attrName>
                                        </p:attrNameLst>
                                      </p:cBhvr>
                                      <p:to>
                                        <p:strVal val="visible"/>
                                      </p:to>
                                    </p:set>
                                    <p:animEffect transition="in" filter="wedge">
                                      <p:cBhvr>
                                        <p:cTn id="16" dur="2000"/>
                                        <p:tgtEl>
                                          <p:spTgt spid="108562"/>
                                        </p:tgtEl>
                                      </p:cBhvr>
                                    </p:animEffect>
                                  </p:childTnLst>
                                </p:cTn>
                              </p:par>
                            </p:childTnLst>
                          </p:cTn>
                        </p:par>
                        <p:par>
                          <p:cTn id="17" fill="hold" nodeType="afterGroup">
                            <p:stCondLst>
                              <p:cond delay="4000"/>
                            </p:stCondLst>
                            <p:childTnLst>
                              <p:par>
                                <p:cTn id="18" presetID="20" presetClass="entr" presetSubtype="0" fill="hold" nodeType="afterEffect">
                                  <p:stCondLst>
                                    <p:cond delay="0"/>
                                  </p:stCondLst>
                                  <p:childTnLst>
                                    <p:set>
                                      <p:cBhvr>
                                        <p:cTn id="19" dur="1" fill="hold">
                                          <p:stCondLst>
                                            <p:cond delay="0"/>
                                          </p:stCondLst>
                                        </p:cTn>
                                        <p:tgtEl>
                                          <p:spTgt spid="108563"/>
                                        </p:tgtEl>
                                        <p:attrNameLst>
                                          <p:attrName>style.visibility</p:attrName>
                                        </p:attrNameLst>
                                      </p:cBhvr>
                                      <p:to>
                                        <p:strVal val="visible"/>
                                      </p:to>
                                    </p:set>
                                    <p:animEffect transition="in" filter="wedge">
                                      <p:cBhvr>
                                        <p:cTn id="20" dur="2000"/>
                                        <p:tgtEl>
                                          <p:spTgt spid="108563"/>
                                        </p:tgtEl>
                                      </p:cBhvr>
                                    </p:animEffect>
                                  </p:childTnLst>
                                </p:cTn>
                              </p:par>
                            </p:childTnLst>
                          </p:cTn>
                        </p:par>
                        <p:par>
                          <p:cTn id="21" fill="hold" nodeType="afterGroup">
                            <p:stCondLst>
                              <p:cond delay="6000"/>
                            </p:stCondLst>
                            <p:childTnLst>
                              <p:par>
                                <p:cTn id="22" presetID="20" presetClass="entr" presetSubtype="0" fill="hold" nodeType="afterEffect">
                                  <p:stCondLst>
                                    <p:cond delay="0"/>
                                  </p:stCondLst>
                                  <p:childTnLst>
                                    <p:set>
                                      <p:cBhvr>
                                        <p:cTn id="23" dur="1" fill="hold">
                                          <p:stCondLst>
                                            <p:cond delay="0"/>
                                          </p:stCondLst>
                                        </p:cTn>
                                        <p:tgtEl>
                                          <p:spTgt spid="108564"/>
                                        </p:tgtEl>
                                        <p:attrNameLst>
                                          <p:attrName>style.visibility</p:attrName>
                                        </p:attrNameLst>
                                      </p:cBhvr>
                                      <p:to>
                                        <p:strVal val="visible"/>
                                      </p:to>
                                    </p:set>
                                    <p:animEffect transition="in" filter="wedge">
                                      <p:cBhvr>
                                        <p:cTn id="24" dur="2000"/>
                                        <p:tgtEl>
                                          <p:spTgt spid="108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601" name="AutoShape 9"/>
          <p:cNvSpPr>
            <a:spLocks noChangeArrowheads="1"/>
          </p:cNvSpPr>
          <p:nvPr/>
        </p:nvSpPr>
        <p:spPr bwMode="blackWhite">
          <a:xfrm>
            <a:off x="3048000" y="1633538"/>
            <a:ext cx="5867400" cy="45720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400" b="1">
                <a:solidFill>
                  <a:srgbClr val="990033"/>
                </a:solidFill>
                <a:latin typeface="Times New Roman" pitchFamily="18" charset="0"/>
              </a:rPr>
              <a:t> Trạng thái có hại đối với cơ quan thần kinh</a:t>
            </a:r>
            <a:endParaRPr lang="en-US" altLang="vi-VN" sz="2400" b="1">
              <a:solidFill>
                <a:srgbClr val="800000"/>
              </a:solidFill>
              <a:latin typeface="Times New Roman" pitchFamily="18" charset="0"/>
            </a:endParaRPr>
          </a:p>
        </p:txBody>
      </p:sp>
      <p:grpSp>
        <p:nvGrpSpPr>
          <p:cNvPr id="110609" name="Group 17"/>
          <p:cNvGrpSpPr>
            <a:grpSpLocks/>
          </p:cNvGrpSpPr>
          <p:nvPr/>
        </p:nvGrpSpPr>
        <p:grpSpPr bwMode="auto">
          <a:xfrm>
            <a:off x="152400" y="1676400"/>
            <a:ext cx="1371600" cy="1828800"/>
            <a:chOff x="96" y="1056"/>
            <a:chExt cx="864" cy="1152"/>
          </a:xfrm>
        </p:grpSpPr>
        <p:pic>
          <p:nvPicPr>
            <p:cNvPr id="1105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3941" b="7390"/>
            <a:stretch>
              <a:fillRect/>
            </a:stretch>
          </p:blipFill>
          <p:spPr bwMode="auto">
            <a:xfrm>
              <a:off x="153" y="1056"/>
              <a:ext cx="759" cy="81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0602" name="AutoShape 10"/>
            <p:cNvSpPr>
              <a:spLocks noChangeArrowheads="1"/>
            </p:cNvSpPr>
            <p:nvPr/>
          </p:nvSpPr>
          <p:spPr bwMode="blackWhite">
            <a:xfrm>
              <a:off x="96" y="1920"/>
              <a:ext cx="864" cy="288"/>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400" b="1">
                  <a:latin typeface="Times New Roman" pitchFamily="18" charset="0"/>
                </a:rPr>
                <a:t>Tức giận</a:t>
              </a:r>
            </a:p>
          </p:txBody>
        </p:sp>
      </p:grpSp>
      <p:grpSp>
        <p:nvGrpSpPr>
          <p:cNvPr id="110612" name="Group 20"/>
          <p:cNvGrpSpPr>
            <a:grpSpLocks/>
          </p:cNvGrpSpPr>
          <p:nvPr/>
        </p:nvGrpSpPr>
        <p:grpSpPr bwMode="auto">
          <a:xfrm>
            <a:off x="1676400" y="1676400"/>
            <a:ext cx="1282700" cy="1752600"/>
            <a:chOff x="1056" y="1056"/>
            <a:chExt cx="808" cy="1104"/>
          </a:xfrm>
        </p:grpSpPr>
        <p:pic>
          <p:nvPicPr>
            <p:cNvPr id="1105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5621" t="4060" r="11943" b="4568"/>
            <a:stretch>
              <a:fillRect/>
            </a:stretch>
          </p:blipFill>
          <p:spPr bwMode="auto">
            <a:xfrm>
              <a:off x="1056" y="1056"/>
              <a:ext cx="808" cy="81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0603" name="AutoShape 11"/>
            <p:cNvSpPr>
              <a:spLocks noChangeArrowheads="1"/>
            </p:cNvSpPr>
            <p:nvPr/>
          </p:nvSpPr>
          <p:spPr bwMode="blackWhite">
            <a:xfrm>
              <a:off x="1104" y="1920"/>
              <a:ext cx="720" cy="24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400" b="1">
                  <a:latin typeface="Times New Roman" pitchFamily="18" charset="0"/>
                </a:rPr>
                <a:t>Vui vẻ</a:t>
              </a:r>
              <a:r>
                <a:rPr lang="en-US" altLang="vi-VN" sz="2800" b="1">
                  <a:latin typeface="Times New Roman" pitchFamily="18" charset="0"/>
                </a:rPr>
                <a:t> </a:t>
              </a:r>
            </a:p>
          </p:txBody>
        </p:sp>
      </p:grpSp>
      <p:grpSp>
        <p:nvGrpSpPr>
          <p:cNvPr id="110610" name="Group 18"/>
          <p:cNvGrpSpPr>
            <a:grpSpLocks/>
          </p:cNvGrpSpPr>
          <p:nvPr/>
        </p:nvGrpSpPr>
        <p:grpSpPr bwMode="auto">
          <a:xfrm>
            <a:off x="152400" y="3733800"/>
            <a:ext cx="1282700" cy="1828800"/>
            <a:chOff x="96" y="2352"/>
            <a:chExt cx="808" cy="1152"/>
          </a:xfrm>
        </p:grpSpPr>
        <p:pic>
          <p:nvPicPr>
            <p:cNvPr id="1105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b="827"/>
            <a:stretch>
              <a:fillRect/>
            </a:stretch>
          </p:blipFill>
          <p:spPr bwMode="auto">
            <a:xfrm>
              <a:off x="96" y="2352"/>
              <a:ext cx="808" cy="81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0604" name="AutoShape 12"/>
            <p:cNvSpPr>
              <a:spLocks noChangeArrowheads="1"/>
            </p:cNvSpPr>
            <p:nvPr/>
          </p:nvSpPr>
          <p:spPr bwMode="blackWhite">
            <a:xfrm>
              <a:off x="96" y="3216"/>
              <a:ext cx="768" cy="288"/>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400" b="1">
                  <a:latin typeface="Times New Roman" pitchFamily="18" charset="0"/>
                </a:rPr>
                <a:t>Lo lắng</a:t>
              </a:r>
            </a:p>
          </p:txBody>
        </p:sp>
      </p:grpSp>
      <p:grpSp>
        <p:nvGrpSpPr>
          <p:cNvPr id="110611" name="Group 19"/>
          <p:cNvGrpSpPr>
            <a:grpSpLocks/>
          </p:cNvGrpSpPr>
          <p:nvPr/>
        </p:nvGrpSpPr>
        <p:grpSpPr bwMode="auto">
          <a:xfrm>
            <a:off x="1628775" y="3733800"/>
            <a:ext cx="1266825" cy="1752600"/>
            <a:chOff x="1026" y="2352"/>
            <a:chExt cx="798" cy="1104"/>
          </a:xfrm>
        </p:grpSpPr>
        <p:pic>
          <p:nvPicPr>
            <p:cNvPr id="11059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l="6451" t="2061" b="7216"/>
            <a:stretch>
              <a:fillRect/>
            </a:stretch>
          </p:blipFill>
          <p:spPr bwMode="auto">
            <a:xfrm>
              <a:off x="1026" y="2352"/>
              <a:ext cx="798" cy="829"/>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0605" name="AutoShape 13"/>
            <p:cNvSpPr>
              <a:spLocks noChangeArrowheads="1"/>
            </p:cNvSpPr>
            <p:nvPr/>
          </p:nvSpPr>
          <p:spPr bwMode="blackWhite">
            <a:xfrm>
              <a:off x="1100" y="3216"/>
              <a:ext cx="672" cy="24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400" b="1">
                  <a:latin typeface="Times New Roman" pitchFamily="18" charset="0"/>
                </a:rPr>
                <a:t>Sợ hãi</a:t>
              </a:r>
            </a:p>
          </p:txBody>
        </p:sp>
      </p:grpSp>
      <p:sp>
        <p:nvSpPr>
          <p:cNvPr id="110608" name="AutoShape 16"/>
          <p:cNvSpPr>
            <a:spLocks noChangeArrowheads="1"/>
          </p:cNvSpPr>
          <p:nvPr/>
        </p:nvSpPr>
        <p:spPr bwMode="blackWhite">
          <a:xfrm>
            <a:off x="3124200" y="4114800"/>
            <a:ext cx="5867400" cy="45720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400" b="1">
                <a:solidFill>
                  <a:srgbClr val="990033"/>
                </a:solidFill>
                <a:latin typeface="Times New Roman" pitchFamily="18" charset="0"/>
              </a:rPr>
              <a:t> Trạng thái có lợi đối với cơ quan thần kinh</a:t>
            </a:r>
            <a:endParaRPr lang="en-US" altLang="vi-VN" sz="2400" b="1">
              <a:solidFill>
                <a:srgbClr val="800000"/>
              </a:solidFill>
              <a:latin typeface="Times New Roman" pitchFamily="18" charset="0"/>
            </a:endParaRPr>
          </a:p>
        </p:txBody>
      </p:sp>
      <p:sp>
        <p:nvSpPr>
          <p:cNvPr id="110613" name="AutoShape 21"/>
          <p:cNvSpPr>
            <a:spLocks noChangeArrowheads="1"/>
          </p:cNvSpPr>
          <p:nvPr/>
        </p:nvSpPr>
        <p:spPr bwMode="blackWhite">
          <a:xfrm>
            <a:off x="228600" y="1981200"/>
            <a:ext cx="2743200" cy="3505200"/>
          </a:xfrm>
          <a:prstGeom prst="roundRect">
            <a:avLst>
              <a:gd name="adj" fmla="val 9106"/>
            </a:avLst>
          </a:prstGeom>
          <a:solidFill>
            <a:schemeClr val="bg1"/>
          </a:solidFill>
          <a:ln w="25400">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pt-BR" altLang="vi-VN" sz="2800" b="1">
                <a:latin typeface="Times New Roman" pitchFamily="18" charset="0"/>
              </a:rPr>
              <a:t>+ Trạng thái tức</a:t>
            </a:r>
          </a:p>
          <a:p>
            <a:pPr eaLnBrk="0" hangingPunct="0"/>
            <a:r>
              <a:rPr lang="pt-BR" altLang="vi-VN" sz="2800" b="1">
                <a:latin typeface="Times New Roman" pitchFamily="18" charset="0"/>
              </a:rPr>
              <a:t> giận,lo lắng, </a:t>
            </a:r>
          </a:p>
          <a:p>
            <a:pPr eaLnBrk="0" hangingPunct="0"/>
            <a:r>
              <a:rPr lang="pt-BR" altLang="vi-VN" sz="2800" b="1">
                <a:latin typeface="Times New Roman" pitchFamily="18" charset="0"/>
              </a:rPr>
              <a:t>sợ hãi đều có </a:t>
            </a:r>
          </a:p>
          <a:p>
            <a:pPr eaLnBrk="0" hangingPunct="0"/>
            <a:r>
              <a:rPr lang="pt-BR" altLang="vi-VN" sz="2800" b="1">
                <a:latin typeface="Times New Roman" pitchFamily="18" charset="0"/>
              </a:rPr>
              <a:t>hại đến cơ quan </a:t>
            </a:r>
          </a:p>
          <a:p>
            <a:pPr eaLnBrk="0" hangingPunct="0"/>
            <a:r>
              <a:rPr lang="pt-BR" altLang="vi-VN" sz="2800" b="1">
                <a:latin typeface="Times New Roman" pitchFamily="18" charset="0"/>
              </a:rPr>
              <a:t>thần kinh vì làm </a:t>
            </a:r>
          </a:p>
          <a:p>
            <a:pPr eaLnBrk="0" hangingPunct="0"/>
            <a:r>
              <a:rPr lang="pt-BR" altLang="vi-VN" sz="2800" b="1">
                <a:latin typeface="Times New Roman" pitchFamily="18" charset="0"/>
              </a:rPr>
              <a:t>cho thần kinh</a:t>
            </a:r>
          </a:p>
          <a:p>
            <a:pPr eaLnBrk="0" hangingPunct="0"/>
            <a:r>
              <a:rPr lang="pt-BR" altLang="vi-VN" sz="2800" b="1">
                <a:latin typeface="Times New Roman" pitchFamily="18" charset="0"/>
              </a:rPr>
              <a:t> căng thẳng.</a:t>
            </a:r>
            <a:endParaRPr lang="en-US" altLang="vi-VN" sz="2800"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0601"/>
                                        </p:tgtEl>
                                        <p:attrNameLst>
                                          <p:attrName>style.visibility</p:attrName>
                                        </p:attrNameLst>
                                      </p:cBhvr>
                                      <p:to>
                                        <p:strVal val="visible"/>
                                      </p:to>
                                    </p:set>
                                    <p:animEffect transition="in" filter="wedge">
                                      <p:cBhvr>
                                        <p:cTn id="7" dur="2000"/>
                                        <p:tgtEl>
                                          <p:spTgt spid="1106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10608"/>
                                        </p:tgtEl>
                                        <p:attrNameLst>
                                          <p:attrName>style.visibility</p:attrName>
                                        </p:attrNameLst>
                                      </p:cBhvr>
                                      <p:to>
                                        <p:strVal val="visible"/>
                                      </p:to>
                                    </p:set>
                                    <p:animEffect transition="in" filter="wedge">
                                      <p:cBhvr>
                                        <p:cTn id="12" dur="2000"/>
                                        <p:tgtEl>
                                          <p:spTgt spid="1106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10613"/>
                                        </p:tgtEl>
                                        <p:attrNameLst>
                                          <p:attrName>style.visibility</p:attrName>
                                        </p:attrNameLst>
                                      </p:cBhvr>
                                      <p:to>
                                        <p:strVal val="visible"/>
                                      </p:to>
                                    </p:set>
                                    <p:animEffect transition="in" filter="wedge">
                                      <p:cBhvr>
                                        <p:cTn id="17" dur="2000"/>
                                        <p:tgtEl>
                                          <p:spTgt spid="1106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10609"/>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63" presetClass="path" presetSubtype="0" accel="50000" decel="50000" fill="hold" nodeType="withEffect">
                                  <p:stCondLst>
                                    <p:cond delay="0"/>
                                  </p:stCondLst>
                                  <p:childTnLst>
                                    <p:animMotion origin="layout" path="M 3.33333E-6 2.22222E-6 L 0.325 0.07778 " pathEditMode="relative" rAng="0" ptsTypes="AA">
                                      <p:cBhvr>
                                        <p:cTn id="22" dur="2000" fill="hold"/>
                                        <p:tgtEl>
                                          <p:spTgt spid="110609"/>
                                        </p:tgtEl>
                                        <p:attrNameLst>
                                          <p:attrName>ppt_x</p:attrName>
                                          <p:attrName>ppt_y</p:attrName>
                                        </p:attrNameLst>
                                      </p:cBhvr>
                                      <p:rCtr x="16250" y="3889"/>
                                    </p:animMotion>
                                  </p:childTnLst>
                                </p:cTn>
                              </p:par>
                            </p:childTnLst>
                          </p:cTn>
                        </p:par>
                      </p:childTnLst>
                    </p:cTn>
                  </p:par>
                </p:childTnLst>
              </p:cTn>
              <p:nextCondLst>
                <p:cond evt="onClick" delay="0">
                  <p:tgtEl>
                    <p:spTgt spid="110609"/>
                  </p:tgtEl>
                </p:cond>
              </p:nextCondLst>
            </p:seq>
            <p:seq concurrent="1" nextAc="seek">
              <p:cTn id="23" restart="whenNotActive" fill="hold" evtFilter="cancelBubble" nodeType="interactiveSeq">
                <p:stCondLst>
                  <p:cond evt="onClick" delay="0">
                    <p:tgtEl>
                      <p:spTgt spid="110612"/>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49" presetClass="path" presetSubtype="0" accel="50000" decel="50000" fill="hold" nodeType="withEffect">
                                  <p:stCondLst>
                                    <p:cond delay="0"/>
                                  </p:stCondLst>
                                  <p:childTnLst>
                                    <p:animMotion origin="layout" path="M -2.22222E-6 -2.22222E-6 L 0.32153 0.43889 " pathEditMode="relative" rAng="0" ptsTypes="AA">
                                      <p:cBhvr>
                                        <p:cTn id="27" dur="2000" fill="hold"/>
                                        <p:tgtEl>
                                          <p:spTgt spid="110612"/>
                                        </p:tgtEl>
                                        <p:attrNameLst>
                                          <p:attrName>ppt_x</p:attrName>
                                          <p:attrName>ppt_y</p:attrName>
                                        </p:attrNameLst>
                                      </p:cBhvr>
                                      <p:rCtr x="16076" y="21944"/>
                                    </p:animMotion>
                                  </p:childTnLst>
                                </p:cTn>
                              </p:par>
                            </p:childTnLst>
                          </p:cTn>
                        </p:par>
                      </p:childTnLst>
                    </p:cTn>
                  </p:par>
                </p:childTnLst>
              </p:cTn>
              <p:nextCondLst>
                <p:cond evt="onClick" delay="0">
                  <p:tgtEl>
                    <p:spTgt spid="110612"/>
                  </p:tgtEl>
                </p:cond>
              </p:nextCondLst>
            </p:seq>
            <p:seq concurrent="1" nextAc="seek">
              <p:cTn id="28" restart="whenNotActive" fill="hold" evtFilter="cancelBubble" nodeType="interactiveSeq">
                <p:stCondLst>
                  <p:cond evt="onClick" delay="0">
                    <p:tgtEl>
                      <p:spTgt spid="110610"/>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56" presetClass="path" presetSubtype="0" accel="50000" decel="50000" fill="hold" nodeType="withEffect">
                                  <p:stCondLst>
                                    <p:cond delay="0"/>
                                  </p:stCondLst>
                                  <p:childTnLst>
                                    <p:animMotion origin="layout" path="M 1.38778E-17 2.22222E-6 L 0.53333 -0.22222 " pathEditMode="relative" rAng="0" ptsTypes="AA">
                                      <p:cBhvr>
                                        <p:cTn id="32" dur="2000" fill="hold"/>
                                        <p:tgtEl>
                                          <p:spTgt spid="110610"/>
                                        </p:tgtEl>
                                        <p:attrNameLst>
                                          <p:attrName>ppt_x</p:attrName>
                                          <p:attrName>ppt_y</p:attrName>
                                        </p:attrNameLst>
                                      </p:cBhvr>
                                      <p:rCtr x="26667" y="-11111"/>
                                    </p:animMotion>
                                  </p:childTnLst>
                                </p:cTn>
                              </p:par>
                            </p:childTnLst>
                          </p:cTn>
                        </p:par>
                      </p:childTnLst>
                    </p:cTn>
                  </p:par>
                </p:childTnLst>
              </p:cTn>
              <p:nextCondLst>
                <p:cond evt="onClick" delay="0">
                  <p:tgtEl>
                    <p:spTgt spid="110610"/>
                  </p:tgtEl>
                </p:cond>
              </p:nextCondLst>
            </p:seq>
            <p:seq concurrent="1" nextAc="seek">
              <p:cTn id="33" restart="whenNotActive" fill="hold" evtFilter="cancelBubble" nodeType="interactiveSeq">
                <p:stCondLst>
                  <p:cond evt="onClick" delay="0">
                    <p:tgtEl>
                      <p:spTgt spid="110611"/>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56" presetClass="path" presetSubtype="0" accel="50000" decel="50000" fill="hold" nodeType="withEffect">
                                  <p:stCondLst>
                                    <p:cond delay="0"/>
                                  </p:stCondLst>
                                  <p:childTnLst>
                                    <p:animMotion origin="layout" path="M -0.00573 -2.22222E-6 L 0.5802 -0.21666 " pathEditMode="relative" rAng="0" ptsTypes="AA">
                                      <p:cBhvr>
                                        <p:cTn id="37" dur="2000" fill="hold"/>
                                        <p:tgtEl>
                                          <p:spTgt spid="110611"/>
                                        </p:tgtEl>
                                        <p:attrNameLst>
                                          <p:attrName>ppt_x</p:attrName>
                                          <p:attrName>ppt_y</p:attrName>
                                        </p:attrNameLst>
                                      </p:cBhvr>
                                      <p:rCtr x="29288" y="-10833"/>
                                    </p:animMotion>
                                  </p:childTnLst>
                                </p:cTn>
                              </p:par>
                            </p:childTnLst>
                          </p:cTn>
                        </p:par>
                      </p:childTnLst>
                    </p:cTn>
                  </p:par>
                </p:childTnLst>
              </p:cTn>
              <p:nextCondLst>
                <p:cond evt="onClick" delay="0">
                  <p:tgtEl>
                    <p:spTgt spid="110611"/>
                  </p:tgtEl>
                </p:cond>
              </p:nextCondLst>
            </p:seq>
          </p:childTnLst>
        </p:cTn>
      </p:par>
    </p:tnLst>
    <p:bldLst>
      <p:bldP spid="110601" grpId="0" animBg="1"/>
      <p:bldP spid="110608" grpId="0" animBg="1"/>
      <p:bldP spid="11061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2" name="WordArt 4"/>
          <p:cNvSpPr>
            <a:spLocks noChangeArrowheads="1" noChangeShapeType="1" noTextEdit="1"/>
          </p:cNvSpPr>
          <p:nvPr/>
        </p:nvSpPr>
        <p:spPr bwMode="auto">
          <a:xfrm>
            <a:off x="685800" y="1676400"/>
            <a:ext cx="2952750" cy="1008063"/>
          </a:xfrm>
          <a:prstGeom prst="rect">
            <a:avLst/>
          </a:prstGeom>
        </p:spPr>
        <p:txBody>
          <a:bodyPr wrap="none" fromWordArt="1">
            <a:prstTxWarp prst="textPlain">
              <a:avLst>
                <a:gd name="adj" fmla="val 50000"/>
              </a:avLst>
            </a:prstTxWarp>
          </a:bodyPr>
          <a:lstStyle/>
          <a:p>
            <a:pPr algn="ctr"/>
            <a:r>
              <a:rPr lang="vi-VN" sz="3600" b="1" kern="10">
                <a:ln w="19050">
                  <a:solidFill>
                    <a:srgbClr val="99CCFF"/>
                  </a:solidFill>
                  <a:round/>
                  <a:headEnd/>
                  <a:tailEnd/>
                </a:ln>
                <a:solidFill>
                  <a:srgbClr val="FF00FF"/>
                </a:solidFill>
                <a:effectLst>
                  <a:outerShdw dist="35921" dir="2700000" algn="ctr" rotWithShape="0">
                    <a:srgbClr val="990000"/>
                  </a:outerShdw>
                </a:effectLst>
                <a:latin typeface="Times New Roman"/>
                <a:cs typeface="Times New Roman"/>
              </a:rPr>
              <a:t>Kết luận:</a:t>
            </a:r>
          </a:p>
        </p:txBody>
      </p:sp>
      <p:sp>
        <p:nvSpPr>
          <p:cNvPr id="135177" name="Rectangle 9"/>
          <p:cNvSpPr>
            <a:spLocks noChangeArrowheads="1"/>
          </p:cNvSpPr>
          <p:nvPr/>
        </p:nvSpPr>
        <p:spPr bwMode="auto">
          <a:xfrm>
            <a:off x="914400" y="2819400"/>
            <a:ext cx="76200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2800" b="1">
                <a:solidFill>
                  <a:schemeClr val="tx2"/>
                </a:solidFill>
              </a:rPr>
              <a:t>- Chúng ta cần luôn vui vẻ với người khác. Điều đó có lợi cho cơ quan thần kinh của chính chúng ta và cho người khác.</a:t>
            </a:r>
          </a:p>
          <a:p>
            <a:r>
              <a:rPr lang="en-US" altLang="vi-VN" sz="2800" b="1">
                <a:solidFill>
                  <a:schemeClr val="tx2"/>
                </a:solidFill>
              </a:rPr>
              <a:t>-Sự tức giận, sợ hãi hay lo lắng sẽ không tốt cho cơ quan thần kinh. Vì thế chúng ta cần tạo không khí vui vẻ giúp đỡ, chia sẻ niềm vui với bạn bè.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35172"/>
                                        </p:tgtEl>
                                        <p:attrNameLst>
                                          <p:attrName>style.visibility</p:attrName>
                                        </p:attrNameLst>
                                      </p:cBhvr>
                                      <p:to>
                                        <p:strVal val="visible"/>
                                      </p:to>
                                    </p:set>
                                    <p:animEffect transition="in" filter="wheel(4)">
                                      <p:cBhvr>
                                        <p:cTn id="7" dur="500"/>
                                        <p:tgtEl>
                                          <p:spTgt spid="135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9591" name="Group 23"/>
          <p:cNvGrpSpPr>
            <a:grpSpLocks/>
          </p:cNvGrpSpPr>
          <p:nvPr/>
        </p:nvGrpSpPr>
        <p:grpSpPr bwMode="auto">
          <a:xfrm>
            <a:off x="457200" y="1928813"/>
            <a:ext cx="2590800" cy="1981200"/>
            <a:chOff x="288" y="1440"/>
            <a:chExt cx="1632" cy="1248"/>
          </a:xfrm>
        </p:grpSpPr>
        <p:pic>
          <p:nvPicPr>
            <p:cNvPr id="109577" name="Picture 9" descr="12"/>
            <p:cNvPicPr>
              <a:picLocks noChangeAspect="1" noChangeArrowheads="1"/>
            </p:cNvPicPr>
            <p:nvPr/>
          </p:nvPicPr>
          <p:blipFill>
            <a:blip r:embed="rId3">
              <a:extLst>
                <a:ext uri="{28A0092B-C50C-407E-A947-70E740481C1C}">
                  <a14:useLocalDpi xmlns:a14="http://schemas.microsoft.com/office/drawing/2010/main" val="0"/>
                </a:ext>
              </a:extLst>
            </a:blip>
            <a:srcRect l="2702" r="5405" b="16280"/>
            <a:stretch>
              <a:fillRect/>
            </a:stretch>
          </p:blipFill>
          <p:spPr bwMode="auto">
            <a:xfrm>
              <a:off x="288" y="1440"/>
              <a:ext cx="1632" cy="960"/>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109583" name="AutoShape 15"/>
            <p:cNvSpPr>
              <a:spLocks noChangeArrowheads="1"/>
            </p:cNvSpPr>
            <p:nvPr/>
          </p:nvSpPr>
          <p:spPr bwMode="blackWhite">
            <a:xfrm>
              <a:off x="672" y="2433"/>
              <a:ext cx="720" cy="255"/>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r>
                <a:rPr lang="en-US" altLang="vi-VN" sz="2400" b="1">
                  <a:solidFill>
                    <a:srgbClr val="000000"/>
                  </a:solidFill>
                  <a:latin typeface="Times New Roman" pitchFamily="18" charset="0"/>
                </a:rPr>
                <a:t>Cà phê</a:t>
              </a:r>
            </a:p>
          </p:txBody>
        </p:sp>
      </p:grpSp>
      <p:grpSp>
        <p:nvGrpSpPr>
          <p:cNvPr id="109592" name="Group 24"/>
          <p:cNvGrpSpPr>
            <a:grpSpLocks/>
          </p:cNvGrpSpPr>
          <p:nvPr/>
        </p:nvGrpSpPr>
        <p:grpSpPr bwMode="auto">
          <a:xfrm>
            <a:off x="3276600" y="1928813"/>
            <a:ext cx="2747963" cy="1919287"/>
            <a:chOff x="2064" y="1440"/>
            <a:chExt cx="1731" cy="1209"/>
          </a:xfrm>
        </p:grpSpPr>
        <p:pic>
          <p:nvPicPr>
            <p:cNvPr id="109578" name="Picture 10" descr="13"/>
            <p:cNvPicPr>
              <a:picLocks noChangeAspect="1" noChangeArrowheads="1"/>
            </p:cNvPicPr>
            <p:nvPr/>
          </p:nvPicPr>
          <p:blipFill>
            <a:blip r:embed="rId4">
              <a:extLst>
                <a:ext uri="{28A0092B-C50C-407E-A947-70E740481C1C}">
                  <a14:useLocalDpi xmlns:a14="http://schemas.microsoft.com/office/drawing/2010/main" val="0"/>
                </a:ext>
              </a:extLst>
            </a:blip>
            <a:srcRect t="36363" b="29546"/>
            <a:stretch>
              <a:fillRect/>
            </a:stretch>
          </p:blipFill>
          <p:spPr bwMode="auto">
            <a:xfrm>
              <a:off x="2064" y="1440"/>
              <a:ext cx="1731" cy="960"/>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109584" name="AutoShape 16"/>
            <p:cNvSpPr>
              <a:spLocks noChangeArrowheads="1"/>
            </p:cNvSpPr>
            <p:nvPr/>
          </p:nvSpPr>
          <p:spPr bwMode="blackWhite">
            <a:xfrm>
              <a:off x="2496" y="2439"/>
              <a:ext cx="720" cy="21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r>
                <a:rPr lang="en-US" altLang="vi-VN" sz="2400" b="1">
                  <a:solidFill>
                    <a:srgbClr val="000000"/>
                  </a:solidFill>
                  <a:latin typeface="Times New Roman" pitchFamily="18" charset="0"/>
                </a:rPr>
                <a:t>Ma túy</a:t>
              </a:r>
            </a:p>
          </p:txBody>
        </p:sp>
      </p:grpSp>
      <p:grpSp>
        <p:nvGrpSpPr>
          <p:cNvPr id="109593" name="Group 25"/>
          <p:cNvGrpSpPr>
            <a:grpSpLocks/>
          </p:cNvGrpSpPr>
          <p:nvPr/>
        </p:nvGrpSpPr>
        <p:grpSpPr bwMode="auto">
          <a:xfrm>
            <a:off x="6324600" y="1928813"/>
            <a:ext cx="2366963" cy="1919287"/>
            <a:chOff x="3984" y="1440"/>
            <a:chExt cx="1491" cy="1209"/>
          </a:xfrm>
        </p:grpSpPr>
        <p:pic>
          <p:nvPicPr>
            <p:cNvPr id="109579" name="Picture 11" descr="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4" y="1440"/>
              <a:ext cx="1491" cy="960"/>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109585" name="AutoShape 17"/>
            <p:cNvSpPr>
              <a:spLocks noChangeArrowheads="1"/>
            </p:cNvSpPr>
            <p:nvPr/>
          </p:nvSpPr>
          <p:spPr bwMode="blackWhite">
            <a:xfrm>
              <a:off x="4416" y="2439"/>
              <a:ext cx="720" cy="21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r>
                <a:rPr lang="en-US" altLang="vi-VN" sz="2400" b="1">
                  <a:solidFill>
                    <a:srgbClr val="000000"/>
                  </a:solidFill>
                  <a:latin typeface="Times New Roman" pitchFamily="18" charset="0"/>
                </a:rPr>
                <a:t>Rượu</a:t>
              </a:r>
            </a:p>
          </p:txBody>
        </p:sp>
      </p:grpSp>
      <p:grpSp>
        <p:nvGrpSpPr>
          <p:cNvPr id="109594" name="Group 26"/>
          <p:cNvGrpSpPr>
            <a:grpSpLocks/>
          </p:cNvGrpSpPr>
          <p:nvPr/>
        </p:nvGrpSpPr>
        <p:grpSpPr bwMode="auto">
          <a:xfrm>
            <a:off x="304800" y="3976688"/>
            <a:ext cx="2514600" cy="2043112"/>
            <a:chOff x="192" y="2784"/>
            <a:chExt cx="1584" cy="1287"/>
          </a:xfrm>
        </p:grpSpPr>
        <p:pic>
          <p:nvPicPr>
            <p:cNvPr id="109580" name="Picture 12" descr="15"/>
            <p:cNvPicPr>
              <a:picLocks noChangeAspect="1" noChangeArrowheads="1"/>
            </p:cNvPicPr>
            <p:nvPr/>
          </p:nvPicPr>
          <p:blipFill>
            <a:blip r:embed="rId6">
              <a:extLst>
                <a:ext uri="{28A0092B-C50C-407E-A947-70E740481C1C}">
                  <a14:useLocalDpi xmlns:a14="http://schemas.microsoft.com/office/drawing/2010/main" val="0"/>
                </a:ext>
              </a:extLst>
            </a:blip>
            <a:srcRect t="14557" r="5714" b="15823"/>
            <a:stretch>
              <a:fillRect/>
            </a:stretch>
          </p:blipFill>
          <p:spPr bwMode="auto">
            <a:xfrm>
              <a:off x="192" y="2784"/>
              <a:ext cx="1584" cy="1056"/>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109586" name="AutoShape 18"/>
            <p:cNvSpPr>
              <a:spLocks noChangeArrowheads="1"/>
            </p:cNvSpPr>
            <p:nvPr/>
          </p:nvSpPr>
          <p:spPr bwMode="blackWhite">
            <a:xfrm>
              <a:off x="528" y="3879"/>
              <a:ext cx="960" cy="192"/>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r>
                <a:rPr lang="en-US" altLang="vi-VN" sz="2400" b="1">
                  <a:solidFill>
                    <a:srgbClr val="000000"/>
                  </a:solidFill>
                  <a:latin typeface="Times New Roman" pitchFamily="18" charset="0"/>
                </a:rPr>
                <a:t>Nước cam</a:t>
              </a:r>
            </a:p>
          </p:txBody>
        </p:sp>
      </p:grpSp>
      <p:grpSp>
        <p:nvGrpSpPr>
          <p:cNvPr id="109595" name="Group 27"/>
          <p:cNvGrpSpPr>
            <a:grpSpLocks/>
          </p:cNvGrpSpPr>
          <p:nvPr/>
        </p:nvGrpSpPr>
        <p:grpSpPr bwMode="auto">
          <a:xfrm>
            <a:off x="3124200" y="3933825"/>
            <a:ext cx="2667000" cy="2057400"/>
            <a:chOff x="1968" y="2784"/>
            <a:chExt cx="1680" cy="1296"/>
          </a:xfrm>
        </p:grpSpPr>
        <p:pic>
          <p:nvPicPr>
            <p:cNvPr id="109581" name="Picture 13" descr="16"/>
            <p:cNvPicPr>
              <a:picLocks noChangeAspect="1" noChangeArrowheads="1"/>
            </p:cNvPicPr>
            <p:nvPr/>
          </p:nvPicPr>
          <p:blipFill>
            <a:blip r:embed="rId7">
              <a:extLst>
                <a:ext uri="{28A0092B-C50C-407E-A947-70E740481C1C}">
                  <a14:useLocalDpi xmlns:a14="http://schemas.microsoft.com/office/drawing/2010/main" val="0"/>
                </a:ext>
              </a:extLst>
            </a:blip>
            <a:srcRect l="12877" r="9859" b="17445"/>
            <a:stretch>
              <a:fillRect/>
            </a:stretch>
          </p:blipFill>
          <p:spPr bwMode="auto">
            <a:xfrm>
              <a:off x="1968" y="2784"/>
              <a:ext cx="1680" cy="1056"/>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109587" name="AutoShape 19"/>
            <p:cNvSpPr>
              <a:spLocks noChangeArrowheads="1"/>
            </p:cNvSpPr>
            <p:nvPr/>
          </p:nvSpPr>
          <p:spPr bwMode="blackWhite">
            <a:xfrm>
              <a:off x="2400" y="3888"/>
              <a:ext cx="960" cy="192"/>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r>
                <a:rPr lang="en-US" altLang="vi-VN" sz="2400" b="1">
                  <a:solidFill>
                    <a:srgbClr val="000000"/>
                  </a:solidFill>
                  <a:latin typeface="Times New Roman" pitchFamily="18" charset="0"/>
                </a:rPr>
                <a:t>Mứt sen</a:t>
              </a:r>
            </a:p>
          </p:txBody>
        </p:sp>
      </p:grpSp>
      <p:grpSp>
        <p:nvGrpSpPr>
          <p:cNvPr id="109596" name="Group 28"/>
          <p:cNvGrpSpPr>
            <a:grpSpLocks/>
          </p:cNvGrpSpPr>
          <p:nvPr/>
        </p:nvGrpSpPr>
        <p:grpSpPr bwMode="auto">
          <a:xfrm>
            <a:off x="6019800" y="3933825"/>
            <a:ext cx="2667000" cy="2057400"/>
            <a:chOff x="3792" y="2784"/>
            <a:chExt cx="1680" cy="1296"/>
          </a:xfrm>
        </p:grpSpPr>
        <p:pic>
          <p:nvPicPr>
            <p:cNvPr id="109582" name="Picture 14" descr="17"/>
            <p:cNvPicPr>
              <a:picLocks noChangeAspect="1" noChangeArrowheads="1"/>
            </p:cNvPicPr>
            <p:nvPr/>
          </p:nvPicPr>
          <p:blipFill>
            <a:blip r:embed="rId8">
              <a:extLst>
                <a:ext uri="{28A0092B-C50C-407E-A947-70E740481C1C}">
                  <a14:useLocalDpi xmlns:a14="http://schemas.microsoft.com/office/drawing/2010/main" val="0"/>
                </a:ext>
              </a:extLst>
            </a:blip>
            <a:srcRect l="6451" t="12766" r="3226" b="6383"/>
            <a:stretch>
              <a:fillRect/>
            </a:stretch>
          </p:blipFill>
          <p:spPr bwMode="auto">
            <a:xfrm>
              <a:off x="3792" y="2784"/>
              <a:ext cx="1680" cy="1056"/>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109588" name="AutoShape 20"/>
            <p:cNvSpPr>
              <a:spLocks noChangeArrowheads="1"/>
            </p:cNvSpPr>
            <p:nvPr/>
          </p:nvSpPr>
          <p:spPr bwMode="blackWhite">
            <a:xfrm>
              <a:off x="4128" y="3888"/>
              <a:ext cx="960" cy="192"/>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r>
                <a:rPr lang="en-US" altLang="vi-VN" sz="2400" b="1">
                  <a:solidFill>
                    <a:srgbClr val="000000"/>
                  </a:solidFill>
                  <a:latin typeface="Times New Roman" pitchFamily="18" charset="0"/>
                </a:rPr>
                <a:t>Thuốc lá</a:t>
              </a:r>
            </a:p>
          </p:txBody>
        </p:sp>
      </p:grpSp>
      <p:sp>
        <p:nvSpPr>
          <p:cNvPr id="109589" name="AutoShape 21"/>
          <p:cNvSpPr>
            <a:spLocks noChangeArrowheads="1"/>
          </p:cNvSpPr>
          <p:nvPr/>
        </p:nvSpPr>
        <p:spPr bwMode="blackWhite">
          <a:xfrm>
            <a:off x="3810000" y="990600"/>
            <a:ext cx="5334000" cy="762000"/>
          </a:xfrm>
          <a:prstGeom prst="roundRect">
            <a:avLst>
              <a:gd name="adj" fmla="val 9106"/>
            </a:avLst>
          </a:prstGeom>
          <a:solidFill>
            <a:schemeClr val="bg1"/>
          </a:solidFill>
          <a:ln w="25400">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400" b="1">
                <a:solidFill>
                  <a:srgbClr val="990033"/>
                </a:solidFill>
                <a:latin typeface="Times New Roman" pitchFamily="18" charset="0"/>
              </a:rPr>
              <a:t> </a:t>
            </a:r>
            <a:r>
              <a:rPr lang="pt-BR" altLang="vi-VN" sz="2400" b="1">
                <a:latin typeface="Times New Roman" pitchFamily="18" charset="0"/>
              </a:rPr>
              <a:t>Những gì dưới đây nếu đưa vào cơ thể </a:t>
            </a:r>
          </a:p>
          <a:p>
            <a:pPr eaLnBrk="0" hangingPunct="0"/>
            <a:r>
              <a:rPr lang="pt-BR" altLang="vi-VN" sz="2400" b="1">
                <a:latin typeface="Times New Roman" pitchFamily="18" charset="0"/>
              </a:rPr>
              <a:t>sẽ gây hại cho cơ quan thần kinh?</a:t>
            </a:r>
            <a:endParaRPr lang="en-US" altLang="vi-VN" sz="2400" b="1">
              <a:latin typeface="Times New Roman" pitchFamily="18" charset="0"/>
            </a:endParaRPr>
          </a:p>
        </p:txBody>
      </p:sp>
      <p:sp>
        <p:nvSpPr>
          <p:cNvPr id="109604" name="WordArt 36"/>
          <p:cNvSpPr>
            <a:spLocks noChangeArrowheads="1" noChangeShapeType="1" noTextEdit="1"/>
          </p:cNvSpPr>
          <p:nvPr/>
        </p:nvSpPr>
        <p:spPr bwMode="auto">
          <a:xfrm>
            <a:off x="228600" y="914400"/>
            <a:ext cx="3343275" cy="708025"/>
          </a:xfrm>
          <a:prstGeom prst="rect">
            <a:avLst/>
          </a:prstGeom>
        </p:spPr>
        <p:txBody>
          <a:bodyPr wrap="none" fromWordArt="1">
            <a:prstTxWarp prst="textWave1">
              <a:avLst>
                <a:gd name="adj1" fmla="val 13005"/>
                <a:gd name="adj2" fmla="val 0"/>
              </a:avLst>
            </a:prstTxWarp>
          </a:bodyPr>
          <a:lstStyle/>
          <a:p>
            <a:pPr algn="ctr"/>
            <a:r>
              <a:rPr lang="vi-VN" sz="3600" kern="10">
                <a:ln w="9525">
                  <a:solidFill>
                    <a:srgbClr val="E1F70D"/>
                  </a:solidFill>
                  <a:round/>
                  <a:headEnd/>
                  <a:tailEnd/>
                </a:ln>
                <a:solidFill>
                  <a:srgbClr val="000066"/>
                </a:solidFill>
                <a:effectLst>
                  <a:outerShdw dist="53882" dir="2700000" algn="ctr" rotWithShape="0">
                    <a:srgbClr val="C0C0C0">
                      <a:alpha val="80000"/>
                    </a:srgbClr>
                  </a:outerShdw>
                </a:effectLst>
                <a:latin typeface="Times New Roman"/>
                <a:cs typeface="Times New Roman"/>
              </a:rPr>
              <a:t>Trao đổi nhóm đôi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9604"/>
                                        </p:tgtEl>
                                        <p:attrNameLst>
                                          <p:attrName>style.visibility</p:attrName>
                                        </p:attrNameLst>
                                      </p:cBhvr>
                                      <p:to>
                                        <p:strVal val="visible"/>
                                      </p:to>
                                    </p:set>
                                    <p:animEffect transition="in" filter="blinds(horizontal)">
                                      <p:cBhvr>
                                        <p:cTn id="7" dur="500"/>
                                        <p:tgtEl>
                                          <p:spTgt spid="1096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09589"/>
                                        </p:tgtEl>
                                        <p:attrNameLst>
                                          <p:attrName>style.visibility</p:attrName>
                                        </p:attrNameLst>
                                      </p:cBhvr>
                                      <p:to>
                                        <p:strVal val="visible"/>
                                      </p:to>
                                    </p:set>
                                    <p:animEffect transition="in" filter="wedge">
                                      <p:cBhvr>
                                        <p:cTn id="12" dur="2000"/>
                                        <p:tgtEl>
                                          <p:spTgt spid="109589"/>
                                        </p:tgtEl>
                                      </p:cBhvr>
                                    </p:animEffect>
                                  </p:childTnLst>
                                </p:cTn>
                              </p:par>
                            </p:childTnLst>
                          </p:cTn>
                        </p:par>
                        <p:par>
                          <p:cTn id="13" fill="hold" nodeType="afterGroup">
                            <p:stCondLst>
                              <p:cond delay="2000"/>
                            </p:stCondLst>
                            <p:childTnLst>
                              <p:par>
                                <p:cTn id="14" presetID="20" presetClass="entr" presetSubtype="0" fill="hold" nodeType="afterEffect">
                                  <p:stCondLst>
                                    <p:cond delay="0"/>
                                  </p:stCondLst>
                                  <p:childTnLst>
                                    <p:set>
                                      <p:cBhvr>
                                        <p:cTn id="15" dur="1" fill="hold">
                                          <p:stCondLst>
                                            <p:cond delay="0"/>
                                          </p:stCondLst>
                                        </p:cTn>
                                        <p:tgtEl>
                                          <p:spTgt spid="109591"/>
                                        </p:tgtEl>
                                        <p:attrNameLst>
                                          <p:attrName>style.visibility</p:attrName>
                                        </p:attrNameLst>
                                      </p:cBhvr>
                                      <p:to>
                                        <p:strVal val="visible"/>
                                      </p:to>
                                    </p:set>
                                    <p:animEffect transition="in" filter="wedge">
                                      <p:cBhvr>
                                        <p:cTn id="16" dur="2000"/>
                                        <p:tgtEl>
                                          <p:spTgt spid="109591"/>
                                        </p:tgtEl>
                                      </p:cBhvr>
                                    </p:animEffect>
                                  </p:childTnLst>
                                </p:cTn>
                              </p:par>
                            </p:childTnLst>
                          </p:cTn>
                        </p:par>
                        <p:par>
                          <p:cTn id="17" fill="hold" nodeType="afterGroup">
                            <p:stCondLst>
                              <p:cond delay="4000"/>
                            </p:stCondLst>
                            <p:childTnLst>
                              <p:par>
                                <p:cTn id="18" presetID="20" presetClass="entr" presetSubtype="0" fill="hold" nodeType="afterEffect">
                                  <p:stCondLst>
                                    <p:cond delay="0"/>
                                  </p:stCondLst>
                                  <p:childTnLst>
                                    <p:set>
                                      <p:cBhvr>
                                        <p:cTn id="19" dur="1" fill="hold">
                                          <p:stCondLst>
                                            <p:cond delay="0"/>
                                          </p:stCondLst>
                                        </p:cTn>
                                        <p:tgtEl>
                                          <p:spTgt spid="109592"/>
                                        </p:tgtEl>
                                        <p:attrNameLst>
                                          <p:attrName>style.visibility</p:attrName>
                                        </p:attrNameLst>
                                      </p:cBhvr>
                                      <p:to>
                                        <p:strVal val="visible"/>
                                      </p:to>
                                    </p:set>
                                    <p:animEffect transition="in" filter="wedge">
                                      <p:cBhvr>
                                        <p:cTn id="20" dur="2000"/>
                                        <p:tgtEl>
                                          <p:spTgt spid="109592"/>
                                        </p:tgtEl>
                                      </p:cBhvr>
                                    </p:animEffect>
                                  </p:childTnLst>
                                </p:cTn>
                              </p:par>
                            </p:childTnLst>
                          </p:cTn>
                        </p:par>
                        <p:par>
                          <p:cTn id="21" fill="hold" nodeType="afterGroup">
                            <p:stCondLst>
                              <p:cond delay="6000"/>
                            </p:stCondLst>
                            <p:childTnLst>
                              <p:par>
                                <p:cTn id="22" presetID="20" presetClass="entr" presetSubtype="0" fill="hold" nodeType="afterEffect">
                                  <p:stCondLst>
                                    <p:cond delay="0"/>
                                  </p:stCondLst>
                                  <p:childTnLst>
                                    <p:set>
                                      <p:cBhvr>
                                        <p:cTn id="23" dur="1" fill="hold">
                                          <p:stCondLst>
                                            <p:cond delay="0"/>
                                          </p:stCondLst>
                                        </p:cTn>
                                        <p:tgtEl>
                                          <p:spTgt spid="109593"/>
                                        </p:tgtEl>
                                        <p:attrNameLst>
                                          <p:attrName>style.visibility</p:attrName>
                                        </p:attrNameLst>
                                      </p:cBhvr>
                                      <p:to>
                                        <p:strVal val="visible"/>
                                      </p:to>
                                    </p:set>
                                    <p:animEffect transition="in" filter="wedge">
                                      <p:cBhvr>
                                        <p:cTn id="24" dur="2000"/>
                                        <p:tgtEl>
                                          <p:spTgt spid="109593"/>
                                        </p:tgtEl>
                                      </p:cBhvr>
                                    </p:animEffect>
                                  </p:childTnLst>
                                </p:cTn>
                              </p:par>
                            </p:childTnLst>
                          </p:cTn>
                        </p:par>
                        <p:par>
                          <p:cTn id="25" fill="hold" nodeType="afterGroup">
                            <p:stCondLst>
                              <p:cond delay="8000"/>
                            </p:stCondLst>
                            <p:childTnLst>
                              <p:par>
                                <p:cTn id="26" presetID="20" presetClass="entr" presetSubtype="0" fill="hold" nodeType="afterEffect">
                                  <p:stCondLst>
                                    <p:cond delay="0"/>
                                  </p:stCondLst>
                                  <p:childTnLst>
                                    <p:set>
                                      <p:cBhvr>
                                        <p:cTn id="27" dur="1" fill="hold">
                                          <p:stCondLst>
                                            <p:cond delay="0"/>
                                          </p:stCondLst>
                                        </p:cTn>
                                        <p:tgtEl>
                                          <p:spTgt spid="109594"/>
                                        </p:tgtEl>
                                        <p:attrNameLst>
                                          <p:attrName>style.visibility</p:attrName>
                                        </p:attrNameLst>
                                      </p:cBhvr>
                                      <p:to>
                                        <p:strVal val="visible"/>
                                      </p:to>
                                    </p:set>
                                    <p:animEffect transition="in" filter="wedge">
                                      <p:cBhvr>
                                        <p:cTn id="28" dur="2000"/>
                                        <p:tgtEl>
                                          <p:spTgt spid="109594"/>
                                        </p:tgtEl>
                                      </p:cBhvr>
                                    </p:animEffect>
                                  </p:childTnLst>
                                </p:cTn>
                              </p:par>
                            </p:childTnLst>
                          </p:cTn>
                        </p:par>
                        <p:par>
                          <p:cTn id="29" fill="hold" nodeType="afterGroup">
                            <p:stCondLst>
                              <p:cond delay="10000"/>
                            </p:stCondLst>
                            <p:childTnLst>
                              <p:par>
                                <p:cTn id="30" presetID="20" presetClass="entr" presetSubtype="0" fill="hold" nodeType="afterEffect">
                                  <p:stCondLst>
                                    <p:cond delay="0"/>
                                  </p:stCondLst>
                                  <p:childTnLst>
                                    <p:set>
                                      <p:cBhvr>
                                        <p:cTn id="31" dur="1" fill="hold">
                                          <p:stCondLst>
                                            <p:cond delay="0"/>
                                          </p:stCondLst>
                                        </p:cTn>
                                        <p:tgtEl>
                                          <p:spTgt spid="109595"/>
                                        </p:tgtEl>
                                        <p:attrNameLst>
                                          <p:attrName>style.visibility</p:attrName>
                                        </p:attrNameLst>
                                      </p:cBhvr>
                                      <p:to>
                                        <p:strVal val="visible"/>
                                      </p:to>
                                    </p:set>
                                    <p:animEffect transition="in" filter="wedge">
                                      <p:cBhvr>
                                        <p:cTn id="32" dur="2000"/>
                                        <p:tgtEl>
                                          <p:spTgt spid="109595"/>
                                        </p:tgtEl>
                                      </p:cBhvr>
                                    </p:animEffect>
                                  </p:childTnLst>
                                </p:cTn>
                              </p:par>
                            </p:childTnLst>
                          </p:cTn>
                        </p:par>
                        <p:par>
                          <p:cTn id="33" fill="hold" nodeType="afterGroup">
                            <p:stCondLst>
                              <p:cond delay="12000"/>
                            </p:stCondLst>
                            <p:childTnLst>
                              <p:par>
                                <p:cTn id="34" presetID="20" presetClass="entr" presetSubtype="0" fill="hold" nodeType="afterEffect">
                                  <p:stCondLst>
                                    <p:cond delay="0"/>
                                  </p:stCondLst>
                                  <p:childTnLst>
                                    <p:set>
                                      <p:cBhvr>
                                        <p:cTn id="35" dur="1" fill="hold">
                                          <p:stCondLst>
                                            <p:cond delay="0"/>
                                          </p:stCondLst>
                                        </p:cTn>
                                        <p:tgtEl>
                                          <p:spTgt spid="109596"/>
                                        </p:tgtEl>
                                        <p:attrNameLst>
                                          <p:attrName>style.visibility</p:attrName>
                                        </p:attrNameLst>
                                      </p:cBhvr>
                                      <p:to>
                                        <p:strVal val="visible"/>
                                      </p:to>
                                    </p:set>
                                    <p:animEffect transition="in" filter="wedge">
                                      <p:cBhvr>
                                        <p:cTn id="36" dur="2000"/>
                                        <p:tgtEl>
                                          <p:spTgt spid="109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89" grpId="0" animBg="1"/>
      <p:bldP spid="10960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4" name="AutoShape 24"/>
          <p:cNvSpPr>
            <a:spLocks noChangeArrowheads="1"/>
          </p:cNvSpPr>
          <p:nvPr/>
        </p:nvSpPr>
        <p:spPr bwMode="blackWhite">
          <a:xfrm>
            <a:off x="1143000" y="838200"/>
            <a:ext cx="6629400" cy="762000"/>
          </a:xfrm>
          <a:prstGeom prst="roundRect">
            <a:avLst>
              <a:gd name="adj" fmla="val 9106"/>
            </a:avLst>
          </a:prstGeom>
          <a:solidFill>
            <a:schemeClr val="bg1"/>
          </a:solidFill>
          <a:ln w="25400">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pt-BR" altLang="vi-VN" sz="2800" b="1">
                <a:latin typeface="Times New Roman" pitchFamily="18" charset="0"/>
              </a:rPr>
              <a:t>Những thứ gây hại cho cơ quan thần kinh</a:t>
            </a:r>
            <a:endParaRPr lang="en-US" altLang="vi-VN" sz="2800" b="1">
              <a:latin typeface="Times New Roman" pitchFamily="18" charset="0"/>
            </a:endParaRPr>
          </a:p>
        </p:txBody>
      </p:sp>
      <p:grpSp>
        <p:nvGrpSpPr>
          <p:cNvPr id="112666" name="Group 26"/>
          <p:cNvGrpSpPr>
            <a:grpSpLocks/>
          </p:cNvGrpSpPr>
          <p:nvPr/>
        </p:nvGrpSpPr>
        <p:grpSpPr bwMode="auto">
          <a:xfrm>
            <a:off x="1295400" y="1752600"/>
            <a:ext cx="2590800" cy="1981200"/>
            <a:chOff x="288" y="1440"/>
            <a:chExt cx="1632" cy="1248"/>
          </a:xfrm>
        </p:grpSpPr>
        <p:pic>
          <p:nvPicPr>
            <p:cNvPr id="112667" name="Picture 27" descr="12"/>
            <p:cNvPicPr>
              <a:picLocks noChangeAspect="1" noChangeArrowheads="1"/>
            </p:cNvPicPr>
            <p:nvPr/>
          </p:nvPicPr>
          <p:blipFill>
            <a:blip r:embed="rId2">
              <a:extLst>
                <a:ext uri="{28A0092B-C50C-407E-A947-70E740481C1C}">
                  <a14:useLocalDpi xmlns:a14="http://schemas.microsoft.com/office/drawing/2010/main" val="0"/>
                </a:ext>
              </a:extLst>
            </a:blip>
            <a:srcRect l="2702" r="5405" b="16280"/>
            <a:stretch>
              <a:fillRect/>
            </a:stretch>
          </p:blipFill>
          <p:spPr bwMode="auto">
            <a:xfrm>
              <a:off x="288" y="1440"/>
              <a:ext cx="1632" cy="960"/>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112668" name="AutoShape 28"/>
            <p:cNvSpPr>
              <a:spLocks noChangeArrowheads="1"/>
            </p:cNvSpPr>
            <p:nvPr/>
          </p:nvSpPr>
          <p:spPr bwMode="blackWhite">
            <a:xfrm>
              <a:off x="672" y="2433"/>
              <a:ext cx="720" cy="255"/>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r>
                <a:rPr lang="en-US" altLang="vi-VN" sz="2400" b="1">
                  <a:solidFill>
                    <a:srgbClr val="000000"/>
                  </a:solidFill>
                  <a:latin typeface="Times New Roman" pitchFamily="18" charset="0"/>
                </a:rPr>
                <a:t>Cà phê</a:t>
              </a:r>
            </a:p>
          </p:txBody>
        </p:sp>
      </p:grpSp>
      <p:grpSp>
        <p:nvGrpSpPr>
          <p:cNvPr id="112669" name="Group 29"/>
          <p:cNvGrpSpPr>
            <a:grpSpLocks/>
          </p:cNvGrpSpPr>
          <p:nvPr/>
        </p:nvGrpSpPr>
        <p:grpSpPr bwMode="auto">
          <a:xfrm>
            <a:off x="4648200" y="1752600"/>
            <a:ext cx="2747963" cy="1919288"/>
            <a:chOff x="2064" y="1440"/>
            <a:chExt cx="1731" cy="1209"/>
          </a:xfrm>
        </p:grpSpPr>
        <p:pic>
          <p:nvPicPr>
            <p:cNvPr id="112670" name="Picture 30" descr="13"/>
            <p:cNvPicPr>
              <a:picLocks noChangeAspect="1" noChangeArrowheads="1"/>
            </p:cNvPicPr>
            <p:nvPr/>
          </p:nvPicPr>
          <p:blipFill>
            <a:blip r:embed="rId3">
              <a:extLst>
                <a:ext uri="{28A0092B-C50C-407E-A947-70E740481C1C}">
                  <a14:useLocalDpi xmlns:a14="http://schemas.microsoft.com/office/drawing/2010/main" val="0"/>
                </a:ext>
              </a:extLst>
            </a:blip>
            <a:srcRect t="36363" b="29546"/>
            <a:stretch>
              <a:fillRect/>
            </a:stretch>
          </p:blipFill>
          <p:spPr bwMode="auto">
            <a:xfrm>
              <a:off x="2064" y="1440"/>
              <a:ext cx="1731" cy="960"/>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112671" name="AutoShape 31"/>
            <p:cNvSpPr>
              <a:spLocks noChangeArrowheads="1"/>
            </p:cNvSpPr>
            <p:nvPr/>
          </p:nvSpPr>
          <p:spPr bwMode="blackWhite">
            <a:xfrm>
              <a:off x="2496" y="2439"/>
              <a:ext cx="720" cy="21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r>
                <a:rPr lang="en-US" altLang="vi-VN" sz="2400" b="1">
                  <a:solidFill>
                    <a:srgbClr val="000000"/>
                  </a:solidFill>
                  <a:latin typeface="Times New Roman" pitchFamily="18" charset="0"/>
                </a:rPr>
                <a:t>Ma túy</a:t>
              </a:r>
            </a:p>
          </p:txBody>
        </p:sp>
      </p:grpSp>
      <p:grpSp>
        <p:nvGrpSpPr>
          <p:cNvPr id="112672" name="Group 32"/>
          <p:cNvGrpSpPr>
            <a:grpSpLocks/>
          </p:cNvGrpSpPr>
          <p:nvPr/>
        </p:nvGrpSpPr>
        <p:grpSpPr bwMode="auto">
          <a:xfrm>
            <a:off x="1447800" y="3810000"/>
            <a:ext cx="2366963" cy="2057400"/>
            <a:chOff x="3984" y="1440"/>
            <a:chExt cx="1491" cy="1209"/>
          </a:xfrm>
        </p:grpSpPr>
        <p:pic>
          <p:nvPicPr>
            <p:cNvPr id="112673" name="Picture 33"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 y="1440"/>
              <a:ext cx="1491" cy="960"/>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112674" name="AutoShape 34"/>
            <p:cNvSpPr>
              <a:spLocks noChangeArrowheads="1"/>
            </p:cNvSpPr>
            <p:nvPr/>
          </p:nvSpPr>
          <p:spPr bwMode="blackWhite">
            <a:xfrm>
              <a:off x="4416" y="2439"/>
              <a:ext cx="720" cy="21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r>
                <a:rPr lang="en-US" altLang="vi-VN" sz="2400" b="1">
                  <a:solidFill>
                    <a:srgbClr val="000000"/>
                  </a:solidFill>
                  <a:latin typeface="Times New Roman" pitchFamily="18" charset="0"/>
                </a:rPr>
                <a:t>Rượu</a:t>
              </a:r>
            </a:p>
          </p:txBody>
        </p:sp>
      </p:grpSp>
      <p:grpSp>
        <p:nvGrpSpPr>
          <p:cNvPr id="112675" name="Group 35"/>
          <p:cNvGrpSpPr>
            <a:grpSpLocks/>
          </p:cNvGrpSpPr>
          <p:nvPr/>
        </p:nvGrpSpPr>
        <p:grpSpPr bwMode="auto">
          <a:xfrm>
            <a:off x="4648200" y="3767138"/>
            <a:ext cx="2667000" cy="2057400"/>
            <a:chOff x="3792" y="2784"/>
            <a:chExt cx="1680" cy="1296"/>
          </a:xfrm>
        </p:grpSpPr>
        <p:pic>
          <p:nvPicPr>
            <p:cNvPr id="112676" name="Picture 36" descr="17"/>
            <p:cNvPicPr>
              <a:picLocks noChangeAspect="1" noChangeArrowheads="1"/>
            </p:cNvPicPr>
            <p:nvPr/>
          </p:nvPicPr>
          <p:blipFill>
            <a:blip r:embed="rId5">
              <a:extLst>
                <a:ext uri="{28A0092B-C50C-407E-A947-70E740481C1C}">
                  <a14:useLocalDpi xmlns:a14="http://schemas.microsoft.com/office/drawing/2010/main" val="0"/>
                </a:ext>
              </a:extLst>
            </a:blip>
            <a:srcRect l="6451" t="12766" r="3226" b="6383"/>
            <a:stretch>
              <a:fillRect/>
            </a:stretch>
          </p:blipFill>
          <p:spPr bwMode="auto">
            <a:xfrm>
              <a:off x="3792" y="2784"/>
              <a:ext cx="1680" cy="1056"/>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112677" name="AutoShape 37"/>
            <p:cNvSpPr>
              <a:spLocks noChangeArrowheads="1"/>
            </p:cNvSpPr>
            <p:nvPr/>
          </p:nvSpPr>
          <p:spPr bwMode="blackWhite">
            <a:xfrm>
              <a:off x="4128" y="3888"/>
              <a:ext cx="960" cy="192"/>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r>
                <a:rPr lang="en-US" altLang="vi-VN" sz="2400" b="1">
                  <a:solidFill>
                    <a:srgbClr val="000000"/>
                  </a:solidFill>
                  <a:latin typeface="Times New Roman" pitchFamily="18" charset="0"/>
                </a:rPr>
                <a:t>Thuốc lá</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2664"/>
                                        </p:tgtEl>
                                        <p:attrNameLst>
                                          <p:attrName>style.visibility</p:attrName>
                                        </p:attrNameLst>
                                      </p:cBhvr>
                                      <p:to>
                                        <p:strVal val="visible"/>
                                      </p:to>
                                    </p:set>
                                    <p:animEffect transition="in" filter="wedge">
                                      <p:cBhvr>
                                        <p:cTn id="7" dur="2000"/>
                                        <p:tgtEl>
                                          <p:spTgt spid="1126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112666"/>
                                        </p:tgtEl>
                                        <p:attrNameLst>
                                          <p:attrName>style.visibility</p:attrName>
                                        </p:attrNameLst>
                                      </p:cBhvr>
                                      <p:to>
                                        <p:strVal val="visible"/>
                                      </p:to>
                                    </p:set>
                                    <p:animEffect transition="in" filter="wedge">
                                      <p:cBhvr>
                                        <p:cTn id="12" dur="2000"/>
                                        <p:tgtEl>
                                          <p:spTgt spid="1126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12669"/>
                                        </p:tgtEl>
                                        <p:attrNameLst>
                                          <p:attrName>style.visibility</p:attrName>
                                        </p:attrNameLst>
                                      </p:cBhvr>
                                      <p:to>
                                        <p:strVal val="visible"/>
                                      </p:to>
                                    </p:set>
                                    <p:animEffect transition="in" filter="wedge">
                                      <p:cBhvr>
                                        <p:cTn id="17" dur="2000"/>
                                        <p:tgtEl>
                                          <p:spTgt spid="1126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112672"/>
                                        </p:tgtEl>
                                        <p:attrNameLst>
                                          <p:attrName>style.visibility</p:attrName>
                                        </p:attrNameLst>
                                      </p:cBhvr>
                                      <p:to>
                                        <p:strVal val="visible"/>
                                      </p:to>
                                    </p:set>
                                    <p:animEffect transition="in" filter="wedge">
                                      <p:cBhvr>
                                        <p:cTn id="22" dur="2000"/>
                                        <p:tgtEl>
                                          <p:spTgt spid="1126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nodeType="clickEffect">
                                  <p:stCondLst>
                                    <p:cond delay="0"/>
                                  </p:stCondLst>
                                  <p:childTnLst>
                                    <p:set>
                                      <p:cBhvr>
                                        <p:cTn id="26" dur="1" fill="hold">
                                          <p:stCondLst>
                                            <p:cond delay="0"/>
                                          </p:stCondLst>
                                        </p:cTn>
                                        <p:tgtEl>
                                          <p:spTgt spid="112675"/>
                                        </p:tgtEl>
                                        <p:attrNameLst>
                                          <p:attrName>style.visibility</p:attrName>
                                        </p:attrNameLst>
                                      </p:cBhvr>
                                      <p:to>
                                        <p:strVal val="visible"/>
                                      </p:to>
                                    </p:set>
                                    <p:animEffect transition="in" filter="wedge">
                                      <p:cBhvr>
                                        <p:cTn id="27" dur="2000"/>
                                        <p:tgtEl>
                                          <p:spTgt spid="112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ooter Placeholder 5"/>
          <p:cNvSpPr>
            <a:spLocks noGrp="1"/>
          </p:cNvSpPr>
          <p:nvPr>
            <p:ph type="ftr" sz="quarter" idx="10"/>
          </p:nvPr>
        </p:nvSpPr>
        <p:spPr/>
        <p:txBody>
          <a:bodyPr/>
          <a:lstStyle/>
          <a:p>
            <a:r>
              <a:rPr lang="en-US" altLang="vi-VN"/>
              <a:t>www.themegallery.com</a:t>
            </a:r>
          </a:p>
        </p:txBody>
      </p:sp>
      <p:sp>
        <p:nvSpPr>
          <p:cNvPr id="53292" name="Oval 44">
            <a:hlinkClick r:id="rId3" action="ppaction://hlinksldjump"/>
          </p:cNvPr>
          <p:cNvSpPr>
            <a:spLocks noChangeArrowheads="1"/>
          </p:cNvSpPr>
          <p:nvPr/>
        </p:nvSpPr>
        <p:spPr bwMode="auto">
          <a:xfrm>
            <a:off x="2057400" y="1524000"/>
            <a:ext cx="3657600" cy="838200"/>
          </a:xfrm>
          <a:prstGeom prst="ellipse">
            <a:avLst/>
          </a:prstGeom>
          <a:solidFill>
            <a:srgbClr val="FFFF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vi-VN" sz="3200" b="1">
                <a:solidFill>
                  <a:srgbClr val="800000"/>
                </a:solidFill>
                <a:latin typeface="Times New Roman" pitchFamily="18" charset="0"/>
              </a:rPr>
              <a:t>Kiểm tra bài cũ:</a:t>
            </a:r>
          </a:p>
        </p:txBody>
      </p:sp>
      <p:pic>
        <p:nvPicPr>
          <p:cNvPr id="53293" name="Picture 45" descr="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0"/>
            <a:ext cx="990600" cy="1981200"/>
          </a:xfrm>
          <a:prstGeom prst="rect">
            <a:avLst/>
          </a:prstGeom>
          <a:noFill/>
          <a:extLst>
            <a:ext uri="{909E8E84-426E-40DD-AFC4-6F175D3DCCD1}">
              <a14:hiddenFill xmlns:a14="http://schemas.microsoft.com/office/drawing/2010/main">
                <a:solidFill>
                  <a:srgbClr val="FFFFFF"/>
                </a:solidFill>
              </a14:hiddenFill>
            </a:ext>
          </a:extLst>
        </p:spPr>
      </p:pic>
      <p:sp>
        <p:nvSpPr>
          <p:cNvPr id="53294" name="AutoShape 46">
            <a:hlinkClick r:id="rId5" action="ppaction://hlinksldjump"/>
          </p:cNvPr>
          <p:cNvSpPr>
            <a:spLocks noChangeArrowheads="1"/>
          </p:cNvSpPr>
          <p:nvPr/>
        </p:nvSpPr>
        <p:spPr bwMode="auto">
          <a:xfrm>
            <a:off x="1828800" y="2971800"/>
            <a:ext cx="4191000" cy="1524000"/>
          </a:xfrm>
          <a:prstGeom prst="cloudCallout">
            <a:avLst>
              <a:gd name="adj1" fmla="val -59051"/>
              <a:gd name="adj2" fmla="val 14094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vi-VN" sz="2800" b="1">
                <a:solidFill>
                  <a:srgbClr val="800000"/>
                </a:solidFill>
                <a:latin typeface="Times New Roman" pitchFamily="18" charset="0"/>
                <a:cs typeface="Times New Roman" pitchFamily="18" charset="0"/>
              </a:rPr>
              <a:t>Não giữ vai trò gì trong cơ thể?</a:t>
            </a:r>
          </a:p>
        </p:txBody>
      </p:sp>
      <p:sp>
        <p:nvSpPr>
          <p:cNvPr id="53295" name="AutoShape 47">
            <a:hlinkClick r:id="rId5" action="ppaction://hlinksldjump"/>
          </p:cNvPr>
          <p:cNvSpPr>
            <a:spLocks noChangeArrowheads="1"/>
          </p:cNvSpPr>
          <p:nvPr/>
        </p:nvSpPr>
        <p:spPr bwMode="auto">
          <a:xfrm>
            <a:off x="1447800" y="2590800"/>
            <a:ext cx="5181600" cy="2286000"/>
          </a:xfrm>
          <a:prstGeom prst="cloudCallout">
            <a:avLst>
              <a:gd name="adj1" fmla="val -41634"/>
              <a:gd name="adj2" fmla="val 127361"/>
            </a:avLst>
          </a:prstGeom>
          <a:solidFill>
            <a:schemeClr val="bg1"/>
          </a:solidFill>
          <a:ln w="12700">
            <a:solidFill>
              <a:srgbClr val="9900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vi-VN" sz="2800" b="1">
                <a:latin typeface="Times New Roman" pitchFamily="18" charset="0"/>
                <a:cs typeface="Times New Roman" pitchFamily="18" charset="0"/>
              </a:rPr>
              <a:t>Nêu 1 ví dụ cho thấy não điều khiển phối hợp mọi hoạt động của cơ thể?</a:t>
            </a:r>
            <a:r>
              <a:rPr lang="en-US" altLang="vi-VN" sz="2800" b="1">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3292"/>
                                        </p:tgtEl>
                                        <p:attrNameLst>
                                          <p:attrName>style.visibility</p:attrName>
                                        </p:attrNameLst>
                                      </p:cBhvr>
                                      <p:to>
                                        <p:strVal val="visible"/>
                                      </p:to>
                                    </p:set>
                                    <p:anim to="" calcmode="lin" valueType="num">
                                      <p:cBhvr>
                                        <p:cTn id="7" dur="1" fill="hold"/>
                                        <p:tgtEl>
                                          <p:spTgt spid="5329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3293"/>
                                        </p:tgtEl>
                                        <p:attrNameLst>
                                          <p:attrName>style.visibility</p:attrName>
                                        </p:attrNameLst>
                                      </p:cBhvr>
                                      <p:to>
                                        <p:strVal val="visible"/>
                                      </p:to>
                                    </p:set>
                                    <p:animEffect transition="in" filter="checkerboard(across)">
                                      <p:cBhvr>
                                        <p:cTn id="12" dur="500"/>
                                        <p:tgtEl>
                                          <p:spTgt spid="53293"/>
                                        </p:tgtEl>
                                      </p:cBhvr>
                                    </p:animEffect>
                                  </p:childTnLst>
                                </p:cTn>
                              </p:par>
                            </p:childTnLst>
                          </p:cTn>
                        </p:par>
                        <p:par>
                          <p:cTn id="13" fill="hold" nodeType="afterGroup">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53294"/>
                                        </p:tgtEl>
                                        <p:attrNameLst>
                                          <p:attrName>style.visibility</p:attrName>
                                        </p:attrNameLst>
                                      </p:cBhvr>
                                      <p:to>
                                        <p:strVal val="visible"/>
                                      </p:to>
                                    </p:set>
                                    <p:anim calcmode="lin" valueType="num">
                                      <p:cBhvr additive="base">
                                        <p:cTn id="16" dur="500" fill="hold"/>
                                        <p:tgtEl>
                                          <p:spTgt spid="53294"/>
                                        </p:tgtEl>
                                        <p:attrNameLst>
                                          <p:attrName>ppt_x</p:attrName>
                                        </p:attrNameLst>
                                      </p:cBhvr>
                                      <p:tavLst>
                                        <p:tav tm="0">
                                          <p:val>
                                            <p:strVal val="#ppt_x"/>
                                          </p:val>
                                        </p:tav>
                                        <p:tav tm="100000">
                                          <p:val>
                                            <p:strVal val="#ppt_x"/>
                                          </p:val>
                                        </p:tav>
                                      </p:tavLst>
                                    </p:anim>
                                    <p:anim calcmode="lin" valueType="num">
                                      <p:cBhvr additive="base">
                                        <p:cTn id="17" dur="500" fill="hold"/>
                                        <p:tgtEl>
                                          <p:spTgt spid="53294"/>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53294"/>
                                        </p:tgtEl>
                                      </p:cBhvr>
                                    </p:animEffect>
                                    <p:set>
                                      <p:cBhvr>
                                        <p:cTn id="22" dur="1" fill="hold">
                                          <p:stCondLst>
                                            <p:cond delay="499"/>
                                          </p:stCondLst>
                                        </p:cTn>
                                        <p:tgtEl>
                                          <p:spTgt spid="53294"/>
                                        </p:tgtEl>
                                        <p:attrNameLst>
                                          <p:attrName>style.visibility</p:attrName>
                                        </p:attrNameLst>
                                      </p:cBhvr>
                                      <p:to>
                                        <p:strVal val="hidden"/>
                                      </p:to>
                                    </p:set>
                                  </p:childTnLst>
                                </p:cTn>
                              </p:par>
                            </p:childTnLst>
                          </p:cTn>
                        </p:par>
                        <p:par>
                          <p:cTn id="23" fill="hold" nodeType="afterGroup">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53295"/>
                                        </p:tgtEl>
                                        <p:attrNameLst>
                                          <p:attrName>style.visibility</p:attrName>
                                        </p:attrNameLst>
                                      </p:cBhvr>
                                      <p:to>
                                        <p:strVal val="visible"/>
                                      </p:to>
                                    </p:set>
                                    <p:anim calcmode="lin" valueType="num">
                                      <p:cBhvr additive="base">
                                        <p:cTn id="26" dur="500" fill="hold"/>
                                        <p:tgtEl>
                                          <p:spTgt spid="53295"/>
                                        </p:tgtEl>
                                        <p:attrNameLst>
                                          <p:attrName>ppt_x</p:attrName>
                                        </p:attrNameLst>
                                      </p:cBhvr>
                                      <p:tavLst>
                                        <p:tav tm="0">
                                          <p:val>
                                            <p:strVal val="#ppt_x"/>
                                          </p:val>
                                        </p:tav>
                                        <p:tav tm="100000">
                                          <p:val>
                                            <p:strVal val="#ppt_x"/>
                                          </p:val>
                                        </p:tav>
                                      </p:tavLst>
                                    </p:anim>
                                    <p:anim calcmode="lin" valueType="num">
                                      <p:cBhvr additive="base">
                                        <p:cTn id="27" dur="500" fill="hold"/>
                                        <p:tgtEl>
                                          <p:spTgt spid="532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92" grpId="0" animBg="1"/>
      <p:bldP spid="53294" grpId="0" animBg="1"/>
      <p:bldP spid="53294" grpId="1" animBg="1"/>
      <p:bldP spid="53295"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1623" name="Rectangle 7"/>
          <p:cNvSpPr>
            <a:spLocks noChangeArrowheads="1"/>
          </p:cNvSpPr>
          <p:nvPr/>
        </p:nvSpPr>
        <p:spPr bwMode="auto">
          <a:xfrm>
            <a:off x="0" y="1470025"/>
            <a:ext cx="8763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pt-BR" altLang="vi-VN" sz="2800" b="1">
                <a:latin typeface="Times New Roman" pitchFamily="18" charset="0"/>
              </a:rPr>
              <a:t>    +Tại sao cà phê, thuốc lá, rượu, ma túy lại có hại cho cơ quan thần kinh?</a:t>
            </a:r>
          </a:p>
        </p:txBody>
      </p:sp>
      <p:sp>
        <p:nvSpPr>
          <p:cNvPr id="111624" name="Rectangle 8"/>
          <p:cNvSpPr>
            <a:spLocks noChangeArrowheads="1"/>
          </p:cNvSpPr>
          <p:nvPr/>
        </p:nvSpPr>
        <p:spPr bwMode="auto">
          <a:xfrm>
            <a:off x="0" y="2384425"/>
            <a:ext cx="8985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pt-BR" altLang="vi-VN" sz="2800" b="1">
                <a:solidFill>
                  <a:srgbClr val="800000"/>
                </a:solidFill>
                <a:latin typeface="Times New Roman" pitchFamily="18" charset="0"/>
              </a:rPr>
              <a:t>- Vì chúng gây nghiện, dễ làm cơ quan thần kinh mệt mỏi.</a:t>
            </a:r>
          </a:p>
        </p:txBody>
      </p:sp>
      <p:sp>
        <p:nvSpPr>
          <p:cNvPr id="111625" name="Rectangle 9"/>
          <p:cNvSpPr>
            <a:spLocks noChangeArrowheads="1"/>
          </p:cNvSpPr>
          <p:nvPr/>
        </p:nvSpPr>
        <p:spPr bwMode="auto">
          <a:xfrm>
            <a:off x="225425" y="2865438"/>
            <a:ext cx="89185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pt-BR" altLang="vi-VN" sz="2800" b="1">
                <a:latin typeface="Times New Roman" pitchFamily="18" charset="0"/>
              </a:rPr>
              <a:t>+Trong số các thứ gây hại đối với cơ quan thần kinh, thứ </a:t>
            </a:r>
          </a:p>
          <a:p>
            <a:r>
              <a:rPr lang="pt-BR" altLang="vi-VN" sz="2800" b="1">
                <a:latin typeface="Times New Roman" pitchFamily="18" charset="0"/>
              </a:rPr>
              <a:t>nào tuyệt đối trẻ em và người lớn phải tránh xa?</a:t>
            </a:r>
          </a:p>
        </p:txBody>
      </p:sp>
      <p:sp>
        <p:nvSpPr>
          <p:cNvPr id="111626" name="Rectangle 10"/>
          <p:cNvSpPr>
            <a:spLocks noChangeArrowheads="1"/>
          </p:cNvSpPr>
          <p:nvPr/>
        </p:nvSpPr>
        <p:spPr bwMode="auto">
          <a:xfrm>
            <a:off x="304800" y="3689350"/>
            <a:ext cx="1489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pt-BR" altLang="vi-VN" sz="2800" b="1">
                <a:solidFill>
                  <a:srgbClr val="800000"/>
                </a:solidFill>
                <a:latin typeface="Times New Roman" pitchFamily="18" charset="0"/>
              </a:rPr>
              <a:t>-Ma tuý.</a:t>
            </a:r>
          </a:p>
        </p:txBody>
      </p:sp>
      <p:sp>
        <p:nvSpPr>
          <p:cNvPr id="111627" name="Rectangle 11"/>
          <p:cNvSpPr>
            <a:spLocks noChangeArrowheads="1"/>
          </p:cNvSpPr>
          <p:nvPr/>
        </p:nvSpPr>
        <p:spPr bwMode="auto">
          <a:xfrm>
            <a:off x="0" y="4060825"/>
            <a:ext cx="85931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pt-BR" altLang="vi-VN" sz="2800" b="1">
                <a:latin typeface="Times New Roman" pitchFamily="18" charset="0"/>
              </a:rPr>
              <a:t>+Ma tuý vô cùng nguy hiểm, vậy chúng ta cần phải làm</a:t>
            </a:r>
          </a:p>
          <a:p>
            <a:r>
              <a:rPr lang="pt-BR" altLang="vi-VN" sz="2800" b="1">
                <a:latin typeface="Times New Roman" pitchFamily="18" charset="0"/>
              </a:rPr>
              <a:t> gì ?</a:t>
            </a:r>
          </a:p>
        </p:txBody>
      </p:sp>
      <p:sp>
        <p:nvSpPr>
          <p:cNvPr id="111628" name="Rectangle 12"/>
          <p:cNvSpPr>
            <a:spLocks noChangeArrowheads="1"/>
          </p:cNvSpPr>
          <p:nvPr/>
        </p:nvSpPr>
        <p:spPr bwMode="auto">
          <a:xfrm>
            <a:off x="228600" y="4789488"/>
            <a:ext cx="83153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pt-BR" altLang="vi-VN" sz="2800" b="1">
                <a:solidFill>
                  <a:srgbClr val="800000"/>
                </a:solidFill>
                <a:latin typeface="Times New Roman" pitchFamily="18" charset="0"/>
              </a:rPr>
              <a:t>-Tránh xa ma tuý, tuyệt đối không được dùng thử ma</a:t>
            </a:r>
          </a:p>
          <a:p>
            <a:r>
              <a:rPr lang="pt-BR" altLang="vi-VN" sz="2800" b="1">
                <a:solidFill>
                  <a:srgbClr val="800000"/>
                </a:solidFill>
                <a:latin typeface="Times New Roman" pitchFamily="18" charset="0"/>
              </a:rPr>
              <a:t> tuý dù chỉ một lần.</a:t>
            </a:r>
          </a:p>
        </p:txBody>
      </p:sp>
      <p:sp>
        <p:nvSpPr>
          <p:cNvPr id="111637" name="WordArt 21"/>
          <p:cNvSpPr>
            <a:spLocks noChangeArrowheads="1" noChangeShapeType="1" noTextEdit="1"/>
          </p:cNvSpPr>
          <p:nvPr/>
        </p:nvSpPr>
        <p:spPr bwMode="auto">
          <a:xfrm>
            <a:off x="2686050" y="838200"/>
            <a:ext cx="3333750" cy="7080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3600" b="1" kern="10">
                <a:effectLst>
                  <a:outerShdw dist="53882" dir="2700000" algn="ctr" rotWithShape="0">
                    <a:srgbClr val="C0C0C0">
                      <a:alpha val="80000"/>
                    </a:srgbClr>
                  </a:outerShdw>
                </a:effectLst>
                <a:latin typeface="Times New Roman"/>
                <a:cs typeface="Times New Roman"/>
              </a:rPr>
              <a:t>Hoạt động cả lớp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1637"/>
                                        </p:tgtEl>
                                        <p:attrNameLst>
                                          <p:attrName>style.visibility</p:attrName>
                                        </p:attrNameLst>
                                      </p:cBhvr>
                                      <p:to>
                                        <p:strVal val="visible"/>
                                      </p:to>
                                    </p:set>
                                    <p:animEffect transition="in" filter="blinds(horizontal)">
                                      <p:cBhvr>
                                        <p:cTn id="7" dur="500"/>
                                        <p:tgtEl>
                                          <p:spTgt spid="1116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23"/>
                                        </p:tgtEl>
                                        <p:attrNameLst>
                                          <p:attrName>style.visibility</p:attrName>
                                        </p:attrNameLst>
                                      </p:cBhvr>
                                      <p:to>
                                        <p:strVal val="visible"/>
                                      </p:to>
                                    </p:set>
                                    <p:animEffect transition="in" filter="wipe(left)">
                                      <p:cBhvr>
                                        <p:cTn id="12" dur="500"/>
                                        <p:tgtEl>
                                          <p:spTgt spid="1116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24"/>
                                        </p:tgtEl>
                                        <p:attrNameLst>
                                          <p:attrName>style.visibility</p:attrName>
                                        </p:attrNameLst>
                                      </p:cBhvr>
                                      <p:to>
                                        <p:strVal val="visible"/>
                                      </p:to>
                                    </p:set>
                                    <p:animEffect transition="in" filter="wipe(left)">
                                      <p:cBhvr>
                                        <p:cTn id="17" dur="500"/>
                                        <p:tgtEl>
                                          <p:spTgt spid="1116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25"/>
                                        </p:tgtEl>
                                        <p:attrNameLst>
                                          <p:attrName>style.visibility</p:attrName>
                                        </p:attrNameLst>
                                      </p:cBhvr>
                                      <p:to>
                                        <p:strVal val="visible"/>
                                      </p:to>
                                    </p:set>
                                    <p:animEffect transition="in" filter="wipe(left)">
                                      <p:cBhvr>
                                        <p:cTn id="22" dur="500"/>
                                        <p:tgtEl>
                                          <p:spTgt spid="1116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1626"/>
                                        </p:tgtEl>
                                        <p:attrNameLst>
                                          <p:attrName>style.visibility</p:attrName>
                                        </p:attrNameLst>
                                      </p:cBhvr>
                                      <p:to>
                                        <p:strVal val="visible"/>
                                      </p:to>
                                    </p:set>
                                    <p:anim to="" calcmode="lin" valueType="num">
                                      <p:cBhvr>
                                        <p:cTn id="27" dur="1" fill="hold"/>
                                        <p:tgtEl>
                                          <p:spTgt spid="111626"/>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27"/>
                                        </p:tgtEl>
                                        <p:attrNameLst>
                                          <p:attrName>style.visibility</p:attrName>
                                        </p:attrNameLst>
                                      </p:cBhvr>
                                      <p:to>
                                        <p:strVal val="visible"/>
                                      </p:to>
                                    </p:set>
                                    <p:animEffect transition="in" filter="wipe(left)">
                                      <p:cBhvr>
                                        <p:cTn id="32" dur="500"/>
                                        <p:tgtEl>
                                          <p:spTgt spid="11162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11628"/>
                                        </p:tgtEl>
                                        <p:attrNameLst>
                                          <p:attrName>style.visibility</p:attrName>
                                        </p:attrNameLst>
                                      </p:cBhvr>
                                      <p:to>
                                        <p:strVal val="visible"/>
                                      </p:to>
                                    </p:set>
                                    <p:anim calcmode="lin" valueType="num">
                                      <p:cBhvr>
                                        <p:cTn id="37" dur="500" fill="hold"/>
                                        <p:tgtEl>
                                          <p:spTgt spid="111628"/>
                                        </p:tgtEl>
                                        <p:attrNameLst>
                                          <p:attrName>ppt_w</p:attrName>
                                        </p:attrNameLst>
                                      </p:cBhvr>
                                      <p:tavLst>
                                        <p:tav tm="0">
                                          <p:val>
                                            <p:fltVal val="0"/>
                                          </p:val>
                                        </p:tav>
                                        <p:tav tm="100000">
                                          <p:val>
                                            <p:strVal val="#ppt_w"/>
                                          </p:val>
                                        </p:tav>
                                      </p:tavLst>
                                    </p:anim>
                                    <p:anim calcmode="lin" valueType="num">
                                      <p:cBhvr>
                                        <p:cTn id="38" dur="500" fill="hold"/>
                                        <p:tgtEl>
                                          <p:spTgt spid="111628"/>
                                        </p:tgtEl>
                                        <p:attrNameLst>
                                          <p:attrName>ppt_h</p:attrName>
                                        </p:attrNameLst>
                                      </p:cBhvr>
                                      <p:tavLst>
                                        <p:tav tm="0">
                                          <p:val>
                                            <p:fltVal val="0"/>
                                          </p:val>
                                        </p:tav>
                                        <p:tav tm="100000">
                                          <p:val>
                                            <p:strVal val="#ppt_h"/>
                                          </p:val>
                                        </p:tav>
                                      </p:tavLst>
                                    </p:anim>
                                    <p:animEffect transition="in" filter="fade">
                                      <p:cBhvr>
                                        <p:cTn id="39" dur="500"/>
                                        <p:tgtEl>
                                          <p:spTgt spid="111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3" grpId="0"/>
      <p:bldP spid="111624" grpId="0"/>
      <p:bldP spid="111625" grpId="0"/>
      <p:bldP spid="111626" grpId="0"/>
      <p:bldP spid="111627" grpId="0"/>
      <p:bldP spid="111628" grpId="0"/>
      <p:bldP spid="11163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71" name="WordArt 7"/>
          <p:cNvSpPr>
            <a:spLocks noChangeArrowheads="1" noChangeShapeType="1" noTextEdit="1"/>
          </p:cNvSpPr>
          <p:nvPr/>
        </p:nvSpPr>
        <p:spPr bwMode="auto">
          <a:xfrm>
            <a:off x="685800" y="1143000"/>
            <a:ext cx="2952750" cy="1008063"/>
          </a:xfrm>
          <a:prstGeom prst="rect">
            <a:avLst/>
          </a:prstGeom>
        </p:spPr>
        <p:txBody>
          <a:bodyPr wrap="none" fromWordArt="1">
            <a:prstTxWarp prst="textPlain">
              <a:avLst>
                <a:gd name="adj" fmla="val 50000"/>
              </a:avLst>
            </a:prstTxWarp>
          </a:bodyPr>
          <a:lstStyle/>
          <a:p>
            <a:pPr algn="ctr"/>
            <a:r>
              <a:rPr lang="vi-VN" sz="3600" b="1" kern="10">
                <a:ln w="19050">
                  <a:solidFill>
                    <a:srgbClr val="99CCFF"/>
                  </a:solidFill>
                  <a:round/>
                  <a:headEnd/>
                  <a:tailEnd/>
                </a:ln>
                <a:solidFill>
                  <a:srgbClr val="FF00FF"/>
                </a:solidFill>
                <a:effectLst>
                  <a:outerShdw dist="35921" dir="2700000" algn="ctr" rotWithShape="0">
                    <a:srgbClr val="990000"/>
                  </a:outerShdw>
                </a:effectLst>
                <a:latin typeface="Times New Roman"/>
                <a:cs typeface="Times New Roman"/>
              </a:rPr>
              <a:t>Kết luận:</a:t>
            </a:r>
          </a:p>
        </p:txBody>
      </p:sp>
      <p:sp>
        <p:nvSpPr>
          <p:cNvPr id="113679" name="Rectangle 15"/>
          <p:cNvSpPr>
            <a:spLocks noChangeArrowheads="1"/>
          </p:cNvSpPr>
          <p:nvPr/>
        </p:nvSpPr>
        <p:spPr bwMode="auto">
          <a:xfrm>
            <a:off x="838200" y="2362200"/>
            <a:ext cx="7543800" cy="326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vi-VN" sz="3200" b="1">
                <a:solidFill>
                  <a:srgbClr val="800000"/>
                </a:solidFill>
              </a:rPr>
              <a:t>Chúng ta cần phải luyện tập sống vui vẻ, ăn uống đủ chất, điều độ để bảo vệ cơ quan thần kinh. Cần tránh xa ma túy để bảo vệ sức khỏe và cơ quan thần kinh.</a:t>
            </a:r>
          </a:p>
          <a:p>
            <a:pPr>
              <a:spcBef>
                <a:spcPct val="50000"/>
              </a:spcBef>
            </a:pPr>
            <a:endParaRPr lang="en-US" altLang="vi-VN"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13671"/>
                                        </p:tgtEl>
                                        <p:attrNameLst>
                                          <p:attrName>style.visibility</p:attrName>
                                        </p:attrNameLst>
                                      </p:cBhvr>
                                      <p:to>
                                        <p:strVal val="visible"/>
                                      </p:to>
                                    </p:set>
                                    <p:animEffect transition="in" filter="wheel(4)">
                                      <p:cBhvr>
                                        <p:cTn id="7" dur="500"/>
                                        <p:tgtEl>
                                          <p:spTgt spid="113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8" name="Rectangle 8"/>
          <p:cNvSpPr>
            <a:spLocks noChangeArrowheads="1"/>
          </p:cNvSpPr>
          <p:nvPr/>
        </p:nvSpPr>
        <p:spPr bwMode="auto">
          <a:xfrm>
            <a:off x="0" y="1905000"/>
            <a:ext cx="8763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pt-BR" altLang="vi-VN" sz="2800" b="1">
                <a:latin typeface="Times New Roman" pitchFamily="18" charset="0"/>
              </a:rPr>
              <a:t>    + Qua phần tìm hiểu bài các em thấy có những kĩ năng sống cơ bản nào được giáo dục trong bài?</a:t>
            </a:r>
          </a:p>
        </p:txBody>
      </p:sp>
      <p:sp>
        <p:nvSpPr>
          <p:cNvPr id="138249" name="Rectangle 9"/>
          <p:cNvSpPr>
            <a:spLocks noChangeArrowheads="1"/>
          </p:cNvSpPr>
          <p:nvPr/>
        </p:nvSpPr>
        <p:spPr bwMode="auto">
          <a:xfrm>
            <a:off x="0" y="3124200"/>
            <a:ext cx="87630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pt-BR" altLang="vi-VN" sz="2800" b="1">
                <a:solidFill>
                  <a:srgbClr val="000000"/>
                </a:solidFill>
                <a:latin typeface="Times New Roman" pitchFamily="18" charset="0"/>
              </a:rPr>
              <a:t> - Kĩ năng tự nhận thức đánh giá những việc làm của mình có liên quan đến hệ thần kinh.</a:t>
            </a:r>
          </a:p>
          <a:p>
            <a:r>
              <a:rPr lang="pt-BR" altLang="vi-VN" sz="2800" b="1">
                <a:solidFill>
                  <a:srgbClr val="000000"/>
                </a:solidFill>
                <a:latin typeface="Times New Roman" pitchFamily="18" charset="0"/>
              </a:rPr>
              <a:t> - Kĩ năng tìm kiếm và xử lí thông tin: Phân tích, so sánh, phán đoán một số việc làm, trạng thái thần kinh, các thực phẩm có lợi hoặc có hại với cơ quan thần kinh.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8248"/>
                                        </p:tgtEl>
                                        <p:attrNameLst>
                                          <p:attrName>style.visibility</p:attrName>
                                        </p:attrNameLst>
                                      </p:cBhvr>
                                      <p:to>
                                        <p:strVal val="visible"/>
                                      </p:to>
                                    </p:set>
                                    <p:animEffect transition="in" filter="wipe(left)">
                                      <p:cBhvr>
                                        <p:cTn id="7" dur="500"/>
                                        <p:tgtEl>
                                          <p:spTgt spid="1382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8249"/>
                                        </p:tgtEl>
                                        <p:attrNameLst>
                                          <p:attrName>style.visibility</p:attrName>
                                        </p:attrNameLst>
                                      </p:cBhvr>
                                      <p:to>
                                        <p:strVal val="visible"/>
                                      </p:to>
                                    </p:set>
                                    <p:animEffect transition="in" filter="wipe(left)">
                                      <p:cBhvr>
                                        <p:cTn id="12" dur="500"/>
                                        <p:tgtEl>
                                          <p:spTgt spid="138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8" grpId="0"/>
      <p:bldP spid="13824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5" name="WordArt 7"/>
          <p:cNvSpPr>
            <a:spLocks noChangeArrowheads="1" noChangeShapeType="1" noTextEdit="1"/>
          </p:cNvSpPr>
          <p:nvPr/>
        </p:nvSpPr>
        <p:spPr bwMode="auto">
          <a:xfrm>
            <a:off x="2895600" y="1676400"/>
            <a:ext cx="2952750" cy="1008063"/>
          </a:xfrm>
          <a:prstGeom prst="rect">
            <a:avLst/>
          </a:prstGeom>
        </p:spPr>
        <p:txBody>
          <a:bodyPr wrap="none" fromWordArt="1">
            <a:prstTxWarp prst="textWave1">
              <a:avLst>
                <a:gd name="adj1" fmla="val 13005"/>
                <a:gd name="adj2" fmla="val 0"/>
              </a:avLst>
            </a:prstTxWarp>
          </a:bodyPr>
          <a:lstStyle/>
          <a:p>
            <a:pPr algn="ctr"/>
            <a:r>
              <a:rPr lang="vi-VN" sz="3600" b="1" kern="10">
                <a:ln w="19050">
                  <a:solidFill>
                    <a:srgbClr val="99CCFF"/>
                  </a:solidFill>
                  <a:round/>
                  <a:headEnd/>
                  <a:tailEnd/>
                </a:ln>
                <a:solidFill>
                  <a:srgbClr val="FF00FF"/>
                </a:solidFill>
                <a:effectLst>
                  <a:outerShdw dist="35921" dir="2700000" algn="ctr" rotWithShape="0">
                    <a:srgbClr val="990000"/>
                  </a:outerShdw>
                </a:effectLst>
                <a:latin typeface="Times New Roman"/>
                <a:cs typeface="Times New Roman"/>
              </a:rPr>
              <a:t>Bài tập củng cố</a:t>
            </a:r>
          </a:p>
        </p:txBody>
      </p:sp>
      <p:sp>
        <p:nvSpPr>
          <p:cNvPr id="114696" name="AutoShape 8"/>
          <p:cNvSpPr>
            <a:spLocks noChangeArrowheads="1"/>
          </p:cNvSpPr>
          <p:nvPr/>
        </p:nvSpPr>
        <p:spPr bwMode="blackWhite">
          <a:xfrm>
            <a:off x="152400" y="2895600"/>
            <a:ext cx="8839200" cy="53340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pt-BR" altLang="vi-VN" sz="2800" b="1">
                <a:solidFill>
                  <a:srgbClr val="800000"/>
                </a:solidFill>
                <a:latin typeface="Times New Roman" pitchFamily="18" charset="0"/>
              </a:rPr>
              <a:t>Trạng thái nào dưới đây có lợi đối với cơ quan thần kinh?</a:t>
            </a:r>
            <a:endParaRPr lang="en-US" altLang="vi-VN" sz="2800" b="1">
              <a:solidFill>
                <a:srgbClr val="800000"/>
              </a:solidFill>
              <a:latin typeface="Times New Roman" pitchFamily="18" charset="0"/>
            </a:endParaRPr>
          </a:p>
        </p:txBody>
      </p:sp>
      <p:sp>
        <p:nvSpPr>
          <p:cNvPr id="114697" name="Text Box 9"/>
          <p:cNvSpPr txBox="1">
            <a:spLocks noChangeArrowheads="1"/>
          </p:cNvSpPr>
          <p:nvPr/>
        </p:nvSpPr>
        <p:spPr bwMode="auto">
          <a:xfrm>
            <a:off x="2219325" y="3581400"/>
            <a:ext cx="251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latin typeface="Times New Roman" pitchFamily="18" charset="0"/>
              </a:rPr>
              <a:t>a) Căng thẳng</a:t>
            </a:r>
            <a:endParaRPr lang="en-US" altLang="vi-VN" sz="3200" b="1">
              <a:latin typeface="Times New Roman" pitchFamily="18" charset="0"/>
            </a:endParaRPr>
          </a:p>
        </p:txBody>
      </p:sp>
      <p:sp>
        <p:nvSpPr>
          <p:cNvPr id="114698" name="Text Box 10"/>
          <p:cNvSpPr txBox="1">
            <a:spLocks noChangeArrowheads="1"/>
          </p:cNvSpPr>
          <p:nvPr/>
        </p:nvSpPr>
        <p:spPr bwMode="auto">
          <a:xfrm>
            <a:off x="2209800" y="4191000"/>
            <a:ext cx="251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latin typeface="Times New Roman" pitchFamily="18" charset="0"/>
              </a:rPr>
              <a:t>b) Sợ hãi</a:t>
            </a:r>
            <a:endParaRPr lang="en-US" altLang="vi-VN" sz="3200" b="1">
              <a:latin typeface="Times New Roman" pitchFamily="18" charset="0"/>
            </a:endParaRPr>
          </a:p>
        </p:txBody>
      </p:sp>
      <p:sp>
        <p:nvSpPr>
          <p:cNvPr id="114699" name="Text Box 11"/>
          <p:cNvSpPr txBox="1">
            <a:spLocks noChangeArrowheads="1"/>
          </p:cNvSpPr>
          <p:nvPr/>
        </p:nvSpPr>
        <p:spPr bwMode="auto">
          <a:xfrm>
            <a:off x="2224088" y="4738688"/>
            <a:ext cx="2514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latin typeface="Times New Roman" pitchFamily="18" charset="0"/>
              </a:rPr>
              <a:t>c)Tức giận</a:t>
            </a:r>
            <a:endParaRPr lang="en-US" altLang="vi-VN" sz="3200" b="1">
              <a:latin typeface="Times New Roman" pitchFamily="18" charset="0"/>
            </a:endParaRPr>
          </a:p>
        </p:txBody>
      </p:sp>
      <p:sp>
        <p:nvSpPr>
          <p:cNvPr id="114700" name="Text Box 12"/>
          <p:cNvSpPr txBox="1">
            <a:spLocks noChangeArrowheads="1"/>
          </p:cNvSpPr>
          <p:nvPr/>
        </p:nvSpPr>
        <p:spPr bwMode="auto">
          <a:xfrm>
            <a:off x="2209800" y="5334000"/>
            <a:ext cx="335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latin typeface="Times New Roman" pitchFamily="18" charset="0"/>
              </a:rPr>
              <a:t>d) Vui vẻ, thư giãn</a:t>
            </a:r>
            <a:endParaRPr lang="en-US" altLang="vi-VN" sz="3200" b="1">
              <a:latin typeface="Times New Roman" pitchFamily="18" charset="0"/>
            </a:endParaRPr>
          </a:p>
        </p:txBody>
      </p:sp>
      <p:sp>
        <p:nvSpPr>
          <p:cNvPr id="114701" name="Oval 13"/>
          <p:cNvSpPr>
            <a:spLocks noChangeArrowheads="1"/>
          </p:cNvSpPr>
          <p:nvPr/>
        </p:nvSpPr>
        <p:spPr bwMode="auto">
          <a:xfrm>
            <a:off x="2105025" y="5334000"/>
            <a:ext cx="609600" cy="533400"/>
          </a:xfrm>
          <a:prstGeom prst="ellipse">
            <a:avLst/>
          </a:prstGeom>
          <a:solidFill>
            <a:schemeClr val="bg1"/>
          </a:solidFill>
          <a:ln w="38100">
            <a:solidFill>
              <a:srgbClr val="80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vi-VN" sz="2800" b="1">
                <a:latin typeface="Times New Roman" pitchFamily="18" charset="0"/>
              </a:rPr>
              <a: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4695"/>
                                        </p:tgtEl>
                                        <p:attrNameLst>
                                          <p:attrName>style.visibility</p:attrName>
                                        </p:attrNameLst>
                                      </p:cBhvr>
                                      <p:to>
                                        <p:strVal val="visible"/>
                                      </p:to>
                                    </p:set>
                                    <p:anim to="" calcmode="lin" valueType="num">
                                      <p:cBhvr>
                                        <p:cTn id="7" dur="1" fill="hold"/>
                                        <p:tgtEl>
                                          <p:spTgt spid="114695"/>
                                        </p:tgtEl>
                                        <p:attrNameLst>
                                          <p:attrName/>
                                        </p:attrNameLst>
                                      </p:cBhvr>
                                    </p:anim>
                                  </p:childTnLst>
                                </p:cTn>
                              </p:par>
                            </p:childTnLst>
                          </p:cTn>
                        </p:par>
                        <p:par>
                          <p:cTn id="8" fill="hold" nodeType="afterGroup">
                            <p:stCondLst>
                              <p:cond delay="0"/>
                            </p:stCondLst>
                            <p:childTnLst>
                              <p:par>
                                <p:cTn id="9" presetID="22" presetClass="emph" presetSubtype="0" repeatCount="5000" fill="hold" grpId="1" nodeType="afterEffect">
                                  <p:stCondLst>
                                    <p:cond delay="0"/>
                                  </p:stCondLst>
                                  <p:childTnLst>
                                    <p:animClr clrSpc="hsl" dir="cw">
                                      <p:cBhvr override="childStyle">
                                        <p:cTn id="10" dur="500" fill="hold"/>
                                        <p:tgtEl>
                                          <p:spTgt spid="114695"/>
                                        </p:tgtEl>
                                        <p:attrNameLst>
                                          <p:attrName>style.color</p:attrName>
                                        </p:attrNameLst>
                                      </p:cBhvr>
                                      <p:by>
                                        <p:hsl h="-7200000" s="0" l="0"/>
                                      </p:by>
                                    </p:animClr>
                                    <p:animClr clrSpc="hsl" dir="cw">
                                      <p:cBhvr>
                                        <p:cTn id="11" dur="500" fill="hold"/>
                                        <p:tgtEl>
                                          <p:spTgt spid="114695"/>
                                        </p:tgtEl>
                                        <p:attrNameLst>
                                          <p:attrName>fillcolor</p:attrName>
                                        </p:attrNameLst>
                                      </p:cBhvr>
                                      <p:by>
                                        <p:hsl h="-7200000" s="0" l="0"/>
                                      </p:by>
                                    </p:animClr>
                                    <p:animClr clrSpc="hsl" dir="cw">
                                      <p:cBhvr>
                                        <p:cTn id="12" dur="500" fill="hold"/>
                                        <p:tgtEl>
                                          <p:spTgt spid="114695"/>
                                        </p:tgtEl>
                                        <p:attrNameLst>
                                          <p:attrName>stroke.color</p:attrName>
                                        </p:attrNameLst>
                                      </p:cBhvr>
                                      <p:by>
                                        <p:hsl h="-7200000" s="0" l="0"/>
                                      </p:by>
                                    </p:animClr>
                                    <p:set>
                                      <p:cBhvr>
                                        <p:cTn id="13" dur="500" fill="hold"/>
                                        <p:tgtEl>
                                          <p:spTgt spid="114695"/>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14696"/>
                                        </p:tgtEl>
                                        <p:attrNameLst>
                                          <p:attrName>style.visibility</p:attrName>
                                        </p:attrNameLst>
                                      </p:cBhvr>
                                      <p:to>
                                        <p:strVal val="visible"/>
                                      </p:to>
                                    </p:set>
                                    <p:animEffect transition="in" filter="wedge">
                                      <p:cBhvr>
                                        <p:cTn id="18" dur="2000"/>
                                        <p:tgtEl>
                                          <p:spTgt spid="11469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114697"/>
                                        </p:tgtEl>
                                        <p:attrNameLst>
                                          <p:attrName>style.visibility</p:attrName>
                                        </p:attrNameLst>
                                      </p:cBhvr>
                                      <p:to>
                                        <p:strVal val="visible"/>
                                      </p:to>
                                    </p:set>
                                    <p:anim calcmode="lin" valueType="num">
                                      <p:cBhvr>
                                        <p:cTn id="23" dur="500" fill="hold"/>
                                        <p:tgtEl>
                                          <p:spTgt spid="114697"/>
                                        </p:tgtEl>
                                        <p:attrNameLst>
                                          <p:attrName>ppt_w</p:attrName>
                                        </p:attrNameLst>
                                      </p:cBhvr>
                                      <p:tavLst>
                                        <p:tav tm="0">
                                          <p:val>
                                            <p:fltVal val="0"/>
                                          </p:val>
                                        </p:tav>
                                        <p:tav tm="100000">
                                          <p:val>
                                            <p:strVal val="#ppt_w"/>
                                          </p:val>
                                        </p:tav>
                                      </p:tavLst>
                                    </p:anim>
                                    <p:anim calcmode="lin" valueType="num">
                                      <p:cBhvr>
                                        <p:cTn id="24" dur="500" fill="hold"/>
                                        <p:tgtEl>
                                          <p:spTgt spid="114697"/>
                                        </p:tgtEl>
                                        <p:attrNameLst>
                                          <p:attrName>ppt_h</p:attrName>
                                        </p:attrNameLst>
                                      </p:cBhvr>
                                      <p:tavLst>
                                        <p:tav tm="0">
                                          <p:val>
                                            <p:fltVal val="0"/>
                                          </p:val>
                                        </p:tav>
                                        <p:tav tm="100000">
                                          <p:val>
                                            <p:strVal val="#ppt_h"/>
                                          </p:val>
                                        </p:tav>
                                      </p:tavLst>
                                    </p:anim>
                                    <p:animEffect transition="in" filter="fade">
                                      <p:cBhvr>
                                        <p:cTn id="25" dur="500"/>
                                        <p:tgtEl>
                                          <p:spTgt spid="11469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114698"/>
                                        </p:tgtEl>
                                        <p:attrNameLst>
                                          <p:attrName>style.visibility</p:attrName>
                                        </p:attrNameLst>
                                      </p:cBhvr>
                                      <p:to>
                                        <p:strVal val="visible"/>
                                      </p:to>
                                    </p:set>
                                    <p:anim calcmode="lin" valueType="num">
                                      <p:cBhvr>
                                        <p:cTn id="30" dur="500" fill="hold"/>
                                        <p:tgtEl>
                                          <p:spTgt spid="114698"/>
                                        </p:tgtEl>
                                        <p:attrNameLst>
                                          <p:attrName>ppt_w</p:attrName>
                                        </p:attrNameLst>
                                      </p:cBhvr>
                                      <p:tavLst>
                                        <p:tav tm="0">
                                          <p:val>
                                            <p:fltVal val="0"/>
                                          </p:val>
                                        </p:tav>
                                        <p:tav tm="100000">
                                          <p:val>
                                            <p:strVal val="#ppt_w"/>
                                          </p:val>
                                        </p:tav>
                                      </p:tavLst>
                                    </p:anim>
                                    <p:anim calcmode="lin" valueType="num">
                                      <p:cBhvr>
                                        <p:cTn id="31" dur="500" fill="hold"/>
                                        <p:tgtEl>
                                          <p:spTgt spid="114698"/>
                                        </p:tgtEl>
                                        <p:attrNameLst>
                                          <p:attrName>ppt_h</p:attrName>
                                        </p:attrNameLst>
                                      </p:cBhvr>
                                      <p:tavLst>
                                        <p:tav tm="0">
                                          <p:val>
                                            <p:fltVal val="0"/>
                                          </p:val>
                                        </p:tav>
                                        <p:tav tm="100000">
                                          <p:val>
                                            <p:strVal val="#ppt_h"/>
                                          </p:val>
                                        </p:tav>
                                      </p:tavLst>
                                    </p:anim>
                                    <p:animEffect transition="in" filter="fade">
                                      <p:cBhvr>
                                        <p:cTn id="32" dur="500"/>
                                        <p:tgtEl>
                                          <p:spTgt spid="11469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14699"/>
                                        </p:tgtEl>
                                        <p:attrNameLst>
                                          <p:attrName>style.visibility</p:attrName>
                                        </p:attrNameLst>
                                      </p:cBhvr>
                                      <p:to>
                                        <p:strVal val="visible"/>
                                      </p:to>
                                    </p:set>
                                    <p:anim calcmode="lin" valueType="num">
                                      <p:cBhvr>
                                        <p:cTn id="37" dur="500" fill="hold"/>
                                        <p:tgtEl>
                                          <p:spTgt spid="114699"/>
                                        </p:tgtEl>
                                        <p:attrNameLst>
                                          <p:attrName>ppt_w</p:attrName>
                                        </p:attrNameLst>
                                      </p:cBhvr>
                                      <p:tavLst>
                                        <p:tav tm="0">
                                          <p:val>
                                            <p:fltVal val="0"/>
                                          </p:val>
                                        </p:tav>
                                        <p:tav tm="100000">
                                          <p:val>
                                            <p:strVal val="#ppt_w"/>
                                          </p:val>
                                        </p:tav>
                                      </p:tavLst>
                                    </p:anim>
                                    <p:anim calcmode="lin" valueType="num">
                                      <p:cBhvr>
                                        <p:cTn id="38" dur="500" fill="hold"/>
                                        <p:tgtEl>
                                          <p:spTgt spid="114699"/>
                                        </p:tgtEl>
                                        <p:attrNameLst>
                                          <p:attrName>ppt_h</p:attrName>
                                        </p:attrNameLst>
                                      </p:cBhvr>
                                      <p:tavLst>
                                        <p:tav tm="0">
                                          <p:val>
                                            <p:fltVal val="0"/>
                                          </p:val>
                                        </p:tav>
                                        <p:tav tm="100000">
                                          <p:val>
                                            <p:strVal val="#ppt_h"/>
                                          </p:val>
                                        </p:tav>
                                      </p:tavLst>
                                    </p:anim>
                                    <p:animEffect transition="in" filter="fade">
                                      <p:cBhvr>
                                        <p:cTn id="39" dur="500"/>
                                        <p:tgtEl>
                                          <p:spTgt spid="11469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14700"/>
                                        </p:tgtEl>
                                        <p:attrNameLst>
                                          <p:attrName>style.visibility</p:attrName>
                                        </p:attrNameLst>
                                      </p:cBhvr>
                                      <p:to>
                                        <p:strVal val="visible"/>
                                      </p:to>
                                    </p:set>
                                    <p:anim calcmode="lin" valueType="num">
                                      <p:cBhvr>
                                        <p:cTn id="44" dur="500" fill="hold"/>
                                        <p:tgtEl>
                                          <p:spTgt spid="114700"/>
                                        </p:tgtEl>
                                        <p:attrNameLst>
                                          <p:attrName>ppt_w</p:attrName>
                                        </p:attrNameLst>
                                      </p:cBhvr>
                                      <p:tavLst>
                                        <p:tav tm="0">
                                          <p:val>
                                            <p:fltVal val="0"/>
                                          </p:val>
                                        </p:tav>
                                        <p:tav tm="100000">
                                          <p:val>
                                            <p:strVal val="#ppt_w"/>
                                          </p:val>
                                        </p:tav>
                                      </p:tavLst>
                                    </p:anim>
                                    <p:anim calcmode="lin" valueType="num">
                                      <p:cBhvr>
                                        <p:cTn id="45" dur="500" fill="hold"/>
                                        <p:tgtEl>
                                          <p:spTgt spid="114700"/>
                                        </p:tgtEl>
                                        <p:attrNameLst>
                                          <p:attrName>ppt_h</p:attrName>
                                        </p:attrNameLst>
                                      </p:cBhvr>
                                      <p:tavLst>
                                        <p:tav tm="0">
                                          <p:val>
                                            <p:fltVal val="0"/>
                                          </p:val>
                                        </p:tav>
                                        <p:tav tm="100000">
                                          <p:val>
                                            <p:strVal val="#ppt_h"/>
                                          </p:val>
                                        </p:tav>
                                      </p:tavLst>
                                    </p:anim>
                                    <p:animEffect transition="in" filter="fade">
                                      <p:cBhvr>
                                        <p:cTn id="46" dur="500"/>
                                        <p:tgtEl>
                                          <p:spTgt spid="11470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repeatCount="3000" fill="hold" grpId="0" nodeType="clickEffect">
                                  <p:stCondLst>
                                    <p:cond delay="0"/>
                                  </p:stCondLst>
                                  <p:childTnLst>
                                    <p:set>
                                      <p:cBhvr>
                                        <p:cTn id="50" dur="1" fill="hold">
                                          <p:stCondLst>
                                            <p:cond delay="0"/>
                                          </p:stCondLst>
                                        </p:cTn>
                                        <p:tgtEl>
                                          <p:spTgt spid="114701"/>
                                        </p:tgtEl>
                                        <p:attrNameLst>
                                          <p:attrName>style.visibility</p:attrName>
                                        </p:attrNameLst>
                                      </p:cBhvr>
                                      <p:to>
                                        <p:strVal val="visible"/>
                                      </p:to>
                                    </p:set>
                                    <p:anim calcmode="lin" valueType="num">
                                      <p:cBhvr>
                                        <p:cTn id="51" dur="500" fill="hold"/>
                                        <p:tgtEl>
                                          <p:spTgt spid="114701"/>
                                        </p:tgtEl>
                                        <p:attrNameLst>
                                          <p:attrName>ppt_w</p:attrName>
                                        </p:attrNameLst>
                                      </p:cBhvr>
                                      <p:tavLst>
                                        <p:tav tm="0">
                                          <p:val>
                                            <p:fltVal val="0"/>
                                          </p:val>
                                        </p:tav>
                                        <p:tav tm="100000">
                                          <p:val>
                                            <p:strVal val="#ppt_w"/>
                                          </p:val>
                                        </p:tav>
                                      </p:tavLst>
                                    </p:anim>
                                    <p:anim calcmode="lin" valueType="num">
                                      <p:cBhvr>
                                        <p:cTn id="52" dur="500" fill="hold"/>
                                        <p:tgtEl>
                                          <p:spTgt spid="114701"/>
                                        </p:tgtEl>
                                        <p:attrNameLst>
                                          <p:attrName>ppt_h</p:attrName>
                                        </p:attrNameLst>
                                      </p:cBhvr>
                                      <p:tavLst>
                                        <p:tav tm="0">
                                          <p:val>
                                            <p:fltVal val="0"/>
                                          </p:val>
                                        </p:tav>
                                        <p:tav tm="100000">
                                          <p:val>
                                            <p:strVal val="#ppt_h"/>
                                          </p:val>
                                        </p:tav>
                                      </p:tavLst>
                                    </p:anim>
                                    <p:animEffect transition="in" filter="fade">
                                      <p:cBhvr>
                                        <p:cTn id="53" dur="500"/>
                                        <p:tgtEl>
                                          <p:spTgt spid="114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5" grpId="0" animBg="1"/>
      <p:bldP spid="114695" grpId="1" animBg="1"/>
      <p:bldP spid="114696" grpId="0" animBg="1"/>
      <p:bldP spid="114697" grpId="0"/>
      <p:bldP spid="114698" grpId="0"/>
      <p:bldP spid="114699" grpId="0"/>
      <p:bldP spid="114700" grpId="0"/>
      <p:bldP spid="114701"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7" name="WordArt 5"/>
          <p:cNvSpPr>
            <a:spLocks noChangeArrowheads="1" noChangeShapeType="1" noTextEdit="1"/>
          </p:cNvSpPr>
          <p:nvPr/>
        </p:nvSpPr>
        <p:spPr bwMode="auto">
          <a:xfrm>
            <a:off x="2895600" y="1676400"/>
            <a:ext cx="2952750" cy="1008063"/>
          </a:xfrm>
          <a:prstGeom prst="rect">
            <a:avLst/>
          </a:prstGeom>
        </p:spPr>
        <p:txBody>
          <a:bodyPr wrap="none" fromWordArt="1">
            <a:prstTxWarp prst="textWave1">
              <a:avLst>
                <a:gd name="adj1" fmla="val 13005"/>
                <a:gd name="adj2" fmla="val 0"/>
              </a:avLst>
            </a:prstTxWarp>
          </a:bodyPr>
          <a:lstStyle/>
          <a:p>
            <a:pPr algn="ctr"/>
            <a:r>
              <a:rPr lang="vi-VN" sz="3600" b="1" kern="10">
                <a:ln w="19050">
                  <a:solidFill>
                    <a:srgbClr val="99CCFF"/>
                  </a:solidFill>
                  <a:round/>
                  <a:headEnd/>
                  <a:tailEnd/>
                </a:ln>
                <a:solidFill>
                  <a:srgbClr val="FF00FF"/>
                </a:solidFill>
                <a:effectLst>
                  <a:outerShdw dist="35921" dir="2700000" algn="ctr" rotWithShape="0">
                    <a:srgbClr val="990000"/>
                  </a:outerShdw>
                </a:effectLst>
                <a:latin typeface="Times New Roman"/>
                <a:cs typeface="Times New Roman"/>
              </a:rPr>
              <a:t>Bài tập củng cố</a:t>
            </a:r>
          </a:p>
        </p:txBody>
      </p:sp>
      <p:sp>
        <p:nvSpPr>
          <p:cNvPr id="115718" name="AutoShape 6"/>
          <p:cNvSpPr>
            <a:spLocks noChangeArrowheads="1"/>
          </p:cNvSpPr>
          <p:nvPr/>
        </p:nvSpPr>
        <p:spPr bwMode="blackWhite">
          <a:xfrm>
            <a:off x="152400" y="2667000"/>
            <a:ext cx="8839200" cy="91440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pt-BR" altLang="vi-VN" sz="2800" b="1">
                <a:solidFill>
                  <a:srgbClr val="800000"/>
                </a:solidFill>
                <a:latin typeface="Times New Roman" pitchFamily="18" charset="0"/>
              </a:rPr>
              <a:t>Những gì dưới đây nếu đưa vào cơ thể sẽ kích thích cơ </a:t>
            </a:r>
          </a:p>
          <a:p>
            <a:pPr eaLnBrk="0" hangingPunct="0"/>
            <a:r>
              <a:rPr lang="pt-BR" altLang="vi-VN" sz="2800" b="1">
                <a:solidFill>
                  <a:srgbClr val="800000"/>
                </a:solidFill>
                <a:latin typeface="Times New Roman" pitchFamily="18" charset="0"/>
              </a:rPr>
              <a:t>quan thần kinh, gây mất ngủ?</a:t>
            </a:r>
            <a:endParaRPr lang="en-US" altLang="vi-VN" sz="2800" b="1">
              <a:solidFill>
                <a:srgbClr val="800000"/>
              </a:solidFill>
              <a:latin typeface="Times New Roman" pitchFamily="18" charset="0"/>
            </a:endParaRPr>
          </a:p>
        </p:txBody>
      </p:sp>
      <p:sp>
        <p:nvSpPr>
          <p:cNvPr id="115719" name="Text Box 7"/>
          <p:cNvSpPr txBox="1">
            <a:spLocks noChangeArrowheads="1"/>
          </p:cNvSpPr>
          <p:nvPr/>
        </p:nvSpPr>
        <p:spPr bwMode="auto">
          <a:xfrm>
            <a:off x="2219325" y="3733800"/>
            <a:ext cx="251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latin typeface="Times New Roman" pitchFamily="18" charset="0"/>
              </a:rPr>
              <a:t>a) Mứt sen</a:t>
            </a:r>
            <a:endParaRPr lang="en-US" altLang="vi-VN" sz="3200" b="1">
              <a:latin typeface="Times New Roman" pitchFamily="18" charset="0"/>
            </a:endParaRPr>
          </a:p>
        </p:txBody>
      </p:sp>
      <p:sp>
        <p:nvSpPr>
          <p:cNvPr id="115720" name="Text Box 8"/>
          <p:cNvSpPr txBox="1">
            <a:spLocks noChangeArrowheads="1"/>
          </p:cNvSpPr>
          <p:nvPr/>
        </p:nvSpPr>
        <p:spPr bwMode="auto">
          <a:xfrm>
            <a:off x="2209800" y="4343400"/>
            <a:ext cx="502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latin typeface="Times New Roman" pitchFamily="18" charset="0"/>
              </a:rPr>
              <a:t>b) Nước chè(trà) đặc, cà phê</a:t>
            </a:r>
            <a:endParaRPr lang="en-US" altLang="vi-VN" sz="3200" b="1">
              <a:latin typeface="Times New Roman" pitchFamily="18" charset="0"/>
            </a:endParaRPr>
          </a:p>
        </p:txBody>
      </p:sp>
      <p:sp>
        <p:nvSpPr>
          <p:cNvPr id="115721" name="Text Box 9"/>
          <p:cNvSpPr txBox="1">
            <a:spLocks noChangeArrowheads="1"/>
          </p:cNvSpPr>
          <p:nvPr/>
        </p:nvSpPr>
        <p:spPr bwMode="auto">
          <a:xfrm>
            <a:off x="2228850" y="4953000"/>
            <a:ext cx="2647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latin typeface="Times New Roman" pitchFamily="18" charset="0"/>
              </a:rPr>
              <a:t>c) Nước cam</a:t>
            </a:r>
            <a:endParaRPr lang="en-US" altLang="vi-VN" sz="3200" b="1">
              <a:latin typeface="Times New Roman" pitchFamily="18" charset="0"/>
            </a:endParaRPr>
          </a:p>
        </p:txBody>
      </p:sp>
      <p:sp>
        <p:nvSpPr>
          <p:cNvPr id="115723" name="Oval 11"/>
          <p:cNvSpPr>
            <a:spLocks noChangeArrowheads="1"/>
          </p:cNvSpPr>
          <p:nvPr/>
        </p:nvSpPr>
        <p:spPr bwMode="auto">
          <a:xfrm>
            <a:off x="2162175" y="4343400"/>
            <a:ext cx="528638" cy="533400"/>
          </a:xfrm>
          <a:prstGeom prst="ellipse">
            <a:avLst/>
          </a:prstGeom>
          <a:solidFill>
            <a:schemeClr val="bg1"/>
          </a:solidFill>
          <a:ln w="38100">
            <a:solidFill>
              <a:srgbClr val="80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vi-VN" sz="2800" b="1">
                <a:latin typeface="Times New Roman" pitchFamily="18" charset="0"/>
              </a:rPr>
              <a:t>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5000" fill="hold" grpId="0" nodeType="afterEffect">
                                  <p:stCondLst>
                                    <p:cond delay="0"/>
                                  </p:stCondLst>
                                  <p:childTnLst>
                                    <p:animClr clrSpc="hsl" dir="cw">
                                      <p:cBhvr override="childStyle">
                                        <p:cTn id="6" dur="500" fill="hold"/>
                                        <p:tgtEl>
                                          <p:spTgt spid="115717"/>
                                        </p:tgtEl>
                                        <p:attrNameLst>
                                          <p:attrName>style.color</p:attrName>
                                        </p:attrNameLst>
                                      </p:cBhvr>
                                      <p:by>
                                        <p:hsl h="-7200000" s="0" l="0"/>
                                      </p:by>
                                    </p:animClr>
                                    <p:animClr clrSpc="hsl" dir="cw">
                                      <p:cBhvr>
                                        <p:cTn id="7" dur="500" fill="hold"/>
                                        <p:tgtEl>
                                          <p:spTgt spid="115717"/>
                                        </p:tgtEl>
                                        <p:attrNameLst>
                                          <p:attrName>fillcolor</p:attrName>
                                        </p:attrNameLst>
                                      </p:cBhvr>
                                      <p:by>
                                        <p:hsl h="-7200000" s="0" l="0"/>
                                      </p:by>
                                    </p:animClr>
                                    <p:animClr clrSpc="hsl" dir="cw">
                                      <p:cBhvr>
                                        <p:cTn id="8" dur="500" fill="hold"/>
                                        <p:tgtEl>
                                          <p:spTgt spid="115717"/>
                                        </p:tgtEl>
                                        <p:attrNameLst>
                                          <p:attrName>stroke.color</p:attrName>
                                        </p:attrNameLst>
                                      </p:cBhvr>
                                      <p:by>
                                        <p:hsl h="-7200000" s="0" l="0"/>
                                      </p:by>
                                    </p:animClr>
                                    <p:set>
                                      <p:cBhvr>
                                        <p:cTn id="9" dur="500" fill="hold"/>
                                        <p:tgtEl>
                                          <p:spTgt spid="115717"/>
                                        </p:tgtEl>
                                        <p:attrNameLst>
                                          <p:attrName>fill.type</p:attrName>
                                        </p:attrNameLst>
                                      </p:cBhvr>
                                      <p:to>
                                        <p:strVal val="solid"/>
                                      </p:to>
                                    </p:set>
                                  </p:childTnLst>
                                </p:cTn>
                              </p:par>
                            </p:childTnLst>
                          </p:cTn>
                        </p:par>
                        <p:par>
                          <p:cTn id="10" fill="hold" nodeType="afterGroup">
                            <p:stCondLst>
                              <p:cond delay="2500"/>
                            </p:stCondLst>
                            <p:childTnLst>
                              <p:par>
                                <p:cTn id="11" presetID="20" presetClass="entr" presetSubtype="0" fill="hold" grpId="0" nodeType="afterEffect">
                                  <p:stCondLst>
                                    <p:cond delay="0"/>
                                  </p:stCondLst>
                                  <p:childTnLst>
                                    <p:set>
                                      <p:cBhvr>
                                        <p:cTn id="12" dur="1" fill="hold">
                                          <p:stCondLst>
                                            <p:cond delay="0"/>
                                          </p:stCondLst>
                                        </p:cTn>
                                        <p:tgtEl>
                                          <p:spTgt spid="115718"/>
                                        </p:tgtEl>
                                        <p:attrNameLst>
                                          <p:attrName>style.visibility</p:attrName>
                                        </p:attrNameLst>
                                      </p:cBhvr>
                                      <p:to>
                                        <p:strVal val="visible"/>
                                      </p:to>
                                    </p:set>
                                    <p:animEffect transition="in" filter="wedge">
                                      <p:cBhvr>
                                        <p:cTn id="13" dur="2000"/>
                                        <p:tgtEl>
                                          <p:spTgt spid="11571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15719"/>
                                        </p:tgtEl>
                                        <p:attrNameLst>
                                          <p:attrName>style.visibility</p:attrName>
                                        </p:attrNameLst>
                                      </p:cBhvr>
                                      <p:to>
                                        <p:strVal val="visible"/>
                                      </p:to>
                                    </p:set>
                                    <p:anim calcmode="lin" valueType="num">
                                      <p:cBhvr>
                                        <p:cTn id="18" dur="500" fill="hold"/>
                                        <p:tgtEl>
                                          <p:spTgt spid="115719"/>
                                        </p:tgtEl>
                                        <p:attrNameLst>
                                          <p:attrName>ppt_w</p:attrName>
                                        </p:attrNameLst>
                                      </p:cBhvr>
                                      <p:tavLst>
                                        <p:tav tm="0">
                                          <p:val>
                                            <p:fltVal val="0"/>
                                          </p:val>
                                        </p:tav>
                                        <p:tav tm="100000">
                                          <p:val>
                                            <p:strVal val="#ppt_w"/>
                                          </p:val>
                                        </p:tav>
                                      </p:tavLst>
                                    </p:anim>
                                    <p:anim calcmode="lin" valueType="num">
                                      <p:cBhvr>
                                        <p:cTn id="19" dur="500" fill="hold"/>
                                        <p:tgtEl>
                                          <p:spTgt spid="115719"/>
                                        </p:tgtEl>
                                        <p:attrNameLst>
                                          <p:attrName>ppt_h</p:attrName>
                                        </p:attrNameLst>
                                      </p:cBhvr>
                                      <p:tavLst>
                                        <p:tav tm="0">
                                          <p:val>
                                            <p:fltVal val="0"/>
                                          </p:val>
                                        </p:tav>
                                        <p:tav tm="100000">
                                          <p:val>
                                            <p:strVal val="#ppt_h"/>
                                          </p:val>
                                        </p:tav>
                                      </p:tavLst>
                                    </p:anim>
                                    <p:animEffect transition="in" filter="fade">
                                      <p:cBhvr>
                                        <p:cTn id="20" dur="500"/>
                                        <p:tgtEl>
                                          <p:spTgt spid="11571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15720"/>
                                        </p:tgtEl>
                                        <p:attrNameLst>
                                          <p:attrName>style.visibility</p:attrName>
                                        </p:attrNameLst>
                                      </p:cBhvr>
                                      <p:to>
                                        <p:strVal val="visible"/>
                                      </p:to>
                                    </p:set>
                                    <p:anim calcmode="lin" valueType="num">
                                      <p:cBhvr>
                                        <p:cTn id="25" dur="500" fill="hold"/>
                                        <p:tgtEl>
                                          <p:spTgt spid="115720"/>
                                        </p:tgtEl>
                                        <p:attrNameLst>
                                          <p:attrName>ppt_w</p:attrName>
                                        </p:attrNameLst>
                                      </p:cBhvr>
                                      <p:tavLst>
                                        <p:tav tm="0">
                                          <p:val>
                                            <p:fltVal val="0"/>
                                          </p:val>
                                        </p:tav>
                                        <p:tav tm="100000">
                                          <p:val>
                                            <p:strVal val="#ppt_w"/>
                                          </p:val>
                                        </p:tav>
                                      </p:tavLst>
                                    </p:anim>
                                    <p:anim calcmode="lin" valueType="num">
                                      <p:cBhvr>
                                        <p:cTn id="26" dur="500" fill="hold"/>
                                        <p:tgtEl>
                                          <p:spTgt spid="115720"/>
                                        </p:tgtEl>
                                        <p:attrNameLst>
                                          <p:attrName>ppt_h</p:attrName>
                                        </p:attrNameLst>
                                      </p:cBhvr>
                                      <p:tavLst>
                                        <p:tav tm="0">
                                          <p:val>
                                            <p:fltVal val="0"/>
                                          </p:val>
                                        </p:tav>
                                        <p:tav tm="100000">
                                          <p:val>
                                            <p:strVal val="#ppt_h"/>
                                          </p:val>
                                        </p:tav>
                                      </p:tavLst>
                                    </p:anim>
                                    <p:animEffect transition="in" filter="fade">
                                      <p:cBhvr>
                                        <p:cTn id="27" dur="500"/>
                                        <p:tgtEl>
                                          <p:spTgt spid="11572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15721"/>
                                        </p:tgtEl>
                                        <p:attrNameLst>
                                          <p:attrName>style.visibility</p:attrName>
                                        </p:attrNameLst>
                                      </p:cBhvr>
                                      <p:to>
                                        <p:strVal val="visible"/>
                                      </p:to>
                                    </p:set>
                                    <p:anim calcmode="lin" valueType="num">
                                      <p:cBhvr>
                                        <p:cTn id="32" dur="500" fill="hold"/>
                                        <p:tgtEl>
                                          <p:spTgt spid="115721"/>
                                        </p:tgtEl>
                                        <p:attrNameLst>
                                          <p:attrName>ppt_w</p:attrName>
                                        </p:attrNameLst>
                                      </p:cBhvr>
                                      <p:tavLst>
                                        <p:tav tm="0">
                                          <p:val>
                                            <p:fltVal val="0"/>
                                          </p:val>
                                        </p:tav>
                                        <p:tav tm="100000">
                                          <p:val>
                                            <p:strVal val="#ppt_w"/>
                                          </p:val>
                                        </p:tav>
                                      </p:tavLst>
                                    </p:anim>
                                    <p:anim calcmode="lin" valueType="num">
                                      <p:cBhvr>
                                        <p:cTn id="33" dur="500" fill="hold"/>
                                        <p:tgtEl>
                                          <p:spTgt spid="115721"/>
                                        </p:tgtEl>
                                        <p:attrNameLst>
                                          <p:attrName>ppt_h</p:attrName>
                                        </p:attrNameLst>
                                      </p:cBhvr>
                                      <p:tavLst>
                                        <p:tav tm="0">
                                          <p:val>
                                            <p:fltVal val="0"/>
                                          </p:val>
                                        </p:tav>
                                        <p:tav tm="100000">
                                          <p:val>
                                            <p:strVal val="#ppt_h"/>
                                          </p:val>
                                        </p:tav>
                                      </p:tavLst>
                                    </p:anim>
                                    <p:animEffect transition="in" filter="fade">
                                      <p:cBhvr>
                                        <p:cTn id="34" dur="500"/>
                                        <p:tgtEl>
                                          <p:spTgt spid="11572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repeatCount="3000" fill="hold" grpId="0" nodeType="clickEffect">
                                  <p:stCondLst>
                                    <p:cond delay="0"/>
                                  </p:stCondLst>
                                  <p:childTnLst>
                                    <p:set>
                                      <p:cBhvr>
                                        <p:cTn id="38" dur="1" fill="hold">
                                          <p:stCondLst>
                                            <p:cond delay="0"/>
                                          </p:stCondLst>
                                        </p:cTn>
                                        <p:tgtEl>
                                          <p:spTgt spid="115723"/>
                                        </p:tgtEl>
                                        <p:attrNameLst>
                                          <p:attrName>style.visibility</p:attrName>
                                        </p:attrNameLst>
                                      </p:cBhvr>
                                      <p:to>
                                        <p:strVal val="visible"/>
                                      </p:to>
                                    </p:set>
                                    <p:anim calcmode="lin" valueType="num">
                                      <p:cBhvr>
                                        <p:cTn id="39" dur="500" fill="hold"/>
                                        <p:tgtEl>
                                          <p:spTgt spid="115723"/>
                                        </p:tgtEl>
                                        <p:attrNameLst>
                                          <p:attrName>ppt_w</p:attrName>
                                        </p:attrNameLst>
                                      </p:cBhvr>
                                      <p:tavLst>
                                        <p:tav tm="0">
                                          <p:val>
                                            <p:fltVal val="0"/>
                                          </p:val>
                                        </p:tav>
                                        <p:tav tm="100000">
                                          <p:val>
                                            <p:strVal val="#ppt_w"/>
                                          </p:val>
                                        </p:tav>
                                      </p:tavLst>
                                    </p:anim>
                                    <p:anim calcmode="lin" valueType="num">
                                      <p:cBhvr>
                                        <p:cTn id="40" dur="500" fill="hold"/>
                                        <p:tgtEl>
                                          <p:spTgt spid="115723"/>
                                        </p:tgtEl>
                                        <p:attrNameLst>
                                          <p:attrName>ppt_h</p:attrName>
                                        </p:attrNameLst>
                                      </p:cBhvr>
                                      <p:tavLst>
                                        <p:tav tm="0">
                                          <p:val>
                                            <p:fltVal val="0"/>
                                          </p:val>
                                        </p:tav>
                                        <p:tav tm="100000">
                                          <p:val>
                                            <p:strVal val="#ppt_h"/>
                                          </p:val>
                                        </p:tav>
                                      </p:tavLst>
                                    </p:anim>
                                    <p:animEffect transition="in" filter="fade">
                                      <p:cBhvr>
                                        <p:cTn id="41" dur="500"/>
                                        <p:tgtEl>
                                          <p:spTgt spid="115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7" grpId="0" animBg="1"/>
      <p:bldP spid="115718" grpId="0" animBg="1"/>
      <p:bldP spid="115719" grpId="0"/>
      <p:bldP spid="115720" grpId="0"/>
      <p:bldP spid="115721" grpId="0"/>
      <p:bldP spid="11572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5" name="WordArt 3"/>
          <p:cNvSpPr>
            <a:spLocks noChangeArrowheads="1" noChangeShapeType="1" noTextEdit="1"/>
          </p:cNvSpPr>
          <p:nvPr/>
        </p:nvSpPr>
        <p:spPr bwMode="auto">
          <a:xfrm>
            <a:off x="2895600" y="1676400"/>
            <a:ext cx="3429000" cy="1008063"/>
          </a:xfrm>
          <a:prstGeom prst="rect">
            <a:avLst/>
          </a:prstGeom>
        </p:spPr>
        <p:txBody>
          <a:bodyPr wrap="none" fromWordArt="1">
            <a:prstTxWarp prst="textWave1">
              <a:avLst>
                <a:gd name="adj1" fmla="val 13005"/>
                <a:gd name="adj2" fmla="val 0"/>
              </a:avLst>
            </a:prstTxWarp>
          </a:bodyPr>
          <a:lstStyle/>
          <a:p>
            <a:pPr algn="ctr"/>
            <a:r>
              <a:rPr lang="vi-VN" sz="3600" b="1" kern="10">
                <a:ln w="19050">
                  <a:solidFill>
                    <a:srgbClr val="99CCFF"/>
                  </a:solidFill>
                  <a:round/>
                  <a:headEnd/>
                  <a:tailEnd/>
                </a:ln>
                <a:solidFill>
                  <a:srgbClr val="FF00FF"/>
                </a:solidFill>
                <a:effectLst>
                  <a:outerShdw dist="35921" dir="2700000" algn="ctr" rotWithShape="0">
                    <a:srgbClr val="990000"/>
                  </a:outerShdw>
                </a:effectLst>
                <a:latin typeface="Times New Roman"/>
                <a:cs typeface="Times New Roman"/>
              </a:rPr>
              <a:t>Liên hệ:</a:t>
            </a:r>
          </a:p>
        </p:txBody>
      </p:sp>
      <p:sp>
        <p:nvSpPr>
          <p:cNvPr id="146436" name="AutoShape 4"/>
          <p:cNvSpPr>
            <a:spLocks noChangeArrowheads="1"/>
          </p:cNvSpPr>
          <p:nvPr/>
        </p:nvSpPr>
        <p:spPr bwMode="blackWhite">
          <a:xfrm>
            <a:off x="152400" y="2667000"/>
            <a:ext cx="8839200" cy="91440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800" b="1">
                <a:solidFill>
                  <a:srgbClr val="800000"/>
                </a:solidFill>
                <a:latin typeface="Times New Roman" pitchFamily="18" charset="0"/>
              </a:rPr>
              <a:t>Hằng ngày chúng ta đã làm gì để giữ vệ sinh thần kinh?</a:t>
            </a:r>
          </a:p>
        </p:txBody>
      </p:sp>
      <p:sp>
        <p:nvSpPr>
          <p:cNvPr id="146437" name="Text Box 5"/>
          <p:cNvSpPr txBox="1">
            <a:spLocks noChangeArrowheads="1"/>
          </p:cNvSpPr>
          <p:nvPr/>
        </p:nvSpPr>
        <p:spPr bwMode="auto">
          <a:xfrm>
            <a:off x="2667000" y="614363"/>
            <a:ext cx="4191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u="sng">
                <a:solidFill>
                  <a:srgbClr val="800000"/>
                </a:solidFill>
                <a:latin typeface="Times New Roman" pitchFamily="18" charset="0"/>
              </a:rPr>
              <a:t>Tự nhiên và xã hội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5000" fill="hold" grpId="0" nodeType="afterEffect">
                                  <p:stCondLst>
                                    <p:cond delay="0"/>
                                  </p:stCondLst>
                                  <p:childTnLst>
                                    <p:animClr clrSpc="hsl" dir="cw">
                                      <p:cBhvr override="childStyle">
                                        <p:cTn id="6" dur="500" fill="hold"/>
                                        <p:tgtEl>
                                          <p:spTgt spid="146435"/>
                                        </p:tgtEl>
                                        <p:attrNameLst>
                                          <p:attrName>style.color</p:attrName>
                                        </p:attrNameLst>
                                      </p:cBhvr>
                                      <p:by>
                                        <p:hsl h="-7200000" s="0" l="0"/>
                                      </p:by>
                                    </p:animClr>
                                    <p:animClr clrSpc="hsl" dir="cw">
                                      <p:cBhvr>
                                        <p:cTn id="7" dur="500" fill="hold"/>
                                        <p:tgtEl>
                                          <p:spTgt spid="146435"/>
                                        </p:tgtEl>
                                        <p:attrNameLst>
                                          <p:attrName>fillcolor</p:attrName>
                                        </p:attrNameLst>
                                      </p:cBhvr>
                                      <p:by>
                                        <p:hsl h="-7200000" s="0" l="0"/>
                                      </p:by>
                                    </p:animClr>
                                    <p:animClr clrSpc="hsl" dir="cw">
                                      <p:cBhvr>
                                        <p:cTn id="8" dur="500" fill="hold"/>
                                        <p:tgtEl>
                                          <p:spTgt spid="146435"/>
                                        </p:tgtEl>
                                        <p:attrNameLst>
                                          <p:attrName>stroke.color</p:attrName>
                                        </p:attrNameLst>
                                      </p:cBhvr>
                                      <p:by>
                                        <p:hsl h="-7200000" s="0" l="0"/>
                                      </p:by>
                                    </p:animClr>
                                    <p:set>
                                      <p:cBhvr>
                                        <p:cTn id="9" dur="500" fill="hold"/>
                                        <p:tgtEl>
                                          <p:spTgt spid="146435"/>
                                        </p:tgtEl>
                                        <p:attrNameLst>
                                          <p:attrName>fill.type</p:attrName>
                                        </p:attrNameLst>
                                      </p:cBhvr>
                                      <p:to>
                                        <p:strVal val="solid"/>
                                      </p:to>
                                    </p:set>
                                  </p:childTnLst>
                                </p:cTn>
                              </p:par>
                            </p:childTnLst>
                          </p:cTn>
                        </p:par>
                        <p:par>
                          <p:cTn id="10" fill="hold" nodeType="afterGroup">
                            <p:stCondLst>
                              <p:cond delay="2500"/>
                            </p:stCondLst>
                            <p:childTnLst>
                              <p:par>
                                <p:cTn id="11" presetID="20" presetClass="entr" presetSubtype="0" fill="hold" grpId="0" nodeType="afterEffect">
                                  <p:stCondLst>
                                    <p:cond delay="0"/>
                                  </p:stCondLst>
                                  <p:childTnLst>
                                    <p:set>
                                      <p:cBhvr>
                                        <p:cTn id="12" dur="1" fill="hold">
                                          <p:stCondLst>
                                            <p:cond delay="0"/>
                                          </p:stCondLst>
                                        </p:cTn>
                                        <p:tgtEl>
                                          <p:spTgt spid="146436"/>
                                        </p:tgtEl>
                                        <p:attrNameLst>
                                          <p:attrName>style.visibility</p:attrName>
                                        </p:attrNameLst>
                                      </p:cBhvr>
                                      <p:to>
                                        <p:strVal val="visible"/>
                                      </p:to>
                                    </p:set>
                                    <p:animEffect transition="in" filter="wedge">
                                      <p:cBhvr>
                                        <p:cTn id="13" dur="2000"/>
                                        <p:tgtEl>
                                          <p:spTgt spid="146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animBg="1"/>
      <p:bldP spid="14643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Footer Placeholder 3"/>
          <p:cNvSpPr>
            <a:spLocks noGrp="1"/>
          </p:cNvSpPr>
          <p:nvPr>
            <p:ph type="ftr" sz="quarter" idx="10"/>
          </p:nvPr>
        </p:nvSpPr>
        <p:spPr/>
        <p:txBody>
          <a:bodyPr/>
          <a:lstStyle/>
          <a:p>
            <a:r>
              <a:rPr lang="en-US" altLang="vi-VN"/>
              <a:t>www.themegallery.com</a:t>
            </a:r>
          </a:p>
        </p:txBody>
      </p:sp>
      <p:pic>
        <p:nvPicPr>
          <p:cNvPr id="98311" name="Picture 7" descr="9"/>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295400"/>
            <a:ext cx="762000" cy="838200"/>
          </a:xfrm>
          <a:prstGeom prst="rect">
            <a:avLst/>
          </a:prstGeom>
          <a:noFill/>
          <a:extLst>
            <a:ext uri="{909E8E84-426E-40DD-AFC4-6F175D3DCCD1}">
              <a14:hiddenFill xmlns:a14="http://schemas.microsoft.com/office/drawing/2010/main">
                <a:solidFill>
                  <a:srgbClr val="FFFFFF"/>
                </a:solidFill>
              </a14:hiddenFill>
            </a:ext>
          </a:extLst>
        </p:spPr>
      </p:pic>
      <p:sp>
        <p:nvSpPr>
          <p:cNvPr id="98313" name="WordArt 9"/>
          <p:cNvSpPr>
            <a:spLocks noChangeArrowheads="1" noChangeShapeType="1" noTextEdit="1"/>
          </p:cNvSpPr>
          <p:nvPr/>
        </p:nvSpPr>
        <p:spPr bwMode="auto">
          <a:xfrm>
            <a:off x="2667000" y="1890713"/>
            <a:ext cx="3581400" cy="623887"/>
          </a:xfrm>
          <a:prstGeom prst="rect">
            <a:avLst/>
          </a:prstGeom>
        </p:spPr>
        <p:txBody>
          <a:bodyPr wrap="none" fromWordArt="1">
            <a:prstTxWarp prst="textPlain">
              <a:avLst>
                <a:gd name="adj" fmla="val 50000"/>
              </a:avLst>
            </a:prstTxWarp>
          </a:bodyPr>
          <a:lstStyle/>
          <a:p>
            <a:pPr algn="ctr"/>
            <a:r>
              <a:rPr lang="vi-VN" sz="3600" b="1" i="1"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Times New Roman"/>
                <a:cs typeface="Times New Roman"/>
              </a:rPr>
              <a:t>Đúng hay sai ?</a:t>
            </a:r>
          </a:p>
        </p:txBody>
      </p:sp>
      <p:sp>
        <p:nvSpPr>
          <p:cNvPr id="98314" name="Text Box 10"/>
          <p:cNvSpPr txBox="1">
            <a:spLocks noChangeArrowheads="1"/>
          </p:cNvSpPr>
          <p:nvPr/>
        </p:nvSpPr>
        <p:spPr bwMode="auto">
          <a:xfrm>
            <a:off x="0" y="233045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2800" b="1">
                <a:solidFill>
                  <a:srgbClr val="000000"/>
                </a:solidFill>
                <a:latin typeface="Times New Roman" pitchFamily="18" charset="0"/>
              </a:rPr>
              <a:t>  Hoạt động nào dưới đây là hoạt động có suy nghĩ </a:t>
            </a:r>
          </a:p>
          <a:p>
            <a:r>
              <a:rPr lang="en-US" altLang="vi-VN" sz="2800" b="1">
                <a:solidFill>
                  <a:srgbClr val="000000"/>
                </a:solidFill>
                <a:latin typeface="Times New Roman" pitchFamily="18" charset="0"/>
              </a:rPr>
              <a:t>( ý thức ) thường gặp trong đời sống ?</a:t>
            </a:r>
          </a:p>
        </p:txBody>
      </p:sp>
      <p:sp>
        <p:nvSpPr>
          <p:cNvPr id="98315" name="Text Box 11"/>
          <p:cNvSpPr txBox="1">
            <a:spLocks noChangeArrowheads="1"/>
          </p:cNvSpPr>
          <p:nvPr/>
        </p:nvSpPr>
        <p:spPr bwMode="auto">
          <a:xfrm>
            <a:off x="1600200" y="3200400"/>
            <a:ext cx="533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a:solidFill>
                  <a:srgbClr val="800000"/>
                </a:solidFill>
                <a:latin typeface="Times New Roman" pitchFamily="18" charset="0"/>
              </a:rPr>
              <a:t>Hắt hơi khi mũi bị kích thích</a:t>
            </a:r>
            <a:r>
              <a:rPr lang="en-US" altLang="vi-VN" sz="2800" b="1">
                <a:solidFill>
                  <a:srgbClr val="CC3300"/>
                </a:solidFill>
                <a:latin typeface="Times New Roman" pitchFamily="18" charset="0"/>
              </a:rPr>
              <a:t> </a:t>
            </a:r>
          </a:p>
        </p:txBody>
      </p:sp>
      <p:sp>
        <p:nvSpPr>
          <p:cNvPr id="98316" name="Text Box 12"/>
          <p:cNvSpPr txBox="1">
            <a:spLocks noChangeArrowheads="1"/>
          </p:cNvSpPr>
          <p:nvPr/>
        </p:nvSpPr>
        <p:spPr bwMode="auto">
          <a:xfrm>
            <a:off x="1524000" y="3916363"/>
            <a:ext cx="4419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a:solidFill>
                  <a:srgbClr val="800000"/>
                </a:solidFill>
                <a:latin typeface="Times New Roman" pitchFamily="18" charset="0"/>
              </a:rPr>
              <a:t>Tập thể dục buổi sáng</a:t>
            </a:r>
          </a:p>
        </p:txBody>
      </p:sp>
      <p:sp>
        <p:nvSpPr>
          <p:cNvPr id="98317" name="Text Box 13"/>
          <p:cNvSpPr txBox="1">
            <a:spLocks noChangeArrowheads="1"/>
          </p:cNvSpPr>
          <p:nvPr/>
        </p:nvSpPr>
        <p:spPr bwMode="auto">
          <a:xfrm>
            <a:off x="1536700" y="4525963"/>
            <a:ext cx="63881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a:solidFill>
                  <a:srgbClr val="800000"/>
                </a:solidFill>
                <a:latin typeface="Times New Roman" pitchFamily="18" charset="0"/>
              </a:rPr>
              <a:t>Chớp mắt khi có vật chạm vào mắt </a:t>
            </a:r>
          </a:p>
        </p:txBody>
      </p:sp>
      <p:sp>
        <p:nvSpPr>
          <p:cNvPr id="98318" name="Text Box 14"/>
          <p:cNvSpPr txBox="1">
            <a:spLocks noChangeArrowheads="1"/>
          </p:cNvSpPr>
          <p:nvPr/>
        </p:nvSpPr>
        <p:spPr bwMode="auto">
          <a:xfrm>
            <a:off x="1524000" y="5168900"/>
            <a:ext cx="80645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a:solidFill>
                  <a:srgbClr val="800000"/>
                </a:solidFill>
                <a:latin typeface="Times New Roman" pitchFamily="18" charset="0"/>
              </a:rPr>
              <a:t>Giật mình khi nghe có tiếng động mạnh</a:t>
            </a:r>
            <a:r>
              <a:rPr lang="en-US" altLang="vi-VN" sz="3200" b="1">
                <a:solidFill>
                  <a:srgbClr val="800000"/>
                </a:solidFill>
              </a:rPr>
              <a:t> </a:t>
            </a:r>
          </a:p>
        </p:txBody>
      </p:sp>
      <p:sp>
        <p:nvSpPr>
          <p:cNvPr id="98319" name="Text Box 15"/>
          <p:cNvSpPr txBox="1">
            <a:spLocks noChangeArrowheads="1"/>
          </p:cNvSpPr>
          <p:nvPr/>
        </p:nvSpPr>
        <p:spPr bwMode="auto">
          <a:xfrm>
            <a:off x="1514475" y="5826125"/>
            <a:ext cx="586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a:solidFill>
                  <a:srgbClr val="800000"/>
                </a:solidFill>
                <a:latin typeface="Times New Roman" pitchFamily="18" charset="0"/>
              </a:rPr>
              <a:t>Đứng lên khi cô giáo gọi đọc bài </a:t>
            </a:r>
          </a:p>
        </p:txBody>
      </p:sp>
      <p:sp>
        <p:nvSpPr>
          <p:cNvPr id="98320" name="AutoShape 16"/>
          <p:cNvSpPr>
            <a:spLocks noChangeArrowheads="1"/>
          </p:cNvSpPr>
          <p:nvPr/>
        </p:nvSpPr>
        <p:spPr bwMode="blackWhite">
          <a:xfrm>
            <a:off x="762000" y="3276600"/>
            <a:ext cx="533400" cy="471488"/>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endParaRPr lang="vi-VN" altLang="vi-VN" sz="2400" b="1">
              <a:solidFill>
                <a:srgbClr val="990033"/>
              </a:solidFill>
              <a:latin typeface="Times New Roman" pitchFamily="18" charset="0"/>
            </a:endParaRPr>
          </a:p>
        </p:txBody>
      </p:sp>
      <p:sp>
        <p:nvSpPr>
          <p:cNvPr id="98321" name="AutoShape 17"/>
          <p:cNvSpPr>
            <a:spLocks noChangeArrowheads="1"/>
          </p:cNvSpPr>
          <p:nvPr/>
        </p:nvSpPr>
        <p:spPr bwMode="blackWhite">
          <a:xfrm>
            <a:off x="762000" y="3962400"/>
            <a:ext cx="533400" cy="471488"/>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endParaRPr lang="vi-VN" altLang="vi-VN" sz="2400" b="1">
              <a:solidFill>
                <a:srgbClr val="990033"/>
              </a:solidFill>
              <a:latin typeface="Times New Roman" pitchFamily="18" charset="0"/>
            </a:endParaRPr>
          </a:p>
        </p:txBody>
      </p:sp>
      <p:sp>
        <p:nvSpPr>
          <p:cNvPr id="98322" name="AutoShape 18"/>
          <p:cNvSpPr>
            <a:spLocks noChangeArrowheads="1"/>
          </p:cNvSpPr>
          <p:nvPr/>
        </p:nvSpPr>
        <p:spPr bwMode="blackWhite">
          <a:xfrm>
            <a:off x="762000" y="4572000"/>
            <a:ext cx="533400" cy="471488"/>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endParaRPr lang="vi-VN" altLang="vi-VN" sz="2400" b="1">
              <a:solidFill>
                <a:srgbClr val="990033"/>
              </a:solidFill>
              <a:latin typeface="Times New Roman" pitchFamily="18" charset="0"/>
            </a:endParaRPr>
          </a:p>
        </p:txBody>
      </p:sp>
      <p:sp>
        <p:nvSpPr>
          <p:cNvPr id="98323" name="AutoShape 19"/>
          <p:cNvSpPr>
            <a:spLocks noChangeArrowheads="1"/>
          </p:cNvSpPr>
          <p:nvPr/>
        </p:nvSpPr>
        <p:spPr bwMode="blackWhite">
          <a:xfrm>
            <a:off x="762000" y="5181600"/>
            <a:ext cx="533400" cy="471488"/>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endParaRPr lang="vi-VN" altLang="vi-VN" sz="2400" b="1">
              <a:solidFill>
                <a:srgbClr val="990033"/>
              </a:solidFill>
              <a:latin typeface="Times New Roman" pitchFamily="18" charset="0"/>
            </a:endParaRPr>
          </a:p>
        </p:txBody>
      </p:sp>
      <p:sp>
        <p:nvSpPr>
          <p:cNvPr id="98324" name="AutoShape 20"/>
          <p:cNvSpPr>
            <a:spLocks noChangeArrowheads="1"/>
          </p:cNvSpPr>
          <p:nvPr/>
        </p:nvSpPr>
        <p:spPr bwMode="blackWhite">
          <a:xfrm>
            <a:off x="762000" y="5867400"/>
            <a:ext cx="533400" cy="471488"/>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endParaRPr lang="vi-VN" altLang="vi-VN" sz="2400" b="1">
              <a:solidFill>
                <a:srgbClr val="990033"/>
              </a:solidFill>
              <a:latin typeface="Times New Roman" pitchFamily="18" charset="0"/>
            </a:endParaRPr>
          </a:p>
        </p:txBody>
      </p:sp>
      <p:sp>
        <p:nvSpPr>
          <p:cNvPr id="98325" name="Text Box 21"/>
          <p:cNvSpPr txBox="1">
            <a:spLocks noChangeArrowheads="1"/>
          </p:cNvSpPr>
          <p:nvPr/>
        </p:nvSpPr>
        <p:spPr bwMode="auto">
          <a:xfrm>
            <a:off x="833438" y="32004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a:latin typeface="Times New Roman" pitchFamily="18" charset="0"/>
              </a:rPr>
              <a:t>S</a:t>
            </a:r>
          </a:p>
        </p:txBody>
      </p:sp>
      <p:sp>
        <p:nvSpPr>
          <p:cNvPr id="98326" name="Text Box 22"/>
          <p:cNvSpPr txBox="1">
            <a:spLocks noChangeArrowheads="1"/>
          </p:cNvSpPr>
          <p:nvPr/>
        </p:nvSpPr>
        <p:spPr bwMode="auto">
          <a:xfrm>
            <a:off x="804863" y="38862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a:latin typeface="Times New Roman" pitchFamily="18" charset="0"/>
              </a:rPr>
              <a:t>Đ</a:t>
            </a:r>
          </a:p>
        </p:txBody>
      </p:sp>
      <p:sp>
        <p:nvSpPr>
          <p:cNvPr id="98327" name="Text Box 23"/>
          <p:cNvSpPr txBox="1">
            <a:spLocks noChangeArrowheads="1"/>
          </p:cNvSpPr>
          <p:nvPr/>
        </p:nvSpPr>
        <p:spPr bwMode="auto">
          <a:xfrm>
            <a:off x="838200" y="4529138"/>
            <a:ext cx="457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a:latin typeface="Times New Roman" pitchFamily="18" charset="0"/>
              </a:rPr>
              <a:t>S</a:t>
            </a:r>
          </a:p>
        </p:txBody>
      </p:sp>
      <p:sp>
        <p:nvSpPr>
          <p:cNvPr id="98328" name="Text Box 24"/>
          <p:cNvSpPr txBox="1">
            <a:spLocks noChangeArrowheads="1"/>
          </p:cNvSpPr>
          <p:nvPr/>
        </p:nvSpPr>
        <p:spPr bwMode="auto">
          <a:xfrm>
            <a:off x="838200" y="51054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a:latin typeface="Times New Roman" pitchFamily="18" charset="0"/>
              </a:rPr>
              <a:t>S</a:t>
            </a:r>
          </a:p>
        </p:txBody>
      </p:sp>
      <p:sp>
        <p:nvSpPr>
          <p:cNvPr id="98329" name="Text Box 25"/>
          <p:cNvSpPr txBox="1">
            <a:spLocks noChangeArrowheads="1"/>
          </p:cNvSpPr>
          <p:nvPr/>
        </p:nvSpPr>
        <p:spPr bwMode="auto">
          <a:xfrm>
            <a:off x="838200" y="57912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a:latin typeface="Times New Roman" pitchFamily="18" charset="0"/>
              </a:rPr>
              <a:t>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98314"/>
                                        </p:tgtEl>
                                        <p:attrNameLst>
                                          <p:attrName>style.visibility</p:attrName>
                                        </p:attrNameLst>
                                      </p:cBhvr>
                                      <p:to>
                                        <p:strVal val="visible"/>
                                      </p:to>
                                    </p:set>
                                    <p:anim calcmode="lin" valueType="num">
                                      <p:cBhvr>
                                        <p:cTn id="7" dur="1000" fill="hold"/>
                                        <p:tgtEl>
                                          <p:spTgt spid="98314"/>
                                        </p:tgtEl>
                                        <p:attrNameLst>
                                          <p:attrName>ppt_x</p:attrName>
                                        </p:attrNameLst>
                                      </p:cBhvr>
                                      <p:tavLst>
                                        <p:tav tm="0">
                                          <p:val>
                                            <p:strVal val="#ppt_x-.2"/>
                                          </p:val>
                                        </p:tav>
                                        <p:tav tm="100000">
                                          <p:val>
                                            <p:strVal val="#ppt_x"/>
                                          </p:val>
                                        </p:tav>
                                      </p:tavLst>
                                    </p:anim>
                                    <p:anim calcmode="lin" valueType="num">
                                      <p:cBhvr>
                                        <p:cTn id="8" dur="1000" fill="hold"/>
                                        <p:tgtEl>
                                          <p:spTgt spid="983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983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98315"/>
                                        </p:tgtEl>
                                        <p:attrNameLst>
                                          <p:attrName>style.visibility</p:attrName>
                                        </p:attrNameLst>
                                      </p:cBhvr>
                                      <p:to>
                                        <p:strVal val="visible"/>
                                      </p:to>
                                    </p:set>
                                    <p:animEffect transition="in" filter="box(in)">
                                      <p:cBhvr>
                                        <p:cTn id="14" dur="500"/>
                                        <p:tgtEl>
                                          <p:spTgt spid="983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8320"/>
                                        </p:tgtEl>
                                        <p:attrNameLst>
                                          <p:attrName>style.visibility</p:attrName>
                                        </p:attrNameLst>
                                      </p:cBhvr>
                                      <p:to>
                                        <p:strVal val="visible"/>
                                      </p:to>
                                    </p:set>
                                    <p:animEffect transition="in" filter="fade">
                                      <p:cBhvr>
                                        <p:cTn id="17" dur="2000"/>
                                        <p:tgtEl>
                                          <p:spTgt spid="98320"/>
                                        </p:tgtEl>
                                      </p:cBhvr>
                                    </p:animEffect>
                                  </p:childTnLst>
                                </p:cTn>
                              </p:par>
                            </p:childTnLst>
                          </p:cTn>
                        </p:par>
                        <p:par>
                          <p:cTn id="18" fill="hold" nodeType="afterGroup">
                            <p:stCondLst>
                              <p:cond delay="2000"/>
                            </p:stCondLst>
                            <p:childTnLst>
                              <p:par>
                                <p:cTn id="19" presetID="4" presetClass="entr" presetSubtype="16" fill="hold" grpId="0" nodeType="afterEffect">
                                  <p:stCondLst>
                                    <p:cond delay="0"/>
                                  </p:stCondLst>
                                  <p:childTnLst>
                                    <p:set>
                                      <p:cBhvr>
                                        <p:cTn id="20" dur="1" fill="hold">
                                          <p:stCondLst>
                                            <p:cond delay="0"/>
                                          </p:stCondLst>
                                        </p:cTn>
                                        <p:tgtEl>
                                          <p:spTgt spid="98316"/>
                                        </p:tgtEl>
                                        <p:attrNameLst>
                                          <p:attrName>style.visibility</p:attrName>
                                        </p:attrNameLst>
                                      </p:cBhvr>
                                      <p:to>
                                        <p:strVal val="visible"/>
                                      </p:to>
                                    </p:set>
                                    <p:animEffect transition="in" filter="box(in)">
                                      <p:cBhvr>
                                        <p:cTn id="21" dur="500"/>
                                        <p:tgtEl>
                                          <p:spTgt spid="983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8321"/>
                                        </p:tgtEl>
                                        <p:attrNameLst>
                                          <p:attrName>style.visibility</p:attrName>
                                        </p:attrNameLst>
                                      </p:cBhvr>
                                      <p:to>
                                        <p:strVal val="visible"/>
                                      </p:to>
                                    </p:set>
                                    <p:animEffect transition="in" filter="fade">
                                      <p:cBhvr>
                                        <p:cTn id="24" dur="2000"/>
                                        <p:tgtEl>
                                          <p:spTgt spid="98321"/>
                                        </p:tgtEl>
                                      </p:cBhvr>
                                    </p:animEffect>
                                  </p:childTnLst>
                                </p:cTn>
                              </p:par>
                            </p:childTnLst>
                          </p:cTn>
                        </p:par>
                        <p:par>
                          <p:cTn id="25" fill="hold" nodeType="afterGroup">
                            <p:stCondLst>
                              <p:cond delay="4000"/>
                            </p:stCondLst>
                            <p:childTnLst>
                              <p:par>
                                <p:cTn id="26" presetID="4" presetClass="entr" presetSubtype="16" fill="hold" grpId="0" nodeType="afterEffect">
                                  <p:stCondLst>
                                    <p:cond delay="0"/>
                                  </p:stCondLst>
                                  <p:childTnLst>
                                    <p:set>
                                      <p:cBhvr>
                                        <p:cTn id="27" dur="1" fill="hold">
                                          <p:stCondLst>
                                            <p:cond delay="0"/>
                                          </p:stCondLst>
                                        </p:cTn>
                                        <p:tgtEl>
                                          <p:spTgt spid="98317"/>
                                        </p:tgtEl>
                                        <p:attrNameLst>
                                          <p:attrName>style.visibility</p:attrName>
                                        </p:attrNameLst>
                                      </p:cBhvr>
                                      <p:to>
                                        <p:strVal val="visible"/>
                                      </p:to>
                                    </p:set>
                                    <p:animEffect transition="in" filter="box(in)">
                                      <p:cBhvr>
                                        <p:cTn id="28" dur="500"/>
                                        <p:tgtEl>
                                          <p:spTgt spid="983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8322"/>
                                        </p:tgtEl>
                                        <p:attrNameLst>
                                          <p:attrName>style.visibility</p:attrName>
                                        </p:attrNameLst>
                                      </p:cBhvr>
                                      <p:to>
                                        <p:strVal val="visible"/>
                                      </p:to>
                                    </p:set>
                                    <p:animEffect transition="in" filter="fade">
                                      <p:cBhvr>
                                        <p:cTn id="31" dur="2000"/>
                                        <p:tgtEl>
                                          <p:spTgt spid="98322"/>
                                        </p:tgtEl>
                                      </p:cBhvr>
                                    </p:animEffect>
                                  </p:childTnLst>
                                </p:cTn>
                              </p:par>
                            </p:childTnLst>
                          </p:cTn>
                        </p:par>
                        <p:par>
                          <p:cTn id="32" fill="hold" nodeType="afterGroup">
                            <p:stCondLst>
                              <p:cond delay="6000"/>
                            </p:stCondLst>
                            <p:childTnLst>
                              <p:par>
                                <p:cTn id="33" presetID="4" presetClass="entr" presetSubtype="16" fill="hold" grpId="0" nodeType="afterEffect">
                                  <p:stCondLst>
                                    <p:cond delay="0"/>
                                  </p:stCondLst>
                                  <p:childTnLst>
                                    <p:set>
                                      <p:cBhvr>
                                        <p:cTn id="34" dur="1" fill="hold">
                                          <p:stCondLst>
                                            <p:cond delay="0"/>
                                          </p:stCondLst>
                                        </p:cTn>
                                        <p:tgtEl>
                                          <p:spTgt spid="98318"/>
                                        </p:tgtEl>
                                        <p:attrNameLst>
                                          <p:attrName>style.visibility</p:attrName>
                                        </p:attrNameLst>
                                      </p:cBhvr>
                                      <p:to>
                                        <p:strVal val="visible"/>
                                      </p:to>
                                    </p:set>
                                    <p:animEffect transition="in" filter="box(in)">
                                      <p:cBhvr>
                                        <p:cTn id="35" dur="500"/>
                                        <p:tgtEl>
                                          <p:spTgt spid="983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8323"/>
                                        </p:tgtEl>
                                        <p:attrNameLst>
                                          <p:attrName>style.visibility</p:attrName>
                                        </p:attrNameLst>
                                      </p:cBhvr>
                                      <p:to>
                                        <p:strVal val="visible"/>
                                      </p:to>
                                    </p:set>
                                    <p:animEffect transition="in" filter="fade">
                                      <p:cBhvr>
                                        <p:cTn id="38" dur="2000"/>
                                        <p:tgtEl>
                                          <p:spTgt spid="98323"/>
                                        </p:tgtEl>
                                      </p:cBhvr>
                                    </p:animEffect>
                                  </p:childTnLst>
                                </p:cTn>
                              </p:par>
                            </p:childTnLst>
                          </p:cTn>
                        </p:par>
                        <p:par>
                          <p:cTn id="39" fill="hold" nodeType="afterGroup">
                            <p:stCondLst>
                              <p:cond delay="8000"/>
                            </p:stCondLst>
                            <p:childTnLst>
                              <p:par>
                                <p:cTn id="40" presetID="4" presetClass="entr" presetSubtype="16" fill="hold" grpId="0" nodeType="afterEffect">
                                  <p:stCondLst>
                                    <p:cond delay="0"/>
                                  </p:stCondLst>
                                  <p:childTnLst>
                                    <p:set>
                                      <p:cBhvr>
                                        <p:cTn id="41" dur="1" fill="hold">
                                          <p:stCondLst>
                                            <p:cond delay="0"/>
                                          </p:stCondLst>
                                        </p:cTn>
                                        <p:tgtEl>
                                          <p:spTgt spid="98319"/>
                                        </p:tgtEl>
                                        <p:attrNameLst>
                                          <p:attrName>style.visibility</p:attrName>
                                        </p:attrNameLst>
                                      </p:cBhvr>
                                      <p:to>
                                        <p:strVal val="visible"/>
                                      </p:to>
                                    </p:set>
                                    <p:animEffect transition="in" filter="box(in)">
                                      <p:cBhvr>
                                        <p:cTn id="42" dur="500"/>
                                        <p:tgtEl>
                                          <p:spTgt spid="983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8324"/>
                                        </p:tgtEl>
                                        <p:attrNameLst>
                                          <p:attrName>style.visibility</p:attrName>
                                        </p:attrNameLst>
                                      </p:cBhvr>
                                      <p:to>
                                        <p:strVal val="visible"/>
                                      </p:to>
                                    </p:set>
                                    <p:animEffect transition="in" filter="fade">
                                      <p:cBhvr>
                                        <p:cTn id="45" dur="2000"/>
                                        <p:tgtEl>
                                          <p:spTgt spid="983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98320"/>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8325"/>
                                        </p:tgtEl>
                                        <p:attrNameLst>
                                          <p:attrName>style.visibility</p:attrName>
                                        </p:attrNameLst>
                                      </p:cBhvr>
                                      <p:to>
                                        <p:strVal val="visible"/>
                                      </p:to>
                                    </p:set>
                                    <p:animEffect transition="in" filter="fade">
                                      <p:cBhvr>
                                        <p:cTn id="51" dur="2000"/>
                                        <p:tgtEl>
                                          <p:spTgt spid="98325"/>
                                        </p:tgtEl>
                                      </p:cBhvr>
                                    </p:animEffect>
                                  </p:childTnLst>
                                </p:cTn>
                              </p:par>
                            </p:childTnLst>
                          </p:cTn>
                        </p:par>
                      </p:childTnLst>
                    </p:cTn>
                  </p:par>
                </p:childTnLst>
              </p:cTn>
              <p:nextCondLst>
                <p:cond evt="onClick" delay="0">
                  <p:tgtEl>
                    <p:spTgt spid="98320"/>
                  </p:tgtEl>
                </p:cond>
              </p:nextCondLst>
            </p:seq>
            <p:seq concurrent="1" nextAc="seek">
              <p:cTn id="52" restart="whenNotActive" fill="hold" evtFilter="cancelBubble" nodeType="interactiveSeq">
                <p:stCondLst>
                  <p:cond evt="onClick" delay="0">
                    <p:tgtEl>
                      <p:spTgt spid="98321"/>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8326"/>
                                        </p:tgtEl>
                                        <p:attrNameLst>
                                          <p:attrName>style.visibility</p:attrName>
                                        </p:attrNameLst>
                                      </p:cBhvr>
                                      <p:to>
                                        <p:strVal val="visible"/>
                                      </p:to>
                                    </p:set>
                                    <p:animEffect transition="in" filter="fade">
                                      <p:cBhvr>
                                        <p:cTn id="57" dur="2000"/>
                                        <p:tgtEl>
                                          <p:spTgt spid="98326"/>
                                        </p:tgtEl>
                                      </p:cBhvr>
                                    </p:animEffect>
                                  </p:childTnLst>
                                </p:cTn>
                              </p:par>
                            </p:childTnLst>
                          </p:cTn>
                        </p:par>
                      </p:childTnLst>
                    </p:cTn>
                  </p:par>
                </p:childTnLst>
              </p:cTn>
              <p:nextCondLst>
                <p:cond evt="onClick" delay="0">
                  <p:tgtEl>
                    <p:spTgt spid="98321"/>
                  </p:tgtEl>
                </p:cond>
              </p:nextCondLst>
            </p:seq>
            <p:seq concurrent="1" nextAc="seek">
              <p:cTn id="58" restart="whenNotActive" fill="hold" evtFilter="cancelBubble" nodeType="interactiveSeq">
                <p:stCondLst>
                  <p:cond evt="onClick" delay="0">
                    <p:tgtEl>
                      <p:spTgt spid="98322"/>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8327"/>
                                        </p:tgtEl>
                                        <p:attrNameLst>
                                          <p:attrName>style.visibility</p:attrName>
                                        </p:attrNameLst>
                                      </p:cBhvr>
                                      <p:to>
                                        <p:strVal val="visible"/>
                                      </p:to>
                                    </p:set>
                                    <p:animEffect transition="in" filter="fade">
                                      <p:cBhvr>
                                        <p:cTn id="63" dur="2000"/>
                                        <p:tgtEl>
                                          <p:spTgt spid="98327"/>
                                        </p:tgtEl>
                                      </p:cBhvr>
                                    </p:animEffect>
                                  </p:childTnLst>
                                </p:cTn>
                              </p:par>
                            </p:childTnLst>
                          </p:cTn>
                        </p:par>
                      </p:childTnLst>
                    </p:cTn>
                  </p:par>
                </p:childTnLst>
              </p:cTn>
              <p:nextCondLst>
                <p:cond evt="onClick" delay="0">
                  <p:tgtEl>
                    <p:spTgt spid="98322"/>
                  </p:tgtEl>
                </p:cond>
              </p:nextCondLst>
            </p:seq>
            <p:seq concurrent="1" nextAc="seek">
              <p:cTn id="64" restart="whenNotActive" fill="hold" evtFilter="cancelBubble" nodeType="interactiveSeq">
                <p:stCondLst>
                  <p:cond evt="onClick" delay="0">
                    <p:tgtEl>
                      <p:spTgt spid="98323"/>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98328"/>
                                        </p:tgtEl>
                                        <p:attrNameLst>
                                          <p:attrName>style.visibility</p:attrName>
                                        </p:attrNameLst>
                                      </p:cBhvr>
                                      <p:to>
                                        <p:strVal val="visible"/>
                                      </p:to>
                                    </p:set>
                                    <p:animEffect transition="in" filter="fade">
                                      <p:cBhvr>
                                        <p:cTn id="69" dur="2000"/>
                                        <p:tgtEl>
                                          <p:spTgt spid="98328"/>
                                        </p:tgtEl>
                                      </p:cBhvr>
                                    </p:animEffect>
                                  </p:childTnLst>
                                </p:cTn>
                              </p:par>
                            </p:childTnLst>
                          </p:cTn>
                        </p:par>
                      </p:childTnLst>
                    </p:cTn>
                  </p:par>
                </p:childTnLst>
              </p:cTn>
              <p:nextCondLst>
                <p:cond evt="onClick" delay="0">
                  <p:tgtEl>
                    <p:spTgt spid="98323"/>
                  </p:tgtEl>
                </p:cond>
              </p:nextCondLst>
            </p:seq>
            <p:seq concurrent="1" nextAc="seek">
              <p:cTn id="70" restart="whenNotActive" fill="hold" evtFilter="cancelBubble" nodeType="interactiveSeq">
                <p:stCondLst>
                  <p:cond evt="onClick" delay="0">
                    <p:tgtEl>
                      <p:spTgt spid="98324"/>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98329"/>
                                        </p:tgtEl>
                                        <p:attrNameLst>
                                          <p:attrName>style.visibility</p:attrName>
                                        </p:attrNameLst>
                                      </p:cBhvr>
                                      <p:to>
                                        <p:strVal val="visible"/>
                                      </p:to>
                                    </p:set>
                                    <p:animEffect transition="in" filter="fade">
                                      <p:cBhvr>
                                        <p:cTn id="75" dur="2000"/>
                                        <p:tgtEl>
                                          <p:spTgt spid="98329"/>
                                        </p:tgtEl>
                                      </p:cBhvr>
                                    </p:animEffect>
                                  </p:childTnLst>
                                </p:cTn>
                              </p:par>
                            </p:childTnLst>
                          </p:cTn>
                        </p:par>
                      </p:childTnLst>
                    </p:cTn>
                  </p:par>
                </p:childTnLst>
              </p:cTn>
              <p:nextCondLst>
                <p:cond evt="onClick" delay="0">
                  <p:tgtEl>
                    <p:spTgt spid="98324"/>
                  </p:tgtEl>
                </p:cond>
              </p:nextCondLst>
            </p:seq>
          </p:childTnLst>
        </p:cTn>
      </p:par>
    </p:tnLst>
    <p:bldLst>
      <p:bldP spid="98314" grpId="0"/>
      <p:bldP spid="98315" grpId="0"/>
      <p:bldP spid="98316" grpId="0"/>
      <p:bldP spid="98317" grpId="0"/>
      <p:bldP spid="98318" grpId="0"/>
      <p:bldP spid="98319" grpId="0"/>
      <p:bldP spid="98320" grpId="0" animBg="1"/>
      <p:bldP spid="98321" grpId="0" animBg="1"/>
      <p:bldP spid="98322" grpId="0" animBg="1"/>
      <p:bldP spid="98323" grpId="0" animBg="1"/>
      <p:bldP spid="98324" grpId="0" animBg="1"/>
      <p:bldP spid="98325" grpId="0"/>
      <p:bldP spid="98326" grpId="0"/>
      <p:bldP spid="98327" grpId="0"/>
      <p:bldP spid="98328" grpId="0"/>
      <p:bldP spid="9832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 name="Footer Placeholder 3"/>
          <p:cNvSpPr>
            <a:spLocks noGrp="1"/>
          </p:cNvSpPr>
          <p:nvPr>
            <p:ph type="ftr" sz="quarter" idx="10"/>
          </p:nvPr>
        </p:nvSpPr>
        <p:spPr/>
        <p:txBody>
          <a:bodyPr/>
          <a:lstStyle/>
          <a:p>
            <a:r>
              <a:rPr lang="en-US" altLang="vi-VN"/>
              <a:t>www.themegallery.com</a:t>
            </a:r>
          </a:p>
        </p:txBody>
      </p:sp>
      <p:grpSp>
        <p:nvGrpSpPr>
          <p:cNvPr id="99404" name="Group 76"/>
          <p:cNvGrpSpPr>
            <a:grpSpLocks/>
          </p:cNvGrpSpPr>
          <p:nvPr/>
        </p:nvGrpSpPr>
        <p:grpSpPr bwMode="auto">
          <a:xfrm>
            <a:off x="228600" y="1447800"/>
            <a:ext cx="4343400" cy="1600200"/>
            <a:chOff x="144" y="912"/>
            <a:chExt cx="2736" cy="1008"/>
          </a:xfrm>
        </p:grpSpPr>
        <p:pic>
          <p:nvPicPr>
            <p:cNvPr id="9933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912"/>
              <a:ext cx="2736" cy="1008"/>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99347" name="Group 19"/>
            <p:cNvGrpSpPr>
              <a:grpSpLocks/>
            </p:cNvGrpSpPr>
            <p:nvPr/>
          </p:nvGrpSpPr>
          <p:grpSpPr bwMode="auto">
            <a:xfrm>
              <a:off x="144" y="912"/>
              <a:ext cx="336" cy="292"/>
              <a:chOff x="672" y="555"/>
              <a:chExt cx="336" cy="292"/>
            </a:xfrm>
          </p:grpSpPr>
          <p:grpSp>
            <p:nvGrpSpPr>
              <p:cNvPr id="99348" name="Group 20"/>
              <p:cNvGrpSpPr>
                <a:grpSpLocks/>
              </p:cNvGrpSpPr>
              <p:nvPr/>
            </p:nvGrpSpPr>
            <p:grpSpPr bwMode="auto">
              <a:xfrm>
                <a:off x="672" y="576"/>
                <a:ext cx="336" cy="271"/>
                <a:chOff x="1289" y="582"/>
                <a:chExt cx="668" cy="668"/>
              </a:xfrm>
            </p:grpSpPr>
            <p:sp>
              <p:nvSpPr>
                <p:cNvPr id="99349" name="Oval 21"/>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99350" name="Oval 2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51" name="Oval 2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52" name="Oval 2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53" name="Oval 2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grpSp>
          <p:sp>
            <p:nvSpPr>
              <p:cNvPr id="99354" name="Text Box 26"/>
              <p:cNvSpPr txBox="1">
                <a:spLocks noChangeArrowheads="1"/>
              </p:cNvSpPr>
              <p:nvPr/>
            </p:nvSpPr>
            <p:spPr bwMode="gray">
              <a:xfrm>
                <a:off x="732" y="555"/>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vi-VN" sz="2400" b="1">
                    <a:solidFill>
                      <a:srgbClr val="CC0000"/>
                    </a:solidFill>
                    <a:latin typeface="Times New Roman" pitchFamily="18" charset="0"/>
                  </a:rPr>
                  <a:t>1</a:t>
                </a:r>
              </a:p>
            </p:txBody>
          </p:sp>
        </p:grpSp>
      </p:grpSp>
      <p:grpSp>
        <p:nvGrpSpPr>
          <p:cNvPr id="99405" name="Group 77"/>
          <p:cNvGrpSpPr>
            <a:grpSpLocks/>
          </p:cNvGrpSpPr>
          <p:nvPr/>
        </p:nvGrpSpPr>
        <p:grpSpPr bwMode="auto">
          <a:xfrm>
            <a:off x="4767263" y="1447800"/>
            <a:ext cx="4191000" cy="1600200"/>
            <a:chOff x="3003" y="912"/>
            <a:chExt cx="2640" cy="1008"/>
          </a:xfrm>
        </p:grpSpPr>
        <p:pic>
          <p:nvPicPr>
            <p:cNvPr id="99340" name="Picture 12"/>
            <p:cNvPicPr>
              <a:picLocks noChangeAspect="1" noChangeArrowheads="1"/>
            </p:cNvPicPr>
            <p:nvPr/>
          </p:nvPicPr>
          <p:blipFill>
            <a:blip r:embed="rId3">
              <a:extLst>
                <a:ext uri="{28A0092B-C50C-407E-A947-70E740481C1C}">
                  <a14:useLocalDpi xmlns:a14="http://schemas.microsoft.com/office/drawing/2010/main" val="0"/>
                </a:ext>
              </a:extLst>
            </a:blip>
            <a:srcRect r="2080"/>
            <a:stretch>
              <a:fillRect/>
            </a:stretch>
          </p:blipFill>
          <p:spPr bwMode="auto">
            <a:xfrm>
              <a:off x="3003" y="912"/>
              <a:ext cx="2640" cy="1008"/>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99355" name="Group 27"/>
            <p:cNvGrpSpPr>
              <a:grpSpLocks/>
            </p:cNvGrpSpPr>
            <p:nvPr/>
          </p:nvGrpSpPr>
          <p:grpSpPr bwMode="auto">
            <a:xfrm>
              <a:off x="5280" y="912"/>
              <a:ext cx="336" cy="292"/>
              <a:chOff x="672" y="555"/>
              <a:chExt cx="336" cy="292"/>
            </a:xfrm>
          </p:grpSpPr>
          <p:grpSp>
            <p:nvGrpSpPr>
              <p:cNvPr id="99356" name="Group 28"/>
              <p:cNvGrpSpPr>
                <a:grpSpLocks/>
              </p:cNvGrpSpPr>
              <p:nvPr/>
            </p:nvGrpSpPr>
            <p:grpSpPr bwMode="auto">
              <a:xfrm>
                <a:off x="672" y="576"/>
                <a:ext cx="336" cy="271"/>
                <a:chOff x="1289" y="582"/>
                <a:chExt cx="668" cy="668"/>
              </a:xfrm>
            </p:grpSpPr>
            <p:sp>
              <p:nvSpPr>
                <p:cNvPr id="99357" name="Oval 29"/>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99358" name="Oval 30"/>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59" name="Oval 31"/>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60" name="Oval 32"/>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61" name="Oval 33"/>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grpSp>
          <p:sp>
            <p:nvSpPr>
              <p:cNvPr id="99362" name="Text Box 34"/>
              <p:cNvSpPr txBox="1">
                <a:spLocks noChangeArrowheads="1"/>
              </p:cNvSpPr>
              <p:nvPr/>
            </p:nvSpPr>
            <p:spPr bwMode="gray">
              <a:xfrm>
                <a:off x="732" y="555"/>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vi-VN" sz="2400" b="1">
                    <a:solidFill>
                      <a:srgbClr val="CC0000"/>
                    </a:solidFill>
                    <a:latin typeface="Times New Roman" pitchFamily="18" charset="0"/>
                  </a:rPr>
                  <a:t>2</a:t>
                </a:r>
              </a:p>
            </p:txBody>
          </p:sp>
        </p:grpSp>
      </p:grpSp>
      <p:grpSp>
        <p:nvGrpSpPr>
          <p:cNvPr id="99407" name="Group 79"/>
          <p:cNvGrpSpPr>
            <a:grpSpLocks/>
          </p:cNvGrpSpPr>
          <p:nvPr/>
        </p:nvGrpSpPr>
        <p:grpSpPr bwMode="auto">
          <a:xfrm>
            <a:off x="4776788" y="3095625"/>
            <a:ext cx="4191000" cy="1752600"/>
            <a:chOff x="3009" y="1950"/>
            <a:chExt cx="2640" cy="1104"/>
          </a:xfrm>
        </p:grpSpPr>
        <p:pic>
          <p:nvPicPr>
            <p:cNvPr id="99343" name="Picture 15"/>
            <p:cNvPicPr>
              <a:picLocks noChangeAspect="1" noChangeArrowheads="1"/>
            </p:cNvPicPr>
            <p:nvPr/>
          </p:nvPicPr>
          <p:blipFill>
            <a:blip r:embed="rId4">
              <a:extLst>
                <a:ext uri="{28A0092B-C50C-407E-A947-70E740481C1C}">
                  <a14:useLocalDpi xmlns:a14="http://schemas.microsoft.com/office/drawing/2010/main" val="0"/>
                </a:ext>
              </a:extLst>
            </a:blip>
            <a:srcRect r="1086"/>
            <a:stretch>
              <a:fillRect/>
            </a:stretch>
          </p:blipFill>
          <p:spPr bwMode="auto">
            <a:xfrm>
              <a:off x="3009" y="1968"/>
              <a:ext cx="2640" cy="1086"/>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99363" name="Group 35"/>
            <p:cNvGrpSpPr>
              <a:grpSpLocks/>
            </p:cNvGrpSpPr>
            <p:nvPr/>
          </p:nvGrpSpPr>
          <p:grpSpPr bwMode="auto">
            <a:xfrm>
              <a:off x="3015" y="1950"/>
              <a:ext cx="336" cy="292"/>
              <a:chOff x="672" y="555"/>
              <a:chExt cx="336" cy="292"/>
            </a:xfrm>
          </p:grpSpPr>
          <p:grpSp>
            <p:nvGrpSpPr>
              <p:cNvPr id="99364" name="Group 36"/>
              <p:cNvGrpSpPr>
                <a:grpSpLocks/>
              </p:cNvGrpSpPr>
              <p:nvPr/>
            </p:nvGrpSpPr>
            <p:grpSpPr bwMode="auto">
              <a:xfrm>
                <a:off x="672" y="576"/>
                <a:ext cx="336" cy="271"/>
                <a:chOff x="1289" y="582"/>
                <a:chExt cx="668" cy="668"/>
              </a:xfrm>
            </p:grpSpPr>
            <p:sp>
              <p:nvSpPr>
                <p:cNvPr id="99365" name="Oval 37"/>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99366" name="Oval 38"/>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67" name="Oval 39"/>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68" name="Oval 40"/>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69" name="Oval 41"/>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grpSp>
          <p:sp>
            <p:nvSpPr>
              <p:cNvPr id="99370" name="Text Box 42"/>
              <p:cNvSpPr txBox="1">
                <a:spLocks noChangeArrowheads="1"/>
              </p:cNvSpPr>
              <p:nvPr/>
            </p:nvSpPr>
            <p:spPr bwMode="gray">
              <a:xfrm>
                <a:off x="732" y="555"/>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vi-VN" sz="2400" b="1">
                    <a:solidFill>
                      <a:srgbClr val="CC0000"/>
                    </a:solidFill>
                    <a:latin typeface="Times New Roman" pitchFamily="18" charset="0"/>
                  </a:rPr>
                  <a:t>4</a:t>
                </a:r>
              </a:p>
            </p:txBody>
          </p:sp>
        </p:grpSp>
      </p:grpSp>
      <p:grpSp>
        <p:nvGrpSpPr>
          <p:cNvPr id="99406" name="Group 78"/>
          <p:cNvGrpSpPr>
            <a:grpSpLocks/>
          </p:cNvGrpSpPr>
          <p:nvPr/>
        </p:nvGrpSpPr>
        <p:grpSpPr bwMode="auto">
          <a:xfrm>
            <a:off x="219075" y="3167063"/>
            <a:ext cx="4343400" cy="1751012"/>
            <a:chOff x="138" y="1995"/>
            <a:chExt cx="2736" cy="1103"/>
          </a:xfrm>
        </p:grpSpPr>
        <p:pic>
          <p:nvPicPr>
            <p:cNvPr id="99342" name="Picture 14"/>
            <p:cNvPicPr>
              <a:picLocks noChangeAspect="1" noChangeArrowheads="1"/>
            </p:cNvPicPr>
            <p:nvPr/>
          </p:nvPicPr>
          <p:blipFill>
            <a:blip r:embed="rId5">
              <a:extLst>
                <a:ext uri="{28A0092B-C50C-407E-A947-70E740481C1C}">
                  <a14:useLocalDpi xmlns:a14="http://schemas.microsoft.com/office/drawing/2010/main" val="0"/>
                </a:ext>
              </a:extLst>
            </a:blip>
            <a:srcRect l="1724"/>
            <a:stretch>
              <a:fillRect/>
            </a:stretch>
          </p:blipFill>
          <p:spPr bwMode="auto">
            <a:xfrm>
              <a:off x="138" y="1995"/>
              <a:ext cx="2736" cy="1103"/>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99371" name="Group 43"/>
            <p:cNvGrpSpPr>
              <a:grpSpLocks/>
            </p:cNvGrpSpPr>
            <p:nvPr/>
          </p:nvGrpSpPr>
          <p:grpSpPr bwMode="auto">
            <a:xfrm>
              <a:off x="144" y="2016"/>
              <a:ext cx="336" cy="292"/>
              <a:chOff x="672" y="555"/>
              <a:chExt cx="336" cy="292"/>
            </a:xfrm>
          </p:grpSpPr>
          <p:grpSp>
            <p:nvGrpSpPr>
              <p:cNvPr id="99372" name="Group 44"/>
              <p:cNvGrpSpPr>
                <a:grpSpLocks/>
              </p:cNvGrpSpPr>
              <p:nvPr/>
            </p:nvGrpSpPr>
            <p:grpSpPr bwMode="auto">
              <a:xfrm>
                <a:off x="672" y="576"/>
                <a:ext cx="336" cy="271"/>
                <a:chOff x="1289" y="582"/>
                <a:chExt cx="668" cy="668"/>
              </a:xfrm>
            </p:grpSpPr>
            <p:sp>
              <p:nvSpPr>
                <p:cNvPr id="99373" name="Oval 45"/>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99374" name="Oval 46"/>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75" name="Oval 47"/>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76" name="Oval 48"/>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77" name="Oval 49"/>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grpSp>
          <p:sp>
            <p:nvSpPr>
              <p:cNvPr id="99378" name="Text Box 50"/>
              <p:cNvSpPr txBox="1">
                <a:spLocks noChangeArrowheads="1"/>
              </p:cNvSpPr>
              <p:nvPr/>
            </p:nvSpPr>
            <p:spPr bwMode="gray">
              <a:xfrm>
                <a:off x="732" y="555"/>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vi-VN" sz="2400" b="1">
                    <a:solidFill>
                      <a:srgbClr val="CC0000"/>
                    </a:solidFill>
                    <a:latin typeface="Times New Roman" pitchFamily="18" charset="0"/>
                  </a:rPr>
                  <a:t>3</a:t>
                </a:r>
              </a:p>
            </p:txBody>
          </p:sp>
        </p:grpSp>
      </p:grpSp>
      <p:grpSp>
        <p:nvGrpSpPr>
          <p:cNvPr id="99408" name="Group 80"/>
          <p:cNvGrpSpPr>
            <a:grpSpLocks/>
          </p:cNvGrpSpPr>
          <p:nvPr/>
        </p:nvGrpSpPr>
        <p:grpSpPr bwMode="auto">
          <a:xfrm>
            <a:off x="152400" y="5000625"/>
            <a:ext cx="2743200" cy="1677988"/>
            <a:chOff x="96" y="3150"/>
            <a:chExt cx="1728" cy="1057"/>
          </a:xfrm>
        </p:grpSpPr>
        <p:pic>
          <p:nvPicPr>
            <p:cNvPr id="99344" name="Picture 16"/>
            <p:cNvPicPr>
              <a:picLocks noChangeAspect="1" noChangeArrowheads="1"/>
            </p:cNvPicPr>
            <p:nvPr/>
          </p:nvPicPr>
          <p:blipFill>
            <a:blip r:embed="rId6">
              <a:extLst>
                <a:ext uri="{28A0092B-C50C-407E-A947-70E740481C1C}">
                  <a14:useLocalDpi xmlns:a14="http://schemas.microsoft.com/office/drawing/2010/main" val="0"/>
                </a:ext>
              </a:extLst>
            </a:blip>
            <a:srcRect r="2702"/>
            <a:stretch>
              <a:fillRect/>
            </a:stretch>
          </p:blipFill>
          <p:spPr bwMode="auto">
            <a:xfrm>
              <a:off x="96" y="3168"/>
              <a:ext cx="1728" cy="1039"/>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99379" name="Group 51"/>
            <p:cNvGrpSpPr>
              <a:grpSpLocks/>
            </p:cNvGrpSpPr>
            <p:nvPr/>
          </p:nvGrpSpPr>
          <p:grpSpPr bwMode="auto">
            <a:xfrm>
              <a:off x="99" y="3150"/>
              <a:ext cx="336" cy="292"/>
              <a:chOff x="672" y="555"/>
              <a:chExt cx="336" cy="292"/>
            </a:xfrm>
          </p:grpSpPr>
          <p:grpSp>
            <p:nvGrpSpPr>
              <p:cNvPr id="99380" name="Group 52"/>
              <p:cNvGrpSpPr>
                <a:grpSpLocks/>
              </p:cNvGrpSpPr>
              <p:nvPr/>
            </p:nvGrpSpPr>
            <p:grpSpPr bwMode="auto">
              <a:xfrm>
                <a:off x="672" y="576"/>
                <a:ext cx="336" cy="271"/>
                <a:chOff x="1289" y="582"/>
                <a:chExt cx="668" cy="668"/>
              </a:xfrm>
            </p:grpSpPr>
            <p:sp>
              <p:nvSpPr>
                <p:cNvPr id="99381" name="Oval 53"/>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99382" name="Oval 54"/>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83" name="Oval 55"/>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84" name="Oval 56"/>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85" name="Oval 57"/>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grpSp>
          <p:sp>
            <p:nvSpPr>
              <p:cNvPr id="99386" name="Text Box 58"/>
              <p:cNvSpPr txBox="1">
                <a:spLocks noChangeArrowheads="1"/>
              </p:cNvSpPr>
              <p:nvPr/>
            </p:nvSpPr>
            <p:spPr bwMode="gray">
              <a:xfrm>
                <a:off x="732" y="555"/>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vi-VN" sz="2400" b="1">
                    <a:solidFill>
                      <a:srgbClr val="CC0000"/>
                    </a:solidFill>
                    <a:latin typeface="Times New Roman" pitchFamily="18" charset="0"/>
                  </a:rPr>
                  <a:t>5</a:t>
                </a:r>
              </a:p>
            </p:txBody>
          </p:sp>
        </p:grpSp>
      </p:grpSp>
      <p:grpSp>
        <p:nvGrpSpPr>
          <p:cNvPr id="99409" name="Group 81"/>
          <p:cNvGrpSpPr>
            <a:grpSpLocks/>
          </p:cNvGrpSpPr>
          <p:nvPr/>
        </p:nvGrpSpPr>
        <p:grpSpPr bwMode="auto">
          <a:xfrm>
            <a:off x="3048000" y="5029200"/>
            <a:ext cx="2971800" cy="1676400"/>
            <a:chOff x="1920" y="3168"/>
            <a:chExt cx="1872" cy="1056"/>
          </a:xfrm>
        </p:grpSpPr>
        <p:pic>
          <p:nvPicPr>
            <p:cNvPr id="99345" name="Picture 17"/>
            <p:cNvPicPr>
              <a:picLocks noChangeAspect="1" noChangeArrowheads="1"/>
            </p:cNvPicPr>
            <p:nvPr/>
          </p:nvPicPr>
          <p:blipFill>
            <a:blip r:embed="rId7">
              <a:extLst>
                <a:ext uri="{28A0092B-C50C-407E-A947-70E740481C1C}">
                  <a14:useLocalDpi xmlns:a14="http://schemas.microsoft.com/office/drawing/2010/main" val="0"/>
                </a:ext>
              </a:extLst>
            </a:blip>
            <a:srcRect l="5992" r="10112"/>
            <a:stretch>
              <a:fillRect/>
            </a:stretch>
          </p:blipFill>
          <p:spPr bwMode="auto">
            <a:xfrm>
              <a:off x="1920" y="3179"/>
              <a:ext cx="1872" cy="1045"/>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99387" name="Group 59"/>
            <p:cNvGrpSpPr>
              <a:grpSpLocks/>
            </p:cNvGrpSpPr>
            <p:nvPr/>
          </p:nvGrpSpPr>
          <p:grpSpPr bwMode="auto">
            <a:xfrm>
              <a:off x="1920" y="3168"/>
              <a:ext cx="336" cy="292"/>
              <a:chOff x="672" y="555"/>
              <a:chExt cx="336" cy="292"/>
            </a:xfrm>
          </p:grpSpPr>
          <p:grpSp>
            <p:nvGrpSpPr>
              <p:cNvPr id="99388" name="Group 60"/>
              <p:cNvGrpSpPr>
                <a:grpSpLocks/>
              </p:cNvGrpSpPr>
              <p:nvPr/>
            </p:nvGrpSpPr>
            <p:grpSpPr bwMode="auto">
              <a:xfrm>
                <a:off x="672" y="576"/>
                <a:ext cx="336" cy="271"/>
                <a:chOff x="1289" y="582"/>
                <a:chExt cx="668" cy="668"/>
              </a:xfrm>
            </p:grpSpPr>
            <p:sp>
              <p:nvSpPr>
                <p:cNvPr id="99389" name="Oval 61"/>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99390" name="Oval 6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91" name="Oval 6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92" name="Oval 6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93" name="Oval 6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grpSp>
          <p:sp>
            <p:nvSpPr>
              <p:cNvPr id="99394" name="Text Box 66"/>
              <p:cNvSpPr txBox="1">
                <a:spLocks noChangeArrowheads="1"/>
              </p:cNvSpPr>
              <p:nvPr/>
            </p:nvSpPr>
            <p:spPr bwMode="gray">
              <a:xfrm>
                <a:off x="732" y="555"/>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vi-VN" sz="2400" b="1">
                    <a:solidFill>
                      <a:srgbClr val="CC0000"/>
                    </a:solidFill>
                    <a:latin typeface="Times New Roman" pitchFamily="18" charset="0"/>
                  </a:rPr>
                  <a:t>6</a:t>
                </a:r>
              </a:p>
            </p:txBody>
          </p:sp>
        </p:grpSp>
      </p:grpSp>
      <p:grpSp>
        <p:nvGrpSpPr>
          <p:cNvPr id="99410" name="Group 82"/>
          <p:cNvGrpSpPr>
            <a:grpSpLocks/>
          </p:cNvGrpSpPr>
          <p:nvPr/>
        </p:nvGrpSpPr>
        <p:grpSpPr bwMode="auto">
          <a:xfrm>
            <a:off x="6162675" y="5019675"/>
            <a:ext cx="2828925" cy="1685925"/>
            <a:chOff x="3882" y="3162"/>
            <a:chExt cx="1782" cy="1062"/>
          </a:xfrm>
        </p:grpSpPr>
        <p:pic>
          <p:nvPicPr>
            <p:cNvPr id="99346" name="Picture 18"/>
            <p:cNvPicPr>
              <a:picLocks noChangeAspect="1" noChangeArrowheads="1"/>
            </p:cNvPicPr>
            <p:nvPr/>
          </p:nvPicPr>
          <p:blipFill>
            <a:blip r:embed="rId8">
              <a:extLst>
                <a:ext uri="{28A0092B-C50C-407E-A947-70E740481C1C}">
                  <a14:useLocalDpi xmlns:a14="http://schemas.microsoft.com/office/drawing/2010/main" val="0"/>
                </a:ext>
              </a:extLst>
            </a:blip>
            <a:srcRect l="5112"/>
            <a:stretch>
              <a:fillRect/>
            </a:stretch>
          </p:blipFill>
          <p:spPr bwMode="auto">
            <a:xfrm>
              <a:off x="3882" y="3171"/>
              <a:ext cx="1782" cy="1053"/>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99395" name="Group 67"/>
            <p:cNvGrpSpPr>
              <a:grpSpLocks/>
            </p:cNvGrpSpPr>
            <p:nvPr/>
          </p:nvGrpSpPr>
          <p:grpSpPr bwMode="auto">
            <a:xfrm>
              <a:off x="3888" y="3162"/>
              <a:ext cx="336" cy="292"/>
              <a:chOff x="672" y="555"/>
              <a:chExt cx="336" cy="292"/>
            </a:xfrm>
          </p:grpSpPr>
          <p:grpSp>
            <p:nvGrpSpPr>
              <p:cNvPr id="99396" name="Group 68"/>
              <p:cNvGrpSpPr>
                <a:grpSpLocks/>
              </p:cNvGrpSpPr>
              <p:nvPr/>
            </p:nvGrpSpPr>
            <p:grpSpPr bwMode="auto">
              <a:xfrm>
                <a:off x="672" y="576"/>
                <a:ext cx="336" cy="271"/>
                <a:chOff x="1289" y="582"/>
                <a:chExt cx="668" cy="668"/>
              </a:xfrm>
            </p:grpSpPr>
            <p:sp>
              <p:nvSpPr>
                <p:cNvPr id="99397" name="Oval 69"/>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99398" name="Oval 70"/>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99" name="Oval 71"/>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400" name="Oval 72"/>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401" name="Oval 73"/>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grpSp>
          <p:sp>
            <p:nvSpPr>
              <p:cNvPr id="99402" name="Text Box 74"/>
              <p:cNvSpPr txBox="1">
                <a:spLocks noChangeArrowheads="1"/>
              </p:cNvSpPr>
              <p:nvPr/>
            </p:nvSpPr>
            <p:spPr bwMode="gray">
              <a:xfrm>
                <a:off x="732" y="555"/>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vi-VN" sz="2400" b="1">
                    <a:solidFill>
                      <a:srgbClr val="CC0000"/>
                    </a:solidFill>
                    <a:latin typeface="Times New Roman" pitchFamily="18" charset="0"/>
                  </a:rPr>
                  <a:t>7</a:t>
                </a:r>
              </a:p>
            </p:txBody>
          </p:sp>
        </p:grpSp>
      </p:grpSp>
      <p:sp>
        <p:nvSpPr>
          <p:cNvPr id="99417" name="Text Box 89"/>
          <p:cNvSpPr txBox="1">
            <a:spLocks noChangeArrowheads="1"/>
          </p:cNvSpPr>
          <p:nvPr/>
        </p:nvSpPr>
        <p:spPr bwMode="auto">
          <a:xfrm>
            <a:off x="2667000" y="381000"/>
            <a:ext cx="419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u="sng">
                <a:solidFill>
                  <a:srgbClr val="800000"/>
                </a:solidFill>
                <a:latin typeface="Times New Roman" pitchFamily="18" charset="0"/>
              </a:rPr>
              <a:t>Tự nhiên và xã hội</a:t>
            </a:r>
          </a:p>
        </p:txBody>
      </p:sp>
      <p:sp>
        <p:nvSpPr>
          <p:cNvPr id="99418" name="Text Box 90"/>
          <p:cNvSpPr txBox="1">
            <a:spLocks noChangeArrowheads="1"/>
          </p:cNvSpPr>
          <p:nvPr/>
        </p:nvSpPr>
        <p:spPr bwMode="auto">
          <a:xfrm>
            <a:off x="2590800" y="909638"/>
            <a:ext cx="4038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800000"/>
                </a:solidFill>
                <a:latin typeface="Times New Roman" pitchFamily="18" charset="0"/>
              </a:rPr>
              <a:t>VỆ SINH THẦN KINH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9418"/>
                                        </p:tgtEl>
                                        <p:attrNameLst>
                                          <p:attrName>style.visibility</p:attrName>
                                        </p:attrNameLst>
                                      </p:cBhvr>
                                      <p:to>
                                        <p:strVal val="visible"/>
                                      </p:to>
                                    </p:set>
                                    <p:animEffect transition="in" filter="blinds(horizontal)">
                                      <p:cBhvr>
                                        <p:cTn id="7" dur="500"/>
                                        <p:tgtEl>
                                          <p:spTgt spid="994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99404"/>
                                        </p:tgtEl>
                                        <p:attrNameLst>
                                          <p:attrName>style.visibility</p:attrName>
                                        </p:attrNameLst>
                                      </p:cBhvr>
                                      <p:to>
                                        <p:strVal val="visible"/>
                                      </p:to>
                                    </p:set>
                                    <p:anim to="" calcmode="lin" valueType="num">
                                      <p:cBhvr>
                                        <p:cTn id="12" dur="1" fill="hold"/>
                                        <p:tgtEl>
                                          <p:spTgt spid="99404"/>
                                        </p:tgtEl>
                                        <p:attrNameLst>
                                          <p:attrName/>
                                        </p:attrNameLst>
                                      </p:cBhvr>
                                    </p:anim>
                                  </p:childTnLst>
                                </p:cTn>
                              </p:par>
                            </p:childTnLst>
                          </p:cTn>
                        </p:par>
                        <p:par>
                          <p:cTn id="13" fill="hold" nodeType="afterGroup">
                            <p:stCondLst>
                              <p:cond delay="0"/>
                            </p:stCondLst>
                            <p:childTnLst>
                              <p:par>
                                <p:cTn id="14" presetID="24" presetClass="entr" presetSubtype="0" fill="hold" nodeType="afterEffect">
                                  <p:stCondLst>
                                    <p:cond delay="0"/>
                                  </p:stCondLst>
                                  <p:childTnLst>
                                    <p:set>
                                      <p:cBhvr>
                                        <p:cTn id="15" dur="1" fill="hold">
                                          <p:stCondLst>
                                            <p:cond delay="0"/>
                                          </p:stCondLst>
                                        </p:cTn>
                                        <p:tgtEl>
                                          <p:spTgt spid="99405"/>
                                        </p:tgtEl>
                                        <p:attrNameLst>
                                          <p:attrName>style.visibility</p:attrName>
                                        </p:attrNameLst>
                                      </p:cBhvr>
                                      <p:to>
                                        <p:strVal val="visible"/>
                                      </p:to>
                                    </p:set>
                                    <p:anim to="" calcmode="lin" valueType="num">
                                      <p:cBhvr>
                                        <p:cTn id="16" dur="1" fill="hold"/>
                                        <p:tgtEl>
                                          <p:spTgt spid="99405"/>
                                        </p:tgtEl>
                                        <p:attrNameLst>
                                          <p:attrName/>
                                        </p:attrNameLst>
                                      </p:cBhvr>
                                    </p:anim>
                                  </p:childTnLst>
                                </p:cTn>
                              </p:par>
                            </p:childTnLst>
                          </p:cTn>
                        </p:par>
                        <p:par>
                          <p:cTn id="17" fill="hold" nodeType="afterGroup">
                            <p:stCondLst>
                              <p:cond delay="0"/>
                            </p:stCondLst>
                            <p:childTnLst>
                              <p:par>
                                <p:cTn id="18" presetID="24" presetClass="entr" presetSubtype="0" fill="hold" nodeType="afterEffect">
                                  <p:stCondLst>
                                    <p:cond delay="0"/>
                                  </p:stCondLst>
                                  <p:childTnLst>
                                    <p:set>
                                      <p:cBhvr>
                                        <p:cTn id="19" dur="1" fill="hold">
                                          <p:stCondLst>
                                            <p:cond delay="0"/>
                                          </p:stCondLst>
                                        </p:cTn>
                                        <p:tgtEl>
                                          <p:spTgt spid="99406"/>
                                        </p:tgtEl>
                                        <p:attrNameLst>
                                          <p:attrName>style.visibility</p:attrName>
                                        </p:attrNameLst>
                                      </p:cBhvr>
                                      <p:to>
                                        <p:strVal val="visible"/>
                                      </p:to>
                                    </p:set>
                                    <p:anim to="" calcmode="lin" valueType="num">
                                      <p:cBhvr>
                                        <p:cTn id="20" dur="1" fill="hold"/>
                                        <p:tgtEl>
                                          <p:spTgt spid="99406"/>
                                        </p:tgtEl>
                                        <p:attrNameLst>
                                          <p:attrName/>
                                        </p:attrNameLst>
                                      </p:cBhvr>
                                    </p:anim>
                                  </p:childTnLst>
                                </p:cTn>
                              </p:par>
                            </p:childTnLst>
                          </p:cTn>
                        </p:par>
                        <p:par>
                          <p:cTn id="21" fill="hold" nodeType="afterGroup">
                            <p:stCondLst>
                              <p:cond delay="0"/>
                            </p:stCondLst>
                            <p:childTnLst>
                              <p:par>
                                <p:cTn id="22" presetID="24" presetClass="entr" presetSubtype="0" fill="hold" nodeType="afterEffect">
                                  <p:stCondLst>
                                    <p:cond delay="0"/>
                                  </p:stCondLst>
                                  <p:childTnLst>
                                    <p:set>
                                      <p:cBhvr>
                                        <p:cTn id="23" dur="1" fill="hold">
                                          <p:stCondLst>
                                            <p:cond delay="0"/>
                                          </p:stCondLst>
                                        </p:cTn>
                                        <p:tgtEl>
                                          <p:spTgt spid="99407"/>
                                        </p:tgtEl>
                                        <p:attrNameLst>
                                          <p:attrName>style.visibility</p:attrName>
                                        </p:attrNameLst>
                                      </p:cBhvr>
                                      <p:to>
                                        <p:strVal val="visible"/>
                                      </p:to>
                                    </p:set>
                                    <p:anim to="" calcmode="lin" valueType="num">
                                      <p:cBhvr>
                                        <p:cTn id="24" dur="1" fill="hold"/>
                                        <p:tgtEl>
                                          <p:spTgt spid="99407"/>
                                        </p:tgtEl>
                                        <p:attrNameLst>
                                          <p:attrName/>
                                        </p:attrNameLst>
                                      </p:cBhvr>
                                    </p:anim>
                                  </p:childTnLst>
                                </p:cTn>
                              </p:par>
                            </p:childTnLst>
                          </p:cTn>
                        </p:par>
                        <p:par>
                          <p:cTn id="25" fill="hold" nodeType="afterGroup">
                            <p:stCondLst>
                              <p:cond delay="0"/>
                            </p:stCondLst>
                            <p:childTnLst>
                              <p:par>
                                <p:cTn id="26" presetID="24" presetClass="entr" presetSubtype="0" fill="hold" nodeType="afterEffect">
                                  <p:stCondLst>
                                    <p:cond delay="0"/>
                                  </p:stCondLst>
                                  <p:childTnLst>
                                    <p:set>
                                      <p:cBhvr>
                                        <p:cTn id="27" dur="1" fill="hold">
                                          <p:stCondLst>
                                            <p:cond delay="0"/>
                                          </p:stCondLst>
                                        </p:cTn>
                                        <p:tgtEl>
                                          <p:spTgt spid="99408"/>
                                        </p:tgtEl>
                                        <p:attrNameLst>
                                          <p:attrName>style.visibility</p:attrName>
                                        </p:attrNameLst>
                                      </p:cBhvr>
                                      <p:to>
                                        <p:strVal val="visible"/>
                                      </p:to>
                                    </p:set>
                                    <p:anim to="" calcmode="lin" valueType="num">
                                      <p:cBhvr>
                                        <p:cTn id="28" dur="1" fill="hold"/>
                                        <p:tgtEl>
                                          <p:spTgt spid="99408"/>
                                        </p:tgtEl>
                                        <p:attrNameLst>
                                          <p:attrName/>
                                        </p:attrNameLst>
                                      </p:cBhvr>
                                    </p:anim>
                                  </p:childTnLst>
                                </p:cTn>
                              </p:par>
                            </p:childTnLst>
                          </p:cTn>
                        </p:par>
                        <p:par>
                          <p:cTn id="29" fill="hold" nodeType="afterGroup">
                            <p:stCondLst>
                              <p:cond delay="0"/>
                            </p:stCondLst>
                            <p:childTnLst>
                              <p:par>
                                <p:cTn id="30" presetID="24" presetClass="entr" presetSubtype="0" fill="hold" nodeType="afterEffect">
                                  <p:stCondLst>
                                    <p:cond delay="0"/>
                                  </p:stCondLst>
                                  <p:childTnLst>
                                    <p:set>
                                      <p:cBhvr>
                                        <p:cTn id="31" dur="1" fill="hold">
                                          <p:stCondLst>
                                            <p:cond delay="0"/>
                                          </p:stCondLst>
                                        </p:cTn>
                                        <p:tgtEl>
                                          <p:spTgt spid="99409"/>
                                        </p:tgtEl>
                                        <p:attrNameLst>
                                          <p:attrName>style.visibility</p:attrName>
                                        </p:attrNameLst>
                                      </p:cBhvr>
                                      <p:to>
                                        <p:strVal val="visible"/>
                                      </p:to>
                                    </p:set>
                                    <p:anim to="" calcmode="lin" valueType="num">
                                      <p:cBhvr>
                                        <p:cTn id="32" dur="1" fill="hold"/>
                                        <p:tgtEl>
                                          <p:spTgt spid="99409"/>
                                        </p:tgtEl>
                                        <p:attrNameLst>
                                          <p:attrName/>
                                        </p:attrNameLst>
                                      </p:cBhvr>
                                    </p:anim>
                                  </p:childTnLst>
                                </p:cTn>
                              </p:par>
                            </p:childTnLst>
                          </p:cTn>
                        </p:par>
                        <p:par>
                          <p:cTn id="33" fill="hold" nodeType="afterGroup">
                            <p:stCondLst>
                              <p:cond delay="0"/>
                            </p:stCondLst>
                            <p:childTnLst>
                              <p:par>
                                <p:cTn id="34" presetID="24" presetClass="entr" presetSubtype="0" fill="hold" nodeType="afterEffect">
                                  <p:stCondLst>
                                    <p:cond delay="0"/>
                                  </p:stCondLst>
                                  <p:childTnLst>
                                    <p:set>
                                      <p:cBhvr>
                                        <p:cTn id="35" dur="1" fill="hold">
                                          <p:stCondLst>
                                            <p:cond delay="0"/>
                                          </p:stCondLst>
                                        </p:cTn>
                                        <p:tgtEl>
                                          <p:spTgt spid="99410"/>
                                        </p:tgtEl>
                                        <p:attrNameLst>
                                          <p:attrName>style.visibility</p:attrName>
                                        </p:attrNameLst>
                                      </p:cBhvr>
                                      <p:to>
                                        <p:strVal val="visible"/>
                                      </p:to>
                                    </p:set>
                                    <p:anim to="" calcmode="lin" valueType="num">
                                      <p:cBhvr>
                                        <p:cTn id="36" dur="1" fill="hold"/>
                                        <p:tgtEl>
                                          <p:spTgt spid="994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1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031" name="AutoShape 87"/>
          <p:cNvSpPr>
            <a:spLocks noChangeArrowheads="1"/>
          </p:cNvSpPr>
          <p:nvPr/>
        </p:nvSpPr>
        <p:spPr bwMode="blackWhite">
          <a:xfrm>
            <a:off x="1066800" y="3581400"/>
            <a:ext cx="7239000" cy="106680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400" b="1">
                <a:solidFill>
                  <a:srgbClr val="990033"/>
                </a:solidFill>
                <a:latin typeface="Times New Roman" pitchFamily="18" charset="0"/>
              </a:rPr>
              <a:t> </a:t>
            </a:r>
            <a:r>
              <a:rPr lang="en-US" altLang="vi-VN" sz="3200" b="1">
                <a:solidFill>
                  <a:srgbClr val="800000"/>
                </a:solidFill>
                <a:latin typeface="Times New Roman" pitchFamily="18" charset="0"/>
              </a:rPr>
              <a:t>Việc làm trong tranh có lợi hay có hại </a:t>
            </a:r>
          </a:p>
          <a:p>
            <a:pPr eaLnBrk="0" hangingPunct="0"/>
            <a:r>
              <a:rPr lang="en-US" altLang="vi-VN" sz="3200" b="1">
                <a:solidFill>
                  <a:srgbClr val="800000"/>
                </a:solidFill>
                <a:latin typeface="Times New Roman" pitchFamily="18" charset="0"/>
              </a:rPr>
              <a:t> đối với cơ quan thần kinh? Vì  sao ?</a:t>
            </a:r>
            <a:r>
              <a:rPr lang="en-US" altLang="vi-VN" sz="3200">
                <a:solidFill>
                  <a:srgbClr val="800000"/>
                </a:solidFill>
                <a:latin typeface="Times New Roman" pitchFamily="18" charset="0"/>
              </a:rPr>
              <a:t> </a:t>
            </a:r>
          </a:p>
        </p:txBody>
      </p:sp>
      <p:sp>
        <p:nvSpPr>
          <p:cNvPr id="83032" name="AutoShape 88"/>
          <p:cNvSpPr>
            <a:spLocks noChangeArrowheads="1"/>
          </p:cNvSpPr>
          <p:nvPr/>
        </p:nvSpPr>
        <p:spPr bwMode="blackWhite">
          <a:xfrm>
            <a:off x="2209800" y="2362200"/>
            <a:ext cx="4267200" cy="83820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400" b="1">
                <a:solidFill>
                  <a:srgbClr val="990033"/>
                </a:solidFill>
                <a:latin typeface="Times New Roman" pitchFamily="18" charset="0"/>
              </a:rPr>
              <a:t> </a:t>
            </a:r>
            <a:r>
              <a:rPr lang="en-US" altLang="vi-VN" sz="3200" b="1">
                <a:solidFill>
                  <a:srgbClr val="800000"/>
                </a:solidFill>
                <a:latin typeface="Times New Roman" pitchFamily="18" charset="0"/>
              </a:rPr>
              <a:t>Trong tranh vẽ gì ?</a:t>
            </a:r>
          </a:p>
        </p:txBody>
      </p:sp>
      <p:sp>
        <p:nvSpPr>
          <p:cNvPr id="83037" name="WordArt 93"/>
          <p:cNvSpPr>
            <a:spLocks noChangeArrowheads="1" noChangeShapeType="1" noTextEdit="1"/>
          </p:cNvSpPr>
          <p:nvPr/>
        </p:nvSpPr>
        <p:spPr bwMode="auto">
          <a:xfrm>
            <a:off x="2514600" y="1066800"/>
            <a:ext cx="4038600" cy="1047750"/>
          </a:xfrm>
          <a:prstGeom prst="rect">
            <a:avLst/>
          </a:prstGeom>
        </p:spPr>
        <p:txBody>
          <a:bodyPr wrap="none" fromWordArt="1">
            <a:prstTxWarp prst="textPlain">
              <a:avLst>
                <a:gd name="adj" fmla="val 50000"/>
              </a:avLst>
            </a:prstTxWarp>
          </a:bodyPr>
          <a:lstStyle/>
          <a:p>
            <a:pPr algn="ctr"/>
            <a:r>
              <a:rPr lang="vi-VN" sz="3600" kern="10">
                <a:ln w="12700">
                  <a:solidFill>
                    <a:schemeClr val="tx1"/>
                  </a:solidFill>
                  <a:round/>
                  <a:headEnd/>
                  <a:tailEnd/>
                </a:ln>
                <a:solidFill>
                  <a:schemeClr val="tx1">
                    <a:alpha val="50000"/>
                  </a:schemeClr>
                </a:solidFill>
                <a:effectLst>
                  <a:outerShdw dist="45791" dir="2021404" algn="ctr" rotWithShape="0">
                    <a:srgbClr val="9999FF"/>
                  </a:outerShdw>
                </a:effectLst>
                <a:latin typeface="Arial"/>
                <a:cs typeface="Arial"/>
              </a:rPr>
              <a:t>Thảo luận nhóm 4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3032"/>
                                        </p:tgtEl>
                                        <p:attrNameLst>
                                          <p:attrName>style.visibility</p:attrName>
                                        </p:attrNameLst>
                                      </p:cBhvr>
                                      <p:to>
                                        <p:strVal val="visible"/>
                                      </p:to>
                                    </p:set>
                                    <p:anim calcmode="lin" valueType="num">
                                      <p:cBhvr>
                                        <p:cTn id="7" dur="500" fill="hold"/>
                                        <p:tgtEl>
                                          <p:spTgt spid="83032"/>
                                        </p:tgtEl>
                                        <p:attrNameLst>
                                          <p:attrName>ppt_w</p:attrName>
                                        </p:attrNameLst>
                                      </p:cBhvr>
                                      <p:tavLst>
                                        <p:tav tm="0">
                                          <p:val>
                                            <p:fltVal val="0"/>
                                          </p:val>
                                        </p:tav>
                                        <p:tav tm="100000">
                                          <p:val>
                                            <p:strVal val="#ppt_w"/>
                                          </p:val>
                                        </p:tav>
                                      </p:tavLst>
                                    </p:anim>
                                    <p:anim calcmode="lin" valueType="num">
                                      <p:cBhvr>
                                        <p:cTn id="8" dur="500" fill="hold"/>
                                        <p:tgtEl>
                                          <p:spTgt spid="83032"/>
                                        </p:tgtEl>
                                        <p:attrNameLst>
                                          <p:attrName>ppt_h</p:attrName>
                                        </p:attrNameLst>
                                      </p:cBhvr>
                                      <p:tavLst>
                                        <p:tav tm="0">
                                          <p:val>
                                            <p:fltVal val="0"/>
                                          </p:val>
                                        </p:tav>
                                        <p:tav tm="100000">
                                          <p:val>
                                            <p:strVal val="#ppt_h"/>
                                          </p:val>
                                        </p:tav>
                                      </p:tavLst>
                                    </p:anim>
                                    <p:animEffect transition="in" filter="fade">
                                      <p:cBhvr>
                                        <p:cTn id="9" dur="500"/>
                                        <p:tgtEl>
                                          <p:spTgt spid="83032"/>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83031"/>
                                        </p:tgtEl>
                                        <p:attrNameLst>
                                          <p:attrName>style.visibility</p:attrName>
                                        </p:attrNameLst>
                                      </p:cBhvr>
                                      <p:to>
                                        <p:strVal val="visible"/>
                                      </p:to>
                                    </p:set>
                                    <p:anim calcmode="lin" valueType="num">
                                      <p:cBhvr>
                                        <p:cTn id="13" dur="500" fill="hold"/>
                                        <p:tgtEl>
                                          <p:spTgt spid="83031"/>
                                        </p:tgtEl>
                                        <p:attrNameLst>
                                          <p:attrName>ppt_w</p:attrName>
                                        </p:attrNameLst>
                                      </p:cBhvr>
                                      <p:tavLst>
                                        <p:tav tm="0">
                                          <p:val>
                                            <p:fltVal val="0"/>
                                          </p:val>
                                        </p:tav>
                                        <p:tav tm="100000">
                                          <p:val>
                                            <p:strVal val="#ppt_w"/>
                                          </p:val>
                                        </p:tav>
                                      </p:tavLst>
                                    </p:anim>
                                    <p:anim calcmode="lin" valueType="num">
                                      <p:cBhvr>
                                        <p:cTn id="14" dur="500" fill="hold"/>
                                        <p:tgtEl>
                                          <p:spTgt spid="83031"/>
                                        </p:tgtEl>
                                        <p:attrNameLst>
                                          <p:attrName>ppt_h</p:attrName>
                                        </p:attrNameLst>
                                      </p:cBhvr>
                                      <p:tavLst>
                                        <p:tav tm="0">
                                          <p:val>
                                            <p:fltVal val="0"/>
                                          </p:val>
                                        </p:tav>
                                        <p:tav tm="100000">
                                          <p:val>
                                            <p:strVal val="#ppt_h"/>
                                          </p:val>
                                        </p:tav>
                                      </p:tavLst>
                                    </p:anim>
                                    <p:animEffect transition="in" filter="fade">
                                      <p:cBhvr>
                                        <p:cTn id="15" dur="500"/>
                                        <p:tgtEl>
                                          <p:spTgt spid="83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31" grpId="0" animBg="1"/>
      <p:bldP spid="8303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0360" name="AutoShape 8"/>
          <p:cNvSpPr>
            <a:spLocks noChangeArrowheads="1"/>
          </p:cNvSpPr>
          <p:nvPr/>
        </p:nvSpPr>
        <p:spPr bwMode="blackWhite">
          <a:xfrm>
            <a:off x="304800" y="4572000"/>
            <a:ext cx="8382000" cy="114300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400" b="1">
                <a:solidFill>
                  <a:srgbClr val="990033"/>
                </a:solidFill>
                <a:latin typeface="Times New Roman" pitchFamily="18" charset="0"/>
              </a:rPr>
              <a:t> </a:t>
            </a:r>
            <a:r>
              <a:rPr lang="en-US" altLang="vi-VN" sz="2800" b="1">
                <a:solidFill>
                  <a:srgbClr val="800000"/>
                </a:solidFill>
                <a:latin typeface="Times New Roman" pitchFamily="18" charset="0"/>
              </a:rPr>
              <a:t>Việc làm trong tranh có lợi đối với cơ quan thần </a:t>
            </a:r>
          </a:p>
          <a:p>
            <a:pPr eaLnBrk="0" hangingPunct="0"/>
            <a:r>
              <a:rPr lang="en-US" altLang="vi-VN" sz="2800" b="1">
                <a:solidFill>
                  <a:srgbClr val="800000"/>
                </a:solidFill>
                <a:latin typeface="Times New Roman" pitchFamily="18" charset="0"/>
              </a:rPr>
              <a:t>kinh. Vì </a:t>
            </a:r>
            <a:r>
              <a:rPr lang="en-US" altLang="vi-VN" sz="2800" b="1">
                <a:solidFill>
                  <a:srgbClr val="800000"/>
                </a:solidFill>
                <a:latin typeface="Times New Roman" pitchFamily="18" charset="0"/>
                <a:cs typeface="Times New Roman" pitchFamily="18" charset="0"/>
              </a:rPr>
              <a:t>khi ngủ, cơ quan thần kinh được nghỉ ngơi.</a:t>
            </a:r>
            <a:r>
              <a:rPr lang="en-US" altLang="vi-VN" sz="2800">
                <a:solidFill>
                  <a:srgbClr val="800000"/>
                </a:solidFill>
                <a:latin typeface="Times New Roman" pitchFamily="18" charset="0"/>
              </a:rPr>
              <a:t>  </a:t>
            </a:r>
          </a:p>
        </p:txBody>
      </p:sp>
      <p:grpSp>
        <p:nvGrpSpPr>
          <p:cNvPr id="100370" name="Group 18"/>
          <p:cNvGrpSpPr>
            <a:grpSpLocks/>
          </p:cNvGrpSpPr>
          <p:nvPr/>
        </p:nvGrpSpPr>
        <p:grpSpPr bwMode="auto">
          <a:xfrm>
            <a:off x="381000" y="914400"/>
            <a:ext cx="8458200" cy="3657600"/>
            <a:chOff x="240" y="1104"/>
            <a:chExt cx="5328" cy="2304"/>
          </a:xfrm>
        </p:grpSpPr>
        <p:pic>
          <p:nvPicPr>
            <p:cNvPr id="10035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1104"/>
              <a:ext cx="5328" cy="2304"/>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100369" name="Group 17"/>
            <p:cNvGrpSpPr>
              <a:grpSpLocks/>
            </p:cNvGrpSpPr>
            <p:nvPr/>
          </p:nvGrpSpPr>
          <p:grpSpPr bwMode="auto">
            <a:xfrm>
              <a:off x="240" y="1104"/>
              <a:ext cx="528" cy="436"/>
              <a:chOff x="1056" y="1344"/>
              <a:chExt cx="528" cy="436"/>
            </a:xfrm>
          </p:grpSpPr>
          <p:grpSp>
            <p:nvGrpSpPr>
              <p:cNvPr id="100362" name="Group 10"/>
              <p:cNvGrpSpPr>
                <a:grpSpLocks/>
              </p:cNvGrpSpPr>
              <p:nvPr/>
            </p:nvGrpSpPr>
            <p:grpSpPr bwMode="auto">
              <a:xfrm>
                <a:off x="1056" y="1344"/>
                <a:ext cx="528" cy="436"/>
                <a:chOff x="1289" y="582"/>
                <a:chExt cx="668" cy="668"/>
              </a:xfrm>
            </p:grpSpPr>
            <p:sp>
              <p:nvSpPr>
                <p:cNvPr id="100363" name="Oval 11"/>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100364"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0365"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0366"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0367"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grpSp>
          <p:sp>
            <p:nvSpPr>
              <p:cNvPr id="100368" name="Text Box 16"/>
              <p:cNvSpPr txBox="1">
                <a:spLocks noChangeArrowheads="1"/>
              </p:cNvSpPr>
              <p:nvPr/>
            </p:nvSpPr>
            <p:spPr bwMode="gray">
              <a:xfrm>
                <a:off x="1194" y="1378"/>
                <a:ext cx="2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vi-VN" sz="3200" b="1">
                    <a:solidFill>
                      <a:srgbClr val="CC0000"/>
                    </a:solidFill>
                    <a:latin typeface="Times New Roman" pitchFamily="18" charset="0"/>
                  </a:rPr>
                  <a:t>1</a:t>
                </a:r>
              </a:p>
            </p:txBody>
          </p:sp>
        </p:grpSp>
      </p:grpSp>
      <p:sp>
        <p:nvSpPr>
          <p:cNvPr id="100371" name="Text Box 19"/>
          <p:cNvSpPr txBox="1">
            <a:spLocks noChangeArrowheads="1"/>
          </p:cNvSpPr>
          <p:nvPr/>
        </p:nvSpPr>
        <p:spPr bwMode="auto">
          <a:xfrm>
            <a:off x="1295400" y="914400"/>
            <a:ext cx="693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FF0000"/>
                </a:solidFill>
              </a:rPr>
              <a:t>Tranh vẽ bạn nhỏ đang ngủ</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00370"/>
                                        </p:tgtEl>
                                        <p:attrNameLst>
                                          <p:attrName>style.visibility</p:attrName>
                                        </p:attrNameLst>
                                      </p:cBhvr>
                                      <p:to>
                                        <p:strVal val="visible"/>
                                      </p:to>
                                    </p:set>
                                    <p:animEffect transition="in" filter="wedge">
                                      <p:cBhvr>
                                        <p:cTn id="7" dur="3000"/>
                                        <p:tgtEl>
                                          <p:spTgt spid="100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0371"/>
                                        </p:tgtEl>
                                        <p:attrNameLst>
                                          <p:attrName>style.visibility</p:attrName>
                                        </p:attrNameLst>
                                      </p:cBhvr>
                                      <p:to>
                                        <p:strVal val="visible"/>
                                      </p:to>
                                    </p:set>
                                    <p:animEffect transition="in" filter="box(in)">
                                      <p:cBhvr>
                                        <p:cTn id="12" dur="500"/>
                                        <p:tgtEl>
                                          <p:spTgt spid="1003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00360"/>
                                        </p:tgtEl>
                                        <p:attrNameLst>
                                          <p:attrName>style.visibility</p:attrName>
                                        </p:attrNameLst>
                                      </p:cBhvr>
                                      <p:to>
                                        <p:strVal val="visible"/>
                                      </p:to>
                                    </p:set>
                                    <p:animEffect transition="in" filter="wedge">
                                      <p:cBhvr>
                                        <p:cTn id="17" dur="2000"/>
                                        <p:tgtEl>
                                          <p:spTgt spid="100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0" grpId="0" animBg="1"/>
      <p:bldP spid="10037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Footer Placeholder 3"/>
          <p:cNvSpPr>
            <a:spLocks noGrp="1"/>
          </p:cNvSpPr>
          <p:nvPr>
            <p:ph type="ftr" sz="quarter" idx="10"/>
          </p:nvPr>
        </p:nvSpPr>
        <p:spPr>
          <a:xfrm>
            <a:off x="6629400" y="5546725"/>
            <a:ext cx="2133600" cy="244475"/>
          </a:xfrm>
        </p:spPr>
        <p:txBody>
          <a:bodyPr/>
          <a:lstStyle/>
          <a:p>
            <a:r>
              <a:rPr lang="en-US" altLang="vi-VN"/>
              <a:t>www.themegallery.com</a:t>
            </a:r>
          </a:p>
        </p:txBody>
      </p:sp>
      <p:sp>
        <p:nvSpPr>
          <p:cNvPr id="101383" name="AutoShape 7"/>
          <p:cNvSpPr>
            <a:spLocks noChangeArrowheads="1"/>
          </p:cNvSpPr>
          <p:nvPr/>
        </p:nvSpPr>
        <p:spPr bwMode="blackWhite">
          <a:xfrm>
            <a:off x="381000" y="4570412"/>
            <a:ext cx="8534400" cy="114300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400" b="1">
                <a:solidFill>
                  <a:srgbClr val="990033"/>
                </a:solidFill>
                <a:latin typeface="Times New Roman" pitchFamily="18" charset="0"/>
              </a:rPr>
              <a:t> </a:t>
            </a:r>
            <a:r>
              <a:rPr lang="en-US" altLang="vi-VN" sz="2800" b="1">
                <a:solidFill>
                  <a:srgbClr val="800000"/>
                </a:solidFill>
                <a:latin typeface="Times New Roman" pitchFamily="18" charset="0"/>
              </a:rPr>
              <a:t>Việc làm trong tranh có lợi đối với cơ quan thần </a:t>
            </a:r>
          </a:p>
          <a:p>
            <a:pPr eaLnBrk="0" hangingPunct="0"/>
            <a:r>
              <a:rPr lang="en-US" altLang="vi-VN" sz="2800" b="1">
                <a:solidFill>
                  <a:srgbClr val="800000"/>
                </a:solidFill>
                <a:latin typeface="Times New Roman" pitchFamily="18" charset="0"/>
              </a:rPr>
              <a:t>kinh. Vì </a:t>
            </a:r>
            <a:r>
              <a:rPr lang="en-US" altLang="vi-VN" sz="2800" b="1">
                <a:solidFill>
                  <a:srgbClr val="800000"/>
                </a:solidFill>
                <a:latin typeface="Times New Roman" pitchFamily="18" charset="0"/>
                <a:cs typeface="Times New Roman" pitchFamily="18" charset="0"/>
              </a:rPr>
              <a:t>khi vui chơi, cơ quan thần kinh được thư giãn.</a:t>
            </a:r>
            <a:r>
              <a:rPr lang="en-US" altLang="vi-VN" sz="2800">
                <a:solidFill>
                  <a:srgbClr val="800000"/>
                </a:solidFill>
                <a:latin typeface="Times New Roman" pitchFamily="18" charset="0"/>
              </a:rPr>
              <a:t>  </a:t>
            </a:r>
          </a:p>
        </p:txBody>
      </p:sp>
      <p:grpSp>
        <p:nvGrpSpPr>
          <p:cNvPr id="101400" name="Group 24"/>
          <p:cNvGrpSpPr>
            <a:grpSpLocks/>
          </p:cNvGrpSpPr>
          <p:nvPr/>
        </p:nvGrpSpPr>
        <p:grpSpPr bwMode="auto">
          <a:xfrm>
            <a:off x="457200" y="750887"/>
            <a:ext cx="8229600" cy="3657600"/>
            <a:chOff x="288" y="1104"/>
            <a:chExt cx="5184" cy="2304"/>
          </a:xfrm>
        </p:grpSpPr>
        <p:pic>
          <p:nvPicPr>
            <p:cNvPr id="101381" name="Picture 5"/>
            <p:cNvPicPr>
              <a:picLocks noChangeAspect="1" noChangeArrowheads="1"/>
            </p:cNvPicPr>
            <p:nvPr/>
          </p:nvPicPr>
          <p:blipFill>
            <a:blip r:embed="rId2">
              <a:extLst>
                <a:ext uri="{28A0092B-C50C-407E-A947-70E740481C1C}">
                  <a14:useLocalDpi xmlns:a14="http://schemas.microsoft.com/office/drawing/2010/main" val="0"/>
                </a:ext>
              </a:extLst>
            </a:blip>
            <a:srcRect r="2080"/>
            <a:stretch>
              <a:fillRect/>
            </a:stretch>
          </p:blipFill>
          <p:spPr bwMode="auto">
            <a:xfrm>
              <a:off x="288" y="1104"/>
              <a:ext cx="5184" cy="2304"/>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101392" name="Group 16"/>
            <p:cNvGrpSpPr>
              <a:grpSpLocks/>
            </p:cNvGrpSpPr>
            <p:nvPr/>
          </p:nvGrpSpPr>
          <p:grpSpPr bwMode="auto">
            <a:xfrm>
              <a:off x="288" y="1104"/>
              <a:ext cx="528" cy="436"/>
              <a:chOff x="1056" y="1344"/>
              <a:chExt cx="528" cy="436"/>
            </a:xfrm>
          </p:grpSpPr>
          <p:grpSp>
            <p:nvGrpSpPr>
              <p:cNvPr id="101393" name="Group 17"/>
              <p:cNvGrpSpPr>
                <a:grpSpLocks/>
              </p:cNvGrpSpPr>
              <p:nvPr/>
            </p:nvGrpSpPr>
            <p:grpSpPr bwMode="auto">
              <a:xfrm>
                <a:off x="1056" y="1344"/>
                <a:ext cx="528" cy="436"/>
                <a:chOff x="1289" y="582"/>
                <a:chExt cx="668" cy="668"/>
              </a:xfrm>
            </p:grpSpPr>
            <p:sp>
              <p:nvSpPr>
                <p:cNvPr id="101394" name="Oval 18"/>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101395" name="Oval 19"/>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1396" name="Oval 20"/>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1397" name="Oval 21"/>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1398" name="Oval 22"/>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grpSp>
          <p:sp>
            <p:nvSpPr>
              <p:cNvPr id="101399" name="Text Box 23"/>
              <p:cNvSpPr txBox="1">
                <a:spLocks noChangeArrowheads="1"/>
              </p:cNvSpPr>
              <p:nvPr/>
            </p:nvSpPr>
            <p:spPr bwMode="gray">
              <a:xfrm>
                <a:off x="1194" y="1378"/>
                <a:ext cx="2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vi-VN" sz="3200" b="1">
                    <a:solidFill>
                      <a:srgbClr val="CC0000"/>
                    </a:solidFill>
                    <a:latin typeface="Times New Roman" pitchFamily="18" charset="0"/>
                  </a:rPr>
                  <a:t>2</a:t>
                </a:r>
              </a:p>
            </p:txBody>
          </p:sp>
        </p:grpSp>
      </p:grpSp>
      <p:sp>
        <p:nvSpPr>
          <p:cNvPr id="101403" name="Text Box 27"/>
          <p:cNvSpPr txBox="1">
            <a:spLocks noChangeArrowheads="1"/>
          </p:cNvSpPr>
          <p:nvPr/>
        </p:nvSpPr>
        <p:spPr bwMode="auto">
          <a:xfrm>
            <a:off x="1066800" y="750887"/>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FF0000"/>
                </a:solidFill>
              </a:rPr>
              <a:t>Tranh vẽ các bạn nhỏ đang chơi trên bãi biển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01400"/>
                                        </p:tgtEl>
                                        <p:attrNameLst>
                                          <p:attrName>style.visibility</p:attrName>
                                        </p:attrNameLst>
                                      </p:cBhvr>
                                      <p:to>
                                        <p:strVal val="visible"/>
                                      </p:to>
                                    </p:set>
                                    <p:animEffect transition="in" filter="wedge">
                                      <p:cBhvr>
                                        <p:cTn id="7" dur="2000"/>
                                        <p:tgtEl>
                                          <p:spTgt spid="1014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1403"/>
                                        </p:tgtEl>
                                        <p:attrNameLst>
                                          <p:attrName>style.visibility</p:attrName>
                                        </p:attrNameLst>
                                      </p:cBhvr>
                                      <p:to>
                                        <p:strVal val="visible"/>
                                      </p:to>
                                    </p:set>
                                    <p:animEffect transition="in" filter="box(in)">
                                      <p:cBhvr>
                                        <p:cTn id="12" dur="500"/>
                                        <p:tgtEl>
                                          <p:spTgt spid="1014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01383"/>
                                        </p:tgtEl>
                                        <p:attrNameLst>
                                          <p:attrName>style.visibility</p:attrName>
                                        </p:attrNameLst>
                                      </p:cBhvr>
                                      <p:to>
                                        <p:strVal val="visible"/>
                                      </p:to>
                                    </p:set>
                                    <p:animEffect transition="in" filter="wedge">
                                      <p:cBhvr>
                                        <p:cTn id="17" dur="2000"/>
                                        <p:tgtEl>
                                          <p:spTgt spid="101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3" grpId="0" animBg="1"/>
      <p:bldP spid="10140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Footer Placeholder 3"/>
          <p:cNvSpPr>
            <a:spLocks noGrp="1"/>
          </p:cNvSpPr>
          <p:nvPr>
            <p:ph type="ftr" sz="quarter" idx="10"/>
          </p:nvPr>
        </p:nvSpPr>
        <p:spPr>
          <a:xfrm>
            <a:off x="6629400" y="5786438"/>
            <a:ext cx="2133600" cy="244475"/>
          </a:xfrm>
        </p:spPr>
        <p:txBody>
          <a:bodyPr/>
          <a:lstStyle/>
          <a:p>
            <a:r>
              <a:rPr lang="en-US" altLang="vi-VN"/>
              <a:t>www.themegallery.com</a:t>
            </a:r>
          </a:p>
        </p:txBody>
      </p:sp>
      <p:sp>
        <p:nvSpPr>
          <p:cNvPr id="102407" name="AutoShape 7"/>
          <p:cNvSpPr>
            <a:spLocks noChangeArrowheads="1"/>
          </p:cNvSpPr>
          <p:nvPr/>
        </p:nvSpPr>
        <p:spPr bwMode="blackWhite">
          <a:xfrm>
            <a:off x="381000" y="5105400"/>
            <a:ext cx="8382000" cy="99060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400" b="1">
                <a:solidFill>
                  <a:srgbClr val="990033"/>
                </a:solidFill>
                <a:latin typeface="Times New Roman" pitchFamily="18" charset="0"/>
              </a:rPr>
              <a:t> </a:t>
            </a:r>
            <a:r>
              <a:rPr lang="en-US" altLang="vi-VN" sz="2800" b="1">
                <a:solidFill>
                  <a:srgbClr val="800000"/>
                </a:solidFill>
                <a:latin typeface="Times New Roman" pitchFamily="18" charset="0"/>
              </a:rPr>
              <a:t>Việc làm trong tranh có hại đối với cơ quan thần </a:t>
            </a:r>
          </a:p>
          <a:p>
            <a:pPr eaLnBrk="0" hangingPunct="0"/>
            <a:r>
              <a:rPr lang="en-US" altLang="vi-VN" sz="2800" b="1">
                <a:solidFill>
                  <a:srgbClr val="800000"/>
                </a:solidFill>
                <a:latin typeface="Times New Roman" pitchFamily="18" charset="0"/>
              </a:rPr>
              <a:t>kinh. Vì</a:t>
            </a:r>
            <a:r>
              <a:rPr lang="en-US" altLang="vi-VN" sz="2800" b="1">
                <a:solidFill>
                  <a:srgbClr val="000000"/>
                </a:solidFill>
                <a:latin typeface="Times New Roman" pitchFamily="18" charset="0"/>
                <a:cs typeface="Times New Roman" pitchFamily="18" charset="0"/>
              </a:rPr>
              <a:t> </a:t>
            </a:r>
            <a:r>
              <a:rPr lang="en-US" altLang="vi-VN" sz="2800" b="1">
                <a:solidFill>
                  <a:srgbClr val="800000"/>
                </a:solidFill>
                <a:latin typeface="Times New Roman" pitchFamily="18" charset="0"/>
                <a:cs typeface="Times New Roman" pitchFamily="18" charset="0"/>
              </a:rPr>
              <a:t>đọc sách đến khuya khiến đầu óc mệt mỏi. </a:t>
            </a:r>
          </a:p>
        </p:txBody>
      </p:sp>
      <p:grpSp>
        <p:nvGrpSpPr>
          <p:cNvPr id="102416" name="Group 16"/>
          <p:cNvGrpSpPr>
            <a:grpSpLocks/>
          </p:cNvGrpSpPr>
          <p:nvPr/>
        </p:nvGrpSpPr>
        <p:grpSpPr bwMode="auto">
          <a:xfrm>
            <a:off x="447675" y="914400"/>
            <a:ext cx="8239125" cy="3657600"/>
            <a:chOff x="282" y="1056"/>
            <a:chExt cx="5190" cy="2304"/>
          </a:xfrm>
        </p:grpSpPr>
        <p:pic>
          <p:nvPicPr>
            <p:cNvPr id="102405" name="Picture 5"/>
            <p:cNvPicPr>
              <a:picLocks noChangeAspect="1" noChangeArrowheads="1"/>
            </p:cNvPicPr>
            <p:nvPr/>
          </p:nvPicPr>
          <p:blipFill>
            <a:blip r:embed="rId2">
              <a:extLst>
                <a:ext uri="{28A0092B-C50C-407E-A947-70E740481C1C}">
                  <a14:useLocalDpi xmlns:a14="http://schemas.microsoft.com/office/drawing/2010/main" val="0"/>
                </a:ext>
              </a:extLst>
            </a:blip>
            <a:srcRect l="1724"/>
            <a:stretch>
              <a:fillRect/>
            </a:stretch>
          </p:blipFill>
          <p:spPr bwMode="auto">
            <a:xfrm>
              <a:off x="282" y="1056"/>
              <a:ext cx="5190" cy="2304"/>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102408" name="Group 8"/>
            <p:cNvGrpSpPr>
              <a:grpSpLocks/>
            </p:cNvGrpSpPr>
            <p:nvPr/>
          </p:nvGrpSpPr>
          <p:grpSpPr bwMode="auto">
            <a:xfrm>
              <a:off x="297" y="1077"/>
              <a:ext cx="528" cy="436"/>
              <a:chOff x="1056" y="1344"/>
              <a:chExt cx="528" cy="436"/>
            </a:xfrm>
          </p:grpSpPr>
          <p:grpSp>
            <p:nvGrpSpPr>
              <p:cNvPr id="102409" name="Group 9"/>
              <p:cNvGrpSpPr>
                <a:grpSpLocks/>
              </p:cNvGrpSpPr>
              <p:nvPr/>
            </p:nvGrpSpPr>
            <p:grpSpPr bwMode="auto">
              <a:xfrm>
                <a:off x="1056" y="1344"/>
                <a:ext cx="528" cy="436"/>
                <a:chOff x="1289" y="582"/>
                <a:chExt cx="668" cy="668"/>
              </a:xfrm>
            </p:grpSpPr>
            <p:sp>
              <p:nvSpPr>
                <p:cNvPr id="102410" name="Oval 10"/>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102411" name="Oval 11"/>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2412" name="Oval 12"/>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2413" name="Oval 13"/>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2414" name="Oval 14"/>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grpSp>
          <p:sp>
            <p:nvSpPr>
              <p:cNvPr id="102415" name="Text Box 15"/>
              <p:cNvSpPr txBox="1">
                <a:spLocks noChangeArrowheads="1"/>
              </p:cNvSpPr>
              <p:nvPr/>
            </p:nvSpPr>
            <p:spPr bwMode="gray">
              <a:xfrm>
                <a:off x="1194" y="1378"/>
                <a:ext cx="2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vi-VN" sz="3200" b="1">
                    <a:solidFill>
                      <a:srgbClr val="CC0000"/>
                    </a:solidFill>
                    <a:latin typeface="Times New Roman" pitchFamily="18" charset="0"/>
                  </a:rPr>
                  <a:t>3</a:t>
                </a:r>
              </a:p>
            </p:txBody>
          </p:sp>
        </p:grpSp>
      </p:grpSp>
      <p:sp>
        <p:nvSpPr>
          <p:cNvPr id="102419" name="Text Box 19"/>
          <p:cNvSpPr txBox="1">
            <a:spLocks noChangeArrowheads="1"/>
          </p:cNvSpPr>
          <p:nvPr/>
        </p:nvSpPr>
        <p:spPr bwMode="auto">
          <a:xfrm>
            <a:off x="381000" y="4495800"/>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FF0000"/>
                </a:solidFill>
              </a:rPr>
              <a:t>Tranh vẽ bạn nhỏ đọc sách đến 11 giờ đêm.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02416"/>
                                        </p:tgtEl>
                                        <p:attrNameLst>
                                          <p:attrName>style.visibility</p:attrName>
                                        </p:attrNameLst>
                                      </p:cBhvr>
                                      <p:to>
                                        <p:strVal val="visible"/>
                                      </p:to>
                                    </p:set>
                                    <p:animEffect transition="in" filter="wedge">
                                      <p:cBhvr>
                                        <p:cTn id="7" dur="2000"/>
                                        <p:tgtEl>
                                          <p:spTgt spid="1024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19"/>
                                        </p:tgtEl>
                                        <p:attrNameLst>
                                          <p:attrName>style.visibility</p:attrName>
                                        </p:attrNameLst>
                                      </p:cBhvr>
                                      <p:to>
                                        <p:strVal val="visible"/>
                                      </p:to>
                                    </p:set>
                                    <p:animEffect transition="in" filter="box(in)">
                                      <p:cBhvr>
                                        <p:cTn id="12" dur="500"/>
                                        <p:tgtEl>
                                          <p:spTgt spid="1024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02407"/>
                                        </p:tgtEl>
                                        <p:attrNameLst>
                                          <p:attrName>style.visibility</p:attrName>
                                        </p:attrNameLst>
                                      </p:cBhvr>
                                      <p:to>
                                        <p:strVal val="visible"/>
                                      </p:to>
                                    </p:set>
                                    <p:animEffect transition="in" filter="wedge">
                                      <p:cBhvr>
                                        <p:cTn id="17" dur="2000"/>
                                        <p:tgtEl>
                                          <p:spTgt spid="102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7" grpId="0" animBg="1"/>
      <p:bldP spid="10241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Footer Placeholder 3"/>
          <p:cNvSpPr>
            <a:spLocks noGrp="1"/>
          </p:cNvSpPr>
          <p:nvPr>
            <p:ph type="ftr" sz="quarter" idx="10"/>
          </p:nvPr>
        </p:nvSpPr>
        <p:spPr>
          <a:xfrm>
            <a:off x="6629400" y="5557838"/>
            <a:ext cx="2133600" cy="244475"/>
          </a:xfrm>
        </p:spPr>
        <p:txBody>
          <a:bodyPr/>
          <a:lstStyle/>
          <a:p>
            <a:r>
              <a:rPr lang="en-US" altLang="vi-VN"/>
              <a:t>www.themegallery.com</a:t>
            </a:r>
          </a:p>
        </p:txBody>
      </p:sp>
      <p:sp>
        <p:nvSpPr>
          <p:cNvPr id="103431" name="AutoShape 7"/>
          <p:cNvSpPr>
            <a:spLocks noChangeArrowheads="1"/>
          </p:cNvSpPr>
          <p:nvPr/>
        </p:nvSpPr>
        <p:spPr bwMode="blackWhite">
          <a:xfrm>
            <a:off x="381000" y="4600575"/>
            <a:ext cx="8382000" cy="114300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400" b="1">
                <a:solidFill>
                  <a:srgbClr val="990033"/>
                </a:solidFill>
                <a:latin typeface="Times New Roman" pitchFamily="18" charset="0"/>
              </a:rPr>
              <a:t> </a:t>
            </a:r>
            <a:r>
              <a:rPr lang="en-US" altLang="vi-VN" sz="2800" b="1">
                <a:solidFill>
                  <a:srgbClr val="800000"/>
                </a:solidFill>
                <a:latin typeface="Times New Roman" pitchFamily="18" charset="0"/>
              </a:rPr>
              <a:t>Việc làm trong tranh có lợi</a:t>
            </a:r>
            <a:r>
              <a:rPr lang="en-US" altLang="vi-VN" sz="2800" b="1">
                <a:solidFill>
                  <a:srgbClr val="800000"/>
                </a:solidFill>
                <a:latin typeface="Times New Roman" pitchFamily="18" charset="0"/>
                <a:cs typeface="Times New Roman" pitchFamily="18" charset="0"/>
              </a:rPr>
              <a:t> </a:t>
            </a:r>
            <a:r>
              <a:rPr lang="en-US" altLang="vi-VN" sz="2800" b="1">
                <a:solidFill>
                  <a:srgbClr val="800000"/>
                </a:solidFill>
                <a:latin typeface="Times New Roman" pitchFamily="18" charset="0"/>
              </a:rPr>
              <a:t>đối với cơ quan thần </a:t>
            </a:r>
          </a:p>
          <a:p>
            <a:pPr eaLnBrk="0" hangingPunct="0"/>
            <a:r>
              <a:rPr lang="en-US" altLang="vi-VN" sz="2800" b="1">
                <a:solidFill>
                  <a:srgbClr val="800000"/>
                </a:solidFill>
                <a:latin typeface="Times New Roman" pitchFamily="18" charset="0"/>
              </a:rPr>
              <a:t>kinh </a:t>
            </a:r>
            <a:r>
              <a:rPr lang="en-US" altLang="vi-VN" sz="2800" b="1">
                <a:solidFill>
                  <a:srgbClr val="800000"/>
                </a:solidFill>
                <a:latin typeface="Times New Roman" pitchFamily="18" charset="0"/>
                <a:cs typeface="Times New Roman" pitchFamily="18" charset="0"/>
              </a:rPr>
              <a:t>nếu chơi một lúc</a:t>
            </a:r>
            <a:r>
              <a:rPr lang="en-US" altLang="vi-VN" sz="2800" b="1">
                <a:solidFill>
                  <a:srgbClr val="800000"/>
                </a:solidFill>
                <a:latin typeface="Times New Roman" pitchFamily="18" charset="0"/>
              </a:rPr>
              <a:t>, </a:t>
            </a:r>
            <a:r>
              <a:rPr lang="en-US" altLang="vi-VN" sz="2800" b="1">
                <a:solidFill>
                  <a:srgbClr val="800000"/>
                </a:solidFill>
                <a:latin typeface="Times New Roman" pitchFamily="18" charset="0"/>
                <a:cs typeface="Times New Roman" pitchFamily="18" charset="0"/>
              </a:rPr>
              <a:t>không có lợi nếu chơi quá lâu.</a:t>
            </a:r>
            <a:r>
              <a:rPr lang="en-US" altLang="vi-VN" sz="2800">
                <a:solidFill>
                  <a:srgbClr val="800000"/>
                </a:solidFill>
                <a:latin typeface="Times New Roman" pitchFamily="18" charset="0"/>
              </a:rPr>
              <a:t> </a:t>
            </a:r>
          </a:p>
        </p:txBody>
      </p:sp>
      <p:grpSp>
        <p:nvGrpSpPr>
          <p:cNvPr id="103440" name="Group 16"/>
          <p:cNvGrpSpPr>
            <a:grpSpLocks/>
          </p:cNvGrpSpPr>
          <p:nvPr/>
        </p:nvGrpSpPr>
        <p:grpSpPr bwMode="auto">
          <a:xfrm>
            <a:off x="304800" y="685800"/>
            <a:ext cx="8382000" cy="3810000"/>
            <a:chOff x="192" y="1056"/>
            <a:chExt cx="5280" cy="2400"/>
          </a:xfrm>
        </p:grpSpPr>
        <p:pic>
          <p:nvPicPr>
            <p:cNvPr id="103429" name="Picture 5"/>
            <p:cNvPicPr>
              <a:picLocks noChangeAspect="1" noChangeArrowheads="1"/>
            </p:cNvPicPr>
            <p:nvPr/>
          </p:nvPicPr>
          <p:blipFill>
            <a:blip r:embed="rId2">
              <a:extLst>
                <a:ext uri="{28A0092B-C50C-407E-A947-70E740481C1C}">
                  <a14:useLocalDpi xmlns:a14="http://schemas.microsoft.com/office/drawing/2010/main" val="0"/>
                </a:ext>
              </a:extLst>
            </a:blip>
            <a:srcRect r="1086"/>
            <a:stretch>
              <a:fillRect/>
            </a:stretch>
          </p:blipFill>
          <p:spPr bwMode="auto">
            <a:xfrm>
              <a:off x="192" y="1056"/>
              <a:ext cx="5280" cy="2400"/>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103432" name="Group 8"/>
            <p:cNvGrpSpPr>
              <a:grpSpLocks/>
            </p:cNvGrpSpPr>
            <p:nvPr/>
          </p:nvGrpSpPr>
          <p:grpSpPr bwMode="auto">
            <a:xfrm>
              <a:off x="201" y="1056"/>
              <a:ext cx="528" cy="436"/>
              <a:chOff x="1056" y="1344"/>
              <a:chExt cx="528" cy="436"/>
            </a:xfrm>
          </p:grpSpPr>
          <p:grpSp>
            <p:nvGrpSpPr>
              <p:cNvPr id="103433" name="Group 9"/>
              <p:cNvGrpSpPr>
                <a:grpSpLocks/>
              </p:cNvGrpSpPr>
              <p:nvPr/>
            </p:nvGrpSpPr>
            <p:grpSpPr bwMode="auto">
              <a:xfrm>
                <a:off x="1056" y="1344"/>
                <a:ext cx="528" cy="436"/>
                <a:chOff x="1289" y="582"/>
                <a:chExt cx="668" cy="668"/>
              </a:xfrm>
            </p:grpSpPr>
            <p:sp>
              <p:nvSpPr>
                <p:cNvPr id="103434" name="Oval 10"/>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103435" name="Oval 11"/>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3436" name="Oval 12"/>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3437" name="Oval 13"/>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3438" name="Oval 14"/>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grpSp>
          <p:sp>
            <p:nvSpPr>
              <p:cNvPr id="103439" name="Text Box 15"/>
              <p:cNvSpPr txBox="1">
                <a:spLocks noChangeArrowheads="1"/>
              </p:cNvSpPr>
              <p:nvPr/>
            </p:nvSpPr>
            <p:spPr bwMode="gray">
              <a:xfrm>
                <a:off x="1194" y="1378"/>
                <a:ext cx="2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vi-VN" sz="3200" b="1">
                    <a:solidFill>
                      <a:srgbClr val="CC0000"/>
                    </a:solidFill>
                    <a:latin typeface="Times New Roman" pitchFamily="18" charset="0"/>
                  </a:rPr>
                  <a:t>4</a:t>
                </a:r>
              </a:p>
            </p:txBody>
          </p:sp>
        </p:grpSp>
      </p:grpSp>
      <p:sp>
        <p:nvSpPr>
          <p:cNvPr id="103443" name="Text Box 19"/>
          <p:cNvSpPr txBox="1">
            <a:spLocks noChangeArrowheads="1"/>
          </p:cNvSpPr>
          <p:nvPr/>
        </p:nvSpPr>
        <p:spPr bwMode="auto">
          <a:xfrm>
            <a:off x="1066800" y="762000"/>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FF0000"/>
                </a:solidFill>
              </a:rPr>
              <a:t>Tranh vẽ bạn nhỏ đang chơi trò chơi điện tử.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03440"/>
                                        </p:tgtEl>
                                        <p:attrNameLst>
                                          <p:attrName>style.visibility</p:attrName>
                                        </p:attrNameLst>
                                      </p:cBhvr>
                                      <p:to>
                                        <p:strVal val="visible"/>
                                      </p:to>
                                    </p:set>
                                    <p:animEffect transition="in" filter="wedge">
                                      <p:cBhvr>
                                        <p:cTn id="7" dur="2000"/>
                                        <p:tgtEl>
                                          <p:spTgt spid="1034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3443"/>
                                        </p:tgtEl>
                                        <p:attrNameLst>
                                          <p:attrName>style.visibility</p:attrName>
                                        </p:attrNameLst>
                                      </p:cBhvr>
                                      <p:to>
                                        <p:strVal val="visible"/>
                                      </p:to>
                                    </p:set>
                                    <p:animEffect transition="in" filter="box(in)">
                                      <p:cBhvr>
                                        <p:cTn id="12" dur="500"/>
                                        <p:tgtEl>
                                          <p:spTgt spid="1034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03431"/>
                                        </p:tgtEl>
                                        <p:attrNameLst>
                                          <p:attrName>style.visibility</p:attrName>
                                        </p:attrNameLst>
                                      </p:cBhvr>
                                      <p:to>
                                        <p:strVal val="visible"/>
                                      </p:to>
                                    </p:set>
                                    <p:animEffect transition="in" filter="wedge">
                                      <p:cBhvr>
                                        <p:cTn id="17" dur="2000"/>
                                        <p:tgtEl>
                                          <p:spTgt spid="103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1" grpId="0" animBg="1"/>
      <p:bldP spid="103443"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6737"/>
  <p:tag name="VIOLETTITLE" val="TNXH: Vệ sinh thần kinh"/>
  <p:tag name="VIOLETLESSON" val="15"/>
  <p:tag name="VIOLETCATID" val="8049775"/>
  <p:tag name="VIOLETSUBJECT" val="Tự nhiên và xã hội 3"/>
  <p:tag name="VIOLETAUTHORID" val="2834981"/>
  <p:tag name="VIOLETAUTHORNAME" val="Bùi Văn Sơn"/>
  <p:tag name="VIOLETAUTHORAVATAR" val="2/834/981/avatar.jpg"/>
  <p:tag name="VIOLETAUTHORADDRESS" val="SP Yên bái - Yên Bái"/>
  <p:tag name="VIOLETDATE" val="2013-04-17 15:21:10"/>
  <p:tag name="VIOLETHIT" val="732"/>
  <p:tag name="VIOLETLIKE" val="0"/>
</p:tagLst>
</file>

<file path=ppt/theme/theme1.xml><?xml version="1.0" encoding="utf-8"?>
<a:theme xmlns:a="http://schemas.openxmlformats.org/drawingml/2006/main" name="F042TGp">
  <a:themeElements>
    <a:clrScheme name="F042TGp 1">
      <a:dk1>
        <a:srgbClr val="2B166E"/>
      </a:dk1>
      <a:lt1>
        <a:srgbClr val="FFFFFF"/>
      </a:lt1>
      <a:dk2>
        <a:srgbClr val="003366"/>
      </a:dk2>
      <a:lt2>
        <a:srgbClr val="B2B2B2"/>
      </a:lt2>
      <a:accent1>
        <a:srgbClr val="4BAFB9"/>
      </a:accent1>
      <a:accent2>
        <a:srgbClr val="FFCC66"/>
      </a:accent2>
      <a:accent3>
        <a:srgbClr val="FFFFFF"/>
      </a:accent3>
      <a:accent4>
        <a:srgbClr val="23115D"/>
      </a:accent4>
      <a:accent5>
        <a:srgbClr val="B1D4D9"/>
      </a:accent5>
      <a:accent6>
        <a:srgbClr val="E7B95C"/>
      </a:accent6>
      <a:hlink>
        <a:srgbClr val="0066CC"/>
      </a:hlink>
      <a:folHlink>
        <a:srgbClr val="8C71B9"/>
      </a:folHlink>
    </a:clrScheme>
    <a:fontScheme name="F042TG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042TGp 1">
        <a:dk1>
          <a:srgbClr val="2B166E"/>
        </a:dk1>
        <a:lt1>
          <a:srgbClr val="FFFFFF"/>
        </a:lt1>
        <a:dk2>
          <a:srgbClr val="003366"/>
        </a:dk2>
        <a:lt2>
          <a:srgbClr val="B2B2B2"/>
        </a:lt2>
        <a:accent1>
          <a:srgbClr val="4BAFB9"/>
        </a:accent1>
        <a:accent2>
          <a:srgbClr val="FFCC66"/>
        </a:accent2>
        <a:accent3>
          <a:srgbClr val="FFFFFF"/>
        </a:accent3>
        <a:accent4>
          <a:srgbClr val="23115D"/>
        </a:accent4>
        <a:accent5>
          <a:srgbClr val="B1D4D9"/>
        </a:accent5>
        <a:accent6>
          <a:srgbClr val="E7B95C"/>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F042TGp 2">
        <a:dk1>
          <a:srgbClr val="223F72"/>
        </a:dk1>
        <a:lt1>
          <a:srgbClr val="FFFFFF"/>
        </a:lt1>
        <a:dk2>
          <a:srgbClr val="000066"/>
        </a:dk2>
        <a:lt2>
          <a:srgbClr val="DDDDDD"/>
        </a:lt2>
        <a:accent1>
          <a:srgbClr val="AC6DE5"/>
        </a:accent1>
        <a:accent2>
          <a:srgbClr val="FF9900"/>
        </a:accent2>
        <a:accent3>
          <a:srgbClr val="FFFFFF"/>
        </a:accent3>
        <a:accent4>
          <a:srgbClr val="1B3460"/>
        </a:accent4>
        <a:accent5>
          <a:srgbClr val="D2BAF0"/>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
      <a:clrScheme name="F042TGp 3">
        <a:dk1>
          <a:srgbClr val="000066"/>
        </a:dk1>
        <a:lt1>
          <a:srgbClr val="FFFFFF"/>
        </a:lt1>
        <a:dk2>
          <a:srgbClr val="006600"/>
        </a:dk2>
        <a:lt2>
          <a:srgbClr val="DDDDDD"/>
        </a:lt2>
        <a:accent1>
          <a:srgbClr val="C58023"/>
        </a:accent1>
        <a:accent2>
          <a:srgbClr val="1D8FCF"/>
        </a:accent2>
        <a:accent3>
          <a:srgbClr val="FFFFFF"/>
        </a:accent3>
        <a:accent4>
          <a:srgbClr val="000056"/>
        </a:accent4>
        <a:accent5>
          <a:srgbClr val="DFC0AC"/>
        </a:accent5>
        <a:accent6>
          <a:srgbClr val="1981BB"/>
        </a:accent6>
        <a:hlink>
          <a:srgbClr val="5D4BC7"/>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4509</TotalTime>
  <Words>1252</Words>
  <Application>Microsoft Office PowerPoint</Application>
  <PresentationFormat>On-screen Show (4:3)</PresentationFormat>
  <Paragraphs>162</Paragraphs>
  <Slides>25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.VnTime</vt:lpstr>
      <vt:lpstr>Arial</vt:lpstr>
      <vt:lpstr>Times New Roman</vt:lpstr>
      <vt:lpstr>Wingdings</vt:lpstr>
      <vt:lpstr>F042TGp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Dell</cp:lastModifiedBy>
  <cp:revision>168</cp:revision>
  <dcterms:created xsi:type="dcterms:W3CDTF">2009-03-04T06:00:53Z</dcterms:created>
  <dcterms:modified xsi:type="dcterms:W3CDTF">2019-08-29T14:22:20Z</dcterms:modified>
</cp:coreProperties>
</file>