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8" r:id="rId3"/>
    <p:sldId id="259" r:id="rId4"/>
    <p:sldId id="256" r:id="rId5"/>
    <p:sldId id="280" r:id="rId6"/>
    <p:sldId id="279" r:id="rId7"/>
    <p:sldId id="261" r:id="rId8"/>
    <p:sldId id="285" r:id="rId9"/>
    <p:sldId id="270" r:id="rId10"/>
    <p:sldId id="264" r:id="rId11"/>
    <p:sldId id="269" r:id="rId12"/>
    <p:sldId id="271" r:id="rId13"/>
    <p:sldId id="273" r:id="rId14"/>
    <p:sldId id="274" r:id="rId15"/>
    <p:sldId id="275" r:id="rId16"/>
    <p:sldId id="281" r:id="rId17"/>
    <p:sldId id="277" r:id="rId18"/>
    <p:sldId id="282" r:id="rId19"/>
    <p:sldId id="283" r:id="rId20"/>
    <p:sldId id="28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FF"/>
    <a:srgbClr val="FF3399"/>
    <a:srgbClr val="FF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200"/>
            <a:ext cx="5300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 DỰ GIỜ THĂM 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NE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60"/>
            <a:ext cx="9144000" cy="68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1" y="0"/>
            <a:ext cx="56638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3989737" y="3037114"/>
            <a:ext cx="51542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848600" y="3029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52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ANH\DSC04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1143000" y="1066800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43000" y="502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09">
              <a:srgbClr val="A8BFE7"/>
            </a:gs>
            <a:gs pos="28750">
              <a:srgbClr val="B1C5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/>
        </p:blipFill>
        <p:spPr bwMode="auto">
          <a:xfrm>
            <a:off x="3901108" y="2666253"/>
            <a:ext cx="5242892" cy="41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/>
        </p:blipFill>
        <p:spPr bwMode="auto">
          <a:xfrm>
            <a:off x="0" y="28303"/>
            <a:ext cx="5333999" cy="3705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495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26662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4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INHANH\DSC04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8132" r="15245"/>
          <a:stretch/>
        </p:blipFill>
        <p:spPr bwMode="auto">
          <a:xfrm>
            <a:off x="1524000" y="1047450"/>
            <a:ext cx="6039394" cy="47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4840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04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     </a:t>
            </a:r>
            <a:r>
              <a:rPr lang="en-US" sz="4800" dirty="0" err="1" smtClean="0"/>
              <a:t>Nguyên</a:t>
            </a:r>
            <a:r>
              <a:rPr lang="en-US" sz="4800" dirty="0" smtClean="0"/>
              <a:t> </a:t>
            </a:r>
            <a:r>
              <a:rPr lang="en-US" sz="4800" dirty="0" err="1" smtClean="0"/>
              <a:t>nhân</a:t>
            </a:r>
            <a:r>
              <a:rPr lang="en-US" sz="4800" dirty="0" smtClean="0"/>
              <a:t> </a:t>
            </a:r>
            <a:r>
              <a:rPr lang="en-US" sz="4800" dirty="0" err="1" smtClean="0"/>
              <a:t>chính</a:t>
            </a:r>
            <a:r>
              <a:rPr lang="en-US" sz="4800" dirty="0" smtClean="0"/>
              <a:t> </a:t>
            </a:r>
            <a:r>
              <a:rPr lang="en-US" sz="4800" dirty="0" err="1" smtClean="0"/>
              <a:t>gây</a:t>
            </a:r>
            <a:r>
              <a:rPr lang="en-US" sz="4800" dirty="0" smtClean="0"/>
              <a:t> </a:t>
            </a:r>
            <a:r>
              <a:rPr lang="en-US" sz="4800" dirty="0" err="1" smtClean="0"/>
              <a:t>nên</a:t>
            </a:r>
            <a:r>
              <a:rPr lang="en-US" sz="4800" dirty="0" smtClean="0"/>
              <a:t> </a:t>
            </a:r>
            <a:r>
              <a:rPr lang="en-US" sz="4800" dirty="0" err="1" smtClean="0"/>
              <a:t>các</a:t>
            </a:r>
            <a:r>
              <a:rPr lang="en-US" sz="4800" dirty="0" smtClean="0"/>
              <a:t> </a:t>
            </a:r>
            <a:r>
              <a:rPr lang="en-US" sz="4800" dirty="0" err="1" smtClean="0"/>
              <a:t>bệnh</a:t>
            </a:r>
            <a:r>
              <a:rPr lang="en-US" sz="4800" dirty="0" smtClean="0"/>
              <a:t> </a:t>
            </a:r>
            <a:r>
              <a:rPr lang="en-US" sz="4800" dirty="0" err="1" smtClean="0"/>
              <a:t>đường</a:t>
            </a:r>
            <a:r>
              <a:rPr lang="en-US" sz="4800" dirty="0" smtClean="0"/>
              <a:t> </a:t>
            </a:r>
            <a:r>
              <a:rPr lang="en-US" sz="4800" dirty="0" err="1" smtClean="0"/>
              <a:t>hô</a:t>
            </a:r>
            <a:r>
              <a:rPr lang="en-US" sz="4800" dirty="0" smtClean="0"/>
              <a:t> </a:t>
            </a:r>
            <a:r>
              <a:rPr lang="en-US" sz="4800" dirty="0" err="1" smtClean="0"/>
              <a:t>hấp</a:t>
            </a:r>
            <a:r>
              <a:rPr lang="en-US" sz="4800" dirty="0" smtClean="0"/>
              <a:t> là: </a:t>
            </a:r>
          </a:p>
          <a:p>
            <a:r>
              <a:rPr lang="en-US" sz="4800" dirty="0" smtClean="0"/>
              <a:t>Do bị </a:t>
            </a:r>
            <a:r>
              <a:rPr lang="en-US" sz="4800" dirty="0" err="1"/>
              <a:t>nhiễm</a:t>
            </a:r>
            <a:r>
              <a:rPr lang="en-US" sz="4800" dirty="0"/>
              <a:t> </a:t>
            </a:r>
            <a:r>
              <a:rPr lang="en-US" sz="4800" dirty="0" err="1" smtClean="0"/>
              <a:t>lạnh</a:t>
            </a:r>
            <a:r>
              <a:rPr lang="en-US" sz="4800" dirty="0" smtClean="0"/>
              <a:t>,</a:t>
            </a:r>
          </a:p>
          <a:p>
            <a:r>
              <a:rPr lang="en-US" sz="4800" dirty="0" err="1" smtClean="0"/>
              <a:t>Nhiễm</a:t>
            </a:r>
            <a:r>
              <a:rPr lang="en-US" sz="4800" dirty="0" smtClean="0"/>
              <a:t> </a:t>
            </a:r>
            <a:r>
              <a:rPr lang="en-US" sz="4800" dirty="0" err="1" smtClean="0"/>
              <a:t>trùng</a:t>
            </a:r>
            <a:r>
              <a:rPr lang="en-US" sz="4800" dirty="0" smtClean="0"/>
              <a:t> </a:t>
            </a:r>
            <a:r>
              <a:rPr lang="en-US" sz="4800" dirty="0" err="1" smtClean="0"/>
              <a:t>hoặc</a:t>
            </a:r>
            <a:r>
              <a:rPr lang="en-US" sz="4800" dirty="0" smtClean="0"/>
              <a:t> </a:t>
            </a:r>
            <a:r>
              <a:rPr lang="en-US" sz="4800" dirty="0" err="1" smtClean="0"/>
              <a:t>biến</a:t>
            </a:r>
            <a:r>
              <a:rPr lang="en-US" sz="4800" dirty="0" smtClean="0"/>
              <a:t> </a:t>
            </a:r>
            <a:r>
              <a:rPr lang="en-US" sz="4800" dirty="0" err="1" smtClean="0"/>
              <a:t>chứng</a:t>
            </a:r>
            <a:r>
              <a:rPr lang="en-US" sz="4800" dirty="0" smtClean="0"/>
              <a:t> </a:t>
            </a:r>
            <a:r>
              <a:rPr lang="en-US" sz="4800" dirty="0" err="1" smtClean="0"/>
              <a:t>của</a:t>
            </a:r>
            <a:r>
              <a:rPr lang="en-US" sz="4800" dirty="0" smtClean="0"/>
              <a:t> </a:t>
            </a:r>
            <a:r>
              <a:rPr lang="en-US" sz="4800" dirty="0" err="1" smtClean="0"/>
              <a:t>các</a:t>
            </a:r>
            <a:r>
              <a:rPr lang="en-US" sz="4800" dirty="0" smtClean="0"/>
              <a:t> </a:t>
            </a:r>
            <a:r>
              <a:rPr lang="en-US" sz="4800" dirty="0" err="1" smtClean="0"/>
              <a:t>bệnh</a:t>
            </a:r>
            <a:r>
              <a:rPr lang="en-US" sz="4800" dirty="0" smtClean="0"/>
              <a:t> </a:t>
            </a:r>
            <a:r>
              <a:rPr lang="en-US" sz="4800" dirty="0" err="1" smtClean="0"/>
              <a:t>truyền</a:t>
            </a:r>
            <a:r>
              <a:rPr lang="en-US" sz="4800" dirty="0" smtClean="0"/>
              <a:t> </a:t>
            </a:r>
            <a:r>
              <a:rPr lang="en-US" sz="4800" dirty="0" err="1" smtClean="0"/>
              <a:t>nhiễm</a:t>
            </a:r>
            <a:r>
              <a:rPr lang="en-US" sz="4800" dirty="0" smtClean="0"/>
              <a:t> (</a:t>
            </a:r>
            <a:r>
              <a:rPr lang="en-US" sz="4800" dirty="0" err="1" smtClean="0"/>
              <a:t>cúm,sởi</a:t>
            </a:r>
            <a:r>
              <a:rPr lang="en-US" sz="4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08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295400"/>
            <a:ext cx="6705600" cy="4419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4800" b="1" dirty="0" err="1"/>
              <a:t>Cách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phòng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bệnh</a:t>
            </a:r>
            <a:r>
              <a:rPr lang="en-US" altLang="en-US" sz="4800" b="1" dirty="0"/>
              <a:t>: </a:t>
            </a:r>
            <a:br>
              <a:rPr lang="en-US" altLang="en-US" sz="4800" b="1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ấm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cơ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thể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vệ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sinh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mũi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họng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nơi</a:t>
            </a:r>
            <a:r>
              <a:rPr lang="en-US" altLang="en-US" sz="4800" dirty="0"/>
              <a:t> ở </a:t>
            </a:r>
            <a:r>
              <a:rPr lang="en-US" altLang="en-US" sz="4800" dirty="0" err="1"/>
              <a:t>đủ</a:t>
            </a:r>
            <a:r>
              <a:rPr lang="en-US" altLang="en-US" sz="4800" dirty="0"/>
              <a:t> </a:t>
            </a:r>
            <a:r>
              <a:rPr lang="en-US" altLang="en-US" sz="4800" dirty="0" err="1"/>
              <a:t>ấm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thoáng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khí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tránh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lùa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Ăn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uống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đủ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chất,tập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thể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dục</a:t>
            </a:r>
            <a:r>
              <a:rPr lang="en-US" altLang="en-US" sz="4800" dirty="0"/>
              <a:t>   </a:t>
            </a:r>
            <a:r>
              <a:rPr lang="en-US" altLang="en-US" sz="4800" dirty="0" err="1"/>
              <a:t>thường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xuyên</a:t>
            </a:r>
            <a:r>
              <a:rPr lang="en-US" alt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99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533400" y="4724400"/>
            <a:ext cx="2895600" cy="1676400"/>
          </a:xfrm>
          <a:prstGeom prst="cloudCallout">
            <a:avLst>
              <a:gd name="adj1" fmla="val 114832"/>
              <a:gd name="adj2" fmla="val -934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Có ạ!</a:t>
            </a:r>
            <a:endParaRPr lang="en-US" sz="28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33400" y="9832"/>
            <a:ext cx="4410500" cy="4191000"/>
          </a:xfrm>
          <a:prstGeom prst="cloudCallout">
            <a:avLst>
              <a:gd name="adj1" fmla="val 98027"/>
              <a:gd name="adj2" fmla="val 50204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có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thích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tro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̀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?</a:t>
            </a:r>
            <a:endParaRPr lang="en-US" sz="32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bacsi_ZB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77" y="-68826"/>
            <a:ext cx="52130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benh-viem-duong-ho-hap-o-tre-bieu-hien-trieu-chung-va-cach-dieu-tr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3105"/>
            <a:ext cx="5213023" cy="3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5" name="WordArt 9"/>
          <p:cNvSpPr>
            <a:spLocks noChangeArrowheads="1" noChangeShapeType="1" noTextEdit="1"/>
          </p:cNvSpPr>
          <p:nvPr/>
        </p:nvSpPr>
        <p:spPr bwMode="auto">
          <a:xfrm>
            <a:off x="0" y="4412"/>
            <a:ext cx="3962400" cy="6853588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</p:spPr>
        <p:txBody>
          <a:bodyPr wrap="none" fromWordArt="1">
            <a:prstTxWarp prst="textPlain">
              <a:avLst>
                <a:gd name="adj" fmla="val 53872"/>
              </a:avLst>
            </a:prstTxWarp>
          </a:bodyPr>
          <a:lstStyle/>
          <a:p>
            <a:pPr algn="ctr"/>
            <a:r>
              <a:rPr lang="en-US" sz="48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</a:t>
            </a:r>
            <a:r>
              <a:rPr lang="en-US" sz="48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48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en-US" sz="48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i="1" kern="1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48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8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48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endParaRPr lang="en-US" sz="4800" b="1" i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486400" cy="1143000"/>
          </a:xfrm>
        </p:spPr>
        <p:txBody>
          <a:bodyPr/>
          <a:lstStyle/>
          <a:p>
            <a:r>
              <a:rPr lang="en-US" b="1" dirty="0" err="1" smtClean="0"/>
              <a:t>Cách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38100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Một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học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sinh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đóng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vai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bệnh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nhân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kê</a:t>
            </a:r>
            <a:r>
              <a:rPr lang="en-US" sz="4000" dirty="0" smtClean="0">
                <a:solidFill>
                  <a:srgbClr val="000000"/>
                </a:solidFill>
              </a:rPr>
              <a:t>̉ </a:t>
            </a:r>
            <a:r>
              <a:rPr lang="en-US" sz="4000" dirty="0" err="1" smtClean="0">
                <a:solidFill>
                  <a:srgbClr val="000000"/>
                </a:solidFill>
              </a:rPr>
              <a:t>một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sô</a:t>
            </a:r>
            <a:r>
              <a:rPr lang="en-US" sz="4000" dirty="0" smtClean="0">
                <a:solidFill>
                  <a:srgbClr val="000000"/>
                </a:solidFill>
              </a:rPr>
              <a:t>́ </a:t>
            </a:r>
            <a:r>
              <a:rPr lang="en-US" sz="4000" dirty="0" err="1" smtClean="0">
                <a:solidFill>
                  <a:srgbClr val="000000"/>
                </a:solidFill>
              </a:rPr>
              <a:t>biểu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hiện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của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bệnh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đường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hô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hấp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Một</a:t>
            </a:r>
            <a:r>
              <a:rPr lang="en-US" sz="4000" dirty="0" smtClean="0"/>
              <a:t> </a:t>
            </a:r>
            <a:r>
              <a:rPr lang="en-US" sz="4000" dirty="0" err="1" smtClean="0"/>
              <a:t>học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đóng</a:t>
            </a:r>
            <a:r>
              <a:rPr lang="en-US" sz="4000" dirty="0" smtClean="0"/>
              <a:t> </a:t>
            </a:r>
            <a:r>
              <a:rPr lang="en-US" sz="4000" dirty="0" err="1" smtClean="0"/>
              <a:t>vai</a:t>
            </a:r>
            <a:r>
              <a:rPr lang="en-US" sz="4000" dirty="0" smtClean="0"/>
              <a:t> </a:t>
            </a:r>
            <a:r>
              <a:rPr lang="en-US" sz="4000" dirty="0" err="1" smtClean="0"/>
              <a:t>bác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̃ sẽ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tên</a:t>
            </a:r>
            <a:r>
              <a:rPr lang="en-US" sz="4000" dirty="0" smtClean="0"/>
              <a:t> </a:t>
            </a:r>
            <a:r>
              <a:rPr lang="en-US" sz="4000" dirty="0" err="1" smtClean="0"/>
              <a:t>bệnh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8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1345806360466126_574_5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 bwMode="auto">
          <a:xfrm>
            <a:off x="-78740" y="0"/>
            <a:ext cx="9222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134233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CỦNG CỐ</a:t>
            </a:r>
            <a:br>
              <a:rPr lang="en-US" sz="6000" dirty="0" smtClean="0">
                <a:latin typeface="Algerian" panose="04020705040A02060702" pitchFamily="82" charset="0"/>
              </a:rPr>
            </a:b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DẶN DÒ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1066800"/>
          </a:xfrm>
        </p:spPr>
        <p:txBody>
          <a:bodyPr/>
          <a:lstStyle/>
          <a:p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4735" y="914400"/>
            <a:ext cx="7239000" cy="2667000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6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images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r="21627"/>
          <a:stretch/>
        </p:blipFill>
        <p:spPr bwMode="auto">
          <a:xfrm>
            <a:off x="2895600" y="-1"/>
            <a:ext cx="6248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mages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7" r="707"/>
          <a:stretch/>
        </p:blipFill>
        <p:spPr bwMode="auto">
          <a:xfrm>
            <a:off x="0" y="-1"/>
            <a:ext cx="29913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81000"/>
            <a:ext cx="4800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CHÂN THÀNH   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CÁM ƠN </a:t>
            </a:r>
          </a:p>
          <a:p>
            <a:pPr algn="ctr"/>
            <a:r>
              <a:rPr lang="en-US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CHÀO 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VÀ HẸN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GẶP LẠI</a:t>
            </a:r>
          </a:p>
        </p:txBody>
      </p:sp>
    </p:spTree>
    <p:extLst>
      <p:ext uri="{BB962C8B-B14F-4D97-AF65-F5344CB8AC3E}">
        <p14:creationId xmlns:p14="http://schemas.microsoft.com/office/powerpoint/2010/main" val="22014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57200" y="2895600"/>
            <a:ext cx="4419600" cy="3657600"/>
          </a:xfrm>
          <a:prstGeom prst="cloudCallout">
            <a:avLst>
              <a:gd name="adj1" fmla="val 83695"/>
              <a:gd name="adj2" fmla="val -29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5800" y="4038600"/>
            <a:ext cx="3733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i="1" dirty="0" err="1">
                <a:solidFill>
                  <a:schemeClr val="tx1"/>
                </a:solidFill>
              </a:rPr>
              <a:t>Xem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tranh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chỉ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ra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các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bộ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phận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của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cơ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quan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hô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hấp</a:t>
            </a:r>
            <a:r>
              <a:rPr lang="en-US" altLang="en-US" sz="3200" b="1" i="1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HOẠT ĐỘNG 1: </a:t>
            </a:r>
          </a:p>
          <a:p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Tìm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hiểu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một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sô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́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bệnh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thường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gặp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vê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̀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đường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hô</a:t>
            </a:r>
            <a:r>
              <a:rPr lang="en-US" sz="4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hấp</a:t>
            </a:r>
            <a:endParaRPr lang="en-US" sz="4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-1.11111E-6 L -3.61111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112E-17 1.11111E-6 L -5.55112E-17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9014" y="936486"/>
            <a:ext cx="101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Mũi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29000"/>
            <a:ext cx="2010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Lá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phổi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phải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16314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020" y="4016514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1905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Lá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phổi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trái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492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Quan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sát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tranh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va</a:t>
            </a:r>
            <a:r>
              <a:rPr lang="en-US" sz="7200" b="1" dirty="0" smtClean="0"/>
              <a:t>̀ </a:t>
            </a:r>
            <a:r>
              <a:rPr lang="en-US" sz="7200" b="1" dirty="0" err="1" smtClean="0"/>
              <a:t>đóng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vai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861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1" y="0"/>
            <a:ext cx="4724401" cy="35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4663027" y="-1"/>
            <a:ext cx="4468463" cy="35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HINHANH\DSC040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1219200" y="3508587"/>
            <a:ext cx="6553200" cy="33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423" y="228600"/>
            <a:ext cx="843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bệnh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hấp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thường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gặp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601374" y="874931"/>
            <a:ext cx="42378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/>
        </p:blipFill>
        <p:spPr bwMode="auto">
          <a:xfrm>
            <a:off x="123451" y="874931"/>
            <a:ext cx="4067549" cy="26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61795" r="51199" b="6700"/>
          <a:stretch>
            <a:fillRect/>
          </a:stretch>
        </p:blipFill>
        <p:spPr bwMode="auto">
          <a:xfrm>
            <a:off x="181428" y="3657600"/>
            <a:ext cx="4009572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0" t="61539" r="15041" b="5385"/>
          <a:stretch>
            <a:fillRect/>
          </a:stretch>
        </p:blipFill>
        <p:spPr bwMode="auto">
          <a:xfrm>
            <a:off x="4572000" y="3657600"/>
            <a:ext cx="4114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9144" y="2959755"/>
            <a:ext cx="213609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0798" y="6044625"/>
            <a:ext cx="29327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3343" y="5992943"/>
            <a:ext cx="199984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phổi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0771" y="2996625"/>
            <a:ext cx="188602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mũi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9161"/>
            <a:ext cx="6781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Kết</a:t>
            </a:r>
            <a:r>
              <a:rPr lang="en-US" b="1" dirty="0" smtClean="0"/>
              <a:t> </a:t>
            </a:r>
            <a:r>
              <a:rPr lang="en-US" b="1" dirty="0" err="1" smtClean="0"/>
              <a:t>luận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1219201"/>
            <a:ext cx="6781800" cy="3886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Tất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cả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hấp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đều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̉ bị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bệnh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bệnh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hấp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là: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mũi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phổi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7.40741E-7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HOẠT ĐỘNG 2: </a:t>
            </a:r>
          </a:p>
          <a:p>
            <a:r>
              <a:rPr lang="en-US" sz="4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Tìm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hiểu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biện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pháp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đê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̀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phòng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bệnh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đường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hô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hấp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200400" y="2209800"/>
            <a:ext cx="5955890" cy="3429000"/>
          </a:xfrm>
          <a:prstGeom prst="cloudCallout">
            <a:avLst>
              <a:gd name="adj1" fmla="val -60981"/>
              <a:gd name="adj2" fmla="val 5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sát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</a:t>
            </a:r>
            <a:r>
              <a:rPr lang="en-US" sz="3200" dirty="0" err="1"/>
              <a:t>thảo</a:t>
            </a:r>
            <a:r>
              <a:rPr lang="en-US" sz="3200" dirty="0"/>
              <a:t> </a:t>
            </a:r>
            <a:r>
              <a:rPr lang="en-US" sz="3200" dirty="0" err="1"/>
              <a:t>luận</a:t>
            </a:r>
            <a:r>
              <a:rPr lang="en-US" sz="3200" dirty="0"/>
              <a:t> </a:t>
            </a:r>
            <a:r>
              <a:rPr lang="en-US" sz="3200" dirty="0" err="1" smtClean="0"/>
              <a:t>vê</a:t>
            </a:r>
            <a:r>
              <a:rPr lang="en-US" sz="3200" dirty="0" smtClean="0"/>
              <a:t>̀ </a:t>
            </a:r>
            <a:r>
              <a:rPr lang="en-US" sz="3200" dirty="0" err="1" smtClean="0"/>
              <a:t>nội</a:t>
            </a:r>
            <a:r>
              <a:rPr lang="en-US" sz="3200" dirty="0" smtClean="0"/>
              <a:t> </a:t>
            </a:r>
            <a:r>
              <a:rPr lang="en-US" sz="3200" dirty="0"/>
              <a:t>dung </a:t>
            </a: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bức</a:t>
            </a:r>
            <a:r>
              <a:rPr lang="en-US" sz="3200" dirty="0"/>
              <a:t> </a:t>
            </a:r>
            <a:r>
              <a:rPr lang="en-US" sz="3200" dirty="0" err="1" smtClean="0"/>
              <a:t>tranh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04"/>
  <p:tag name="VIOLETTITLE" val="Bài 4. Phòng bệnh đường hô hấp"/>
  <p:tag name="VIOLETLESSON" val="4"/>
  <p:tag name="VIOLETCATID" val="8049775"/>
  <p:tag name="VIOLETSUBJECT" val="Tự nhiên và xã hội 3"/>
  <p:tag name="VIOLETAUTHORID" val="8240421"/>
  <p:tag name="VIOLETAUTHORNAME" val="hang nguyen"/>
  <p:tag name="VIOLETAUTHORAVATAR" val="no_avatar.jpg"/>
  <p:tag name="VIOLETAUTHORADDRESS" val="truong dai hoc tay nguyen - dak lak"/>
  <p:tag name="VIOLETDATE" val="2014-12-10 20:59:39"/>
  <p:tag name="VIOLETHIT" val="532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261</Words>
  <Application>Microsoft Office PowerPoint</Application>
  <PresentationFormat>On-screen Show (4:3)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Algerian</vt:lpstr>
      <vt:lpstr>Arial</vt:lpstr>
      <vt:lpstr>Broadway</vt:lpstr>
      <vt:lpstr>Calibri</vt:lpstr>
      <vt:lpstr>Tahoma</vt:lpstr>
      <vt:lpstr>Wingdings</vt:lpstr>
      <vt:lpstr>Office Theme</vt:lpstr>
      <vt:lpstr>PowerPoint Presentation</vt:lpstr>
      <vt:lpstr>Tự nhiên xã hội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Kết luận: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phòng bệnh:  - Giữ ấm cho cơ thể - Giữ vệ sinh mũi họng - Giữ nơi ở đủ ấm, thoáng khí, tránh gió lùa - Ăn uống đủ chất,tập thể dục   thường xuyên…</vt:lpstr>
      <vt:lpstr>PowerPoint Presentation</vt:lpstr>
      <vt:lpstr>PowerPoint Presentation</vt:lpstr>
      <vt:lpstr>Cách chơi:</vt:lpstr>
      <vt:lpstr>CỦNG CỐ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Dell</cp:lastModifiedBy>
  <cp:revision>35</cp:revision>
  <dcterms:created xsi:type="dcterms:W3CDTF">2014-12-04T18:13:53Z</dcterms:created>
  <dcterms:modified xsi:type="dcterms:W3CDTF">2019-08-20T09:08:31Z</dcterms:modified>
</cp:coreProperties>
</file>