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9" r:id="rId3"/>
    <p:sldId id="273" r:id="rId4"/>
    <p:sldId id="261" r:id="rId5"/>
    <p:sldId id="256" r:id="rId6"/>
    <p:sldId id="262" r:id="rId7"/>
    <p:sldId id="263" r:id="rId8"/>
    <p:sldId id="264" r:id="rId9"/>
    <p:sldId id="265" r:id="rId10"/>
    <p:sldId id="267" r:id="rId11"/>
    <p:sldId id="275" r:id="rId12"/>
    <p:sldId id="272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D4D8D6-B6CE-47C5-964E-D73C26E7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3B5604-001F-436E-B244-3E80071E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3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AC148-B07A-4B6C-8821-CB7278445095}" type="slidenum">
              <a:rPr lang="en-US" altLang="vi-VN" smtClean="0"/>
              <a:pPr/>
              <a:t>1</a:t>
            </a:fld>
            <a:endParaRPr lang="en-US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11ED2-FFEA-4A3B-8061-D07FFE51DCEF}" type="slidenum">
              <a:rPr lang="en-US" altLang="vi-VN" smtClean="0"/>
              <a:pPr/>
              <a:t>2</a:t>
            </a:fld>
            <a:endParaRPr lang="en-US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 smtClean="0">
              <a:latin typeface="Calibri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D08A4-395B-4FFF-9E84-9D8FF854CAA8}" type="slidenum">
              <a:rPr lang="en-US" altLang="vi-VN" smtClean="0"/>
              <a:pPr/>
              <a:t>12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A063-6934-4ADE-A258-F0898C36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07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C73A-67CE-4542-879F-6D6B7857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752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A116-8687-41A8-95AA-D400A6D5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7829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1A2D-5E1F-4C86-AD6A-E9D457E7F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480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07DB-4541-4035-B543-2195758F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384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6584-FBA2-4D22-B212-3F3883907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230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F8EE-5CC5-4C74-B56E-C712E83B3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236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1C51-32E8-40C7-8FB4-5F4B8E6A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818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19F1-BF9C-456B-B5F8-373FA230C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875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F465-59AA-4EA7-931B-018D53CE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903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2308-9475-4E45-AE2A-DB5A20D06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34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FC36-B335-4A8B-A53E-FAF6D9B9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462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5FCFE4-783D-4ACD-8FCF-7C5C9A73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/>
          <p:cNvSpPr>
            <a:spLocks noChangeArrowheads="1" noChangeShapeType="1" noTextEdit="1"/>
          </p:cNvSpPr>
          <p:nvPr/>
        </p:nvSpPr>
        <p:spPr bwMode="auto">
          <a:xfrm>
            <a:off x="838200" y="1482725"/>
            <a:ext cx="7391400" cy="1184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  :  LỚP 3</a:t>
            </a:r>
          </a:p>
        </p:txBody>
      </p:sp>
      <p:sp>
        <p:nvSpPr>
          <p:cNvPr id="12" name="WordArt 642"/>
          <p:cNvSpPr>
            <a:spLocks noChangeArrowheads="1" noChangeShapeType="1" noTextEdit="1"/>
          </p:cNvSpPr>
          <p:nvPr/>
        </p:nvSpPr>
        <p:spPr bwMode="auto">
          <a:xfrm>
            <a:off x="152400" y="2590800"/>
            <a:ext cx="8839200" cy="186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thở và cơ quan hô hấp.</a:t>
            </a: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 rot="-5400000">
            <a:off x="5726907" y="1816893"/>
            <a:ext cx="2381250" cy="3319463"/>
          </a:xfrm>
          <a:prstGeom prst="wedgeRoundRectCallout">
            <a:avLst>
              <a:gd name="adj1" fmla="val 60264"/>
              <a:gd name="adj2" fmla="val -7515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.VnTime" pitchFamily="34" charset="0"/>
              </a:rPr>
              <a:t>C</a:t>
            </a:r>
            <a:r>
              <a:rPr lang="vi-VN" altLang="vi-VN" sz="2400" b="1">
                <a:latin typeface="Times New Roman" pitchFamily="18" charset="0"/>
              </a:rPr>
              <a:t>ơ</a:t>
            </a:r>
            <a:r>
              <a:rPr lang="en-US" altLang="vi-VN" sz="2400" b="1">
                <a:latin typeface="Times New Roman" pitchFamily="18" charset="0"/>
              </a:rPr>
              <a:t> quan h</a:t>
            </a:r>
            <a:r>
              <a:rPr lang="vi-VN" altLang="vi-VN" sz="2400" b="1">
                <a:latin typeface="Times New Roman" pitchFamily="18" charset="0"/>
              </a:rPr>
              <a:t>ô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ấp</a:t>
            </a:r>
            <a:r>
              <a:rPr lang="en-US" altLang="vi-VN" sz="2400" b="1">
                <a:latin typeface="Times New Roman" pitchFamily="18" charset="0"/>
              </a:rPr>
              <a:t> gi</a:t>
            </a:r>
            <a:r>
              <a:rPr lang="vi-VN" altLang="vi-VN" sz="2400" b="1">
                <a:latin typeface="Times New Roman" pitchFamily="18" charset="0"/>
              </a:rPr>
              <a:t>úp</a:t>
            </a:r>
            <a:r>
              <a:rPr lang="en-US" altLang="vi-VN" sz="2400" b="1">
                <a:latin typeface="Times New Roman" pitchFamily="18" charset="0"/>
              </a:rPr>
              <a:t> </a:t>
            </a:r>
          </a:p>
          <a:p>
            <a:r>
              <a:rPr lang="en-US" altLang="vi-VN" sz="2400" b="1">
                <a:latin typeface="Times New Roman" pitchFamily="18" charset="0"/>
              </a:rPr>
              <a:t>c</a:t>
            </a:r>
            <a:r>
              <a:rPr lang="vi-VN" altLang="vi-VN" sz="2400" b="1">
                <a:latin typeface="Times New Roman" pitchFamily="18" charset="0"/>
              </a:rPr>
              <a:t>ơ</a:t>
            </a:r>
            <a:r>
              <a:rPr lang="en-US" altLang="vi-VN" sz="2400" b="1">
                <a:latin typeface="Times New Roman" pitchFamily="18" charset="0"/>
              </a:rPr>
              <a:t> th</a:t>
            </a:r>
            <a:r>
              <a:rPr lang="vi-VN" altLang="vi-VN" sz="2400" b="1">
                <a:latin typeface="Times New Roman" pitchFamily="18" charset="0"/>
              </a:rPr>
              <a:t>ể</a:t>
            </a:r>
            <a:r>
              <a:rPr lang="en-US" altLang="vi-VN" sz="2400" b="1">
                <a:latin typeface="Times New Roman" pitchFamily="18" charset="0"/>
              </a:rPr>
              <a:t> trao </a:t>
            </a:r>
            <a:r>
              <a:rPr lang="vi-VN" altLang="vi-VN" sz="2400" b="1">
                <a:latin typeface="Times New Roman" pitchFamily="18" charset="0"/>
              </a:rPr>
              <a:t>đổi</a:t>
            </a:r>
            <a:r>
              <a:rPr lang="en-US" altLang="vi-VN" sz="2400" b="1">
                <a:latin typeface="Times New Roman" pitchFamily="18" charset="0"/>
              </a:rPr>
              <a:t> kh</a:t>
            </a:r>
            <a:r>
              <a:rPr lang="vi-VN" altLang="vi-VN" sz="2400" b="1">
                <a:latin typeface="Times New Roman" pitchFamily="18" charset="0"/>
              </a:rPr>
              <a:t>í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ới</a:t>
            </a:r>
            <a:r>
              <a:rPr lang="en-US" altLang="vi-VN" sz="2400" b="1">
                <a:latin typeface="Times New Roman" pitchFamily="18" charset="0"/>
              </a:rPr>
              <a:t> </a:t>
            </a:r>
          </a:p>
          <a:p>
            <a:r>
              <a:rPr lang="en-US" altLang="vi-VN" sz="2400" b="1">
                <a:latin typeface="Times New Roman" pitchFamily="18" charset="0"/>
              </a:rPr>
              <a:t>m</a:t>
            </a:r>
            <a:r>
              <a:rPr lang="vi-VN" altLang="vi-VN" sz="2400" b="1">
                <a:latin typeface="Times New Roman" pitchFamily="18" charset="0"/>
              </a:rPr>
              <a:t>ô</a:t>
            </a:r>
            <a:r>
              <a:rPr lang="en-US" altLang="vi-VN" sz="2400" b="1">
                <a:latin typeface="Times New Roman" pitchFamily="18" charset="0"/>
              </a:rPr>
              <a:t>i tr</a:t>
            </a:r>
            <a:r>
              <a:rPr lang="vi-VN" altLang="vi-VN" sz="2400" b="1">
                <a:latin typeface="Times New Roman" pitchFamily="18" charset="0"/>
              </a:rPr>
              <a:t>ường</a:t>
            </a:r>
            <a:r>
              <a:rPr lang="en-US" altLang="vi-VN" sz="2400" b="1">
                <a:latin typeface="Times New Roman" pitchFamily="18" charset="0"/>
              </a:rPr>
              <a:t> b</a:t>
            </a:r>
            <a:r>
              <a:rPr lang="vi-VN" altLang="vi-VN" sz="2400" b="1">
                <a:latin typeface="Times New Roman" pitchFamily="18" charset="0"/>
              </a:rPr>
              <a:t>ê</a:t>
            </a:r>
            <a:r>
              <a:rPr lang="en-US" altLang="vi-VN" sz="2400" b="1">
                <a:latin typeface="Times New Roman" pitchFamily="18" charset="0"/>
              </a:rPr>
              <a:t>n ngo</a:t>
            </a:r>
            <a:r>
              <a:rPr lang="vi-VN" altLang="vi-VN" sz="2400" b="1">
                <a:latin typeface="Times New Roman" pitchFamily="18" charset="0"/>
              </a:rPr>
              <a:t>ài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3124200" y="533400"/>
            <a:ext cx="2286000" cy="1752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2286000"/>
            <a:ext cx="3581400" cy="2514600"/>
          </a:xfrm>
          <a:prstGeom prst="wedgeRoundRectCallout">
            <a:avLst>
              <a:gd name="adj1" fmla="val 64139"/>
              <a:gd name="adj2" fmla="val -608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Ở cơ quan hô hấp</a:t>
            </a:r>
            <a:endParaRPr lang="en-US" altLang="vi-VN" sz="2400" b="1">
              <a:solidFill>
                <a:srgbClr val="CC3300"/>
              </a:solidFill>
              <a:latin typeface=".VnTime" pitchFamily="34" charset="0"/>
            </a:endParaRPr>
          </a:p>
          <a:p>
            <a:r>
              <a:rPr lang="en-US" altLang="vi-VN" sz="2400" b="1">
                <a:solidFill>
                  <a:srgbClr val="CC3300"/>
                </a:solidFill>
                <a:latin typeface=".VnTime" pitchFamily="34" charset="0"/>
              </a:rPr>
              <a:t>M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ũi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, kh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í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 qu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ản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, ph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ế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 qu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ản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l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à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đường</a:t>
            </a:r>
            <a:r>
              <a:rPr lang="en-US" altLang="vi-VN" sz="2400" b="1">
                <a:solidFill>
                  <a:srgbClr val="CC3300"/>
                </a:solidFill>
                <a:latin typeface="Times New Roman" pitchFamily="18" charset="0"/>
              </a:rPr>
              <a:t> dẫn kh</a:t>
            </a:r>
            <a:r>
              <a:rPr lang="vi-VN" altLang="vi-VN" sz="2400" b="1">
                <a:solidFill>
                  <a:srgbClr val="CC3300"/>
                </a:solidFill>
                <a:latin typeface="Times New Roman" pitchFamily="18" charset="0"/>
              </a:rPr>
              <a:t>í</a:t>
            </a:r>
            <a:endParaRPr lang="en-US" altLang="vi-VN" sz="2400" b="1">
              <a:solidFill>
                <a:srgbClr val="CC3300"/>
              </a:solidFill>
              <a:latin typeface="Times New Roman" pitchFamily="18" charset="0"/>
            </a:endParaRPr>
          </a:p>
          <a:p>
            <a:endParaRPr lang="en-US" altLang="vi-VN" sz="2400" b="1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en-US" altLang="vi-VN" sz="2400" b="1">
                <a:latin typeface="Times New Roman" pitchFamily="18" charset="0"/>
              </a:rPr>
              <a:t>Hai l</a:t>
            </a:r>
            <a:r>
              <a:rPr lang="vi-VN" altLang="vi-VN" sz="2400" b="1">
                <a:latin typeface="Times New Roman" pitchFamily="18" charset="0"/>
              </a:rPr>
              <a:t>á</a:t>
            </a:r>
            <a:r>
              <a:rPr lang="en-US" altLang="vi-VN" sz="2400" b="1">
                <a:latin typeface="Times New Roman" pitchFamily="18" charset="0"/>
              </a:rPr>
              <a:t> ph</a:t>
            </a:r>
            <a:r>
              <a:rPr lang="vi-VN" altLang="vi-VN" sz="2400" b="1">
                <a:latin typeface="Times New Roman" pitchFamily="18" charset="0"/>
              </a:rPr>
              <a:t>ổi</a:t>
            </a:r>
            <a:r>
              <a:rPr lang="en-US" altLang="vi-VN" sz="2400" b="1">
                <a:latin typeface="Times New Roman" pitchFamily="18" charset="0"/>
              </a:rPr>
              <a:t> c</a:t>
            </a:r>
            <a:r>
              <a:rPr lang="vi-VN" altLang="vi-VN" sz="2400" b="1">
                <a:latin typeface="Times New Roman" pitchFamily="18" charset="0"/>
              </a:rPr>
              <a:t>ó</a:t>
            </a:r>
            <a:r>
              <a:rPr lang="en-US" altLang="vi-VN" sz="2400" b="1">
                <a:latin typeface="Times New Roman" pitchFamily="18" charset="0"/>
              </a:rPr>
              <a:t> </a:t>
            </a:r>
          </a:p>
          <a:p>
            <a:r>
              <a:rPr lang="en-US" altLang="vi-VN" sz="2400" b="1">
                <a:latin typeface="Times New Roman" pitchFamily="18" charset="0"/>
              </a:rPr>
              <a:t>ch</a:t>
            </a:r>
            <a:r>
              <a:rPr lang="vi-VN" altLang="vi-VN" sz="2400" b="1">
                <a:latin typeface="Times New Roman" pitchFamily="18" charset="0"/>
              </a:rPr>
              <a:t>ức</a:t>
            </a:r>
            <a:r>
              <a:rPr lang="en-US" altLang="vi-VN" sz="2400" b="1">
                <a:latin typeface="Times New Roman" pitchFamily="18" charset="0"/>
              </a:rPr>
              <a:t> n</a:t>
            </a:r>
            <a:r>
              <a:rPr lang="vi-VN" altLang="vi-VN" sz="2400" b="1">
                <a:latin typeface="Times New Roman" pitchFamily="18" charset="0"/>
              </a:rPr>
              <a:t>ă</a:t>
            </a:r>
            <a:r>
              <a:rPr lang="en-US" altLang="vi-VN" sz="2400" b="1">
                <a:latin typeface="Times New Roman" pitchFamily="18" charset="0"/>
              </a:rPr>
              <a:t>ng trao </a:t>
            </a:r>
            <a:r>
              <a:rPr lang="vi-VN" altLang="vi-VN" sz="2400" b="1">
                <a:latin typeface="Times New Roman" pitchFamily="18" charset="0"/>
              </a:rPr>
              <a:t>đổi</a:t>
            </a:r>
            <a:r>
              <a:rPr lang="en-US" altLang="vi-VN" sz="2400" b="1">
                <a:latin typeface="Times New Roman" pitchFamily="18" charset="0"/>
              </a:rPr>
              <a:t> kh</a:t>
            </a:r>
            <a:r>
              <a:rPr lang="vi-VN" altLang="vi-VN" sz="2400" b="1">
                <a:latin typeface="Times New Roman" pitchFamily="18" charset="0"/>
              </a:rPr>
              <a:t>í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>
                <a:latin typeface="Times New Roman" pitchFamily="18" charset="0"/>
              </a:rPr>
              <a:t>K</a:t>
            </a:r>
            <a:r>
              <a:rPr lang="vi-VN" altLang="vi-VN" sz="2400" b="1" u="sng">
                <a:latin typeface="Times New Roman" pitchFamily="18" charset="0"/>
              </a:rPr>
              <a:t>ết</a:t>
            </a:r>
            <a:r>
              <a:rPr lang="en-US" altLang="vi-VN" sz="2400" b="1" u="sng">
                <a:latin typeface="Times New Roman" pitchFamily="18" charset="0"/>
              </a:rPr>
              <a:t> lu</a:t>
            </a:r>
            <a:r>
              <a:rPr lang="vi-VN" altLang="vi-VN" sz="2400" b="1" u="sng">
                <a:latin typeface="Times New Roman" pitchFamily="18" charset="0"/>
              </a:rPr>
              <a:t>ận</a:t>
            </a:r>
            <a:r>
              <a:rPr lang="en-US" altLang="vi-VN" sz="2400" b="1" u="sng">
                <a:latin typeface="Times New Roman" pitchFamily="18" charset="0"/>
              </a:rPr>
              <a:t>:</a:t>
            </a:r>
            <a:endParaRPr lang="vi-VN" altLang="vi-VN" sz="2400" b="1" u="sng">
              <a:latin typeface="Times New Roman" pitchFamily="18" charset="0"/>
            </a:endParaRPr>
          </a:p>
        </p:txBody>
      </p:sp>
      <p:pic>
        <p:nvPicPr>
          <p:cNvPr id="14342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HANH-DAY HOC\GIAO AN CAP 1\G AN 3 11 - 12\Bài giảng\LỚP 3\HINH DONG\NGO NGHINH\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5" grpId="0" animBg="1"/>
      <p:bldP spid="327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2819400" y="1219200"/>
            <a:ext cx="6324600" cy="4419600"/>
          </a:xfrm>
          <a:prstGeom prst="cloudCallout">
            <a:avLst>
              <a:gd name="adj1" fmla="val -54166"/>
              <a:gd name="adj2" fmla="val 684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rơi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mũi</a:t>
            </a:r>
            <a:r>
              <a:rPr lang="en-US" sz="3600" dirty="0" smtClean="0"/>
              <a:t>,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ta </a:t>
            </a: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phải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8282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 descr="anim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029200"/>
            <a:ext cx="1597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WordArt 10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881216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/>
                <a:cs typeface="Times New Roman"/>
              </a:rPr>
              <a:t>CHÀO TẠM BIỆT QUÝ THẦY CÔ VÀ CÁC EM!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865187"/>
            <a:ext cx="9061450" cy="1470025"/>
          </a:xfrm>
        </p:spPr>
        <p:txBody>
          <a:bodyPr/>
          <a:lstStyle/>
          <a:p>
            <a:pPr eaLnBrk="1" hangingPunct="1"/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vi-VN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altLang="vi-VN" sz="3600" b="1" u="sng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" descr="a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381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a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33" y="5114803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a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5105400"/>
            <a:ext cx="136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C:\Users\MyPC\Desktop\TNXH\Data\breath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498571"/>
            <a:ext cx="4438649" cy="273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9" name="Picture 13" descr="C:\Users\MyPC\Desktop\TNXH\Data\pho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484674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C:\Users\MyPC\Desktop\TNXH\Data\image_paste_130719090147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" y="1676400"/>
            <a:ext cx="2012192" cy="33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MyPC\Desktop\TNXH\Data\Tthedu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8" y="1444721"/>
            <a:ext cx="2828062" cy="20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5557" y="3607660"/>
            <a:ext cx="7031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944920"/>
            <a:ext cx="7458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7200" y="5715000"/>
            <a:ext cx="685800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" name="the_duc_buoi_s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297140" y="270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2702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9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143000" y="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Quan s</a:t>
            </a:r>
            <a:r>
              <a:rPr lang="vi-VN" altLang="vi-VN" sz="2800" b="1">
                <a:latin typeface="Times New Roman" pitchFamily="18" charset="0"/>
              </a:rPr>
              <a:t>át</a:t>
            </a:r>
            <a:r>
              <a:rPr lang="en-US" altLang="vi-VN" sz="2800" b="1">
                <a:latin typeface="Times New Roman" pitchFamily="18" charset="0"/>
              </a:rPr>
              <a:t> tranh v</a:t>
            </a:r>
            <a:r>
              <a:rPr lang="vi-VN" altLang="vi-VN" sz="2800" b="1">
                <a:latin typeface="Times New Roman" pitchFamily="18" charset="0"/>
              </a:rPr>
              <a:t>à</a:t>
            </a:r>
            <a:r>
              <a:rPr lang="en-US" altLang="vi-VN" sz="2800" b="1">
                <a:latin typeface="Times New Roman" pitchFamily="18" charset="0"/>
              </a:rPr>
              <a:t> tr</a:t>
            </a:r>
            <a:r>
              <a:rPr lang="vi-VN" altLang="vi-VN" sz="2800" b="1">
                <a:latin typeface="Times New Roman" pitchFamily="18" charset="0"/>
              </a:rPr>
              <a:t>ả</a:t>
            </a:r>
            <a:r>
              <a:rPr lang="en-US" altLang="vi-VN" sz="2800" b="1">
                <a:latin typeface="Times New Roman" pitchFamily="18" charset="0"/>
              </a:rPr>
              <a:t> l</a:t>
            </a:r>
            <a:r>
              <a:rPr lang="vi-VN" altLang="vi-VN" sz="2800" b="1">
                <a:latin typeface="Times New Roman" pitchFamily="18" charset="0"/>
              </a:rPr>
              <a:t>ời</a:t>
            </a:r>
            <a:r>
              <a:rPr lang="en-US" altLang="vi-VN" sz="2800" b="1">
                <a:latin typeface="Times New Roman" pitchFamily="18" charset="0"/>
              </a:rPr>
              <a:t>: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867400" y="1676400"/>
            <a:ext cx="327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- H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ình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 n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ào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 hít v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ào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- H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ình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 n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à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o th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ở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 ra?</a:t>
            </a:r>
          </a:p>
          <a:p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- T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ại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 sao em bi</a:t>
            </a:r>
            <a:r>
              <a:rPr lang="vi-VN" altLang="vi-VN" sz="2800" b="1" i="1">
                <a:solidFill>
                  <a:srgbClr val="0000FF"/>
                </a:solidFill>
                <a:latin typeface="Times New Roman" pitchFamily="18" charset="0"/>
              </a:rPr>
              <a:t>ết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vi-VN" altLang="vi-VN" sz="28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33400" y="4092575"/>
            <a:ext cx="2667000" cy="86201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Times New Roman" pitchFamily="18" charset="0"/>
              </a:rPr>
              <a:t> L</a:t>
            </a:r>
            <a:r>
              <a:rPr lang="vi-VN" altLang="vi-VN" sz="2000" b="1" dirty="0">
                <a:latin typeface="Times New Roman" pitchFamily="18" charset="0"/>
              </a:rPr>
              <a:t>ồng</a:t>
            </a:r>
            <a:r>
              <a:rPr lang="en-US" altLang="vi-VN" sz="2000" b="1" dirty="0">
                <a:latin typeface="Times New Roman" pitchFamily="18" charset="0"/>
              </a:rPr>
              <a:t> ng</a:t>
            </a:r>
            <a:r>
              <a:rPr lang="vi-VN" altLang="vi-VN" sz="2000" b="1" dirty="0">
                <a:latin typeface="Times New Roman" pitchFamily="18" charset="0"/>
              </a:rPr>
              <a:t>ự</a:t>
            </a:r>
            <a:r>
              <a:rPr lang="en-US" altLang="vi-VN" sz="2000" b="1" dirty="0">
                <a:latin typeface="Times New Roman" pitchFamily="18" charset="0"/>
              </a:rPr>
              <a:t>c </a:t>
            </a:r>
            <a:r>
              <a:rPr lang="en-US" altLang="vi-VN" sz="2000" b="1" dirty="0" err="1">
                <a:latin typeface="Times New Roman" pitchFamily="18" charset="0"/>
              </a:rPr>
              <a:t>ph</a:t>
            </a:r>
            <a:r>
              <a:rPr lang="vi-VN" altLang="vi-VN" sz="2000" b="1" dirty="0">
                <a:latin typeface="Times New Roman" pitchFamily="18" charset="0"/>
              </a:rPr>
              <a:t>ồng</a:t>
            </a:r>
            <a:r>
              <a:rPr lang="en-US" altLang="vi-VN" sz="2000" b="1" dirty="0">
                <a:latin typeface="Times New Roman" pitchFamily="18" charset="0"/>
              </a:rPr>
              <a:t> l</a:t>
            </a:r>
            <a:r>
              <a:rPr lang="vi-VN" altLang="vi-VN" sz="2000" b="1" dirty="0">
                <a:latin typeface="Times New Roman" pitchFamily="18" charset="0"/>
              </a:rPr>
              <a:t>ê</a:t>
            </a:r>
            <a:r>
              <a:rPr lang="en-US" altLang="vi-VN" sz="2000" b="1" dirty="0">
                <a:latin typeface="Times New Roman" pitchFamily="18" charset="0"/>
              </a:rPr>
              <a:t>n </a:t>
            </a:r>
          </a:p>
          <a:p>
            <a:pPr>
              <a:spcBef>
                <a:spcPct val="50000"/>
              </a:spcBef>
            </a:pPr>
            <a:r>
              <a:rPr lang="vi-VN" altLang="vi-VN" sz="2000" b="1" dirty="0">
                <a:latin typeface="Times New Roman" pitchFamily="18" charset="0"/>
              </a:rPr>
              <a:t>để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nh</a:t>
            </a:r>
            <a:r>
              <a:rPr lang="vi-VN" altLang="vi-VN" sz="2000" b="1" dirty="0">
                <a:latin typeface="Times New Roman" pitchFamily="18" charset="0"/>
              </a:rPr>
              <a:t>ận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kh</a:t>
            </a:r>
            <a:r>
              <a:rPr lang="vi-VN" altLang="vi-VN" sz="2000" b="1" dirty="0">
                <a:latin typeface="Times New Roman" pitchFamily="18" charset="0"/>
              </a:rPr>
              <a:t>ô</a:t>
            </a:r>
            <a:r>
              <a:rPr lang="en-US" altLang="vi-VN" sz="2000" b="1" dirty="0">
                <a:latin typeface="Times New Roman" pitchFamily="18" charset="0"/>
              </a:rPr>
              <a:t>ng </a:t>
            </a:r>
            <a:r>
              <a:rPr lang="en-US" altLang="vi-VN" sz="2000" b="1" dirty="0" err="1">
                <a:latin typeface="Times New Roman" pitchFamily="18" charset="0"/>
              </a:rPr>
              <a:t>kh</a:t>
            </a:r>
            <a:r>
              <a:rPr lang="vi-VN" altLang="vi-VN" sz="2000" b="1" dirty="0">
                <a:latin typeface="Times New Roman" pitchFamily="18" charset="0"/>
              </a:rPr>
              <a:t>í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200400" y="4092575"/>
            <a:ext cx="3048000" cy="86201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Times New Roman" pitchFamily="18" charset="0"/>
              </a:rPr>
              <a:t>L</a:t>
            </a:r>
            <a:r>
              <a:rPr lang="vi-VN" altLang="vi-VN" sz="2000" b="1" dirty="0">
                <a:latin typeface="Times New Roman" pitchFamily="18" charset="0"/>
              </a:rPr>
              <a:t>ồng</a:t>
            </a:r>
            <a:r>
              <a:rPr lang="en-US" altLang="vi-VN" sz="2000" b="1" dirty="0">
                <a:latin typeface="Times New Roman" pitchFamily="18" charset="0"/>
              </a:rPr>
              <a:t> ng</a:t>
            </a:r>
            <a:r>
              <a:rPr lang="vi-VN" altLang="vi-VN" sz="2000" b="1" dirty="0">
                <a:latin typeface="Times New Roman" pitchFamily="18" charset="0"/>
              </a:rPr>
              <a:t>ực</a:t>
            </a:r>
            <a:r>
              <a:rPr lang="en-US" altLang="vi-VN" sz="2000" b="1" dirty="0">
                <a:latin typeface="Times New Roman" pitchFamily="18" charset="0"/>
              </a:rPr>
              <a:t> x</a:t>
            </a:r>
            <a:r>
              <a:rPr lang="vi-VN" altLang="vi-VN" sz="2000" b="1" dirty="0">
                <a:latin typeface="Times New Roman" pitchFamily="18" charset="0"/>
              </a:rPr>
              <a:t>ẹp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xu</a:t>
            </a:r>
            <a:r>
              <a:rPr lang="vi-VN" altLang="vi-VN" sz="2000" b="1" dirty="0">
                <a:latin typeface="Times New Roman" pitchFamily="18" charset="0"/>
              </a:rPr>
              <a:t>ống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vi-VN" altLang="vi-VN" sz="2000" b="1" dirty="0">
                <a:latin typeface="Times New Roman" pitchFamily="18" charset="0"/>
              </a:rPr>
              <a:t>để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vi-VN" altLang="vi-VN" sz="2000" b="1" dirty="0">
                <a:latin typeface="Times New Roman" pitchFamily="18" charset="0"/>
              </a:rPr>
              <a:t>đẩy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kh</a:t>
            </a:r>
            <a:r>
              <a:rPr lang="vi-VN" altLang="vi-VN" sz="2000" b="1" dirty="0">
                <a:latin typeface="Times New Roman" pitchFamily="18" charset="0"/>
              </a:rPr>
              <a:t>ô</a:t>
            </a:r>
            <a:r>
              <a:rPr lang="en-US" altLang="vi-VN" sz="2000" b="1" dirty="0">
                <a:latin typeface="Times New Roman" pitchFamily="18" charset="0"/>
              </a:rPr>
              <a:t>ng </a:t>
            </a:r>
            <a:r>
              <a:rPr lang="en-US" altLang="vi-VN" sz="2000" b="1" dirty="0" err="1">
                <a:latin typeface="Times New Roman" pitchFamily="18" charset="0"/>
              </a:rPr>
              <a:t>kh</a:t>
            </a:r>
            <a:r>
              <a:rPr lang="vi-VN" altLang="vi-VN" sz="2000" b="1" dirty="0">
                <a:latin typeface="Times New Roman" pitchFamily="18" charset="0"/>
              </a:rPr>
              <a:t>í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ra</a:t>
            </a:r>
            <a:r>
              <a:rPr lang="en-US" altLang="vi-VN" sz="2000" b="1" dirty="0">
                <a:latin typeface="Times New Roman" pitchFamily="18" charset="0"/>
              </a:rPr>
              <a:t> </a:t>
            </a:r>
            <a:r>
              <a:rPr lang="en-US" altLang="vi-VN" sz="2000" b="1" dirty="0" err="1">
                <a:latin typeface="Times New Roman" pitchFamily="18" charset="0"/>
              </a:rPr>
              <a:t>ngo</a:t>
            </a:r>
            <a:r>
              <a:rPr lang="vi-VN" altLang="vi-VN" sz="2000" b="1" dirty="0">
                <a:latin typeface="Times New Roman" pitchFamily="18" charset="0"/>
              </a:rPr>
              <a:t>ài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066800" y="5334000"/>
            <a:ext cx="7696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Khi ta th</a:t>
            </a:r>
            <a:r>
              <a:rPr lang="vi-VN" altLang="vi-VN" sz="2400" b="1">
                <a:latin typeface="Times New Roman" pitchFamily="18" charset="0"/>
              </a:rPr>
              <a:t>ở</a:t>
            </a:r>
            <a:r>
              <a:rPr lang="en-US" altLang="vi-VN" sz="2400" b="1">
                <a:latin typeface="Times New Roman" pitchFamily="18" charset="0"/>
              </a:rPr>
              <a:t>, l</a:t>
            </a:r>
            <a:r>
              <a:rPr lang="vi-VN" altLang="vi-VN" sz="2400" b="1">
                <a:latin typeface="Times New Roman" pitchFamily="18" charset="0"/>
              </a:rPr>
              <a:t>ồng</a:t>
            </a:r>
            <a:r>
              <a:rPr lang="en-US" altLang="vi-VN" sz="2400" b="1">
                <a:latin typeface="Times New Roman" pitchFamily="18" charset="0"/>
              </a:rPr>
              <a:t> ng</a:t>
            </a:r>
            <a:r>
              <a:rPr lang="vi-VN" altLang="vi-VN" sz="2400" b="1">
                <a:latin typeface="Times New Roman" pitchFamily="18" charset="0"/>
              </a:rPr>
              <a:t>ực</a:t>
            </a:r>
            <a:r>
              <a:rPr lang="en-US" altLang="vi-VN" sz="2400" b="1">
                <a:latin typeface="Times New Roman" pitchFamily="18" charset="0"/>
              </a:rPr>
              <a:t> ph</a:t>
            </a:r>
            <a:r>
              <a:rPr lang="vi-VN" altLang="vi-VN" sz="2400" b="1">
                <a:latin typeface="Times New Roman" pitchFamily="18" charset="0"/>
              </a:rPr>
              <a:t>ồng</a:t>
            </a:r>
            <a:r>
              <a:rPr lang="en-US" altLang="vi-VN" sz="2400" b="1">
                <a:latin typeface="Times New Roman" pitchFamily="18" charset="0"/>
              </a:rPr>
              <a:t> l</a:t>
            </a:r>
            <a:r>
              <a:rPr lang="vi-VN" altLang="vi-VN" sz="2400" b="1">
                <a:latin typeface="Times New Roman" pitchFamily="18" charset="0"/>
              </a:rPr>
              <a:t>ê</a:t>
            </a:r>
            <a:r>
              <a:rPr lang="en-US" altLang="vi-VN" sz="2400" b="1">
                <a:latin typeface="Times New Roman" pitchFamily="18" charset="0"/>
              </a:rPr>
              <a:t>n, x</a:t>
            </a:r>
            <a:r>
              <a:rPr lang="vi-VN" altLang="vi-VN" sz="2400" b="1">
                <a:latin typeface="Times New Roman" pitchFamily="18" charset="0"/>
              </a:rPr>
              <a:t>ẹp</a:t>
            </a:r>
            <a:r>
              <a:rPr lang="en-US" altLang="vi-VN" sz="2400" b="1">
                <a:latin typeface="Times New Roman" pitchFamily="18" charset="0"/>
              </a:rPr>
              <a:t> xu</a:t>
            </a:r>
            <a:r>
              <a:rPr lang="vi-VN" altLang="vi-VN" sz="2400" b="1">
                <a:latin typeface="Times New Roman" pitchFamily="18" charset="0"/>
              </a:rPr>
              <a:t>ống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đều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đặn</a:t>
            </a:r>
            <a:r>
              <a:rPr lang="en-US" altLang="vi-VN" sz="2400" b="1">
                <a:latin typeface="Times New Roman" pitchFamily="18" charset="0"/>
              </a:rPr>
              <a:t>  l</a:t>
            </a:r>
            <a:r>
              <a:rPr lang="vi-VN" altLang="vi-VN" sz="2400" b="1">
                <a:latin typeface="Times New Roman" pitchFamily="18" charset="0"/>
              </a:rPr>
              <a:t>à</a:t>
            </a:r>
            <a:endParaRPr lang="en-US" altLang="vi-VN" sz="2400" b="1">
              <a:latin typeface="Times New Roman" pitchFamily="18" charset="0"/>
            </a:endParaRPr>
          </a:p>
          <a:p>
            <a:r>
              <a:rPr lang="en-US" altLang="vi-VN" sz="2400" b="1">
                <a:latin typeface="Times New Roman" pitchFamily="18" charset="0"/>
              </a:rPr>
              <a:t> do c</a:t>
            </a:r>
            <a:r>
              <a:rPr lang="vi-VN" altLang="vi-VN" sz="2400" b="1">
                <a:latin typeface="Times New Roman" pitchFamily="18" charset="0"/>
              </a:rPr>
              <a:t>ử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động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ô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ấp</a:t>
            </a:r>
            <a:r>
              <a:rPr lang="en-US" altLang="vi-VN" sz="2400" b="1">
                <a:latin typeface="Times New Roman" pitchFamily="18" charset="0"/>
              </a:rPr>
              <a:t>: h</a:t>
            </a:r>
            <a:r>
              <a:rPr lang="vi-VN" altLang="vi-VN" sz="2400" b="1">
                <a:latin typeface="Times New Roman" pitchFamily="18" charset="0"/>
              </a:rPr>
              <a:t>ít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ào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à</a:t>
            </a:r>
            <a:r>
              <a:rPr lang="en-US" altLang="vi-VN" sz="2400" b="1">
                <a:latin typeface="Times New Roman" pitchFamily="18" charset="0"/>
              </a:rPr>
              <a:t> th</a:t>
            </a:r>
            <a:r>
              <a:rPr lang="vi-VN" altLang="vi-VN" sz="2400" b="1">
                <a:latin typeface="Times New Roman" pitchFamily="18" charset="0"/>
              </a:rPr>
              <a:t>ở</a:t>
            </a:r>
            <a:r>
              <a:rPr lang="en-US" altLang="vi-VN" sz="2400" b="1">
                <a:latin typeface="Times New Roman" pitchFamily="18" charset="0"/>
              </a:rPr>
              <a:t> ra</a:t>
            </a:r>
            <a:endParaRPr lang="vi-VN" altLang="vi-VN" sz="2400" b="1">
              <a:latin typeface="Times New Roman" pitchFamily="18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505200" y="3581400"/>
            <a:ext cx="1027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Times New Roman" pitchFamily="18" charset="0"/>
              </a:rPr>
              <a:t>H</a:t>
            </a:r>
            <a:r>
              <a:rPr lang="vi-VN" altLang="vi-VN" b="1">
                <a:latin typeface="Times New Roman" pitchFamily="18" charset="0"/>
              </a:rPr>
              <a:t>ình</a:t>
            </a:r>
            <a:r>
              <a:rPr lang="en-US" altLang="vi-VN" b="1">
                <a:latin typeface="Times New Roman" pitchFamily="18" charset="0"/>
              </a:rPr>
              <a:t> 2</a:t>
            </a:r>
            <a:endParaRPr lang="vi-VN" altLang="vi-VN" b="1">
              <a:latin typeface="Times New Roman" pitchFamily="18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270125" y="3578225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b="1">
                <a:solidFill>
                  <a:srgbClr val="000099"/>
                </a:solidFill>
                <a:latin typeface="Times New Roman" pitchFamily="18" charset="0"/>
              </a:rPr>
              <a:t>H</a:t>
            </a:r>
            <a:r>
              <a:rPr lang="vi-VN" altLang="vi-VN" b="1">
                <a:solidFill>
                  <a:srgbClr val="000099"/>
                </a:solidFill>
                <a:latin typeface="Times New Roman" pitchFamily="18" charset="0"/>
              </a:rPr>
              <a:t>ít</a:t>
            </a:r>
            <a:r>
              <a:rPr lang="en-US" altLang="vi-VN" b="1">
                <a:solidFill>
                  <a:srgbClr val="000099"/>
                </a:solidFill>
                <a:latin typeface="Times New Roman" pitchFamily="18" charset="0"/>
              </a:rPr>
              <a:t> v</a:t>
            </a:r>
            <a:r>
              <a:rPr lang="vi-VN" altLang="vi-VN" b="1">
                <a:solidFill>
                  <a:srgbClr val="000099"/>
                </a:solidFill>
                <a:latin typeface="Times New Roman" pitchFamily="18" charset="0"/>
              </a:rPr>
              <a:t>ào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222750" y="3578225"/>
            <a:ext cx="105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>
                <a:latin typeface="Times New Roman" pitchFamily="18" charset="0"/>
              </a:rPr>
              <a:t>:  </a:t>
            </a:r>
            <a:r>
              <a:rPr lang="en-US" altLang="vi-VN" b="1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vi-VN" altLang="vi-VN" b="1">
                <a:solidFill>
                  <a:schemeClr val="tx2"/>
                </a:solidFill>
                <a:latin typeface="Times New Roman" pitchFamily="18" charset="0"/>
              </a:rPr>
              <a:t>ở</a:t>
            </a:r>
            <a:r>
              <a:rPr lang="en-US" altLang="vi-VN" b="1">
                <a:solidFill>
                  <a:schemeClr val="tx2"/>
                </a:solidFill>
                <a:latin typeface="Times New Roman" pitchFamily="18" charset="0"/>
              </a:rPr>
              <a:t> ra</a:t>
            </a:r>
            <a:endParaRPr lang="vi-VN" altLang="vi-VN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74" name="Oval 22"/>
          <p:cNvSpPr>
            <a:spLocks noChangeArrowheads="1"/>
          </p:cNvSpPr>
          <p:nvPr/>
        </p:nvSpPr>
        <p:spPr bwMode="auto">
          <a:xfrm>
            <a:off x="1000918" y="3971925"/>
            <a:ext cx="5008563" cy="12842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 err="1">
                <a:latin typeface="Times New Roman" pitchFamily="18" charset="0"/>
              </a:rPr>
              <a:t>Học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sinh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cử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động</a:t>
            </a:r>
            <a:endParaRPr lang="en-US" altLang="vi-VN" sz="2400" b="1" dirty="0">
              <a:latin typeface="Times New Roman" pitchFamily="18" charset="0"/>
            </a:endParaRPr>
          </a:p>
          <a:p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lồng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ngực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hô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hấp</a:t>
            </a:r>
            <a:endParaRPr lang="en-US" altLang="vi-VN" sz="2400" b="1" dirty="0">
              <a:latin typeface="Times New Roman" pitchFamily="18" charset="0"/>
            </a:endParaRPr>
          </a:p>
        </p:txBody>
      </p:sp>
      <p:graphicFrame>
        <p:nvGraphicFramePr>
          <p:cNvPr id="74775" name="Object 2"/>
          <p:cNvGraphicFramePr>
            <a:graphicFrameLocks noChangeAspect="1"/>
          </p:cNvGraphicFramePr>
          <p:nvPr/>
        </p:nvGraphicFramePr>
        <p:xfrm>
          <a:off x="1371600" y="533400"/>
          <a:ext cx="37338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hoto Editor Photo" r:id="rId4" imgW="16295238" imgH="13251125" progId="MSPhotoEd.3">
                  <p:embed/>
                </p:oleObj>
              </mc:Choice>
              <mc:Fallback>
                <p:oleObj name="Photo Editor Photo" r:id="rId4" imgW="16295238" imgH="1325112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"/>
                        <a:ext cx="37338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295400" y="3581400"/>
            <a:ext cx="1027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Times New Roman" pitchFamily="18" charset="0"/>
              </a:rPr>
              <a:t>H</a:t>
            </a:r>
            <a:r>
              <a:rPr lang="vi-VN" altLang="vi-VN" b="1">
                <a:latin typeface="Times New Roman" pitchFamily="18" charset="0"/>
              </a:rPr>
              <a:t>ình</a:t>
            </a:r>
            <a:r>
              <a:rPr lang="en-US" altLang="vi-VN" b="1">
                <a:latin typeface="Times New Roman" pitchFamily="18" charset="0"/>
              </a:rPr>
              <a:t> 1:</a:t>
            </a:r>
            <a:endParaRPr lang="vi-VN" altLang="vi-VN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2" grpId="0" animBg="1"/>
      <p:bldP spid="74762" grpId="1" animBg="1"/>
      <p:bldP spid="74763" grpId="0" animBg="1"/>
      <p:bldP spid="74763" grpId="1" animBg="1"/>
      <p:bldP spid="74765" grpId="0" animBg="1"/>
      <p:bldP spid="74768" grpId="0"/>
      <p:bldP spid="74772" grpId="0"/>
      <p:bldP spid="74773" grpId="0"/>
      <p:bldP spid="7477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vi-VN" sz="2400" b="1" smtClean="0">
                <a:latin typeface="Times New Roman" pitchFamily="18" charset="0"/>
                <a:cs typeface="Times New Roman" pitchFamily="18" charset="0"/>
              </a:rPr>
              <a:t>Hs lên thực hiện động tác thở sâu như hình 1 trang 4 SGK để cả lớp quan sát.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4800" y="1384300"/>
          <a:ext cx="37338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4" imgW="16295238" imgH="13251125" progId="MSPhotoEd.3">
                  <p:embed/>
                </p:oleObj>
              </mc:Choice>
              <mc:Fallback>
                <p:oleObj name="Photo Editor Photo" r:id="rId4" imgW="16295238" imgH="1325112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4300"/>
                        <a:ext cx="37338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57200" y="4435475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b="1">
                <a:latin typeface="Times New Roman" pitchFamily="18" charset="0"/>
              </a:rPr>
              <a:t>a) </a:t>
            </a:r>
            <a:r>
              <a:rPr lang="en-US" altLang="vi-VN" b="1">
                <a:solidFill>
                  <a:srgbClr val="0070C0"/>
                </a:solidFill>
                <a:latin typeface="Times New Roman" pitchFamily="18" charset="0"/>
              </a:rPr>
              <a:t>Hít vào</a:t>
            </a:r>
          </a:p>
          <a:p>
            <a:r>
              <a:rPr lang="en-US" altLang="vi-VN" b="1">
                <a:latin typeface="Times New Roman" pitchFamily="18" charset="0"/>
              </a:rPr>
              <a:t> </a:t>
            </a:r>
            <a:endParaRPr lang="vi-VN" altLang="vi-VN" b="1">
              <a:latin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895600" y="4495800"/>
            <a:ext cx="112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C00000"/>
                </a:solidFill>
                <a:latin typeface="Times New Roman" pitchFamily="18" charset="0"/>
              </a:rPr>
              <a:t>b) Thở ra</a:t>
            </a:r>
            <a:endParaRPr lang="vi-VN" altLang="vi-VN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00200" y="4800600"/>
            <a:ext cx="1381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0070C0"/>
                </a:solidFill>
                <a:latin typeface="Times New Roman" pitchFamily="18" charset="0"/>
              </a:rPr>
              <a:t>Hình 1</a:t>
            </a:r>
          </a:p>
          <a:p>
            <a:r>
              <a:rPr lang="en-US" altLang="vi-VN" sz="3200" b="1">
                <a:latin typeface="Times New Roman" pitchFamily="18" charset="0"/>
              </a:rPr>
              <a:t> </a:t>
            </a:r>
            <a:endParaRPr lang="vi-VN" altLang="vi-VN" sz="3200" b="1"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62400" y="14478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tại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chỗ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đặt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ngực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hít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thật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sâu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thở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67200" y="342900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thay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đổi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lồng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ngực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hít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thật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sâu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thở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" y="50292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thay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lồng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ngực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hít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thật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sâu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phổi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phồng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nhiều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,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lồng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ngực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thở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lồng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ngực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xẹp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xuống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đẩy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phổi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ngoài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hoto Editor Photo" r:id="rId4" imgW="2010056" imgH="2010056" progId="MSPhotoEd.3">
                  <p:embed/>
                </p:oleObj>
              </mc:Choice>
              <mc:Fallback>
                <p:oleObj name="Photo Editor Photo" r:id="rId4" imgW="2010056" imgH="201005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itchFamily="18" charset="0"/>
              </a:rPr>
              <a:t>L</a:t>
            </a:r>
            <a:r>
              <a:rPr lang="vi-VN" altLang="vi-VN" sz="2400" b="1" dirty="0">
                <a:latin typeface="Times New Roman" pitchFamily="18" charset="0"/>
              </a:rPr>
              <a:t>àm</a:t>
            </a:r>
            <a:r>
              <a:rPr lang="en-US" altLang="vi-VN" sz="2400" b="1" dirty="0">
                <a:latin typeface="Times New Roman" pitchFamily="18" charset="0"/>
              </a:rPr>
              <a:t> vi</a:t>
            </a:r>
            <a:r>
              <a:rPr lang="vi-VN" altLang="vi-VN" sz="2400" b="1" dirty="0">
                <a:latin typeface="Times New Roman" pitchFamily="18" charset="0"/>
              </a:rPr>
              <a:t>ệc</a:t>
            </a:r>
            <a:r>
              <a:rPr lang="en-US" altLang="vi-VN" sz="2400" b="1" dirty="0">
                <a:latin typeface="Times New Roman" pitchFamily="18" charset="0"/>
              </a:rPr>
              <a:t>  </a:t>
            </a:r>
            <a:r>
              <a:rPr lang="en-US" altLang="vi-VN" sz="2400" b="1" dirty="0" err="1">
                <a:latin typeface="Times New Roman" pitchFamily="18" charset="0"/>
              </a:rPr>
              <a:t>theo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cặp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bàn</a:t>
            </a:r>
            <a:r>
              <a:rPr lang="en-US" altLang="vi-VN" sz="2400" b="1" dirty="0">
                <a:latin typeface="Times New Roman" pitchFamily="18" charset="0"/>
              </a:rPr>
              <a:t> v</a:t>
            </a:r>
            <a:r>
              <a:rPr lang="vi-VN" altLang="vi-VN" sz="2400" b="1" dirty="0">
                <a:latin typeface="Times New Roman" pitchFamily="18" charset="0"/>
              </a:rPr>
              <a:t>ới</a:t>
            </a:r>
            <a:r>
              <a:rPr lang="en-US" altLang="vi-VN" sz="2400" b="1" dirty="0">
                <a:latin typeface="Times New Roman" pitchFamily="18" charset="0"/>
              </a:rPr>
              <a:t> s</a:t>
            </a:r>
            <a:r>
              <a:rPr lang="vi-VN" altLang="vi-VN" sz="2400" b="1" dirty="0">
                <a:latin typeface="Times New Roman" pitchFamily="18" charset="0"/>
              </a:rPr>
              <a:t>á</a:t>
            </a:r>
            <a:r>
              <a:rPr lang="en-US" altLang="vi-VN" sz="2400" b="1" dirty="0" err="1">
                <a:latin typeface="Times New Roman" pitchFamily="18" charset="0"/>
              </a:rPr>
              <a:t>ch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</a:t>
            </a:r>
            <a:r>
              <a:rPr lang="vi-VN" altLang="vi-VN" sz="2400" b="1" dirty="0">
                <a:latin typeface="Times New Roman" pitchFamily="18" charset="0"/>
              </a:rPr>
              <a:t>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khoa</a:t>
            </a:r>
            <a:endParaRPr lang="vi-VN" altLang="vi-VN" sz="2400" b="1" dirty="0">
              <a:latin typeface="Times New Roman" pitchFamily="18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43000" y="609600"/>
            <a:ext cx="6858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 err="1">
                <a:latin typeface="Times New Roman" pitchFamily="18" charset="0"/>
              </a:rPr>
              <a:t>Nh</a:t>
            </a:r>
            <a:r>
              <a:rPr lang="vi-VN" altLang="vi-VN" sz="2400" b="1" dirty="0">
                <a:latin typeface="Times New Roman" pitchFamily="18" charset="0"/>
              </a:rPr>
              <a:t>ìn</a:t>
            </a:r>
            <a:r>
              <a:rPr lang="en-US" altLang="vi-VN" sz="2400" b="1" dirty="0">
                <a:latin typeface="Times New Roman" pitchFamily="18" charset="0"/>
              </a:rPr>
              <a:t> v</a:t>
            </a:r>
            <a:r>
              <a:rPr lang="vi-VN" altLang="vi-VN" sz="2400" b="1" dirty="0">
                <a:latin typeface="Times New Roman" pitchFamily="18" charset="0"/>
              </a:rPr>
              <a:t>ào</a:t>
            </a:r>
            <a:r>
              <a:rPr lang="en-US" altLang="vi-VN" sz="2400" b="1" dirty="0">
                <a:latin typeface="Times New Roman" pitchFamily="18" charset="0"/>
              </a:rPr>
              <a:t> h</a:t>
            </a:r>
            <a:r>
              <a:rPr lang="vi-VN" altLang="vi-VN" sz="2400" b="1" dirty="0">
                <a:latin typeface="Times New Roman" pitchFamily="18" charset="0"/>
              </a:rPr>
              <a:t>ình</a:t>
            </a:r>
            <a:r>
              <a:rPr lang="en-US" altLang="vi-VN" sz="2400" b="1" dirty="0">
                <a:latin typeface="Times New Roman" pitchFamily="18" charset="0"/>
              </a:rPr>
              <a:t> v</a:t>
            </a:r>
            <a:r>
              <a:rPr lang="vi-VN" altLang="vi-VN" sz="2400" b="1" dirty="0" smtClean="0">
                <a:latin typeface="Times New Roman" pitchFamily="18" charset="0"/>
              </a:rPr>
              <a:t>ẽ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>
                <a:latin typeface="Times New Roman" pitchFamily="18" charset="0"/>
              </a:rPr>
              <a:t>h</a:t>
            </a:r>
            <a:r>
              <a:rPr lang="vi-VN" altLang="vi-VN" sz="2400" b="1" dirty="0">
                <a:latin typeface="Times New Roman" pitchFamily="18" charset="0"/>
              </a:rPr>
              <a:t>ãy</a:t>
            </a:r>
            <a:r>
              <a:rPr lang="en-US" altLang="vi-VN" sz="2400" b="1" dirty="0">
                <a:latin typeface="Times New Roman" pitchFamily="18" charset="0"/>
              </a:rPr>
              <a:t> k</a:t>
            </a:r>
            <a:r>
              <a:rPr lang="vi-VN" altLang="vi-VN" sz="2400" b="1" dirty="0">
                <a:latin typeface="Times New Roman" pitchFamily="18" charset="0"/>
              </a:rPr>
              <a:t>ể</a:t>
            </a:r>
            <a:r>
              <a:rPr lang="en-US" altLang="vi-VN" sz="2400" b="1" dirty="0">
                <a:latin typeface="Times New Roman" pitchFamily="18" charset="0"/>
              </a:rPr>
              <a:t> t</a:t>
            </a:r>
            <a:r>
              <a:rPr lang="vi-VN" altLang="vi-VN" sz="2400" b="1" dirty="0">
                <a:latin typeface="Times New Roman" pitchFamily="18" charset="0"/>
              </a:rPr>
              <a:t>ê</a:t>
            </a:r>
            <a:r>
              <a:rPr lang="en-US" altLang="vi-VN" sz="2400" b="1" dirty="0">
                <a:latin typeface="Times New Roman" pitchFamily="18" charset="0"/>
              </a:rPr>
              <a:t>n c</a:t>
            </a:r>
            <a:r>
              <a:rPr lang="vi-VN" altLang="vi-VN" sz="2400" b="1" dirty="0">
                <a:latin typeface="Times New Roman" pitchFamily="18" charset="0"/>
              </a:rPr>
              <a:t>ác</a:t>
            </a:r>
            <a:r>
              <a:rPr lang="en-US" altLang="vi-VN" sz="2400" b="1" dirty="0">
                <a:latin typeface="Times New Roman" pitchFamily="18" charset="0"/>
              </a:rPr>
              <a:t> c</a:t>
            </a:r>
            <a:r>
              <a:rPr lang="vi-VN" altLang="vi-VN" sz="2400" b="1" dirty="0">
                <a:latin typeface="Times New Roman" pitchFamily="18" charset="0"/>
              </a:rPr>
              <a:t>ơ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quan</a:t>
            </a:r>
            <a:r>
              <a:rPr lang="en-US" altLang="vi-VN" sz="2400" b="1" dirty="0">
                <a:latin typeface="Times New Roman" pitchFamily="18" charset="0"/>
              </a:rPr>
              <a:t> h</a:t>
            </a:r>
            <a:r>
              <a:rPr lang="vi-VN" altLang="vi-VN" sz="2400" b="1" dirty="0">
                <a:latin typeface="Times New Roman" pitchFamily="18" charset="0"/>
              </a:rPr>
              <a:t>ô</a:t>
            </a:r>
            <a:r>
              <a:rPr lang="en-US" altLang="vi-VN" sz="2400" b="1" dirty="0">
                <a:latin typeface="Times New Roman" pitchFamily="18" charset="0"/>
              </a:rPr>
              <a:t> h</a:t>
            </a:r>
            <a:r>
              <a:rPr lang="vi-VN" altLang="vi-VN" sz="2400" b="1" dirty="0">
                <a:latin typeface="Times New Roman" pitchFamily="18" charset="0"/>
              </a:rPr>
              <a:t>ấp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55424" y="440055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>
                <a:latin typeface="Times New Roman" pitchFamily="18" charset="0"/>
              </a:rPr>
              <a:t>L</a:t>
            </a:r>
            <a:r>
              <a:rPr lang="vi-VN" altLang="vi-VN" sz="2400" b="1" dirty="0">
                <a:latin typeface="Times New Roman" pitchFamily="18" charset="0"/>
              </a:rPr>
              <a:t>á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</a:t>
            </a:r>
            <a:r>
              <a:rPr lang="vi-VN" altLang="vi-VN" sz="2400" b="1" dirty="0">
                <a:latin typeface="Times New Roman" pitchFamily="18" charset="0"/>
              </a:rPr>
              <a:t>ổi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</a:t>
            </a:r>
            <a:r>
              <a:rPr lang="vi-VN" altLang="vi-VN" sz="2400" b="1" dirty="0">
                <a:latin typeface="Times New Roman" pitchFamily="18" charset="0"/>
              </a:rPr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55424" y="3505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 err="1">
                <a:latin typeface="Times New Roman" pitchFamily="18" charset="0"/>
              </a:rPr>
              <a:t>Ph</a:t>
            </a:r>
            <a:r>
              <a:rPr lang="vi-VN" altLang="vi-VN" sz="2400" b="1" dirty="0">
                <a:latin typeface="Times New Roman" pitchFamily="18" charset="0"/>
              </a:rPr>
              <a:t>ế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</a:t>
            </a:r>
            <a:r>
              <a:rPr lang="vi-VN" altLang="vi-VN" sz="2400" b="1" dirty="0">
                <a:latin typeface="Times New Roman" pitchFamily="18" charset="0"/>
              </a:rPr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05000" y="2057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>
                <a:latin typeface="Times New Roman" pitchFamily="18" charset="0"/>
              </a:rPr>
              <a:t>M</a:t>
            </a:r>
            <a:r>
              <a:rPr lang="vi-VN" altLang="vi-VN" sz="2400" b="1" dirty="0">
                <a:latin typeface="Times New Roman" pitchFamily="18" charset="0"/>
              </a:rPr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19200" y="3124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 dirty="0" err="1">
                <a:latin typeface="Times New Roman" pitchFamily="18" charset="0"/>
              </a:rPr>
              <a:t>Kh</a:t>
            </a:r>
            <a:r>
              <a:rPr lang="vi-VN" altLang="vi-VN" sz="2400" b="1" dirty="0">
                <a:latin typeface="Times New Roman" pitchFamily="18" charset="0"/>
              </a:rPr>
              <a:t>í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</a:t>
            </a:r>
            <a:r>
              <a:rPr lang="vi-VN" altLang="vi-VN" sz="2400" b="1" dirty="0">
                <a:latin typeface="Times New Roman" pitchFamily="18" charset="0"/>
              </a:rPr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38200" y="4038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L</a:t>
            </a:r>
            <a:r>
              <a:rPr lang="vi-VN" altLang="vi-VN" sz="2400" b="1">
                <a:latin typeface="Times New Roman" pitchFamily="18" charset="0"/>
              </a:rPr>
              <a:t>á</a:t>
            </a:r>
            <a:r>
              <a:rPr lang="en-US" altLang="vi-VN" sz="2400" b="1">
                <a:latin typeface="Times New Roman" pitchFamily="18" charset="0"/>
              </a:rPr>
              <a:t> ph</a:t>
            </a:r>
            <a:r>
              <a:rPr lang="vi-VN" altLang="vi-VN" sz="2400" b="1">
                <a:latin typeface="Times New Roman" pitchFamily="18" charset="0"/>
              </a:rPr>
              <a:t>ổi</a:t>
            </a:r>
            <a:r>
              <a:rPr lang="en-US" altLang="vi-VN" sz="2400" b="1">
                <a:latin typeface="Times New Roman" pitchFamily="18" charset="0"/>
              </a:rPr>
              <a:t> ph</a:t>
            </a:r>
            <a:r>
              <a:rPr lang="vi-VN" altLang="vi-VN" sz="2400" b="1">
                <a:latin typeface="Times New Roman" pitchFamily="18" charset="0"/>
              </a:rPr>
              <a:t>ải</a:t>
            </a:r>
          </a:p>
        </p:txBody>
      </p:sp>
      <p:pic>
        <p:nvPicPr>
          <p:cNvPr id="3093" name="Picture 21" descr="C:\Users\MyPC\Desktop\TNXH\Data\image_paste_130718231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365250"/>
            <a:ext cx="2643187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830513" y="2195513"/>
            <a:ext cx="979487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30513" y="3276600"/>
            <a:ext cx="1740693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763982" y="4305300"/>
            <a:ext cx="1160318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334000" y="4743450"/>
            <a:ext cx="1121424" cy="361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953000" y="3962400"/>
            <a:ext cx="1502424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 animBg="1"/>
      <p:bldP spid="26635" grpId="0" animBg="1"/>
      <p:bldP spid="26636" grpId="0" animBg="1"/>
      <p:bldP spid="26637" grpId="0" animBg="1"/>
      <p:bldP spid="26638" grpId="0" animBg="1"/>
      <p:bldP spid="266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371600" y="304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</a:rPr>
              <a:t>Nh</a:t>
            </a:r>
            <a:r>
              <a:rPr lang="vi-VN" altLang="vi-VN" sz="2400" b="1">
                <a:latin typeface="Times New Roman" pitchFamily="18" charset="0"/>
              </a:rPr>
              <a:t>ìn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ình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ẽ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à</a:t>
            </a:r>
            <a:r>
              <a:rPr lang="en-US" altLang="vi-VN" sz="2400" b="1">
                <a:latin typeface="Times New Roman" pitchFamily="18" charset="0"/>
              </a:rPr>
              <a:t> ch</a:t>
            </a:r>
            <a:r>
              <a:rPr lang="vi-VN" altLang="vi-VN" sz="2400" b="1">
                <a:latin typeface="Times New Roman" pitchFamily="18" charset="0"/>
              </a:rPr>
              <a:t>ú</a:t>
            </a:r>
            <a:r>
              <a:rPr lang="en-US" altLang="vi-VN" sz="2400" b="1">
                <a:latin typeface="Times New Roman" pitchFamily="18" charset="0"/>
              </a:rPr>
              <a:t> th</a:t>
            </a:r>
            <a:r>
              <a:rPr lang="vi-VN" altLang="vi-VN" sz="2400" b="1">
                <a:latin typeface="Times New Roman" pitchFamily="18" charset="0"/>
              </a:rPr>
              <a:t>íc</a:t>
            </a:r>
            <a:r>
              <a:rPr lang="en-US" altLang="vi-VN" sz="2400" b="1">
                <a:latin typeface="Times New Roman" pitchFamily="18" charset="0"/>
              </a:rPr>
              <a:t>h c</a:t>
            </a:r>
            <a:r>
              <a:rPr lang="vi-VN" altLang="vi-VN" sz="2400" b="1">
                <a:latin typeface="Times New Roman" pitchFamily="18" charset="0"/>
              </a:rPr>
              <a:t>ác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ị</a:t>
            </a:r>
            <a:r>
              <a:rPr lang="en-US" altLang="vi-VN" sz="2400" b="1">
                <a:latin typeface="Times New Roman" pitchFamily="18" charset="0"/>
              </a:rPr>
              <a:t> tr</a:t>
            </a:r>
            <a:r>
              <a:rPr lang="vi-VN" altLang="vi-VN" sz="2400" b="1">
                <a:latin typeface="Times New Roman" pitchFamily="18" charset="0"/>
              </a:rPr>
              <a:t>í</a:t>
            </a:r>
            <a:r>
              <a:rPr lang="en-US" altLang="vi-VN" sz="2400" b="1">
                <a:latin typeface="Times New Roman" pitchFamily="18" charset="0"/>
              </a:rPr>
              <a:t> c</a:t>
            </a:r>
            <a:r>
              <a:rPr lang="vi-VN" altLang="vi-VN" sz="2400" b="1">
                <a:latin typeface="Times New Roman" pitchFamily="18" charset="0"/>
              </a:rPr>
              <a:t>ủa</a:t>
            </a:r>
            <a:r>
              <a:rPr lang="en-US" altLang="vi-VN" sz="2400" b="1">
                <a:latin typeface="Times New Roman" pitchFamily="18" charset="0"/>
              </a:rPr>
              <a:t> c</a:t>
            </a:r>
            <a:r>
              <a:rPr lang="vi-VN" altLang="vi-VN" sz="2400" b="1">
                <a:latin typeface="Times New Roman" pitchFamily="18" charset="0"/>
              </a:rPr>
              <a:t>ơ</a:t>
            </a:r>
            <a:r>
              <a:rPr lang="en-US" altLang="vi-VN" sz="2400" b="1">
                <a:latin typeface="Times New Roman" pitchFamily="18" charset="0"/>
              </a:rPr>
              <a:t> quan h</a:t>
            </a:r>
            <a:r>
              <a:rPr lang="vi-VN" altLang="vi-VN" sz="2400" b="1">
                <a:latin typeface="Times New Roman" pitchFamily="18" charset="0"/>
              </a:rPr>
              <a:t>ô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ấp</a:t>
            </a:r>
            <a:r>
              <a:rPr lang="en-US" altLang="vi-VN" sz="2400" b="1">
                <a:latin typeface="Times New Roman" pitchFamily="18" charset="0"/>
              </a:rPr>
              <a:t>.</a:t>
            </a:r>
            <a:endParaRPr lang="vi-VN" altLang="vi-VN" sz="2400" b="1">
              <a:latin typeface="Times New Roman" pitchFamily="18" charset="0"/>
            </a:endParaRPr>
          </a:p>
        </p:txBody>
      </p:sp>
      <p:pic>
        <p:nvPicPr>
          <p:cNvPr id="11267" name="Picture 11" descr="Copy of Copy of tranh TN-XH 01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762000"/>
            <a:ext cx="3849688" cy="5486400"/>
          </a:xfrm>
          <a:noFill/>
        </p:spPr>
      </p:pic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257800" y="3733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9" name="Line 15"/>
          <p:cNvSpPr>
            <a:spLocks noChangeShapeType="1"/>
          </p:cNvSpPr>
          <p:nvPr/>
        </p:nvSpPr>
        <p:spPr bwMode="auto">
          <a:xfrm flipH="1" flipV="1">
            <a:off x="3429000" y="3124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H="1">
            <a:off x="3733800" y="4495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1" name="Line 17"/>
          <p:cNvSpPr>
            <a:spLocks noChangeShapeType="1"/>
          </p:cNvSpPr>
          <p:nvPr/>
        </p:nvSpPr>
        <p:spPr bwMode="auto">
          <a:xfrm>
            <a:off x="5638800" y="4572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2" name="Line 18"/>
          <p:cNvSpPr>
            <a:spLocks noChangeShapeType="1"/>
          </p:cNvSpPr>
          <p:nvPr/>
        </p:nvSpPr>
        <p:spPr bwMode="auto">
          <a:xfrm>
            <a:off x="7010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752600" y="2967037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 err="1">
                <a:latin typeface="Times New Roman" pitchFamily="18" charset="0"/>
              </a:rPr>
              <a:t>Kh</a:t>
            </a:r>
            <a:r>
              <a:rPr lang="vi-VN" altLang="vi-VN" sz="2400" b="1" dirty="0">
                <a:latin typeface="Times New Roman" pitchFamily="18" charset="0"/>
              </a:rPr>
              <a:t>í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qu</a:t>
            </a:r>
            <a:r>
              <a:rPr lang="vi-VN" altLang="vi-VN" sz="2400" b="1" dirty="0">
                <a:latin typeface="Times New Roman" pitchFamily="18" charset="0"/>
              </a:rPr>
              <a:t>ản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905000" y="56229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</a:rPr>
              <a:t>Ph</a:t>
            </a:r>
            <a:r>
              <a:rPr lang="vi-VN" altLang="vi-VN" sz="2000" b="1">
                <a:latin typeface="Times New Roman" pitchFamily="18" charset="0"/>
              </a:rPr>
              <a:t>ế</a:t>
            </a:r>
            <a:r>
              <a:rPr lang="en-US" altLang="vi-VN" sz="2000" b="1">
                <a:latin typeface="Times New Roman" pitchFamily="18" charset="0"/>
              </a:rPr>
              <a:t> qu</a:t>
            </a:r>
            <a:r>
              <a:rPr lang="vi-VN" altLang="vi-VN" sz="2000" b="1">
                <a:latin typeface="Times New Roman" pitchFamily="18" charset="0"/>
              </a:rPr>
              <a:t>ản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</a:rPr>
              <a:t>Thanh qu</a:t>
            </a:r>
            <a:r>
              <a:rPr lang="vi-VN" altLang="vi-VN" sz="2000" b="1">
                <a:latin typeface="Times New Roman" pitchFamily="18" charset="0"/>
              </a:rPr>
              <a:t>ản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239000" y="48768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</a:rPr>
              <a:t>Ph</a:t>
            </a:r>
            <a:r>
              <a:rPr lang="vi-VN" altLang="vi-VN" sz="2000" b="1">
                <a:latin typeface="Times New Roman" pitchFamily="18" charset="0"/>
              </a:rPr>
              <a:t>ổi</a:t>
            </a:r>
            <a:r>
              <a:rPr lang="en-US" altLang="vi-VN" sz="2000" b="1">
                <a:latin typeface="Times New Roman" pitchFamily="18" charset="0"/>
              </a:rPr>
              <a:t> tr</a:t>
            </a:r>
            <a:r>
              <a:rPr lang="vi-VN" altLang="vi-VN" sz="2000" b="1">
                <a:latin typeface="Times New Roman" pitchFamily="18" charset="0"/>
              </a:rPr>
              <a:t>á</a:t>
            </a:r>
            <a:r>
              <a:rPr lang="en-US" altLang="vi-VN" sz="2000" b="1">
                <a:latin typeface="Times New Roman" pitchFamily="18" charset="0"/>
              </a:rPr>
              <a:t>i</a:t>
            </a:r>
            <a:endParaRPr lang="vi-VN" altLang="vi-VN" sz="2000" b="1">
              <a:latin typeface="Times New Roman" pitchFamily="18" charset="0"/>
            </a:endParaRPr>
          </a:p>
        </p:txBody>
      </p:sp>
      <p:sp>
        <p:nvSpPr>
          <p:cNvPr id="11277" name="Line 24"/>
          <p:cNvSpPr>
            <a:spLocks noChangeShapeType="1"/>
          </p:cNvSpPr>
          <p:nvPr/>
        </p:nvSpPr>
        <p:spPr bwMode="auto">
          <a:xfrm flipH="1" flipV="1">
            <a:off x="3429000" y="21336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438400" y="1976437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itchFamily="18" charset="0"/>
              </a:rPr>
              <a:t>M</a:t>
            </a:r>
            <a:r>
              <a:rPr lang="vi-VN" altLang="vi-VN" sz="2400" b="1" dirty="0">
                <a:latin typeface="Times New Roman" pitchFamily="18" charset="0"/>
              </a:rPr>
              <a:t>ũi</a:t>
            </a:r>
          </a:p>
        </p:txBody>
      </p:sp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3048000" y="1905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latin typeface="Times New Roman" pitchFamily="18" charset="0"/>
              </a:rPr>
              <a:t>1</a:t>
            </a:r>
            <a:endParaRPr lang="vi-VN" altLang="vi-VN">
              <a:latin typeface="Times New Roman" pitchFamily="18" charset="0"/>
            </a:endParaRPr>
          </a:p>
        </p:txBody>
      </p:sp>
      <p:sp>
        <p:nvSpPr>
          <p:cNvPr id="11280" name="Text Box 27"/>
          <p:cNvSpPr txBox="1">
            <a:spLocks noChangeArrowheads="1"/>
          </p:cNvSpPr>
          <p:nvPr/>
        </p:nvSpPr>
        <p:spPr bwMode="auto">
          <a:xfrm>
            <a:off x="3124200" y="28956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dirty="0" smtClean="0">
                <a:latin typeface="Times New Roman" pitchFamily="18" charset="0"/>
              </a:rPr>
              <a:t>2</a:t>
            </a:r>
            <a:endParaRPr lang="vi-VN" altLang="vi-VN" dirty="0">
              <a:latin typeface="Times New Roman" pitchFamily="18" charset="0"/>
            </a:endParaRPr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3352800" y="5562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latin typeface="Times New Roman" pitchFamily="18" charset="0"/>
              </a:rPr>
              <a:t>3</a:t>
            </a:r>
            <a:endParaRPr lang="vi-VN" altLang="vi-VN">
              <a:latin typeface="Times New Roman" pitchFamily="18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7056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latin typeface="Times New Roman" pitchFamily="18" charset="0"/>
              </a:rPr>
              <a:t>5</a:t>
            </a:r>
            <a:endParaRPr lang="vi-VN" altLang="vi-VN">
              <a:latin typeface="Times New Roman" pitchFamily="18" charset="0"/>
            </a:endParaRPr>
          </a:p>
        </p:txBody>
      </p:sp>
      <p:sp>
        <p:nvSpPr>
          <p:cNvPr id="11283" name="Text Box 30"/>
          <p:cNvSpPr txBox="1">
            <a:spLocks noChangeArrowheads="1"/>
          </p:cNvSpPr>
          <p:nvPr/>
        </p:nvSpPr>
        <p:spPr bwMode="auto">
          <a:xfrm>
            <a:off x="6705600" y="4876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latin typeface="Times New Roman" pitchFamily="18" charset="0"/>
              </a:rPr>
              <a:t>4</a:t>
            </a:r>
            <a:endParaRPr lang="vi-VN" altLang="vi-VN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8" grpId="0" animBg="1"/>
      <p:bldP spid="65556" grpId="0"/>
      <p:bldP spid="65557" grpId="0"/>
      <p:bldP spid="65558" grpId="0"/>
      <p:bldP spid="65559" grpId="0"/>
      <p:bldP spid="65561" grpId="0"/>
      <p:bldP spid="655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graphicFrame>
        <p:nvGraphicFramePr>
          <p:cNvPr id="29706" name="Object 2"/>
          <p:cNvGraphicFramePr>
            <a:graphicFrameLocks noChangeAspect="1"/>
          </p:cNvGraphicFramePr>
          <p:nvPr/>
        </p:nvGraphicFramePr>
        <p:xfrm>
          <a:off x="0" y="0"/>
          <a:ext cx="1171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Photo Editor Photo" r:id="rId4" imgW="2010056" imgH="2010056" progId="MSPhotoEd.3">
                  <p:embed/>
                </p:oleObj>
              </mc:Choice>
              <mc:Fallback>
                <p:oleObj name="Photo Editor Photo" r:id="rId4" imgW="2010056" imgH="201005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715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19200" y="762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</a:rPr>
              <a:t>L</a:t>
            </a:r>
            <a:r>
              <a:rPr lang="vi-VN" altLang="vi-VN" sz="2400" b="1">
                <a:latin typeface="Times New Roman" pitchFamily="18" charset="0"/>
              </a:rPr>
              <a:t>àm</a:t>
            </a:r>
            <a:r>
              <a:rPr lang="en-US" altLang="vi-VN" sz="2400" b="1">
                <a:latin typeface="Times New Roman" pitchFamily="18" charset="0"/>
              </a:rPr>
              <a:t> vi</a:t>
            </a:r>
            <a:r>
              <a:rPr lang="vi-VN" altLang="vi-VN" sz="2400" b="1">
                <a:latin typeface="Times New Roman" pitchFamily="18" charset="0"/>
              </a:rPr>
              <a:t>ệc</a:t>
            </a:r>
            <a:r>
              <a:rPr lang="en-US" altLang="vi-VN" sz="2400" b="1">
                <a:latin typeface="Times New Roman" pitchFamily="18" charset="0"/>
              </a:rPr>
              <a:t> nh</a:t>
            </a:r>
            <a:r>
              <a:rPr lang="vi-VN" altLang="vi-VN" sz="2400" b="1">
                <a:latin typeface="Times New Roman" pitchFamily="18" charset="0"/>
              </a:rPr>
              <a:t>óm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đô</a:t>
            </a:r>
            <a:r>
              <a:rPr lang="en-US" altLang="vi-VN" sz="2400" b="1">
                <a:latin typeface="Times New Roman" pitchFamily="18" charset="0"/>
              </a:rPr>
              <a:t>i</a:t>
            </a:r>
            <a:endParaRPr lang="vi-VN" altLang="vi-VN" sz="2400" b="1">
              <a:latin typeface="Times New Roman" pitchFamily="18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143000" y="5334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Quan s</a:t>
            </a:r>
            <a:r>
              <a:rPr lang="vi-VN" altLang="vi-VN" sz="2400" b="1">
                <a:latin typeface="Times New Roman" pitchFamily="18" charset="0"/>
              </a:rPr>
              <a:t>át</a:t>
            </a:r>
            <a:r>
              <a:rPr lang="en-US" altLang="vi-VN" sz="2400" b="1">
                <a:latin typeface="Times New Roman" pitchFamily="18" charset="0"/>
              </a:rPr>
              <a:t> h</a:t>
            </a:r>
            <a:r>
              <a:rPr lang="vi-VN" altLang="vi-VN" sz="2400" b="1">
                <a:latin typeface="Times New Roman" pitchFamily="18" charset="0"/>
              </a:rPr>
              <a:t>ình</a:t>
            </a:r>
            <a:r>
              <a:rPr lang="en-US" altLang="vi-VN" sz="2400" b="1">
                <a:latin typeface="Times New Roman" pitchFamily="18" charset="0"/>
              </a:rPr>
              <a:t> 3, h</a:t>
            </a:r>
            <a:r>
              <a:rPr lang="vi-VN" altLang="vi-VN" sz="2400" b="1">
                <a:latin typeface="Times New Roman" pitchFamily="18" charset="0"/>
              </a:rPr>
              <a:t>ãy</a:t>
            </a:r>
            <a:r>
              <a:rPr lang="en-US" altLang="vi-VN" sz="2400" b="1">
                <a:latin typeface="Times New Roman" pitchFamily="18" charset="0"/>
              </a:rPr>
              <a:t> ch</a:t>
            </a:r>
            <a:r>
              <a:rPr lang="vi-VN" altLang="vi-VN" sz="2400" b="1">
                <a:latin typeface="Times New Roman" pitchFamily="18" charset="0"/>
              </a:rPr>
              <a:t>ỉ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đường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vi-VN" altLang="vi-VN" sz="2400" b="1">
                <a:latin typeface="Times New Roman" pitchFamily="18" charset="0"/>
              </a:rPr>
              <a:t>đ</a:t>
            </a:r>
            <a:r>
              <a:rPr lang="en-US" altLang="vi-VN" sz="2400" b="1">
                <a:latin typeface="Times New Roman" pitchFamily="18" charset="0"/>
              </a:rPr>
              <a:t>i c</a:t>
            </a:r>
            <a:r>
              <a:rPr lang="vi-VN" altLang="vi-VN" sz="2400" b="1">
                <a:latin typeface="Times New Roman" pitchFamily="18" charset="0"/>
              </a:rPr>
              <a:t>ủa</a:t>
            </a:r>
            <a:r>
              <a:rPr lang="en-US" altLang="vi-VN" sz="2400" b="1">
                <a:latin typeface="Times New Roman" pitchFamily="18" charset="0"/>
              </a:rPr>
              <a:t> </a:t>
            </a:r>
          </a:p>
          <a:p>
            <a:r>
              <a:rPr lang="en-US" altLang="vi-VN" sz="2400" b="1">
                <a:latin typeface="Times New Roman" pitchFamily="18" charset="0"/>
              </a:rPr>
              <a:t>kh</a:t>
            </a:r>
            <a:r>
              <a:rPr lang="vi-VN" altLang="vi-VN" sz="2400" b="1">
                <a:latin typeface="Times New Roman" pitchFamily="18" charset="0"/>
              </a:rPr>
              <a:t>ô</a:t>
            </a:r>
            <a:r>
              <a:rPr lang="en-US" altLang="vi-VN" sz="2400" b="1">
                <a:latin typeface="Times New Roman" pitchFamily="18" charset="0"/>
              </a:rPr>
              <a:t>ng kh</a:t>
            </a:r>
            <a:r>
              <a:rPr lang="vi-VN" altLang="vi-VN" sz="2400" b="1">
                <a:latin typeface="Times New Roman" pitchFamily="18" charset="0"/>
              </a:rPr>
              <a:t>í</a:t>
            </a:r>
            <a:r>
              <a:rPr lang="en-US" altLang="vi-VN" sz="2400" b="1">
                <a:latin typeface="Times New Roman" pitchFamily="18" charset="0"/>
              </a:rPr>
              <a:t> khi h</a:t>
            </a:r>
            <a:r>
              <a:rPr lang="vi-VN" altLang="vi-VN" sz="2400" b="1">
                <a:latin typeface="Times New Roman" pitchFamily="18" charset="0"/>
              </a:rPr>
              <a:t>ít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ào</a:t>
            </a:r>
            <a:r>
              <a:rPr lang="en-US" altLang="vi-VN" sz="2400" b="1">
                <a:latin typeface="Times New Roman" pitchFamily="18" charset="0"/>
              </a:rPr>
              <a:t> v</a:t>
            </a:r>
            <a:r>
              <a:rPr lang="vi-VN" altLang="vi-VN" sz="2400" b="1">
                <a:latin typeface="Times New Roman" pitchFamily="18" charset="0"/>
              </a:rPr>
              <a:t>à</a:t>
            </a:r>
            <a:r>
              <a:rPr lang="en-US" altLang="vi-VN" sz="2400" b="1">
                <a:latin typeface="Times New Roman" pitchFamily="18" charset="0"/>
              </a:rPr>
              <a:t> khi th</a:t>
            </a:r>
            <a:r>
              <a:rPr lang="vi-VN" altLang="vi-VN" sz="2400" b="1">
                <a:latin typeface="Times New Roman" pitchFamily="18" charset="0"/>
              </a:rPr>
              <a:t>ở</a:t>
            </a:r>
            <a:r>
              <a:rPr lang="en-US" altLang="vi-VN" sz="2400" b="1">
                <a:latin typeface="Times New Roman" pitchFamily="18" charset="0"/>
              </a:rPr>
              <a:t> ra</a:t>
            </a:r>
            <a:endParaRPr lang="vi-VN" altLang="vi-VN" sz="2400" b="1">
              <a:latin typeface="Times New Roman" pitchFamily="18" charset="0"/>
            </a:endParaRPr>
          </a:p>
        </p:txBody>
      </p:sp>
      <p:graphicFrame>
        <p:nvGraphicFramePr>
          <p:cNvPr id="297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54138"/>
              </p:ext>
            </p:extLst>
          </p:nvPr>
        </p:nvGraphicFramePr>
        <p:xfrm>
          <a:off x="1524000" y="1825914"/>
          <a:ext cx="67056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Photo Editor Photo" r:id="rId6" imgW="6354062" imgH="3895238" progId="MSPhotoEd.3">
                  <p:embed/>
                </p:oleObj>
              </mc:Choice>
              <mc:Fallback>
                <p:oleObj name="Photo Editor Photo" r:id="rId6" imgW="6354062" imgH="389523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5914"/>
                        <a:ext cx="67056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901950" y="5705475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Times New Roman" pitchFamily="18" charset="0"/>
              </a:rPr>
              <a:t>H</a:t>
            </a:r>
            <a:r>
              <a:rPr lang="vi-VN" altLang="vi-VN" b="1">
                <a:latin typeface="Times New Roman" pitchFamily="18" charset="0"/>
              </a:rPr>
              <a:t>ít</a:t>
            </a:r>
            <a:r>
              <a:rPr lang="en-US" altLang="vi-VN" b="1">
                <a:latin typeface="Times New Roman" pitchFamily="18" charset="0"/>
              </a:rPr>
              <a:t> v</a:t>
            </a:r>
            <a:r>
              <a:rPr lang="vi-VN" altLang="vi-VN" b="1">
                <a:latin typeface="Times New Roman" pitchFamily="18" charset="0"/>
              </a:rPr>
              <a:t>ào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634038" y="5705475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Times New Roman" pitchFamily="18" charset="0"/>
              </a:rPr>
              <a:t>Th</a:t>
            </a:r>
            <a:r>
              <a:rPr lang="vi-VN" altLang="vi-VN" b="1">
                <a:latin typeface="Times New Roman" pitchFamily="18" charset="0"/>
              </a:rPr>
              <a:t>ở</a:t>
            </a:r>
            <a:r>
              <a:rPr lang="en-US" altLang="vi-VN" b="1">
                <a:latin typeface="Times New Roman" pitchFamily="18" charset="0"/>
              </a:rPr>
              <a:t> ra</a:t>
            </a:r>
            <a:endParaRPr lang="vi-VN" altLang="vi-VN" b="1"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438400" y="2667000"/>
            <a:ext cx="228600" cy="190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48000" y="2489922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509169" y="2762250"/>
            <a:ext cx="38100" cy="285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547269" y="3314700"/>
            <a:ext cx="38100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674918" y="4152900"/>
            <a:ext cx="3048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791200" y="4572000"/>
            <a:ext cx="152400" cy="293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116388" y="4719638"/>
            <a:ext cx="152400" cy="323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352800" y="4212648"/>
            <a:ext cx="213520" cy="3593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971800" y="4700588"/>
            <a:ext cx="152400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6846888" y="4419600"/>
            <a:ext cx="108744" cy="321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6392864" y="4038600"/>
            <a:ext cx="101797" cy="353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5791200" y="2589068"/>
            <a:ext cx="418850" cy="108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6248400" y="4038600"/>
            <a:ext cx="144463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6291660" y="2762250"/>
            <a:ext cx="0" cy="323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6210050" y="3314700"/>
            <a:ext cx="182813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522120" y="2643187"/>
            <a:ext cx="111920" cy="315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943100" y="29337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29025" y="29585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25" grpId="0"/>
      <p:bldP spid="29726" grpId="0"/>
      <p:bldP spid="52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latin typeface="Times New Roman" pitchFamily="18" charset="0"/>
              </a:rPr>
              <a:t>K</a:t>
            </a:r>
            <a:r>
              <a:rPr lang="vi-VN" altLang="vi-VN" sz="2800" b="1" u="sng">
                <a:latin typeface="Times New Roman" pitchFamily="18" charset="0"/>
              </a:rPr>
              <a:t>ết</a:t>
            </a:r>
            <a:r>
              <a:rPr lang="en-US" altLang="vi-VN" sz="2800" b="1" u="sng">
                <a:latin typeface="Times New Roman" pitchFamily="18" charset="0"/>
              </a:rPr>
              <a:t> lu</a:t>
            </a:r>
            <a:r>
              <a:rPr lang="vi-VN" altLang="vi-VN" sz="2800" b="1" u="sng">
                <a:latin typeface="Times New Roman" pitchFamily="18" charset="0"/>
              </a:rPr>
              <a:t>ận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Khi h</a:t>
            </a:r>
            <a:r>
              <a:rPr lang="vi-VN" altLang="vi-VN" sz="2400" b="1">
                <a:solidFill>
                  <a:schemeClr val="tx2"/>
                </a:solidFill>
                <a:latin typeface="Times New Roman" pitchFamily="18" charset="0"/>
              </a:rPr>
              <a:t>ít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 v</a:t>
            </a:r>
            <a:r>
              <a:rPr lang="vi-VN" altLang="vi-VN" sz="2400" b="1">
                <a:solidFill>
                  <a:schemeClr val="tx2"/>
                </a:solidFill>
                <a:latin typeface="Times New Roman" pitchFamily="18" charset="0"/>
              </a:rPr>
              <a:t>ào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vi-VN" altLang="vi-VN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14800" y="6858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M</a:t>
            </a:r>
            <a:r>
              <a:rPr lang="vi-VN" altLang="vi-VN" sz="2400" b="1">
                <a:latin typeface="Times New Roman" pitchFamily="18" charset="0"/>
              </a:rPr>
              <a:t>ũi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114800" y="2286000"/>
            <a:ext cx="13716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Kh</a:t>
            </a:r>
            <a:r>
              <a:rPr lang="vi-VN" altLang="vi-VN" sz="2400" b="1">
                <a:latin typeface="Times New Roman" pitchFamily="18" charset="0"/>
              </a:rPr>
              <a:t>í</a:t>
            </a:r>
            <a:r>
              <a:rPr lang="en-US" altLang="vi-VN" sz="2400" b="1">
                <a:latin typeface="Times New Roman" pitchFamily="18" charset="0"/>
              </a:rPr>
              <a:t> qu</a:t>
            </a:r>
            <a:r>
              <a:rPr lang="vi-VN" altLang="vi-VN" sz="2400" b="1">
                <a:latin typeface="Times New Roman" pitchFamily="18" charset="0"/>
              </a:rPr>
              <a:t>ản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14800" y="3886200"/>
            <a:ext cx="137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Ph</a:t>
            </a:r>
            <a:r>
              <a:rPr lang="vi-VN" altLang="vi-VN" sz="2400" b="1">
                <a:latin typeface="Times New Roman" pitchFamily="18" charset="0"/>
              </a:rPr>
              <a:t>ế</a:t>
            </a:r>
            <a:r>
              <a:rPr lang="en-US" altLang="vi-VN" sz="2400" b="1">
                <a:latin typeface="Times New Roman" pitchFamily="18" charset="0"/>
              </a:rPr>
              <a:t> qu</a:t>
            </a:r>
            <a:r>
              <a:rPr lang="vi-VN" altLang="vi-VN" sz="2400" b="1">
                <a:latin typeface="Times New Roman" pitchFamily="18" charset="0"/>
              </a:rPr>
              <a:t>ản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14800" y="5562600"/>
            <a:ext cx="1371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latin typeface="Times New Roman" pitchFamily="18" charset="0"/>
              </a:rPr>
              <a:t>Ph</a:t>
            </a:r>
            <a:r>
              <a:rPr lang="vi-VN" altLang="vi-VN" sz="2400" b="1">
                <a:latin typeface="Times New Roman" pitchFamily="18" charset="0"/>
              </a:rPr>
              <a:t>ổi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324600" y="914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Khi th</a:t>
            </a:r>
            <a:r>
              <a:rPr lang="vi-VN" altLang="vi-VN" sz="2400" b="1">
                <a:solidFill>
                  <a:srgbClr val="009900"/>
                </a:solidFill>
                <a:latin typeface="Times New Roman" pitchFamily="18" charset="0"/>
              </a:rPr>
              <a:t>ở</a:t>
            </a: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 ra</a:t>
            </a:r>
            <a:endParaRPr lang="vi-VN" altLang="vi-VN" sz="24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2297" name="AutoShape 22"/>
          <p:cNvSpPr>
            <a:spLocks noChangeArrowheads="1"/>
          </p:cNvSpPr>
          <p:nvPr/>
        </p:nvSpPr>
        <p:spPr bwMode="auto">
          <a:xfrm flipH="1">
            <a:off x="3200400" y="1676400"/>
            <a:ext cx="990600" cy="1128713"/>
          </a:xfrm>
          <a:prstGeom prst="downArrow">
            <a:avLst>
              <a:gd name="adj1" fmla="val 50000"/>
              <a:gd name="adj2" fmla="val 2848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8" name="AutoShape 23"/>
          <p:cNvSpPr>
            <a:spLocks noChangeArrowheads="1"/>
          </p:cNvSpPr>
          <p:nvPr/>
        </p:nvSpPr>
        <p:spPr bwMode="auto">
          <a:xfrm>
            <a:off x="2514600" y="2667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9" name="AutoShape 24"/>
          <p:cNvSpPr>
            <a:spLocks noChangeArrowheads="1"/>
          </p:cNvSpPr>
          <p:nvPr/>
        </p:nvSpPr>
        <p:spPr bwMode="auto">
          <a:xfrm>
            <a:off x="6172200" y="3810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 rot="-5400000">
            <a:off x="41671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-5400000">
            <a:off x="41671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69659" name="AutoShape 27"/>
          <p:cNvSpPr>
            <a:spLocks noChangeArrowheads="1"/>
          </p:cNvSpPr>
          <p:nvPr/>
        </p:nvSpPr>
        <p:spPr bwMode="auto">
          <a:xfrm rot="-5400000">
            <a:off x="4090988" y="1700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3" name="AutoShape 28"/>
          <p:cNvSpPr>
            <a:spLocks noChangeArrowheads="1"/>
          </p:cNvSpPr>
          <p:nvPr/>
        </p:nvSpPr>
        <p:spPr bwMode="auto">
          <a:xfrm>
            <a:off x="7010400" y="3429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4" name="AutoShape 29"/>
          <p:cNvSpPr>
            <a:spLocks noChangeArrowheads="1"/>
          </p:cNvSpPr>
          <p:nvPr/>
        </p:nvSpPr>
        <p:spPr bwMode="auto">
          <a:xfrm>
            <a:off x="6324600" y="4572000"/>
            <a:ext cx="457200" cy="1066800"/>
          </a:xfrm>
          <a:prstGeom prst="upArrow">
            <a:avLst>
              <a:gd name="adj1" fmla="val 6875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4700588" y="16240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47767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rot="5400000">
            <a:off x="48529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12308" name="Picture 20" descr="D:\HANH-DAY HOC\GIAO AN CAP 1\G AN 3 11 - 12\Bài giảng\LỚP 3\HINH DONG\NGUOI\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9575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0" descr="D:\HANH-DAY HOC\GIAO AN CAP 1\G AN 3 11 - 12\Bài giảng\LỚP 3\HINH DONG\NGUOI\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575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 animBg="1"/>
      <p:bldP spid="69638" grpId="1" animBg="1"/>
      <p:bldP spid="69639" grpId="0" animBg="1"/>
      <p:bldP spid="69639" grpId="1" animBg="1"/>
      <p:bldP spid="69640" grpId="0" animBg="1"/>
      <p:bldP spid="69640" grpId="1" animBg="1"/>
      <p:bldP spid="69641" grpId="0" animBg="1"/>
      <p:bldP spid="69641" grpId="1" animBg="1"/>
      <p:bldP spid="69646" grpId="0"/>
      <p:bldP spid="69657" grpId="0" animBg="1"/>
      <p:bldP spid="69658" grpId="0" animBg="1"/>
      <p:bldP spid="69659" grpId="0" animBg="1"/>
      <p:bldP spid="69662" grpId="0" animBg="1"/>
      <p:bldP spid="69663" grpId="0" animBg="1"/>
      <p:bldP spid="696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533"/>
  <p:tag name="VIOLETTITLE" val="Tự nhiên và xã hội Tuần 1 (Hạnh)"/>
  <p:tag name="VIOLETLESSON" val="1"/>
  <p:tag name="VIOLETCATID" val="8049775"/>
  <p:tag name="VIOLETSUBJECT" val="Tự nhiên và xã hội 3"/>
  <p:tag name="VIOLETAUTHORID" val="2352095"/>
  <p:tag name="VIOLETAUTHORNAME" val="Lê Thị Hạnh"/>
  <p:tag name="VIOLETAUTHORAVATAR" val="2/352/95/avatar.jpg"/>
  <p:tag name="VIOLETAUTHORADDRESS" val="tröôøng tiêåu hoïc lỳu thöôøng kiêät - Laâm ñoàng "/>
  <p:tag name="VIOLETAUTHORHOMEPAGE" val="http://violet.vn/hhanh69"/>
  <p:tag name="VIOLETDATE" val="2012-05-13 22:35:38"/>
  <p:tag name="VIOLETHIT" val="383"/>
  <p:tag name="VIOLETLIKE" val="0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637</Words>
  <Application>Microsoft Office PowerPoint</Application>
  <PresentationFormat>On-screen Show (4:3)</PresentationFormat>
  <Paragraphs>79</Paragraphs>
  <Slides>12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Tahoma</vt:lpstr>
      <vt:lpstr>Times New Roman</vt:lpstr>
      <vt:lpstr>Office Theme</vt:lpstr>
      <vt:lpstr>Photo Editor Photo</vt:lpstr>
      <vt:lpstr>PowerPoint Presentation</vt:lpstr>
      <vt:lpstr>Tự nhiên và xã hội Bài 1: Hoạt động thở và cơ quan hô hấp</vt:lpstr>
      <vt:lpstr>Hoạt động 1:</vt:lpstr>
      <vt:lpstr>PowerPoint Presentation</vt:lpstr>
      <vt:lpstr>Hs lên thực hiện động tác thở sâu như hình 1 trang 4 SGK để cả lớp quan sát.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42</cp:revision>
  <cp:lastPrinted>1601-01-01T00:00:00Z</cp:lastPrinted>
  <dcterms:created xsi:type="dcterms:W3CDTF">1601-01-01T00:00:00Z</dcterms:created>
  <dcterms:modified xsi:type="dcterms:W3CDTF">2019-08-11T17:25:42Z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