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  <p:sldMasterId id="2147483804" r:id="rId2"/>
    <p:sldMasterId id="2147483924" r:id="rId3"/>
  </p:sldMasterIdLst>
  <p:notesMasterIdLst>
    <p:notesMasterId r:id="rId16"/>
  </p:notesMasterIdLst>
  <p:sldIdLst>
    <p:sldId id="269" r:id="rId4"/>
    <p:sldId id="286" r:id="rId5"/>
    <p:sldId id="260" r:id="rId6"/>
    <p:sldId id="278" r:id="rId7"/>
    <p:sldId id="257" r:id="rId8"/>
    <p:sldId id="262" r:id="rId9"/>
    <p:sldId id="280" r:id="rId10"/>
    <p:sldId id="272" r:id="rId11"/>
    <p:sldId id="270" r:id="rId12"/>
    <p:sldId id="273" r:id="rId13"/>
    <p:sldId id="279" r:id="rId14"/>
    <p:sldId id="289" r:id="rId15"/>
  </p:sldIdLst>
  <p:sldSz cx="9144000" cy="6858000" type="screen4x3"/>
  <p:notesSz cx="6858000" cy="9144000"/>
  <p:custDataLst>
    <p:tags r:id="rId17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33"/>
    <a:srgbClr val="FF7C80"/>
    <a:srgbClr val="0000FF"/>
    <a:srgbClr val="FF33CC"/>
    <a:srgbClr val="99FFCC"/>
    <a:srgbClr val="FFFFCC"/>
    <a:srgbClr val="CCFFFF"/>
    <a:srgbClr val="CC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896" autoAdjust="0"/>
    <p:restoredTop sz="94660"/>
  </p:normalViewPr>
  <p:slideViewPr>
    <p:cSldViewPr>
      <p:cViewPr varScale="1">
        <p:scale>
          <a:sx n="65" d="100"/>
          <a:sy n="65" d="100"/>
        </p:scale>
        <p:origin x="560" y="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3859FBD-F359-4CF1-BB15-F92C6A741A61}" type="datetimeFigureOut">
              <a:rPr lang="en-US"/>
              <a:pPr>
                <a:defRPr/>
              </a:pPr>
              <a:t>8/29/2019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B28E560-E6A1-4B58-B5D1-ABA8F44063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3342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829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vi-VN" altLang="vi-VN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48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vi-VN" altLang="vi-VN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286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vi-VN" altLang="vi-VN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973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vi-VN" altLang="vi-VN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334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vi-VN" altLang="vi-VN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883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vi-VN" altLang="vi-VN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877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vi-VN" altLang="vi-VN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985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vi-VN" altLang="vi-VN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088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vi-VN" altLang="vi-VN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901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vi-VN" altLang="vi-VN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443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vi-VN" altLang="vi-VN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033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vi-VN" altLang="vi-VN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E696A-D168-44B8-988E-614EFE35B97F}" type="datetimeFigureOut">
              <a:rPr lang="en-US"/>
              <a:pPr>
                <a:defRPr/>
              </a:pPr>
              <a:t>8/29/2019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43C96F-A07F-4841-9E02-0C9A229F52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707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C3F1C1-4FA2-43F5-B28A-7DD8E4285630}" type="datetimeFigureOut">
              <a:rPr lang="en-US"/>
              <a:pPr>
                <a:defRPr/>
              </a:pPr>
              <a:t>8/29/2019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13C7E8-B584-437C-90AB-76AF1319B0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1054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04D154-F8D9-46A7-B48F-80A37651896D}" type="datetimeFigureOut">
              <a:rPr lang="en-US"/>
              <a:pPr>
                <a:defRPr/>
              </a:pPr>
              <a:t>8/29/2019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7E9F72-A0D9-49AF-B875-C72E5693AD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2653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4B7652-C8CC-40C4-A405-A875B3736BE7}" type="datetimeFigureOut">
              <a:rPr lang="en-US"/>
              <a:pPr>
                <a:defRPr/>
              </a:pPr>
              <a:t>8/29/2019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692FAF-6C22-4EA5-BB08-2BCC6998E8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1304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938763-1CDD-47D6-9536-A9A6E8D2B994}" type="datetimeFigureOut">
              <a:rPr lang="en-US"/>
              <a:pPr>
                <a:defRPr/>
              </a:pPr>
              <a:t>8/29/2019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B3D40E-E2E4-4AEB-8E03-50F15AC7EC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5797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39283B-8FE3-4D2F-80E6-8BE69C18F6A6}" type="datetimeFigureOut">
              <a:rPr lang="en-US"/>
              <a:pPr>
                <a:defRPr/>
              </a:pPr>
              <a:t>8/29/2019</a:t>
            </a:fld>
            <a:endParaRPr lang="en-U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F8109D-C7C8-4D05-843E-3CA249B1D8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9073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A8C15A-ED81-4683-A909-18F4F9804FA9}" type="datetimeFigureOut">
              <a:rPr lang="en-US"/>
              <a:pPr>
                <a:defRPr/>
              </a:pPr>
              <a:t>8/29/2019</a:t>
            </a:fld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C3263F-A6A4-40FD-88C0-C7FA29185E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5022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E2676D-2972-49D2-A6AE-19EE6B98C043}" type="datetimeFigureOut">
              <a:rPr lang="en-US"/>
              <a:pPr>
                <a:defRPr/>
              </a:pPr>
              <a:t>8/29/2019</a:t>
            </a:fld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738DC2-18FD-4CD9-A23A-F24C0AD638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6726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EBA9D7-84BD-41BC-BDE1-D2C1126FDF2F}" type="datetimeFigureOut">
              <a:rPr lang="en-US"/>
              <a:pPr>
                <a:defRPr/>
              </a:pPr>
              <a:t>8/29/2019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2FEA95-5CEB-4365-B626-43C8BCC1CD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82643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4F1F0F-B275-4268-AFB2-ED9E3DE6C33C}" type="datetimeFigureOut">
              <a:rPr lang="en-US"/>
              <a:pPr>
                <a:defRPr/>
              </a:pPr>
              <a:t>8/29/2019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B75644-8B1E-4F97-A932-4A3AF43D46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86601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E1F4E2-F313-4B46-97D6-FFCE69EF3BED}" type="datetimeFigureOut">
              <a:rPr lang="en-US"/>
              <a:pPr>
                <a:defRPr/>
              </a:pPr>
              <a:t>8/29/2019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2EB0B5-C4C5-4A32-BF59-1163067D3E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037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D0E76B-368C-4452-8689-2D9BE3BE1999}" type="datetimeFigureOut">
              <a:rPr lang="en-US"/>
              <a:pPr>
                <a:defRPr/>
              </a:pPr>
              <a:t>8/29/2019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55853-8B78-428C-B1F0-35DD1FC097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946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>
              <a:gd name="T0" fmla="*/ 2822 w 3985"/>
              <a:gd name="T1" fmla="*/ 0 h 3619"/>
              <a:gd name="T2" fmla="*/ 0 w 3985"/>
              <a:gd name="T3" fmla="*/ 975 h 3619"/>
              <a:gd name="T4" fmla="*/ 2169 w 3985"/>
              <a:gd name="T5" fmla="*/ 3619 h 3619"/>
              <a:gd name="T6" fmla="*/ 3985 w 3985"/>
              <a:gd name="T7" fmla="*/ 1125 h 3619"/>
              <a:gd name="T8" fmla="*/ 2822 w 3985"/>
              <a:gd name="T9" fmla="*/ 0 h 3619"/>
              <a:gd name="T10" fmla="*/ 2822 w 3985"/>
              <a:gd name="T11" fmla="*/ 0 h 36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3300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lvl="0"/>
            <a:r>
              <a:rPr lang="en-US" altLang="vi-VN" noProof="0" smtClean="0"/>
              <a:t>Click to edit Master title style</a:t>
            </a:r>
          </a:p>
        </p:txBody>
      </p:sp>
      <p:sp>
        <p:nvSpPr>
          <p:cNvPr id="11981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pPr lvl="0"/>
            <a:r>
              <a:rPr lang="en-US" altLang="vi-VN" noProof="0" smtClean="0"/>
              <a:t>Click to edit Master subtitle style</a:t>
            </a:r>
          </a:p>
        </p:txBody>
      </p:sp>
      <p:sp>
        <p:nvSpPr>
          <p:cNvPr id="119813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8D1B11BC-D385-4B66-B6AD-C659BBE3C4EA}" type="datetimeFigureOut">
              <a:rPr lang="en-US" altLang="vi-VN"/>
              <a:pPr/>
              <a:t>8/29/2019</a:t>
            </a:fld>
            <a:endParaRPr lang="en-US" altLang="vi-VN"/>
          </a:p>
        </p:txBody>
      </p:sp>
      <p:sp>
        <p:nvSpPr>
          <p:cNvPr id="119814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119815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8C0E75C1-2B53-4B80-9BF7-498AF92F346C}" type="slidenum">
              <a:rPr lang="en-US" altLang="vi-VN"/>
              <a:pPr/>
              <a:t>‹#›</a:t>
            </a:fld>
            <a:endParaRPr lang="en-US" altLang="vi-VN"/>
          </a:p>
        </p:txBody>
      </p:sp>
      <p:grpSp>
        <p:nvGrpSpPr>
          <p:cNvPr id="119816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119817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9818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9819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grpSp>
          <p:nvGrpSpPr>
            <p:cNvPr id="119820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19821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19822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19823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19824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19825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</p:grpSp>
      <p:grpSp>
        <p:nvGrpSpPr>
          <p:cNvPr id="119826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119827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9828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9829" name="Freeform 21"/>
            <p:cNvSpPr>
              <a:spLocks/>
            </p:cNvSpPr>
            <p:nvPr userDrawn="1"/>
          </p:nvSpPr>
          <p:spPr bwMode="auto">
            <a:xfrm rot="7320404">
              <a:off x="5000" y="2912"/>
              <a:ext cx="416" cy="265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grpSp>
          <p:nvGrpSpPr>
            <p:cNvPr id="119830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8" cy="667"/>
              <a:chOff x="4986" y="2752"/>
              <a:chExt cx="468" cy="667"/>
            </a:xfrm>
          </p:grpSpPr>
          <p:sp>
            <p:nvSpPr>
              <p:cNvPr id="119831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19832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19833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19834" name="Freeform 26"/>
              <p:cNvSpPr>
                <a:spLocks/>
              </p:cNvSpPr>
              <p:nvPr userDrawn="1"/>
            </p:nvSpPr>
            <p:spPr bwMode="auto">
              <a:xfrm rot="7320404">
                <a:off x="5363" y="2874"/>
                <a:ext cx="63" cy="118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19835" name="Freeform 27"/>
              <p:cNvSpPr>
                <a:spLocks/>
              </p:cNvSpPr>
              <p:nvPr userDrawn="1"/>
            </p:nvSpPr>
            <p:spPr bwMode="auto">
              <a:xfrm rot="7320404">
                <a:off x="5136" y="3000"/>
                <a:ext cx="193" cy="10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</p:grpSp>
      <p:sp>
        <p:nvSpPr>
          <p:cNvPr id="119836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>
              <a:gd name="T0" fmla="*/ 0 w 4288"/>
              <a:gd name="T1" fmla="*/ 0 h 459"/>
              <a:gd name="T2" fmla="*/ 816 w 4288"/>
              <a:gd name="T3" fmla="*/ 256 h 459"/>
              <a:gd name="T4" fmla="*/ 1560 w 4288"/>
              <a:gd name="T5" fmla="*/ 144 h 459"/>
              <a:gd name="T6" fmla="*/ 1856 w 4288"/>
              <a:gd name="T7" fmla="*/ 376 h 459"/>
              <a:gd name="T8" fmla="*/ 2344 w 4288"/>
              <a:gd name="T9" fmla="*/ 152 h 459"/>
              <a:gd name="T10" fmla="*/ 3536 w 4288"/>
              <a:gd name="T11" fmla="*/ 456 h 459"/>
              <a:gd name="T12" fmla="*/ 4288 w 4288"/>
              <a:gd name="T13" fmla="*/ 136 h 4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19837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>
              <a:gd name="T0" fmla="*/ 0 w 560"/>
              <a:gd name="T1" fmla="*/ 32 h 240"/>
              <a:gd name="T2" fmla="*/ 280 w 560"/>
              <a:gd name="T3" fmla="*/ 144 h 240"/>
              <a:gd name="T4" fmla="*/ 448 w 560"/>
              <a:gd name="T5" fmla="*/ 16 h 240"/>
              <a:gd name="T6" fmla="*/ 560 w 560"/>
              <a:gd name="T7" fmla="*/ 240 h 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1DA8C00-CFF0-42FC-ABDC-46D0F1B13BE0}" type="datetimeFigureOut">
              <a:rPr lang="en-US" altLang="vi-VN"/>
              <a:pPr/>
              <a:t>8/29/2019</a:t>
            </a:fld>
            <a:endParaRPr lang="en-US" alt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A648AA-1565-499B-AEB4-0C1DA036896C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982520516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09A93B7-9CFD-4450-B819-9B1D240F70DB}" type="datetimeFigureOut">
              <a:rPr lang="en-US" altLang="vi-VN"/>
              <a:pPr/>
              <a:t>8/29/2019</a:t>
            </a:fld>
            <a:endParaRPr lang="en-US" alt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F05BF0-BF33-4C31-A196-589561CE0556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295176325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A28982E-1E03-4C16-AA33-7062054CADD4}" type="datetimeFigureOut">
              <a:rPr lang="en-US" altLang="vi-VN"/>
              <a:pPr/>
              <a:t>8/29/2019</a:t>
            </a:fld>
            <a:endParaRPr lang="en-US" alt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ADD24F-2EA6-4DD0-91A7-84611F7BD829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989146048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B1DC37-9F81-4F1B-BDC7-9353A19A6C91}" type="datetimeFigureOut">
              <a:rPr lang="en-US" altLang="vi-VN"/>
              <a:pPr/>
              <a:t>8/29/2019</a:t>
            </a:fld>
            <a:endParaRPr lang="en-US" alt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D30DE5-A0DE-48DC-8A76-930E088B0769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640060504"/>
      </p:ext>
    </p:extLst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3216048-9876-4628-A1F6-AE717A9B7F83}" type="datetimeFigureOut">
              <a:rPr lang="en-US" altLang="vi-VN"/>
              <a:pPr/>
              <a:t>8/29/2019</a:t>
            </a:fld>
            <a:endParaRPr lang="en-US" alt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91D672-29E3-4453-A9A5-AE6623A8B858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659366753"/>
      </p:ext>
    </p:extLst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1549BE-1A55-432E-8C77-A49682323A27}" type="datetimeFigureOut">
              <a:rPr lang="en-US" altLang="vi-VN"/>
              <a:pPr/>
              <a:t>8/29/2019</a:t>
            </a:fld>
            <a:endParaRPr lang="en-US" alt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05E112-7824-4BF9-8468-B53689B471F3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448551075"/>
      </p:ext>
    </p:extLst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C21EC97-5AE5-434C-889B-99F45CA14FA2}" type="datetimeFigureOut">
              <a:rPr lang="en-US" altLang="vi-VN"/>
              <a:pPr/>
              <a:t>8/29/2019</a:t>
            </a:fld>
            <a:endParaRPr lang="en-US" alt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7829A5-C121-4A77-939A-B36472DF6338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563651156"/>
      </p:ext>
    </p:extLst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1C1E60A-2F2E-4306-AD92-C6D48AFBCAA2}" type="datetimeFigureOut">
              <a:rPr lang="en-US" altLang="vi-VN"/>
              <a:pPr/>
              <a:t>8/29/2019</a:t>
            </a:fld>
            <a:endParaRPr lang="en-US" alt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0BD28D-E859-4344-8A56-07074C071526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964190139"/>
      </p:ext>
    </p:extLst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70125CE-3AA4-470F-BB87-0898522FB5E9}" type="datetimeFigureOut">
              <a:rPr lang="en-US" altLang="vi-VN"/>
              <a:pPr/>
              <a:t>8/29/2019</a:t>
            </a:fld>
            <a:endParaRPr lang="en-US" alt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C02F2D-B2FF-4515-9DEC-17E44117760F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4157831035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7FAD58-BFEF-4445-B3B1-949A1CC03874}" type="datetimeFigureOut">
              <a:rPr lang="en-US"/>
              <a:pPr>
                <a:defRPr/>
              </a:pPr>
              <a:t>8/29/2019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CE3A8E-B469-4342-8B8C-BBE6B81682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99985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8552167-BE8E-427A-9D4C-4CE5099F5714}" type="datetimeFigureOut">
              <a:rPr lang="en-US" altLang="vi-VN"/>
              <a:pPr/>
              <a:t>8/29/2019</a:t>
            </a:fld>
            <a:endParaRPr lang="en-US" alt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445CC2-3732-4414-8CFD-3D0E69BF348E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740839173"/>
      </p:ext>
    </p:extLst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3716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580D1AD3-FFF4-44CA-9725-C9CCEF99233B}" type="datetimeFigureOut">
              <a:rPr lang="en-US" altLang="vi-VN"/>
              <a:pPr/>
              <a:t>8/29/2019</a:t>
            </a:fld>
            <a:endParaRPr lang="en-US" alt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556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183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79D7A60-5664-4FAB-BD99-0BE4C7EB3E2C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736595728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5D2153-C26A-488F-B409-72A538546BCA}" type="datetimeFigureOut">
              <a:rPr lang="en-US"/>
              <a:pPr>
                <a:defRPr/>
              </a:pPr>
              <a:t>8/29/2019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92A929-ADFB-47FE-9A05-42EC3B624E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481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C02793-E76A-4525-B776-320EE3A408E2}" type="datetimeFigureOut">
              <a:rPr lang="en-US"/>
              <a:pPr>
                <a:defRPr/>
              </a:pPr>
              <a:t>8/29/2019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F64016-1AA5-4665-9EE5-70033CA3BB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194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E5A6E5-B66B-4D5D-8340-0332D8DF219C}" type="datetimeFigureOut">
              <a:rPr lang="en-US"/>
              <a:pPr>
                <a:defRPr/>
              </a:pPr>
              <a:t>8/29/2019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C11BF3-F5B1-4046-A357-15EB60671B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187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FC38FA-D60C-4651-A5A4-3D8E8B5E1CEA}" type="datetimeFigureOut">
              <a:rPr lang="en-US"/>
              <a:pPr>
                <a:defRPr/>
              </a:pPr>
              <a:t>8/29/2019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A2671-C993-48C7-98C7-9FE8AAC455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990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A4A09E-F7ED-4260-A1A8-F84F2B0E5135}" type="datetimeFigureOut">
              <a:rPr lang="en-US"/>
              <a:pPr>
                <a:defRPr/>
              </a:pPr>
              <a:t>8/29/2019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D00DA6-4049-4EA2-B7FC-D2E771FA9A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029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22C286-8058-4DCD-B3D0-7972C80266F1}" type="datetimeFigureOut">
              <a:rPr lang="en-US"/>
              <a:pPr>
                <a:defRPr/>
              </a:pPr>
              <a:t>8/29/2019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E7F30C-A358-409E-BC2C-10F0E18330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628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12" Type="http://schemas.openxmlformats.org/officeDocument/2006/relationships/slideLayout" Target="../slideLayouts/slideLayout31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slideLayout" Target="../slideLayouts/slideLayout30.xml"/><Relationship Id="rId5" Type="http://schemas.openxmlformats.org/officeDocument/2006/relationships/slideLayout" Target="../slideLayouts/slideLayout24.xml"/><Relationship Id="rId10" Type="http://schemas.openxmlformats.org/officeDocument/2006/relationships/slideLayout" Target="../slideLayouts/slideLayout29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0">
          <a:gsLst>
            <a:gs pos="0">
              <a:srgbClr val="FFFFCC"/>
            </a:gs>
            <a:gs pos="100000">
              <a:srgbClr val="99FFCC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 smtClean="0"/>
              <a:t>Click to edit Master text styles</a:t>
            </a:r>
          </a:p>
          <a:p>
            <a:pPr lvl="1"/>
            <a:r>
              <a:rPr lang="en-US" altLang="vi-VN" smtClean="0"/>
              <a:t>Second level</a:t>
            </a:r>
          </a:p>
          <a:p>
            <a:pPr lvl="2"/>
            <a:r>
              <a:rPr lang="en-US" altLang="vi-VN" smtClean="0"/>
              <a:t>Third level</a:t>
            </a:r>
          </a:p>
          <a:p>
            <a:pPr lvl="3"/>
            <a:r>
              <a:rPr lang="en-US" altLang="vi-VN" smtClean="0"/>
              <a:t>Fourth level</a:t>
            </a:r>
          </a:p>
          <a:p>
            <a:pPr lvl="4"/>
            <a:r>
              <a:rPr lang="en-US" altLang="vi-VN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9BEA789-BEE5-4848-8A75-C24AC5072941}" type="datetimeFigureOut">
              <a:rPr lang="en-US"/>
              <a:pPr>
                <a:defRPr/>
              </a:pPr>
              <a:t>8/29/2019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25150C5-F2D3-46DF-B3E8-6F1A1F9BAD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6" r:id="rId1"/>
    <p:sldLayoutId id="2147483935" r:id="rId2"/>
    <p:sldLayoutId id="2147483934" r:id="rId3"/>
    <p:sldLayoutId id="2147483933" r:id="rId4"/>
    <p:sldLayoutId id="2147483932" r:id="rId5"/>
    <p:sldLayoutId id="2147483931" r:id="rId6"/>
    <p:sldLayoutId id="2147483930" r:id="rId7"/>
    <p:sldLayoutId id="2147483929" r:id="rId8"/>
    <p:sldLayoutId id="2147483928" r:id="rId9"/>
    <p:sldLayoutId id="2147483927" r:id="rId10"/>
    <p:sldLayoutId id="214748392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0">
          <a:gsLst>
            <a:gs pos="0">
              <a:srgbClr val="FFFFCC"/>
            </a:gs>
            <a:gs pos="100000">
              <a:srgbClr val="99FFCC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052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 smtClean="0"/>
              <a:t>Click to edit Master title style</a:t>
            </a:r>
          </a:p>
        </p:txBody>
      </p:sp>
      <p:sp>
        <p:nvSpPr>
          <p:cNvPr id="205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 smtClean="0"/>
              <a:t>Click to edit Master text styles</a:t>
            </a:r>
          </a:p>
          <a:p>
            <a:pPr lvl="1"/>
            <a:r>
              <a:rPr lang="en-US" altLang="vi-VN" smtClean="0"/>
              <a:t>Second level</a:t>
            </a:r>
          </a:p>
          <a:p>
            <a:pPr lvl="2"/>
            <a:r>
              <a:rPr lang="en-US" altLang="vi-VN" smtClean="0"/>
              <a:t>Third level</a:t>
            </a:r>
          </a:p>
          <a:p>
            <a:pPr lvl="3"/>
            <a:r>
              <a:rPr lang="en-US" altLang="vi-VN" smtClean="0"/>
              <a:t>Fourth level</a:t>
            </a:r>
          </a:p>
          <a:p>
            <a:pPr lvl="4"/>
            <a:r>
              <a:rPr lang="en-US" altLang="vi-VN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3400ADD-28A7-4C80-B80E-5BDFE57FA088}" type="datetimeFigureOut">
              <a:rPr lang="en-US"/>
              <a:pPr>
                <a:defRPr/>
              </a:pPr>
              <a:t>8/29/2019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0388CF1-EF0D-4C60-8EB9-8EB806D357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057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4" r:id="rId1"/>
    <p:sldLayoutId id="2147483943" r:id="rId2"/>
    <p:sldLayoutId id="2147483942" r:id="rId3"/>
    <p:sldLayoutId id="2147483941" r:id="rId4"/>
    <p:sldLayoutId id="2147483940" r:id="rId5"/>
    <p:sldLayoutId id="2147483939" r:id="rId6"/>
    <p:sldLayoutId id="2147483938" r:id="rId7"/>
    <p:sldLayoutId id="2147483937" r:id="rId8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0">
          <a:gsLst>
            <a:gs pos="0">
              <a:srgbClr val="FFFFCC"/>
            </a:gs>
            <a:gs pos="100000">
              <a:srgbClr val="99FFCC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Freeform 1026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>
              <a:gd name="T0" fmla="*/ 2903 w 2903"/>
              <a:gd name="T1" fmla="*/ 433 h 3686"/>
              <a:gd name="T2" fmla="*/ 2565 w 2903"/>
              <a:gd name="T3" fmla="*/ 80 h 3686"/>
              <a:gd name="T4" fmla="*/ 2241 w 2903"/>
              <a:gd name="T5" fmla="*/ 0 h 3686"/>
              <a:gd name="T6" fmla="*/ 110 w 2903"/>
              <a:gd name="T7" fmla="*/ 2811 h 3686"/>
              <a:gd name="T8" fmla="*/ 110 w 2903"/>
              <a:gd name="T9" fmla="*/ 3228 h 3686"/>
              <a:gd name="T10" fmla="*/ 0 w 2903"/>
              <a:gd name="T11" fmla="*/ 3631 h 3686"/>
              <a:gd name="T12" fmla="*/ 72 w 2903"/>
              <a:gd name="T13" fmla="*/ 3686 h 3686"/>
              <a:gd name="T14" fmla="*/ 441 w 2903"/>
              <a:gd name="T15" fmla="*/ 3355 h 3686"/>
              <a:gd name="T16" fmla="*/ 740 w 2903"/>
              <a:gd name="T17" fmla="*/ 3228 h 3686"/>
              <a:gd name="T18" fmla="*/ 2903 w 2903"/>
              <a:gd name="T19" fmla="*/ 433 h 3686"/>
              <a:gd name="T20" fmla="*/ 2903 w 2903"/>
              <a:gd name="T21" fmla="*/ 433 h 36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18787" name="Rectangle 102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 smtClean="0"/>
              <a:t>Click to edit Master title style</a:t>
            </a:r>
          </a:p>
        </p:txBody>
      </p:sp>
      <p:sp>
        <p:nvSpPr>
          <p:cNvPr id="118788" name="Rectangle 102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 smtClean="0"/>
              <a:t>Click to edit Master text styles</a:t>
            </a:r>
          </a:p>
          <a:p>
            <a:pPr lvl="1"/>
            <a:r>
              <a:rPr lang="en-US" altLang="vi-VN" smtClean="0"/>
              <a:t>Second level</a:t>
            </a:r>
          </a:p>
          <a:p>
            <a:pPr lvl="2"/>
            <a:r>
              <a:rPr lang="en-US" altLang="vi-VN" smtClean="0"/>
              <a:t>Third level</a:t>
            </a:r>
          </a:p>
          <a:p>
            <a:pPr lvl="3"/>
            <a:r>
              <a:rPr lang="en-US" altLang="vi-VN" smtClean="0"/>
              <a:t>Fourth level</a:t>
            </a:r>
          </a:p>
          <a:p>
            <a:pPr lvl="4"/>
            <a:r>
              <a:rPr lang="en-US" altLang="vi-VN" smtClean="0"/>
              <a:t>Fifth level</a:t>
            </a:r>
          </a:p>
        </p:txBody>
      </p:sp>
      <p:sp>
        <p:nvSpPr>
          <p:cNvPr id="118789" name="Rectangle 102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fld id="{C945041F-0457-4393-BC4D-CCF59BC41FEC}" type="datetimeFigureOut">
              <a:rPr lang="en-US" altLang="vi-VN"/>
              <a:pPr/>
              <a:t>8/29/2019</a:t>
            </a:fld>
            <a:endParaRPr lang="en-US" altLang="vi-VN"/>
          </a:p>
        </p:txBody>
      </p:sp>
      <p:sp>
        <p:nvSpPr>
          <p:cNvPr id="118790" name="Rectangle 103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en-US" altLang="vi-VN"/>
          </a:p>
        </p:txBody>
      </p:sp>
      <p:sp>
        <p:nvSpPr>
          <p:cNvPr id="118791" name="Rectangle 103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96ABC06C-8679-472A-AE2F-11109EE8DC40}" type="slidenum">
              <a:rPr lang="en-US" altLang="vi-VN"/>
              <a:pPr/>
              <a:t>‹#›</a:t>
            </a:fld>
            <a:endParaRPr lang="en-US" altLang="vi-VN"/>
          </a:p>
        </p:txBody>
      </p:sp>
      <p:sp>
        <p:nvSpPr>
          <p:cNvPr id="118792" name="Freeform 1032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>
              <a:gd name="T0" fmla="*/ 2293 w 2911"/>
              <a:gd name="T1" fmla="*/ 0 h 3703"/>
              <a:gd name="T2" fmla="*/ 130 w 2911"/>
              <a:gd name="T3" fmla="*/ 2835 h 3703"/>
              <a:gd name="T4" fmla="*/ 131 w 2911"/>
              <a:gd name="T5" fmla="*/ 3201 h 3703"/>
              <a:gd name="T6" fmla="*/ 0 w 2911"/>
              <a:gd name="T7" fmla="*/ 3633 h 3703"/>
              <a:gd name="T8" fmla="*/ 50 w 2911"/>
              <a:gd name="T9" fmla="*/ 3703 h 3703"/>
              <a:gd name="T10" fmla="*/ 422 w 2911"/>
              <a:gd name="T11" fmla="*/ 3352 h 3703"/>
              <a:gd name="T12" fmla="*/ 763 w 2911"/>
              <a:gd name="T13" fmla="*/ 3220 h 3703"/>
              <a:gd name="T14" fmla="*/ 2911 w 2911"/>
              <a:gd name="T15" fmla="*/ 428 h 3703"/>
              <a:gd name="T16" fmla="*/ 2589 w 2911"/>
              <a:gd name="T17" fmla="*/ 96 h 3703"/>
              <a:gd name="T18" fmla="*/ 2293 w 2911"/>
              <a:gd name="T19" fmla="*/ 0 h 3703"/>
              <a:gd name="T20" fmla="*/ 2293 w 2911"/>
              <a:gd name="T21" fmla="*/ 0 h 37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18793" name="Freeform 1033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>
              <a:gd name="T0" fmla="*/ 0 w 2561"/>
              <a:gd name="T1" fmla="*/ 2485 h 2777"/>
              <a:gd name="T2" fmla="*/ 432 w 2561"/>
              <a:gd name="T3" fmla="*/ 2553 h 2777"/>
              <a:gd name="T4" fmla="*/ 736 w 2561"/>
              <a:gd name="T5" fmla="*/ 2777 h 2777"/>
              <a:gd name="T6" fmla="*/ 2561 w 2561"/>
              <a:gd name="T7" fmla="*/ 399 h 2777"/>
              <a:gd name="T8" fmla="*/ 2118 w 2561"/>
              <a:gd name="T9" fmla="*/ 82 h 2777"/>
              <a:gd name="T10" fmla="*/ 1898 w 2561"/>
              <a:gd name="T11" fmla="*/ 0 h 2777"/>
              <a:gd name="T12" fmla="*/ 0 w 2561"/>
              <a:gd name="T13" fmla="*/ 2485 h 2777"/>
              <a:gd name="T14" fmla="*/ 0 w 2561"/>
              <a:gd name="T15" fmla="*/ 2485 h 27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118794" name="Group 1034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118795" name="Freeform 1035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1587 w 2177"/>
                <a:gd name="T1" fmla="*/ 1260 h 1298"/>
                <a:gd name="T2" fmla="*/ 1420 w 2177"/>
                <a:gd name="T3" fmla="*/ 1106 h 1298"/>
                <a:gd name="T4" fmla="*/ 1331 w 2177"/>
                <a:gd name="T5" fmla="*/ 477 h 1298"/>
                <a:gd name="T6" fmla="*/ 2139 w 2177"/>
                <a:gd name="T7" fmla="*/ 330 h 1298"/>
                <a:gd name="T8" fmla="*/ 2177 w 2177"/>
                <a:gd name="T9" fmla="*/ 203 h 1298"/>
                <a:gd name="T10" fmla="*/ 2099 w 2177"/>
                <a:gd name="T11" fmla="*/ 100 h 1298"/>
                <a:gd name="T12" fmla="*/ 1276 w 2177"/>
                <a:gd name="T13" fmla="*/ 211 h 1298"/>
                <a:gd name="T14" fmla="*/ 1219 w 2177"/>
                <a:gd name="T15" fmla="*/ 32 h 1298"/>
                <a:gd name="T16" fmla="*/ 1085 w 2177"/>
                <a:gd name="T17" fmla="*/ 0 h 1298"/>
                <a:gd name="T18" fmla="*/ 958 w 2177"/>
                <a:gd name="T19" fmla="*/ 28 h 1298"/>
                <a:gd name="T20" fmla="*/ 888 w 2177"/>
                <a:gd name="T21" fmla="*/ 106 h 1298"/>
                <a:gd name="T22" fmla="*/ 937 w 2177"/>
                <a:gd name="T23" fmla="*/ 285 h 1298"/>
                <a:gd name="T24" fmla="*/ 660 w 2177"/>
                <a:gd name="T25" fmla="*/ 441 h 1298"/>
                <a:gd name="T26" fmla="*/ 983 w 2177"/>
                <a:gd name="T27" fmla="*/ 473 h 1298"/>
                <a:gd name="T28" fmla="*/ 1112 w 2177"/>
                <a:gd name="T29" fmla="*/ 889 h 1298"/>
                <a:gd name="T30" fmla="*/ 141 w 2177"/>
                <a:gd name="T31" fmla="*/ 469 h 1298"/>
                <a:gd name="T32" fmla="*/ 46 w 2177"/>
                <a:gd name="T33" fmla="*/ 509 h 1298"/>
                <a:gd name="T34" fmla="*/ 0 w 2177"/>
                <a:gd name="T35" fmla="*/ 636 h 1298"/>
                <a:gd name="T36" fmla="*/ 55 w 2177"/>
                <a:gd name="T37" fmla="*/ 779 h 1298"/>
                <a:gd name="T38" fmla="*/ 1139 w 2177"/>
                <a:gd name="T39" fmla="*/ 1288 h 1298"/>
                <a:gd name="T40" fmla="*/ 1378 w 2177"/>
                <a:gd name="T41" fmla="*/ 1256 h 1298"/>
                <a:gd name="T42" fmla="*/ 1570 w 2177"/>
                <a:gd name="T43" fmla="*/ 1298 h 1298"/>
                <a:gd name="T44" fmla="*/ 1587 w 2177"/>
                <a:gd name="T45" fmla="*/ 1260 h 1298"/>
                <a:gd name="T46" fmla="*/ 1587 w 2177"/>
                <a:gd name="T47" fmla="*/ 1260 h 1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8796" name="Freeform 1036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7 h 258"/>
                <a:gd name="T2" fmla="*/ 120 w 143"/>
                <a:gd name="T3" fmla="*/ 0 h 258"/>
                <a:gd name="T4" fmla="*/ 143 w 143"/>
                <a:gd name="T5" fmla="*/ 233 h 258"/>
                <a:gd name="T6" fmla="*/ 8 w 143"/>
                <a:gd name="T7" fmla="*/ 258 h 258"/>
                <a:gd name="T8" fmla="*/ 0 w 143"/>
                <a:gd name="T9" fmla="*/ 7 h 258"/>
                <a:gd name="T10" fmla="*/ 0 w 143"/>
                <a:gd name="T11" fmla="*/ 7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8797" name="Freeform 1037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8798" name="Freeform 1038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8799" name="Freeform 1039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28 h 241"/>
                <a:gd name="T2" fmla="*/ 160 w 272"/>
                <a:gd name="T3" fmla="*/ 0 h 241"/>
                <a:gd name="T4" fmla="*/ 251 w 272"/>
                <a:gd name="T5" fmla="*/ 36 h 241"/>
                <a:gd name="T6" fmla="*/ 272 w 272"/>
                <a:gd name="T7" fmla="*/ 139 h 241"/>
                <a:gd name="T8" fmla="*/ 164 w 272"/>
                <a:gd name="T9" fmla="*/ 146 h 241"/>
                <a:gd name="T10" fmla="*/ 32 w 272"/>
                <a:gd name="T11" fmla="*/ 241 h 241"/>
                <a:gd name="T12" fmla="*/ 0 w 272"/>
                <a:gd name="T13" fmla="*/ 28 h 241"/>
                <a:gd name="T14" fmla="*/ 0 w 272"/>
                <a:gd name="T15" fmla="*/ 28 h 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8800" name="Freeform 1040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152 w 152"/>
                <a:gd name="T1" fmla="*/ 4 h 224"/>
                <a:gd name="T2" fmla="*/ 152 w 152"/>
                <a:gd name="T3" fmla="*/ 224 h 224"/>
                <a:gd name="T4" fmla="*/ 0 w 152"/>
                <a:gd name="T5" fmla="*/ 8 h 224"/>
                <a:gd name="T6" fmla="*/ 72 w 152"/>
                <a:gd name="T7" fmla="*/ 0 h 224"/>
                <a:gd name="T8" fmla="*/ 152 w 152"/>
                <a:gd name="T9" fmla="*/ 4 h 224"/>
                <a:gd name="T10" fmla="*/ 152 w 152"/>
                <a:gd name="T11" fmla="*/ 4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8801" name="Freeform 1041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80 h 764"/>
                <a:gd name="T2" fmla="*/ 87 w 386"/>
                <a:gd name="T3" fmla="*/ 0 h 764"/>
                <a:gd name="T4" fmla="*/ 232 w 386"/>
                <a:gd name="T5" fmla="*/ 6 h 764"/>
                <a:gd name="T6" fmla="*/ 386 w 386"/>
                <a:gd name="T7" fmla="*/ 764 h 764"/>
                <a:gd name="T8" fmla="*/ 279 w 386"/>
                <a:gd name="T9" fmla="*/ 720 h 764"/>
                <a:gd name="T10" fmla="*/ 152 w 386"/>
                <a:gd name="T11" fmla="*/ 677 h 764"/>
                <a:gd name="T12" fmla="*/ 0 w 386"/>
                <a:gd name="T13" fmla="*/ 80 h 764"/>
                <a:gd name="T14" fmla="*/ 0 w 386"/>
                <a:gd name="T15" fmla="*/ 80 h 7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8802" name="Freeform 1042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692 w 728"/>
                <a:gd name="T1" fmla="*/ 0 h 348"/>
                <a:gd name="T2" fmla="*/ 0 w 728"/>
                <a:gd name="T3" fmla="*/ 106 h 348"/>
                <a:gd name="T4" fmla="*/ 28 w 728"/>
                <a:gd name="T5" fmla="*/ 348 h 348"/>
                <a:gd name="T6" fmla="*/ 715 w 728"/>
                <a:gd name="T7" fmla="*/ 237 h 348"/>
                <a:gd name="T8" fmla="*/ 728 w 728"/>
                <a:gd name="T9" fmla="*/ 43 h 348"/>
                <a:gd name="T10" fmla="*/ 692 w 728"/>
                <a:gd name="T11" fmla="*/ 0 h 348"/>
                <a:gd name="T12" fmla="*/ 692 w 728"/>
                <a:gd name="T13" fmla="*/ 0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8803" name="Freeform 1043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272 w 312"/>
                <a:gd name="T1" fmla="*/ 0 h 135"/>
                <a:gd name="T2" fmla="*/ 0 w 312"/>
                <a:gd name="T3" fmla="*/ 78 h 135"/>
                <a:gd name="T4" fmla="*/ 312 w 312"/>
                <a:gd name="T5" fmla="*/ 135 h 135"/>
                <a:gd name="T6" fmla="*/ 272 w 312"/>
                <a:gd name="T7" fmla="*/ 0 h 135"/>
                <a:gd name="T8" fmla="*/ 272 w 312"/>
                <a:gd name="T9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grpSp>
          <p:nvGrpSpPr>
            <p:cNvPr id="118804" name="Group 1044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118805" name="Group 1045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118806" name="Freeform 1046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107 h 175"/>
                    <a:gd name="T2" fmla="*/ 114 w 313"/>
                    <a:gd name="T3" fmla="*/ 10 h 175"/>
                    <a:gd name="T4" fmla="*/ 213 w 313"/>
                    <a:gd name="T5" fmla="*/ 0 h 175"/>
                    <a:gd name="T6" fmla="*/ 292 w 313"/>
                    <a:gd name="T7" fmla="*/ 27 h 175"/>
                    <a:gd name="T8" fmla="*/ 313 w 313"/>
                    <a:gd name="T9" fmla="*/ 91 h 175"/>
                    <a:gd name="T10" fmla="*/ 167 w 313"/>
                    <a:gd name="T11" fmla="*/ 67 h 175"/>
                    <a:gd name="T12" fmla="*/ 74 w 313"/>
                    <a:gd name="T13" fmla="*/ 101 h 175"/>
                    <a:gd name="T14" fmla="*/ 13 w 313"/>
                    <a:gd name="T15" fmla="*/ 175 h 175"/>
                    <a:gd name="T16" fmla="*/ 0 w 313"/>
                    <a:gd name="T17" fmla="*/ 107 h 175"/>
                    <a:gd name="T18" fmla="*/ 0 w 313"/>
                    <a:gd name="T19" fmla="*/ 107 h 1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118807" name="Freeform 1047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40 h 266"/>
                    <a:gd name="T2" fmla="*/ 160 w 230"/>
                    <a:gd name="T3" fmla="*/ 266 h 266"/>
                    <a:gd name="T4" fmla="*/ 230 w 230"/>
                    <a:gd name="T5" fmla="*/ 251 h 266"/>
                    <a:gd name="T6" fmla="*/ 223 w 230"/>
                    <a:gd name="T7" fmla="*/ 17 h 266"/>
                    <a:gd name="T8" fmla="*/ 166 w 230"/>
                    <a:gd name="T9" fmla="*/ 0 h 266"/>
                    <a:gd name="T10" fmla="*/ 179 w 230"/>
                    <a:gd name="T11" fmla="*/ 197 h 266"/>
                    <a:gd name="T12" fmla="*/ 71 w 230"/>
                    <a:gd name="T13" fmla="*/ 4 h 266"/>
                    <a:gd name="T14" fmla="*/ 0 w 230"/>
                    <a:gd name="T15" fmla="*/ 40 h 266"/>
                    <a:gd name="T16" fmla="*/ 0 w 230"/>
                    <a:gd name="T17" fmla="*/ 40 h 2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118808" name="Freeform 1048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19 h 234"/>
                    <a:gd name="T2" fmla="*/ 36 w 87"/>
                    <a:gd name="T3" fmla="*/ 93 h 234"/>
                    <a:gd name="T4" fmla="*/ 44 w 87"/>
                    <a:gd name="T5" fmla="*/ 154 h 234"/>
                    <a:gd name="T6" fmla="*/ 27 w 87"/>
                    <a:gd name="T7" fmla="*/ 234 h 234"/>
                    <a:gd name="T8" fmla="*/ 80 w 87"/>
                    <a:gd name="T9" fmla="*/ 220 h 234"/>
                    <a:gd name="T10" fmla="*/ 87 w 87"/>
                    <a:gd name="T11" fmla="*/ 116 h 234"/>
                    <a:gd name="T12" fmla="*/ 46 w 87"/>
                    <a:gd name="T13" fmla="*/ 0 h 234"/>
                    <a:gd name="T14" fmla="*/ 0 w 87"/>
                    <a:gd name="T15" fmla="*/ 19 h 234"/>
                    <a:gd name="T16" fmla="*/ 0 w 87"/>
                    <a:gd name="T17" fmla="*/ 19 h 2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</p:grpSp>
          <p:sp>
            <p:nvSpPr>
              <p:cNvPr id="118809" name="Freeform 1049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18810" name="Freeform 1050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18811" name="Freeform 1051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24 w 213"/>
                  <a:gd name="T1" fmla="*/ 0 h 478"/>
                  <a:gd name="T2" fmla="*/ 91 w 213"/>
                  <a:gd name="T3" fmla="*/ 25 h 478"/>
                  <a:gd name="T4" fmla="*/ 80 w 213"/>
                  <a:gd name="T5" fmla="*/ 192 h 478"/>
                  <a:gd name="T6" fmla="*/ 106 w 213"/>
                  <a:gd name="T7" fmla="*/ 327 h 478"/>
                  <a:gd name="T8" fmla="*/ 213 w 213"/>
                  <a:gd name="T9" fmla="*/ 451 h 478"/>
                  <a:gd name="T10" fmla="*/ 97 w 213"/>
                  <a:gd name="T11" fmla="*/ 478 h 478"/>
                  <a:gd name="T12" fmla="*/ 30 w 213"/>
                  <a:gd name="T13" fmla="*/ 344 h 478"/>
                  <a:gd name="T14" fmla="*/ 0 w 213"/>
                  <a:gd name="T15" fmla="*/ 57 h 478"/>
                  <a:gd name="T16" fmla="*/ 24 w 213"/>
                  <a:gd name="T17" fmla="*/ 0 h 478"/>
                  <a:gd name="T18" fmla="*/ 24 w 213"/>
                  <a:gd name="T19" fmla="*/ 0 h 4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grpSp>
            <p:nvGrpSpPr>
              <p:cNvPr id="118812" name="Group 1052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118813" name="Freeform 1053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110 w 150"/>
                    <a:gd name="T1" fmla="*/ 0 h 173"/>
                    <a:gd name="T2" fmla="*/ 40 w 150"/>
                    <a:gd name="T3" fmla="*/ 66 h 173"/>
                    <a:gd name="T4" fmla="*/ 0 w 150"/>
                    <a:gd name="T5" fmla="*/ 173 h 173"/>
                    <a:gd name="T6" fmla="*/ 80 w 150"/>
                    <a:gd name="T7" fmla="*/ 160 h 173"/>
                    <a:gd name="T8" fmla="*/ 103 w 150"/>
                    <a:gd name="T9" fmla="*/ 84 h 173"/>
                    <a:gd name="T10" fmla="*/ 150 w 150"/>
                    <a:gd name="T11" fmla="*/ 27 h 173"/>
                    <a:gd name="T12" fmla="*/ 110 w 150"/>
                    <a:gd name="T13" fmla="*/ 0 h 173"/>
                    <a:gd name="T14" fmla="*/ 110 w 150"/>
                    <a:gd name="T15" fmla="*/ 0 h 1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118814" name="Freeform 1054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156 w 1684"/>
                    <a:gd name="T1" fmla="*/ 0 h 880"/>
                    <a:gd name="T2" fmla="*/ 63 w 1684"/>
                    <a:gd name="T3" fmla="*/ 52 h 880"/>
                    <a:gd name="T4" fmla="*/ 0 w 1684"/>
                    <a:gd name="T5" fmla="*/ 208 h 880"/>
                    <a:gd name="T6" fmla="*/ 67 w 1684"/>
                    <a:gd name="T7" fmla="*/ 358 h 880"/>
                    <a:gd name="T8" fmla="*/ 1182 w 1684"/>
                    <a:gd name="T9" fmla="*/ 867 h 880"/>
                    <a:gd name="T10" fmla="*/ 1422 w 1684"/>
                    <a:gd name="T11" fmla="*/ 835 h 880"/>
                    <a:gd name="T12" fmla="*/ 1616 w 1684"/>
                    <a:gd name="T13" fmla="*/ 880 h 880"/>
                    <a:gd name="T14" fmla="*/ 1684 w 1684"/>
                    <a:gd name="T15" fmla="*/ 808 h 880"/>
                    <a:gd name="T16" fmla="*/ 1502 w 1684"/>
                    <a:gd name="T17" fmla="*/ 664 h 880"/>
                    <a:gd name="T18" fmla="*/ 1428 w 1684"/>
                    <a:gd name="T19" fmla="*/ 512 h 880"/>
                    <a:gd name="T20" fmla="*/ 1369 w 1684"/>
                    <a:gd name="T21" fmla="*/ 527 h 880"/>
                    <a:gd name="T22" fmla="*/ 1439 w 1684"/>
                    <a:gd name="T23" fmla="*/ 664 h 880"/>
                    <a:gd name="T24" fmla="*/ 1578 w 1684"/>
                    <a:gd name="T25" fmla="*/ 810 h 880"/>
                    <a:gd name="T26" fmla="*/ 1413 w 1684"/>
                    <a:gd name="T27" fmla="*/ 787 h 880"/>
                    <a:gd name="T28" fmla="*/ 1219 w 1684"/>
                    <a:gd name="T29" fmla="*/ 814 h 880"/>
                    <a:gd name="T30" fmla="*/ 1255 w 1684"/>
                    <a:gd name="T31" fmla="*/ 650 h 880"/>
                    <a:gd name="T32" fmla="*/ 1338 w 1684"/>
                    <a:gd name="T33" fmla="*/ 538 h 880"/>
                    <a:gd name="T34" fmla="*/ 1241 w 1684"/>
                    <a:gd name="T35" fmla="*/ 552 h 880"/>
                    <a:gd name="T36" fmla="*/ 1165 w 1684"/>
                    <a:gd name="T37" fmla="*/ 658 h 880"/>
                    <a:gd name="T38" fmla="*/ 1139 w 1684"/>
                    <a:gd name="T39" fmla="*/ 791 h 880"/>
                    <a:gd name="T40" fmla="*/ 107 w 1684"/>
                    <a:gd name="T41" fmla="*/ 310 h 880"/>
                    <a:gd name="T42" fmla="*/ 80 w 1684"/>
                    <a:gd name="T43" fmla="*/ 215 h 880"/>
                    <a:gd name="T44" fmla="*/ 103 w 1684"/>
                    <a:gd name="T45" fmla="*/ 95 h 880"/>
                    <a:gd name="T46" fmla="*/ 217 w 1684"/>
                    <a:gd name="T47" fmla="*/ 0 h 880"/>
                    <a:gd name="T48" fmla="*/ 156 w 1684"/>
                    <a:gd name="T49" fmla="*/ 0 h 880"/>
                    <a:gd name="T50" fmla="*/ 156 w 1684"/>
                    <a:gd name="T51" fmla="*/ 0 h 8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118815" name="Freeform 1055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116 w 160"/>
                    <a:gd name="T1" fmla="*/ 0 h 335"/>
                    <a:gd name="T2" fmla="*/ 19 w 160"/>
                    <a:gd name="T3" fmla="*/ 106 h 335"/>
                    <a:gd name="T4" fmla="*/ 0 w 160"/>
                    <a:gd name="T5" fmla="*/ 230 h 335"/>
                    <a:gd name="T6" fmla="*/ 33 w 160"/>
                    <a:gd name="T7" fmla="*/ 314 h 335"/>
                    <a:gd name="T8" fmla="*/ 94 w 160"/>
                    <a:gd name="T9" fmla="*/ 335 h 335"/>
                    <a:gd name="T10" fmla="*/ 76 w 160"/>
                    <a:gd name="T11" fmla="*/ 154 h 335"/>
                    <a:gd name="T12" fmla="*/ 160 w 160"/>
                    <a:gd name="T13" fmla="*/ 17 h 335"/>
                    <a:gd name="T14" fmla="*/ 116 w 160"/>
                    <a:gd name="T15" fmla="*/ 0 h 335"/>
                    <a:gd name="T16" fmla="*/ 116 w 160"/>
                    <a:gd name="T17" fmla="*/ 0 h 3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118816" name="Freeform 1056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218 w 642"/>
                    <a:gd name="T1" fmla="*/ 896 h 1188"/>
                    <a:gd name="T2" fmla="*/ 0 w 642"/>
                    <a:gd name="T3" fmla="*/ 124 h 1188"/>
                    <a:gd name="T4" fmla="*/ 81 w 642"/>
                    <a:gd name="T5" fmla="*/ 38 h 1188"/>
                    <a:gd name="T6" fmla="*/ 258 w 642"/>
                    <a:gd name="T7" fmla="*/ 0 h 1188"/>
                    <a:gd name="T8" fmla="*/ 399 w 642"/>
                    <a:gd name="T9" fmla="*/ 57 h 1188"/>
                    <a:gd name="T10" fmla="*/ 642 w 642"/>
                    <a:gd name="T11" fmla="*/ 1188 h 1188"/>
                    <a:gd name="T12" fmla="*/ 555 w 642"/>
                    <a:gd name="T13" fmla="*/ 1091 h 1188"/>
                    <a:gd name="T14" fmla="*/ 355 w 642"/>
                    <a:gd name="T15" fmla="*/ 97 h 1188"/>
                    <a:gd name="T16" fmla="*/ 226 w 642"/>
                    <a:gd name="T17" fmla="*/ 61 h 1188"/>
                    <a:gd name="T18" fmla="*/ 119 w 642"/>
                    <a:gd name="T19" fmla="*/ 74 h 1188"/>
                    <a:gd name="T20" fmla="*/ 76 w 642"/>
                    <a:gd name="T21" fmla="*/ 141 h 1188"/>
                    <a:gd name="T22" fmla="*/ 306 w 642"/>
                    <a:gd name="T23" fmla="*/ 924 h 1188"/>
                    <a:gd name="T24" fmla="*/ 218 w 642"/>
                    <a:gd name="T25" fmla="*/ 896 h 1188"/>
                    <a:gd name="T26" fmla="*/ 218 w 642"/>
                    <a:gd name="T27" fmla="*/ 896 h 11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118817" name="Freeform 1057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27 h 504"/>
                    <a:gd name="T2" fmla="*/ 76 w 192"/>
                    <a:gd name="T3" fmla="*/ 194 h 504"/>
                    <a:gd name="T4" fmla="*/ 113 w 192"/>
                    <a:gd name="T5" fmla="*/ 318 h 504"/>
                    <a:gd name="T6" fmla="*/ 116 w 192"/>
                    <a:gd name="T7" fmla="*/ 504 h 504"/>
                    <a:gd name="T8" fmla="*/ 192 w 192"/>
                    <a:gd name="T9" fmla="*/ 504 h 504"/>
                    <a:gd name="T10" fmla="*/ 187 w 192"/>
                    <a:gd name="T11" fmla="*/ 360 h 504"/>
                    <a:gd name="T12" fmla="*/ 162 w 192"/>
                    <a:gd name="T13" fmla="*/ 208 h 504"/>
                    <a:gd name="T14" fmla="*/ 99 w 192"/>
                    <a:gd name="T15" fmla="*/ 59 h 504"/>
                    <a:gd name="T16" fmla="*/ 63 w 192"/>
                    <a:gd name="T17" fmla="*/ 0 h 504"/>
                    <a:gd name="T18" fmla="*/ 0 w 192"/>
                    <a:gd name="T19" fmla="*/ 27 h 504"/>
                    <a:gd name="T20" fmla="*/ 0 w 192"/>
                    <a:gd name="T21" fmla="*/ 27 h 5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118818" name="Freeform 1058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297 w 390"/>
                    <a:gd name="T1" fmla="*/ 0 h 269"/>
                    <a:gd name="T2" fmla="*/ 257 w 390"/>
                    <a:gd name="T3" fmla="*/ 17 h 269"/>
                    <a:gd name="T4" fmla="*/ 253 w 390"/>
                    <a:gd name="T5" fmla="*/ 66 h 269"/>
                    <a:gd name="T6" fmla="*/ 0 w 390"/>
                    <a:gd name="T7" fmla="*/ 169 h 269"/>
                    <a:gd name="T8" fmla="*/ 0 w 390"/>
                    <a:gd name="T9" fmla="*/ 222 h 269"/>
                    <a:gd name="T10" fmla="*/ 284 w 390"/>
                    <a:gd name="T11" fmla="*/ 226 h 269"/>
                    <a:gd name="T12" fmla="*/ 320 w 390"/>
                    <a:gd name="T13" fmla="*/ 269 h 269"/>
                    <a:gd name="T14" fmla="*/ 390 w 390"/>
                    <a:gd name="T15" fmla="*/ 266 h 269"/>
                    <a:gd name="T16" fmla="*/ 383 w 390"/>
                    <a:gd name="T17" fmla="*/ 190 h 269"/>
                    <a:gd name="T18" fmla="*/ 116 w 390"/>
                    <a:gd name="T19" fmla="*/ 176 h 269"/>
                    <a:gd name="T20" fmla="*/ 333 w 390"/>
                    <a:gd name="T21" fmla="*/ 89 h 269"/>
                    <a:gd name="T22" fmla="*/ 297 w 390"/>
                    <a:gd name="T23" fmla="*/ 0 h 269"/>
                    <a:gd name="T24" fmla="*/ 297 w 390"/>
                    <a:gd name="T25" fmla="*/ 0 h 2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118819" name="Freeform 1059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131 h 424"/>
                    <a:gd name="T2" fmla="*/ 863 w 941"/>
                    <a:gd name="T3" fmla="*/ 0 h 424"/>
                    <a:gd name="T4" fmla="*/ 926 w 941"/>
                    <a:gd name="T5" fmla="*/ 78 h 424"/>
                    <a:gd name="T6" fmla="*/ 941 w 941"/>
                    <a:gd name="T7" fmla="*/ 181 h 424"/>
                    <a:gd name="T8" fmla="*/ 903 w 941"/>
                    <a:gd name="T9" fmla="*/ 282 h 424"/>
                    <a:gd name="T10" fmla="*/ 57 w 941"/>
                    <a:gd name="T11" fmla="*/ 424 h 424"/>
                    <a:gd name="T12" fmla="*/ 53 w 941"/>
                    <a:gd name="T13" fmla="*/ 384 h 424"/>
                    <a:gd name="T14" fmla="*/ 863 w 941"/>
                    <a:gd name="T15" fmla="*/ 242 h 424"/>
                    <a:gd name="T16" fmla="*/ 893 w 941"/>
                    <a:gd name="T17" fmla="*/ 145 h 424"/>
                    <a:gd name="T18" fmla="*/ 840 w 941"/>
                    <a:gd name="T19" fmla="*/ 57 h 424"/>
                    <a:gd name="T20" fmla="*/ 0 w 941"/>
                    <a:gd name="T21" fmla="*/ 185 h 424"/>
                    <a:gd name="T22" fmla="*/ 0 w 941"/>
                    <a:gd name="T23" fmla="*/ 131 h 424"/>
                    <a:gd name="T24" fmla="*/ 0 w 941"/>
                    <a:gd name="T25" fmla="*/ 131 h 4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118820" name="Freeform 1060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126 h 173"/>
                    <a:gd name="T2" fmla="*/ 66 w 488"/>
                    <a:gd name="T3" fmla="*/ 173 h 173"/>
                    <a:gd name="T4" fmla="*/ 222 w 488"/>
                    <a:gd name="T5" fmla="*/ 166 h 173"/>
                    <a:gd name="T6" fmla="*/ 418 w 488"/>
                    <a:gd name="T7" fmla="*/ 116 h 173"/>
                    <a:gd name="T8" fmla="*/ 488 w 488"/>
                    <a:gd name="T9" fmla="*/ 42 h 173"/>
                    <a:gd name="T10" fmla="*/ 443 w 488"/>
                    <a:gd name="T11" fmla="*/ 2 h 173"/>
                    <a:gd name="T12" fmla="*/ 253 w 488"/>
                    <a:gd name="T13" fmla="*/ 0 h 173"/>
                    <a:gd name="T14" fmla="*/ 110 w 488"/>
                    <a:gd name="T15" fmla="*/ 12 h 173"/>
                    <a:gd name="T16" fmla="*/ 15 w 488"/>
                    <a:gd name="T17" fmla="*/ 76 h 173"/>
                    <a:gd name="T18" fmla="*/ 112 w 488"/>
                    <a:gd name="T19" fmla="*/ 95 h 173"/>
                    <a:gd name="T20" fmla="*/ 275 w 488"/>
                    <a:gd name="T21" fmla="*/ 53 h 173"/>
                    <a:gd name="T22" fmla="*/ 416 w 488"/>
                    <a:gd name="T23" fmla="*/ 53 h 173"/>
                    <a:gd name="T24" fmla="*/ 268 w 488"/>
                    <a:gd name="T25" fmla="*/ 110 h 173"/>
                    <a:gd name="T26" fmla="*/ 142 w 488"/>
                    <a:gd name="T27" fmla="*/ 126 h 173"/>
                    <a:gd name="T28" fmla="*/ 0 w 488"/>
                    <a:gd name="T29" fmla="*/ 126 h 173"/>
                    <a:gd name="T30" fmla="*/ 0 w 488"/>
                    <a:gd name="T31" fmla="*/ 126 h 1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</p:grpSp>
        </p:grpSp>
      </p:grpSp>
      <p:grpSp>
        <p:nvGrpSpPr>
          <p:cNvPr id="118821" name="Group 1061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118822" name="Freeform 1062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8823" name="Freeform 1063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118824" name="Group 1064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118825" name="Group 1065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118826" name="Freeform 1066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>
                  <a:gd name="T0" fmla="*/ 123 w 245"/>
                  <a:gd name="T1" fmla="*/ 9 h 806"/>
                  <a:gd name="T2" fmla="*/ 131 w 245"/>
                  <a:gd name="T3" fmla="*/ 342 h 806"/>
                  <a:gd name="T4" fmla="*/ 0 w 245"/>
                  <a:gd name="T5" fmla="*/ 806 h 806"/>
                  <a:gd name="T6" fmla="*/ 79 w 245"/>
                  <a:gd name="T7" fmla="*/ 789 h 806"/>
                  <a:gd name="T8" fmla="*/ 218 w 245"/>
                  <a:gd name="T9" fmla="*/ 376 h 806"/>
                  <a:gd name="T10" fmla="*/ 245 w 245"/>
                  <a:gd name="T11" fmla="*/ 0 h 806"/>
                  <a:gd name="T12" fmla="*/ 123 w 245"/>
                  <a:gd name="T13" fmla="*/ 9 h 806"/>
                  <a:gd name="T14" fmla="*/ 123 w 245"/>
                  <a:gd name="T15" fmla="*/ 9 h 8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grpSp>
            <p:nvGrpSpPr>
              <p:cNvPr id="118827" name="Group 1067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118828" name="Freeform 1068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298 w 604"/>
                    <a:gd name="T3" fmla="*/ 184 h 349"/>
                    <a:gd name="T4" fmla="*/ 500 w 604"/>
                    <a:gd name="T5" fmla="*/ 349 h 349"/>
                    <a:gd name="T6" fmla="*/ 604 w 604"/>
                    <a:gd name="T7" fmla="*/ 140 h 349"/>
                    <a:gd name="T8" fmla="*/ 359 w 604"/>
                    <a:gd name="T9" fmla="*/ 9 h 349"/>
                    <a:gd name="T10" fmla="*/ 464 w 604"/>
                    <a:gd name="T11" fmla="*/ 184 h 349"/>
                    <a:gd name="T12" fmla="*/ 131 w 604"/>
                    <a:gd name="T13" fmla="*/ 17 h 349"/>
                    <a:gd name="T14" fmla="*/ 0 w 604"/>
                    <a:gd name="T15" fmla="*/ 0 h 349"/>
                    <a:gd name="T16" fmla="*/ 0 w 604"/>
                    <a:gd name="T17" fmla="*/ 0 h 3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118829" name="Freeform 1069"/>
                <p:cNvSpPr>
                  <a:spLocks/>
                </p:cNvSpPr>
                <p:nvPr userDrawn="1"/>
              </p:nvSpPr>
              <p:spPr bwMode="auto">
                <a:xfrm rot="-3172564">
                  <a:off x="5048" y="332"/>
                  <a:ext cx="269" cy="438"/>
                </a:xfrm>
                <a:custGeom>
                  <a:avLst/>
                  <a:gdLst>
                    <a:gd name="T0" fmla="*/ 741 w 1064"/>
                    <a:gd name="T1" fmla="*/ 129 h 1230"/>
                    <a:gd name="T2" fmla="*/ 485 w 1064"/>
                    <a:gd name="T3" fmla="*/ 352 h 1230"/>
                    <a:gd name="T4" fmla="*/ 163 w 1064"/>
                    <a:gd name="T5" fmla="*/ 762 h 1230"/>
                    <a:gd name="T6" fmla="*/ 0 w 1064"/>
                    <a:gd name="T7" fmla="*/ 1101 h 1230"/>
                    <a:gd name="T8" fmla="*/ 59 w 1064"/>
                    <a:gd name="T9" fmla="*/ 1230 h 1230"/>
                    <a:gd name="T10" fmla="*/ 262 w 1064"/>
                    <a:gd name="T11" fmla="*/ 1201 h 1230"/>
                    <a:gd name="T12" fmla="*/ 578 w 1064"/>
                    <a:gd name="T13" fmla="*/ 914 h 1230"/>
                    <a:gd name="T14" fmla="*/ 876 w 1064"/>
                    <a:gd name="T15" fmla="*/ 534 h 1230"/>
                    <a:gd name="T16" fmla="*/ 1034 w 1064"/>
                    <a:gd name="T17" fmla="*/ 270 h 1230"/>
                    <a:gd name="T18" fmla="*/ 1064 w 1064"/>
                    <a:gd name="T19" fmla="*/ 84 h 1230"/>
                    <a:gd name="T20" fmla="*/ 977 w 1064"/>
                    <a:gd name="T21" fmla="*/ 0 h 1230"/>
                    <a:gd name="T22" fmla="*/ 836 w 1064"/>
                    <a:gd name="T23" fmla="*/ 65 h 1230"/>
                    <a:gd name="T24" fmla="*/ 969 w 1064"/>
                    <a:gd name="T25" fmla="*/ 107 h 1230"/>
                    <a:gd name="T26" fmla="*/ 876 w 1064"/>
                    <a:gd name="T27" fmla="*/ 352 h 1230"/>
                    <a:gd name="T28" fmla="*/ 690 w 1064"/>
                    <a:gd name="T29" fmla="*/ 656 h 1230"/>
                    <a:gd name="T30" fmla="*/ 350 w 1064"/>
                    <a:gd name="T31" fmla="*/ 1008 h 1230"/>
                    <a:gd name="T32" fmla="*/ 116 w 1064"/>
                    <a:gd name="T33" fmla="*/ 1114 h 1230"/>
                    <a:gd name="T34" fmla="*/ 135 w 1064"/>
                    <a:gd name="T35" fmla="*/ 943 h 1230"/>
                    <a:gd name="T36" fmla="*/ 437 w 1064"/>
                    <a:gd name="T37" fmla="*/ 504 h 1230"/>
                    <a:gd name="T38" fmla="*/ 831 w 1064"/>
                    <a:gd name="T39" fmla="*/ 118 h 1230"/>
                    <a:gd name="T40" fmla="*/ 741 w 1064"/>
                    <a:gd name="T41" fmla="*/ 129 h 1230"/>
                    <a:gd name="T42" fmla="*/ 741 w 1064"/>
                    <a:gd name="T43" fmla="*/ 129 h 12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118830" name="Freeform 1070"/>
                <p:cNvSpPr>
                  <a:spLocks/>
                </p:cNvSpPr>
                <p:nvPr userDrawn="1"/>
              </p:nvSpPr>
              <p:spPr bwMode="auto">
                <a:xfrm rot="-3172564">
                  <a:off x="4858" y="182"/>
                  <a:ext cx="505" cy="898"/>
                </a:xfrm>
                <a:custGeom>
                  <a:avLst/>
                  <a:gdLst>
                    <a:gd name="T0" fmla="*/ 1941 w 2002"/>
                    <a:gd name="T1" fmla="*/ 0 h 2521"/>
                    <a:gd name="T2" fmla="*/ 0 w 2002"/>
                    <a:gd name="T3" fmla="*/ 2521 h 2521"/>
                    <a:gd name="T4" fmla="*/ 192 w 2002"/>
                    <a:gd name="T5" fmla="*/ 2450 h 2521"/>
                    <a:gd name="T6" fmla="*/ 2002 w 2002"/>
                    <a:gd name="T7" fmla="*/ 61 h 2521"/>
                    <a:gd name="T8" fmla="*/ 1941 w 2002"/>
                    <a:gd name="T9" fmla="*/ 0 h 2521"/>
                    <a:gd name="T10" fmla="*/ 1941 w 2002"/>
                    <a:gd name="T11" fmla="*/ 0 h 25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118831" name="Freeform 1071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>
                    <a:gd name="T0" fmla="*/ 95 w 3007"/>
                    <a:gd name="T1" fmla="*/ 2844 h 3771"/>
                    <a:gd name="T2" fmla="*/ 394 w 3007"/>
                    <a:gd name="T3" fmla="*/ 2834 h 3771"/>
                    <a:gd name="T4" fmla="*/ 821 w 3007"/>
                    <a:gd name="T5" fmla="*/ 3009 h 3771"/>
                    <a:gd name="T6" fmla="*/ 681 w 3007"/>
                    <a:gd name="T7" fmla="*/ 2817 h 3771"/>
                    <a:gd name="T8" fmla="*/ 367 w 3007"/>
                    <a:gd name="T9" fmla="*/ 2703 h 3771"/>
                    <a:gd name="T10" fmla="*/ 637 w 3007"/>
                    <a:gd name="T11" fmla="*/ 2720 h 3771"/>
                    <a:gd name="T12" fmla="*/ 979 w 3007"/>
                    <a:gd name="T13" fmla="*/ 2870 h 3771"/>
                    <a:gd name="T14" fmla="*/ 2859 w 3007"/>
                    <a:gd name="T15" fmla="*/ 420 h 3771"/>
                    <a:gd name="T16" fmla="*/ 2578 w 3007"/>
                    <a:gd name="T17" fmla="*/ 148 h 3771"/>
                    <a:gd name="T18" fmla="*/ 2308 w 3007"/>
                    <a:gd name="T19" fmla="*/ 0 h 3771"/>
                    <a:gd name="T20" fmla="*/ 2692 w 3007"/>
                    <a:gd name="T21" fmla="*/ 78 h 3771"/>
                    <a:gd name="T22" fmla="*/ 3007 w 3007"/>
                    <a:gd name="T23" fmla="*/ 428 h 3771"/>
                    <a:gd name="T24" fmla="*/ 831 w 3007"/>
                    <a:gd name="T25" fmla="*/ 3273 h 3771"/>
                    <a:gd name="T26" fmla="*/ 481 w 3007"/>
                    <a:gd name="T27" fmla="*/ 3412 h 3771"/>
                    <a:gd name="T28" fmla="*/ 105 w 3007"/>
                    <a:gd name="T29" fmla="*/ 3771 h 3771"/>
                    <a:gd name="T30" fmla="*/ 0 w 3007"/>
                    <a:gd name="T31" fmla="*/ 3667 h 3771"/>
                    <a:gd name="T32" fmla="*/ 131 w 3007"/>
                    <a:gd name="T33" fmla="*/ 3631 h 3771"/>
                    <a:gd name="T34" fmla="*/ 376 w 3007"/>
                    <a:gd name="T35" fmla="*/ 3385 h 3771"/>
                    <a:gd name="T36" fmla="*/ 165 w 3007"/>
                    <a:gd name="T37" fmla="*/ 3273 h 3771"/>
                    <a:gd name="T38" fmla="*/ 165 w 3007"/>
                    <a:gd name="T39" fmla="*/ 3176 h 3771"/>
                    <a:gd name="T40" fmla="*/ 411 w 3007"/>
                    <a:gd name="T41" fmla="*/ 3298 h 3771"/>
                    <a:gd name="T42" fmla="*/ 411 w 3007"/>
                    <a:gd name="T43" fmla="*/ 3186 h 3771"/>
                    <a:gd name="T44" fmla="*/ 603 w 3007"/>
                    <a:gd name="T45" fmla="*/ 3220 h 3771"/>
                    <a:gd name="T46" fmla="*/ 428 w 3007"/>
                    <a:gd name="T47" fmla="*/ 3079 h 3771"/>
                    <a:gd name="T48" fmla="*/ 629 w 3007"/>
                    <a:gd name="T49" fmla="*/ 3062 h 3771"/>
                    <a:gd name="T50" fmla="*/ 95 w 3007"/>
                    <a:gd name="T51" fmla="*/ 2844 h 3771"/>
                    <a:gd name="T52" fmla="*/ 95 w 3007"/>
                    <a:gd name="T53" fmla="*/ 2844 h 37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118832" name="Freeform 1072"/>
                <p:cNvSpPr>
                  <a:spLocks/>
                </p:cNvSpPr>
                <p:nvPr userDrawn="1"/>
              </p:nvSpPr>
              <p:spPr bwMode="auto">
                <a:xfrm rot="-3172564">
                  <a:off x="5297" y="897"/>
                  <a:ext cx="169" cy="122"/>
                </a:xfrm>
                <a:custGeom>
                  <a:avLst/>
                  <a:gdLst>
                    <a:gd name="T0" fmla="*/ 0 w 673"/>
                    <a:gd name="T1" fmla="*/ 80 h 342"/>
                    <a:gd name="T2" fmla="*/ 255 w 673"/>
                    <a:gd name="T3" fmla="*/ 106 h 342"/>
                    <a:gd name="T4" fmla="*/ 639 w 673"/>
                    <a:gd name="T5" fmla="*/ 342 h 342"/>
                    <a:gd name="T6" fmla="*/ 673 w 673"/>
                    <a:gd name="T7" fmla="*/ 289 h 342"/>
                    <a:gd name="T8" fmla="*/ 447 w 673"/>
                    <a:gd name="T9" fmla="*/ 114 h 342"/>
                    <a:gd name="T10" fmla="*/ 26 w 673"/>
                    <a:gd name="T11" fmla="*/ 0 h 342"/>
                    <a:gd name="T12" fmla="*/ 0 w 673"/>
                    <a:gd name="T13" fmla="*/ 80 h 342"/>
                    <a:gd name="T14" fmla="*/ 0 w 673"/>
                    <a:gd name="T15" fmla="*/ 80 h 3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118833" name="Freeform 1073"/>
                <p:cNvSpPr>
                  <a:spLocks/>
                </p:cNvSpPr>
                <p:nvPr userDrawn="1"/>
              </p:nvSpPr>
              <p:spPr bwMode="auto">
                <a:xfrm rot="-3172564">
                  <a:off x="5253" y="806"/>
                  <a:ext cx="181" cy="144"/>
                </a:xfrm>
                <a:custGeom>
                  <a:avLst/>
                  <a:gdLst>
                    <a:gd name="T0" fmla="*/ 0 w 716"/>
                    <a:gd name="T1" fmla="*/ 78 h 403"/>
                    <a:gd name="T2" fmla="*/ 340 w 716"/>
                    <a:gd name="T3" fmla="*/ 148 h 403"/>
                    <a:gd name="T4" fmla="*/ 638 w 716"/>
                    <a:gd name="T5" fmla="*/ 403 h 403"/>
                    <a:gd name="T6" fmla="*/ 716 w 716"/>
                    <a:gd name="T7" fmla="*/ 296 h 403"/>
                    <a:gd name="T8" fmla="*/ 420 w 716"/>
                    <a:gd name="T9" fmla="*/ 114 h 403"/>
                    <a:gd name="T10" fmla="*/ 70 w 716"/>
                    <a:gd name="T11" fmla="*/ 0 h 403"/>
                    <a:gd name="T12" fmla="*/ 0 w 716"/>
                    <a:gd name="T13" fmla="*/ 78 h 403"/>
                    <a:gd name="T14" fmla="*/ 0 w 716"/>
                    <a:gd name="T15" fmla="*/ 78 h 40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118834" name="Freeform 1074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78 h 411"/>
                    <a:gd name="T2" fmla="*/ 316 w 717"/>
                    <a:gd name="T3" fmla="*/ 139 h 411"/>
                    <a:gd name="T4" fmla="*/ 649 w 717"/>
                    <a:gd name="T5" fmla="*/ 411 h 411"/>
                    <a:gd name="T6" fmla="*/ 717 w 717"/>
                    <a:gd name="T7" fmla="*/ 314 h 411"/>
                    <a:gd name="T8" fmla="*/ 394 w 717"/>
                    <a:gd name="T9" fmla="*/ 87 h 411"/>
                    <a:gd name="T10" fmla="*/ 54 w 717"/>
                    <a:gd name="T11" fmla="*/ 0 h 411"/>
                    <a:gd name="T12" fmla="*/ 0 w 717"/>
                    <a:gd name="T13" fmla="*/ 78 h 411"/>
                    <a:gd name="T14" fmla="*/ 0 w 717"/>
                    <a:gd name="T15" fmla="*/ 78 h 4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118835" name="Freeform 1075"/>
                <p:cNvSpPr>
                  <a:spLocks/>
                </p:cNvSpPr>
                <p:nvPr userDrawn="1"/>
              </p:nvSpPr>
              <p:spPr bwMode="auto">
                <a:xfrm rot="-3172564">
                  <a:off x="4948" y="142"/>
                  <a:ext cx="179" cy="138"/>
                </a:xfrm>
                <a:custGeom>
                  <a:avLst/>
                  <a:gdLst>
                    <a:gd name="T0" fmla="*/ 0 w 709"/>
                    <a:gd name="T1" fmla="*/ 88 h 386"/>
                    <a:gd name="T2" fmla="*/ 272 w 709"/>
                    <a:gd name="T3" fmla="*/ 131 h 386"/>
                    <a:gd name="T4" fmla="*/ 665 w 709"/>
                    <a:gd name="T5" fmla="*/ 386 h 386"/>
                    <a:gd name="T6" fmla="*/ 709 w 709"/>
                    <a:gd name="T7" fmla="*/ 308 h 386"/>
                    <a:gd name="T8" fmla="*/ 306 w 709"/>
                    <a:gd name="T9" fmla="*/ 53 h 386"/>
                    <a:gd name="T10" fmla="*/ 43 w 709"/>
                    <a:gd name="T11" fmla="*/ 0 h 386"/>
                    <a:gd name="T12" fmla="*/ 0 w 709"/>
                    <a:gd name="T13" fmla="*/ 88 h 386"/>
                    <a:gd name="T14" fmla="*/ 0 w 709"/>
                    <a:gd name="T15" fmla="*/ 88 h 3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</p:grpSp>
        </p:grpSp>
        <p:sp>
          <p:nvSpPr>
            <p:cNvPr id="118836" name="Line 1076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45" r:id="rId2"/>
    <p:sldLayoutId id="2147483946" r:id="rId3"/>
    <p:sldLayoutId id="2147483947" r:id="rId4"/>
    <p:sldLayoutId id="2147483948" r:id="rId5"/>
    <p:sldLayoutId id="2147483949" r:id="rId6"/>
    <p:sldLayoutId id="2147483950" r:id="rId7"/>
    <p:sldLayoutId id="2147483951" r:id="rId8"/>
    <p:sldLayoutId id="2147483952" r:id="rId9"/>
    <p:sldLayoutId id="2147483953" r:id="rId10"/>
    <p:sldLayoutId id="2147483954" r:id="rId11"/>
    <p:sldLayoutId id="2147483955" r:id="rId12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6.xml"/><Relationship Id="rId4" Type="http://schemas.openxmlformats.org/officeDocument/2006/relationships/audio" Target="../media/audio2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67" name="TextBox 3"/>
          <p:cNvSpPr txBox="1">
            <a:spLocks noChangeArrowheads="1"/>
          </p:cNvSpPr>
          <p:nvPr/>
        </p:nvSpPr>
        <p:spPr bwMode="auto">
          <a:xfrm>
            <a:off x="990600" y="533400"/>
            <a:ext cx="7315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vi-VN" altLang="vi-VN" sz="2000">
              <a:solidFill>
                <a:srgbClr val="C00000"/>
              </a:solidFill>
              <a:latin typeface=".VnBodoniH" pitchFamily="34" charset="0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457200" y="914400"/>
            <a:ext cx="8229600" cy="884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914400" indent="-45720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vi-VN" sz="2400"/>
              <a:t>Kiểm tra bài cũ</a:t>
            </a:r>
            <a:r>
              <a:rPr lang="en-US" altLang="vi-VN" sz="2800"/>
              <a:t> - </a:t>
            </a:r>
            <a:r>
              <a:rPr lang="en-US" altLang="vi-VN" sz="2400"/>
              <a:t>Hãy  kể tên và chỉ trên sơ đồ các bộ phận của cơ quan thần kinh?</a:t>
            </a:r>
          </a:p>
        </p:txBody>
      </p:sp>
      <p:pic>
        <p:nvPicPr>
          <p:cNvPr id="267279" name="Picture 15" descr="b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828800"/>
            <a:ext cx="4495800" cy="411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7280" name="AutoShape 16"/>
          <p:cNvSpPr>
            <a:spLocks noChangeArrowheads="1"/>
          </p:cNvSpPr>
          <p:nvPr/>
        </p:nvSpPr>
        <p:spPr bwMode="auto">
          <a:xfrm>
            <a:off x="4495800" y="1905000"/>
            <a:ext cx="1220788" cy="381000"/>
          </a:xfrm>
          <a:prstGeom prst="wedgeRoundRectCallout">
            <a:avLst>
              <a:gd name="adj1" fmla="val -89417"/>
              <a:gd name="adj2" fmla="val 21731"/>
              <a:gd name="adj3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vi-VN" altLang="vi-VN" b="1">
                <a:cs typeface="Arial" charset="0"/>
              </a:rPr>
              <a:t>não</a:t>
            </a:r>
          </a:p>
        </p:txBody>
      </p:sp>
      <p:sp>
        <p:nvSpPr>
          <p:cNvPr id="267281" name="AutoShape 17"/>
          <p:cNvSpPr>
            <a:spLocks noChangeArrowheads="1"/>
          </p:cNvSpPr>
          <p:nvPr/>
        </p:nvSpPr>
        <p:spPr bwMode="auto">
          <a:xfrm>
            <a:off x="2057400" y="2514600"/>
            <a:ext cx="1143000" cy="762000"/>
          </a:xfrm>
          <a:prstGeom prst="wedgeEllipseCallout">
            <a:avLst>
              <a:gd name="adj1" fmla="val 124722"/>
              <a:gd name="adj2" fmla="val 41667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vi-VN" altLang="vi-VN" b="1">
                <a:cs typeface="Arial" charset="0"/>
              </a:rPr>
              <a:t>Tủy sống</a:t>
            </a:r>
          </a:p>
        </p:txBody>
      </p:sp>
      <p:sp>
        <p:nvSpPr>
          <p:cNvPr id="267282" name="AutoShape 18"/>
          <p:cNvSpPr>
            <a:spLocks noChangeArrowheads="1"/>
          </p:cNvSpPr>
          <p:nvPr/>
        </p:nvSpPr>
        <p:spPr bwMode="auto">
          <a:xfrm>
            <a:off x="5486400" y="2514600"/>
            <a:ext cx="1295400" cy="762000"/>
          </a:xfrm>
          <a:prstGeom prst="wedgeRectCallout">
            <a:avLst>
              <a:gd name="adj1" fmla="val -130148"/>
              <a:gd name="adj2" fmla="val 156042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vi-VN" altLang="vi-VN" b="1">
                <a:cs typeface="Arial" charset="0"/>
              </a:rPr>
              <a:t>Các dây thần kinh</a:t>
            </a:r>
          </a:p>
        </p:txBody>
      </p:sp>
      <p:sp>
        <p:nvSpPr>
          <p:cNvPr id="267283" name="Rectangle 19"/>
          <p:cNvSpPr>
            <a:spLocks noChangeArrowheads="1"/>
          </p:cNvSpPr>
          <p:nvPr/>
        </p:nvSpPr>
        <p:spPr bwMode="auto">
          <a:xfrm>
            <a:off x="1752600" y="6019800"/>
            <a:ext cx="563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vi-VN" sz="2400"/>
              <a:t>2/ Não và tủy sống có vai trò gì?</a:t>
            </a: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67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72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672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72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672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672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672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672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267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7280" grpId="0" animBg="1"/>
      <p:bldP spid="267281" grpId="0" animBg="1"/>
      <p:bldP spid="267282" grpId="0" animBg="1"/>
      <p:bldP spid="26728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609600" y="1295400"/>
            <a:ext cx="7696200" cy="3106738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914400" indent="-45720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en-US" altLang="vi-VN" sz="2200" b="1">
                <a:solidFill>
                  <a:srgbClr val="0000FF"/>
                </a:solidFill>
              </a:rPr>
              <a:t>Hoạt động 3: Trò chơi: “Ai phản ứng nhanh”.</a:t>
            </a:r>
          </a:p>
          <a:p>
            <a:pPr eaLnBrk="1" hangingPunct="1">
              <a:buFontTx/>
              <a:buChar char="•"/>
            </a:pPr>
            <a:r>
              <a:rPr lang="en-US" altLang="vi-VN" sz="2200" b="1">
                <a:solidFill>
                  <a:srgbClr val="0000FF"/>
                </a:solidFill>
              </a:rPr>
              <a:t>Cách chơi: </a:t>
            </a:r>
            <a:r>
              <a:rPr lang="en-US" altLang="vi-VN" sz="2200"/>
              <a:t>Đứng dang hai tay, bàn tay trái ngửa, ngón trỏ của bàn tay phải để lên lòng bàn tay trái của bạn bên cạnh.</a:t>
            </a:r>
          </a:p>
          <a:p>
            <a:pPr eaLnBrk="1" hangingPunct="1"/>
            <a:r>
              <a:rPr lang="en-US" altLang="vi-VN" sz="2200"/>
              <a:t>    - Khi người chỉ huy hô “chanh”  tất cả hô </a:t>
            </a:r>
          </a:p>
          <a:p>
            <a:pPr eaLnBrk="1" hangingPunct="1"/>
            <a:r>
              <a:rPr lang="en-US" altLang="vi-VN" sz="2200"/>
              <a:t>“chua” khi đó tay vẫn để nguyên vị trí, nếu ai rụt tay là thua.</a:t>
            </a:r>
          </a:p>
          <a:p>
            <a:pPr eaLnBrk="1" hangingPunct="1"/>
            <a:r>
              <a:rPr lang="en-US" altLang="vi-VN" sz="2200"/>
              <a:t>    - Khi hô “cua” cả lớp hô “cắp” - Ai để bị “cắp” là thua sẽ bị phạt hát một bài...</a:t>
            </a:r>
            <a:endParaRPr lang="en-US" altLang="vi-VN" sz="2200" b="1">
              <a:solidFill>
                <a:srgbClr val="0000FF"/>
              </a:solidFill>
            </a:endParaRPr>
          </a:p>
          <a:p>
            <a:pPr lvl="1" eaLnBrk="1" hangingPunct="1">
              <a:buFont typeface="Wingdings" pitchFamily="2" charset="2"/>
              <a:buNone/>
            </a:pPr>
            <a:endParaRPr lang="en-US" altLang="vi-VN" sz="2200" b="1">
              <a:solidFill>
                <a:srgbClr val="0000FF"/>
              </a:solidFill>
              <a:latin typeface=".VnCommercial Script" pitchFamily="34" charset="0"/>
            </a:endParaRPr>
          </a:p>
        </p:txBody>
      </p:sp>
      <p:pic>
        <p:nvPicPr>
          <p:cNvPr id="275469" name="Picture 13" descr="Hình ảnh09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71600"/>
            <a:ext cx="1066800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754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54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75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vi-VN" sz="2800" b="1">
                <a:solidFill>
                  <a:srgbClr val="FF3300"/>
                </a:solidFill>
                <a:latin typeface="Arial" charset="0"/>
              </a:rPr>
              <a:t>Củng cố - Dặn dò:</a:t>
            </a:r>
          </a:p>
        </p:txBody>
      </p:sp>
      <p:sp>
        <p:nvSpPr>
          <p:cNvPr id="2918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62000" y="2286000"/>
            <a:ext cx="7543800" cy="3657600"/>
          </a:xfrm>
          <a:noFill/>
          <a:ln/>
          <a:extLst>
            <a:ext uri="{91240B29-F687-4F45-9708-019B960494DF}">
              <a14:hiddenLine xmlns:a14="http://schemas.microsoft.com/office/drawing/2010/main" w="9525">
                <a:solidFill>
                  <a:srgbClr val="99FFCC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vi-VN" sz="2400">
                <a:solidFill>
                  <a:srgbClr val="0D0D0D"/>
                </a:solidFill>
                <a:latin typeface="Arial" charset="0"/>
              </a:rPr>
              <a:t>Khi gặp một kích thích bất ngờ, cơ thể tự động phản ứng rất nhanh. Những phản ứng như vậy gọi là </a:t>
            </a:r>
            <a:r>
              <a:rPr lang="en-US" altLang="vi-VN" sz="2400" i="1">
                <a:solidFill>
                  <a:srgbClr val="FF0066"/>
                </a:solidFill>
                <a:latin typeface="Arial" charset="0"/>
              </a:rPr>
              <a:t>phản xạ.</a:t>
            </a:r>
          </a:p>
          <a:p>
            <a:r>
              <a:rPr lang="en-US" altLang="vi-VN" sz="2400" i="1">
                <a:solidFill>
                  <a:srgbClr val="FF0066"/>
                </a:solidFill>
                <a:latin typeface="Arial" charset="0"/>
              </a:rPr>
              <a:t>Tủy sống</a:t>
            </a:r>
            <a:r>
              <a:rPr lang="en-US" altLang="vi-VN" sz="2400">
                <a:solidFill>
                  <a:srgbClr val="0D0D0D"/>
                </a:solidFill>
                <a:latin typeface="Arial" charset="0"/>
              </a:rPr>
              <a:t> là trung ương thần kinh điều khiển mọi hoạt động của phản xạ.</a:t>
            </a:r>
          </a:p>
          <a:p>
            <a:r>
              <a:rPr lang="en-US" altLang="vi-VN" sz="2400">
                <a:solidFill>
                  <a:srgbClr val="0D0D0D"/>
                </a:solidFill>
                <a:latin typeface="Arial" charset="0"/>
              </a:rPr>
              <a:t>Về nhà chuẩn bị bài sau hoạt động thần kinh </a:t>
            </a: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91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91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91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91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184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7" name="Text Box 11"/>
          <p:cNvSpPr txBox="1">
            <a:spLocks noChangeArrowheads="1"/>
          </p:cNvSpPr>
          <p:nvPr/>
        </p:nvSpPr>
        <p:spPr bwMode="auto">
          <a:xfrm>
            <a:off x="685800" y="838200"/>
            <a:ext cx="184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vi-VN" altLang="vi-VN" sz="4000">
              <a:solidFill>
                <a:srgbClr val="0000CC"/>
              </a:solidFill>
              <a:latin typeface=".VnTime" pitchFamily="34" charset="0"/>
            </a:endParaRPr>
          </a:p>
        </p:txBody>
      </p:sp>
      <p:sp>
        <p:nvSpPr>
          <p:cNvPr id="328715" name="WordArt 11"/>
          <p:cNvSpPr>
            <a:spLocks noChangeArrowheads="1" noChangeShapeType="1" noTextEdit="1"/>
          </p:cNvSpPr>
          <p:nvPr/>
        </p:nvSpPr>
        <p:spPr bwMode="auto">
          <a:xfrm>
            <a:off x="762000" y="381000"/>
            <a:ext cx="7696200" cy="11430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0"/>
              </a:avLst>
            </a:prstTxWarp>
          </a:bodyPr>
          <a:lstStyle/>
          <a:p>
            <a:pPr algn="ctr"/>
            <a:r>
              <a:rPr lang="vi-VN" sz="3600" b="1" kern="10">
                <a:ln w="12700">
                  <a:solidFill>
                    <a:srgbClr val="3333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Times New Roman"/>
                <a:cs typeface="Times New Roman"/>
              </a:rPr>
              <a:t>Kính chúc các thầy cô sức khoẻ.</a:t>
            </a:r>
          </a:p>
        </p:txBody>
      </p:sp>
      <p:sp>
        <p:nvSpPr>
          <p:cNvPr id="328716" name="WordArt 12"/>
          <p:cNvSpPr>
            <a:spLocks noChangeArrowheads="1" noChangeShapeType="1" noTextEdit="1"/>
          </p:cNvSpPr>
          <p:nvPr/>
        </p:nvSpPr>
        <p:spPr bwMode="auto">
          <a:xfrm>
            <a:off x="990600" y="4038600"/>
            <a:ext cx="7696200" cy="1981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CanDown">
              <a:avLst>
                <a:gd name="adj" fmla="val 33333"/>
              </a:avLst>
            </a:prstTxWarp>
          </a:bodyPr>
          <a:lstStyle/>
          <a:p>
            <a:pPr algn="ctr"/>
            <a:r>
              <a:rPr lang="vi-VN" sz="3600" b="1" kern="10"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solidFill>
                  <a:srgbClr val="FF00FF"/>
                </a:solidFill>
                <a:latin typeface="Times New Roman"/>
                <a:cs typeface="Times New Roman"/>
              </a:rPr>
              <a:t>Chúc các em chăm ngoan, học giỏi.</a:t>
            </a:r>
          </a:p>
        </p:txBody>
      </p:sp>
    </p:spTree>
  </p:cSld>
  <p:clrMapOvr>
    <a:masterClrMapping/>
  </p:clrMapOvr>
  <p:transition advClick="0">
    <p:plus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28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287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87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53" presetClass="entr" presetSubtype="0" fill="hold" grpId="0" nodeType="withEffect" nodePh="1">
                                  <p:stCondLst>
                                    <p:cond delay="1000"/>
                                  </p:stCondLst>
                                  <p:endCondLst>
                                    <p:cond evt="begin" delay="0">
                                      <p:tn val="1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45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45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458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7" grpId="0"/>
      <p:bldP spid="328715" grpId="0" animBg="1"/>
      <p:bldP spid="32871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2324" name="Picture 4" descr="Hình ảnh092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09600" y="1219200"/>
            <a:ext cx="3749675" cy="4084638"/>
          </a:xfrm>
        </p:spPr>
      </p:pic>
      <p:pic>
        <p:nvPicPr>
          <p:cNvPr id="312325" name="Picture 5" descr="Hình ảnh09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1219200"/>
            <a:ext cx="4114800" cy="403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2326" name="Rectangle 6"/>
          <p:cNvSpPr>
            <a:spLocks noChangeArrowheads="1"/>
          </p:cNvSpPr>
          <p:nvPr/>
        </p:nvSpPr>
        <p:spPr bwMode="auto">
          <a:xfrm>
            <a:off x="228600" y="5410200"/>
            <a:ext cx="916949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vi-VN" sz="2400" dirty="0">
                <a:solidFill>
                  <a:srgbClr val="FF0066"/>
                </a:solidFill>
              </a:rPr>
              <a:t>* </a:t>
            </a:r>
            <a:r>
              <a:rPr lang="en-US" altLang="vi-VN" sz="2400" dirty="0" err="1">
                <a:solidFill>
                  <a:srgbClr val="FF0066"/>
                </a:solidFill>
              </a:rPr>
              <a:t>Khi</a:t>
            </a:r>
            <a:r>
              <a:rPr lang="en-US" altLang="vi-VN" sz="2400" dirty="0">
                <a:solidFill>
                  <a:srgbClr val="FF0066"/>
                </a:solidFill>
              </a:rPr>
              <a:t> </a:t>
            </a:r>
            <a:r>
              <a:rPr lang="en-US" altLang="vi-VN" sz="2400" dirty="0" err="1">
                <a:solidFill>
                  <a:srgbClr val="FF0066"/>
                </a:solidFill>
              </a:rPr>
              <a:t>em</a:t>
            </a:r>
            <a:r>
              <a:rPr lang="en-US" altLang="vi-VN" sz="2400" dirty="0">
                <a:solidFill>
                  <a:srgbClr val="FF0066"/>
                </a:solidFill>
              </a:rPr>
              <a:t> </a:t>
            </a:r>
            <a:r>
              <a:rPr lang="en-US" altLang="vi-VN" sz="2400" dirty="0" err="1">
                <a:solidFill>
                  <a:srgbClr val="FF0066"/>
                </a:solidFill>
              </a:rPr>
              <a:t>chạm</a:t>
            </a:r>
            <a:r>
              <a:rPr lang="en-US" altLang="vi-VN" sz="2400" dirty="0">
                <a:solidFill>
                  <a:srgbClr val="FF0066"/>
                </a:solidFill>
              </a:rPr>
              <a:t> </a:t>
            </a:r>
            <a:r>
              <a:rPr lang="en-US" altLang="vi-VN" sz="2400" dirty="0" err="1">
                <a:solidFill>
                  <a:srgbClr val="FF0066"/>
                </a:solidFill>
              </a:rPr>
              <a:t>tay</a:t>
            </a:r>
            <a:r>
              <a:rPr lang="en-US" altLang="vi-VN" sz="2400" dirty="0">
                <a:solidFill>
                  <a:srgbClr val="FF0066"/>
                </a:solidFill>
              </a:rPr>
              <a:t> </a:t>
            </a:r>
            <a:r>
              <a:rPr lang="en-US" altLang="vi-VN" sz="2400" dirty="0" err="1">
                <a:solidFill>
                  <a:srgbClr val="FF0066"/>
                </a:solidFill>
              </a:rPr>
              <a:t>vào</a:t>
            </a:r>
            <a:r>
              <a:rPr lang="en-US" altLang="vi-VN" sz="2400" dirty="0">
                <a:solidFill>
                  <a:srgbClr val="FF0066"/>
                </a:solidFill>
              </a:rPr>
              <a:t> </a:t>
            </a:r>
            <a:r>
              <a:rPr lang="en-US" altLang="vi-VN" sz="2400" dirty="0" err="1">
                <a:solidFill>
                  <a:srgbClr val="FF0066"/>
                </a:solidFill>
              </a:rPr>
              <a:t>cốc</a:t>
            </a:r>
            <a:r>
              <a:rPr lang="en-US" altLang="vi-VN" sz="2400" dirty="0">
                <a:solidFill>
                  <a:srgbClr val="FF0066"/>
                </a:solidFill>
              </a:rPr>
              <a:t> </a:t>
            </a:r>
            <a:r>
              <a:rPr lang="en-US" altLang="vi-VN" sz="2400" dirty="0" err="1">
                <a:solidFill>
                  <a:srgbClr val="FF0066"/>
                </a:solidFill>
              </a:rPr>
              <a:t>nước</a:t>
            </a:r>
            <a:r>
              <a:rPr lang="en-US" altLang="vi-VN" sz="2400" dirty="0">
                <a:solidFill>
                  <a:srgbClr val="FF0066"/>
                </a:solidFill>
              </a:rPr>
              <a:t> </a:t>
            </a:r>
            <a:r>
              <a:rPr lang="en-US" altLang="vi-VN" sz="2400" dirty="0" err="1" smtClean="0">
                <a:solidFill>
                  <a:srgbClr val="FF0066"/>
                </a:solidFill>
              </a:rPr>
              <a:t>nóng</a:t>
            </a:r>
            <a:r>
              <a:rPr lang="en-US" altLang="vi-VN" sz="2400" dirty="0" smtClean="0">
                <a:solidFill>
                  <a:srgbClr val="FF0066"/>
                </a:solidFill>
              </a:rPr>
              <a:t> </a:t>
            </a:r>
            <a:r>
              <a:rPr lang="en-US" altLang="vi-VN" sz="2400" dirty="0" err="1" smtClean="0">
                <a:solidFill>
                  <a:srgbClr val="FF0066"/>
                </a:solidFill>
              </a:rPr>
              <a:t>em</a:t>
            </a:r>
            <a:r>
              <a:rPr lang="en-US" altLang="vi-VN" sz="2400" dirty="0" smtClean="0">
                <a:solidFill>
                  <a:srgbClr val="FF0066"/>
                </a:solidFill>
              </a:rPr>
              <a:t> </a:t>
            </a:r>
            <a:r>
              <a:rPr lang="en-US" altLang="vi-VN" sz="2400" dirty="0" err="1">
                <a:solidFill>
                  <a:srgbClr val="FF0066"/>
                </a:solidFill>
              </a:rPr>
              <a:t>phả</a:t>
            </a:r>
            <a:r>
              <a:rPr lang="en-US" altLang="vi-VN" sz="2400" dirty="0">
                <a:solidFill>
                  <a:srgbClr val="FF0066"/>
                </a:solidFill>
              </a:rPr>
              <a:t> </a:t>
            </a:r>
            <a:r>
              <a:rPr lang="en-US" altLang="vi-VN" sz="2400" dirty="0" err="1">
                <a:solidFill>
                  <a:srgbClr val="FF0066"/>
                </a:solidFill>
              </a:rPr>
              <a:t>ứng</a:t>
            </a:r>
            <a:r>
              <a:rPr lang="en-US" altLang="vi-VN" sz="2400" dirty="0">
                <a:solidFill>
                  <a:srgbClr val="FF0066"/>
                </a:solidFill>
              </a:rPr>
              <a:t> </a:t>
            </a:r>
            <a:r>
              <a:rPr lang="en-US" altLang="vi-VN" sz="2400" dirty="0" err="1">
                <a:solidFill>
                  <a:srgbClr val="FF0066"/>
                </a:solidFill>
              </a:rPr>
              <a:t>như</a:t>
            </a:r>
            <a:r>
              <a:rPr lang="en-US" altLang="vi-VN" sz="2400" dirty="0">
                <a:solidFill>
                  <a:srgbClr val="FF0066"/>
                </a:solidFill>
              </a:rPr>
              <a:t> </a:t>
            </a:r>
            <a:r>
              <a:rPr lang="en-US" altLang="vi-VN" sz="2400" dirty="0" err="1">
                <a:solidFill>
                  <a:srgbClr val="FF0066"/>
                </a:solidFill>
              </a:rPr>
              <a:t>thế</a:t>
            </a:r>
            <a:r>
              <a:rPr lang="en-US" altLang="vi-VN" sz="2400" dirty="0">
                <a:solidFill>
                  <a:srgbClr val="FF0066"/>
                </a:solidFill>
              </a:rPr>
              <a:t> </a:t>
            </a:r>
            <a:r>
              <a:rPr lang="en-US" altLang="vi-VN" sz="2400" dirty="0" err="1">
                <a:solidFill>
                  <a:srgbClr val="FF0066"/>
                </a:solidFill>
              </a:rPr>
              <a:t>nào</a:t>
            </a:r>
            <a:r>
              <a:rPr lang="en-US" altLang="vi-VN" sz="2400" dirty="0">
                <a:solidFill>
                  <a:srgbClr val="FF0066"/>
                </a:solidFill>
              </a:rPr>
              <a:t>?.</a:t>
            </a:r>
          </a:p>
        </p:txBody>
      </p:sp>
      <p:pic>
        <p:nvPicPr>
          <p:cNvPr id="312331" name="Picture 2" descr="C:\Program Files\Microsoft Office\MEDIA\OFFICE12\Lines\BD14710_.gi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6553200"/>
            <a:ext cx="6477000" cy="10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2332" name="Picture 2" descr="C:\Program Files\Microsoft Office\MEDIA\OFFICE12\Lines\BD14710_.gi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6477000"/>
            <a:ext cx="6477000" cy="10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2335" name="Rectangle 15"/>
          <p:cNvSpPr>
            <a:spLocks noChangeArrowheads="1"/>
          </p:cNvSpPr>
          <p:nvPr/>
        </p:nvSpPr>
        <p:spPr bwMode="auto">
          <a:xfrm>
            <a:off x="1371600" y="152400"/>
            <a:ext cx="6705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vi-VN" sz="2400" dirty="0" smtClean="0"/>
              <a:t>T</a:t>
            </a:r>
            <a:r>
              <a:rPr lang="vi-VN" altLang="vi-VN" sz="2400" dirty="0"/>
              <a:t>ự nhiên và Xã hội</a:t>
            </a:r>
            <a:r>
              <a:rPr lang="en-US" altLang="vi-VN" sz="2400" dirty="0"/>
              <a:t>:  </a:t>
            </a:r>
            <a:r>
              <a:rPr lang="en-US" altLang="vi-VN" sz="2400" b="1" dirty="0">
                <a:solidFill>
                  <a:srgbClr val="FF33CC"/>
                </a:solidFill>
              </a:rPr>
              <a:t>HOẠT ĐỘNG THẦN KINH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12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12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3123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Box 3"/>
          <p:cNvSpPr txBox="1">
            <a:spLocks noChangeArrowheads="1"/>
          </p:cNvSpPr>
          <p:nvPr/>
        </p:nvSpPr>
        <p:spPr bwMode="auto">
          <a:xfrm>
            <a:off x="533400" y="1219200"/>
            <a:ext cx="8229600" cy="483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vi-VN" sz="2400">
                <a:solidFill>
                  <a:srgbClr val="0066FF"/>
                </a:solidFill>
                <a:latin typeface=".VnArial" pitchFamily="34" charset="0"/>
              </a:rPr>
              <a:t>Hoạt động</a:t>
            </a:r>
            <a:r>
              <a:rPr lang="en-US" altLang="vi-VN" sz="2400">
                <a:solidFill>
                  <a:srgbClr val="0066FF"/>
                </a:solidFill>
                <a:latin typeface=".VnCommercial Script" pitchFamily="34" charset="0"/>
              </a:rPr>
              <a:t> </a:t>
            </a:r>
            <a:r>
              <a:rPr lang="en-US" altLang="vi-VN" sz="2400">
                <a:solidFill>
                  <a:srgbClr val="0066FF"/>
                </a:solidFill>
                <a:latin typeface=".VnArial" pitchFamily="34" charset="0"/>
              </a:rPr>
              <a:t>1: </a:t>
            </a:r>
            <a:r>
              <a:rPr lang="en-US" altLang="vi-VN" sz="2400">
                <a:solidFill>
                  <a:srgbClr val="0066FF"/>
                </a:solidFill>
              </a:rPr>
              <a:t>Phân tích hoạt động phản xạ</a:t>
            </a:r>
            <a:r>
              <a:rPr lang="en-US" altLang="vi-VN" sz="2400">
                <a:solidFill>
                  <a:srgbClr val="FF3300"/>
                </a:solidFill>
              </a:rPr>
              <a:t> </a:t>
            </a:r>
          </a:p>
          <a:p>
            <a:pPr eaLnBrk="1" hangingPunct="1">
              <a:buFontTx/>
              <a:buChar char="•"/>
            </a:pPr>
            <a:r>
              <a:rPr lang="en-US" altLang="vi-VN" sz="2400">
                <a:solidFill>
                  <a:srgbClr val="0066FF"/>
                </a:solidFill>
              </a:rPr>
              <a:t>Thảo luận nhóm:</a:t>
            </a:r>
          </a:p>
          <a:p>
            <a:pPr eaLnBrk="1" hangingPunct="1">
              <a:buFontTx/>
              <a:buChar char="-"/>
            </a:pPr>
            <a:r>
              <a:rPr lang="en-US" altLang="vi-VN" sz="2400" u="sng"/>
              <a:t>:</a:t>
            </a:r>
            <a:r>
              <a:rPr lang="en-US" altLang="vi-VN" sz="2400"/>
              <a:t> Quan sát hình 1 SGK (T28) – Tranh 1 ghi lại hình ảnh gì? Thực hành theo nội dung hình 1 và cho biết</a:t>
            </a:r>
          </a:p>
          <a:p>
            <a:pPr eaLnBrk="1" hangingPunct="1">
              <a:buFontTx/>
              <a:buChar char="-"/>
            </a:pPr>
            <a:r>
              <a:rPr lang="en-US" altLang="vi-VN" sz="2400"/>
              <a:t> Điều gì sẽ sảy ra khi em chạm tay vào cốc nước nóng?</a:t>
            </a:r>
          </a:p>
          <a:p>
            <a:pPr eaLnBrk="1" hangingPunct="1">
              <a:buFontTx/>
              <a:buChar char="-"/>
            </a:pPr>
            <a:r>
              <a:rPr lang="en-US" altLang="vi-VN" sz="2400"/>
              <a:t> Em phản ứng như thế nào khi: bất ngờ giẫm phải vật nhọn hoặc cứng?</a:t>
            </a:r>
          </a:p>
          <a:p>
            <a:pPr eaLnBrk="1" hangingPunct="1"/>
            <a:r>
              <a:rPr lang="en-US" altLang="vi-VN" sz="2400"/>
              <a:t> - Em nhìn thấy viên phấn ném về phía mình?</a:t>
            </a:r>
          </a:p>
          <a:p>
            <a:pPr eaLnBrk="1" hangingPunct="1">
              <a:buFontTx/>
              <a:buChar char="-"/>
            </a:pPr>
            <a:r>
              <a:rPr lang="en-US" altLang="vi-VN" sz="2400" u="sng"/>
              <a:t>:</a:t>
            </a:r>
            <a:r>
              <a:rPr lang="en-US" altLang="vi-VN" sz="2400"/>
              <a:t> Em phản ứng như thế nào? Khi em nhìn thấy người khác ăn quả chua?</a:t>
            </a:r>
          </a:p>
          <a:p>
            <a:pPr eaLnBrk="1" hangingPunct="1"/>
            <a:r>
              <a:rPr lang="en-US" altLang="vi-VN" sz="2400"/>
              <a:t>    * Bộ phận nào của cơ quan thần kinh đã điều khiển các phản ứng đó?</a:t>
            </a:r>
          </a:p>
          <a:p>
            <a:pPr eaLnBrk="1" hangingPunct="1">
              <a:buFontTx/>
              <a:buChar char="-"/>
            </a:pPr>
            <a:endParaRPr lang="en-US" altLang="vi-VN" sz="2400"/>
          </a:p>
        </p:txBody>
      </p:sp>
      <p:pic>
        <p:nvPicPr>
          <p:cNvPr id="21518" name="Picture 2" descr="C:\Program Files\Microsoft Office\MEDIA\OFFICE12\Lines\BD14710_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6750050"/>
            <a:ext cx="6477000" cy="10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15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5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15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15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15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5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15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15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150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150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3" dur="500"/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6" dur="500"/>
                                        <p:tgtEl>
                                          <p:spTgt spid="215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9" dur="500"/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2" dur="500"/>
                                        <p:tgtEl>
                                          <p:spTgt spid="215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5" dur="500"/>
                                        <p:tgtEl>
                                          <p:spTgt spid="215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8" dur="500"/>
                                        <p:tgtEl>
                                          <p:spTgt spid="2150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746" name="Rectangle 2"/>
          <p:cNvSpPr>
            <a:spLocks noGrp="1"/>
          </p:cNvSpPr>
          <p:nvPr>
            <p:ph type="title"/>
          </p:nvPr>
        </p:nvSpPr>
        <p:spPr>
          <a:xfrm>
            <a:off x="381000" y="2106613"/>
            <a:ext cx="8458200" cy="685800"/>
          </a:xfrm>
        </p:spPr>
        <p:txBody>
          <a:bodyPr/>
          <a:lstStyle/>
          <a:p>
            <a:r>
              <a:rPr lang="en-US" altLang="vi-VN" sz="2200" b="1" smtClean="0"/>
              <a:t>  </a:t>
            </a:r>
            <a:r>
              <a:rPr lang="en-US" altLang="vi-VN" sz="2200" smtClean="0"/>
              <a:t>Khi thấy viên phấn ném về phía mình em sẽ làm gì?</a:t>
            </a:r>
          </a:p>
        </p:txBody>
      </p:sp>
      <p:sp>
        <p:nvSpPr>
          <p:cNvPr id="287754" name="Rectangle 10"/>
          <p:cNvSpPr>
            <a:spLocks noChangeArrowheads="1"/>
          </p:cNvSpPr>
          <p:nvPr/>
        </p:nvSpPr>
        <p:spPr bwMode="auto">
          <a:xfrm>
            <a:off x="685800" y="228600"/>
            <a:ext cx="73152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vi-VN" sz="2400" dirty="0" smtClean="0"/>
              <a:t>T</a:t>
            </a:r>
            <a:r>
              <a:rPr lang="vi-VN" altLang="vi-VN" sz="2400" dirty="0"/>
              <a:t>ự nhiên và Xã hội</a:t>
            </a:r>
            <a:r>
              <a:rPr lang="en-US" altLang="vi-VN" sz="2400" dirty="0"/>
              <a:t>:  </a:t>
            </a:r>
            <a:r>
              <a:rPr lang="en-US" altLang="vi-VN" sz="2400" b="1" dirty="0">
                <a:solidFill>
                  <a:srgbClr val="FF33CC"/>
                </a:solidFill>
              </a:rPr>
              <a:t>HOẠT ĐỘNG THẦN KINH</a:t>
            </a:r>
          </a:p>
        </p:txBody>
      </p:sp>
      <p:sp>
        <p:nvSpPr>
          <p:cNvPr id="287755" name="Rectangle 11"/>
          <p:cNvSpPr>
            <a:spLocks noChangeArrowheads="1"/>
          </p:cNvSpPr>
          <p:nvPr/>
        </p:nvSpPr>
        <p:spPr bwMode="auto">
          <a:xfrm>
            <a:off x="228600" y="2816225"/>
            <a:ext cx="794385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vi-VN" sz="2200">
                <a:solidFill>
                  <a:srgbClr val="0000FF"/>
                </a:solidFill>
              </a:rPr>
              <a:t>*</a:t>
            </a:r>
            <a:r>
              <a:rPr lang="en-US" altLang="vi-VN" sz="2200"/>
              <a:t> </a:t>
            </a:r>
            <a:r>
              <a:rPr lang="en-US" altLang="vi-VN" sz="2200">
                <a:solidFill>
                  <a:srgbClr val="0000FF"/>
                </a:solidFill>
              </a:rPr>
              <a:t>Em sẽ né, tránh viên phấn (hoặc lấy tay ôm đầu để che đầu).</a:t>
            </a:r>
          </a:p>
        </p:txBody>
      </p:sp>
      <p:sp>
        <p:nvSpPr>
          <p:cNvPr id="287757" name="Rectangle 13"/>
          <p:cNvSpPr>
            <a:spLocks noChangeArrowheads="1"/>
          </p:cNvSpPr>
          <p:nvPr/>
        </p:nvSpPr>
        <p:spPr bwMode="auto">
          <a:xfrm>
            <a:off x="304800" y="3325813"/>
            <a:ext cx="67357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</a:pPr>
            <a:r>
              <a:rPr lang="en-US" altLang="vi-VN" sz="2400"/>
              <a:t>-</a:t>
            </a:r>
            <a:r>
              <a:rPr lang="en-US" altLang="vi-VN" sz="2200"/>
              <a:t>Khi nhìn người khác ăn quả chua em thấy thế nào ?</a:t>
            </a:r>
          </a:p>
        </p:txBody>
      </p:sp>
      <p:sp>
        <p:nvSpPr>
          <p:cNvPr id="287758" name="Rectangle 14"/>
          <p:cNvSpPr>
            <a:spLocks noChangeArrowheads="1"/>
          </p:cNvSpPr>
          <p:nvPr/>
        </p:nvSpPr>
        <p:spPr bwMode="auto">
          <a:xfrm>
            <a:off x="381000" y="3935413"/>
            <a:ext cx="8001000" cy="69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lnSpc>
                <a:spcPct val="80000"/>
              </a:lnSpc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</a:pPr>
            <a:r>
              <a:rPr lang="en-US" altLang="vi-VN" sz="2200">
                <a:solidFill>
                  <a:srgbClr val="0000FF"/>
                </a:solidFill>
              </a:rPr>
              <a:t>* Khi nhìn người khác ăn quả chua em thấy rùng mình </a:t>
            </a:r>
          </a:p>
          <a:p>
            <a:pPr eaLnBrk="0" hangingPunct="0">
              <a:lnSpc>
                <a:spcPct val="80000"/>
              </a:lnSpc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</a:pPr>
            <a:r>
              <a:rPr lang="en-US" altLang="vi-VN" sz="2200">
                <a:solidFill>
                  <a:srgbClr val="0000FF"/>
                </a:solidFill>
              </a:rPr>
              <a:t>và nước bọt ứa ra.</a:t>
            </a:r>
          </a:p>
        </p:txBody>
      </p:sp>
      <p:sp>
        <p:nvSpPr>
          <p:cNvPr id="287759" name="Rectangle 15"/>
          <p:cNvSpPr>
            <a:spLocks noChangeArrowheads="1"/>
          </p:cNvSpPr>
          <p:nvPr/>
        </p:nvSpPr>
        <p:spPr bwMode="auto">
          <a:xfrm>
            <a:off x="228600" y="4621213"/>
            <a:ext cx="800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vi-VN" sz="2400">
                <a:solidFill>
                  <a:schemeClr val="tx2"/>
                </a:solidFill>
              </a:rPr>
              <a:t>-Khi bất ngờ giẫm phải vật nhọn hoặc cứng em làm gì ?</a:t>
            </a:r>
            <a:r>
              <a:rPr lang="en-US" altLang="vi-VN">
                <a:solidFill>
                  <a:schemeClr val="tx2"/>
                </a:solidFill>
              </a:rPr>
              <a:t> </a:t>
            </a:r>
            <a:r>
              <a:rPr lang="en-US" altLang="vi-VN">
                <a:solidFill>
                  <a:srgbClr val="0000FF"/>
                </a:solidFill>
              </a:rPr>
              <a:t>*.</a:t>
            </a:r>
          </a:p>
        </p:txBody>
      </p:sp>
      <p:sp>
        <p:nvSpPr>
          <p:cNvPr id="287760" name="Rectangle 16"/>
          <p:cNvSpPr>
            <a:spLocks noChangeArrowheads="1"/>
          </p:cNvSpPr>
          <p:nvPr/>
        </p:nvSpPr>
        <p:spPr bwMode="auto">
          <a:xfrm>
            <a:off x="381000" y="5078413"/>
            <a:ext cx="4048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vi-VN" sz="2400">
                <a:solidFill>
                  <a:srgbClr val="0000FF"/>
                </a:solidFill>
              </a:rPr>
              <a:t>*Em sẽ co và nhấc chân lên.</a:t>
            </a:r>
          </a:p>
        </p:txBody>
      </p:sp>
      <p:sp>
        <p:nvSpPr>
          <p:cNvPr id="287761" name="Rectangle 17"/>
          <p:cNvSpPr>
            <a:spLocks noChangeArrowheads="1"/>
          </p:cNvSpPr>
          <p:nvPr/>
        </p:nvSpPr>
        <p:spPr bwMode="auto">
          <a:xfrm>
            <a:off x="457200" y="1573213"/>
            <a:ext cx="76962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vi-VN" sz="2200"/>
              <a:t>Điều gì sẽ sảy ra khi em chạm tay vào cốc nước nóng?</a:t>
            </a:r>
            <a:br>
              <a:rPr lang="en-US" altLang="vi-VN" sz="2200"/>
            </a:br>
            <a:endParaRPr lang="en-US" altLang="vi-VN" sz="2200"/>
          </a:p>
        </p:txBody>
      </p:sp>
      <p:sp>
        <p:nvSpPr>
          <p:cNvPr id="287762" name="Rectangle 18"/>
          <p:cNvSpPr>
            <a:spLocks noChangeArrowheads="1"/>
          </p:cNvSpPr>
          <p:nvPr/>
        </p:nvSpPr>
        <p:spPr bwMode="auto">
          <a:xfrm>
            <a:off x="457200" y="1954213"/>
            <a:ext cx="76962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vi-VN" sz="2200">
                <a:solidFill>
                  <a:srgbClr val="0000FF"/>
                </a:solidFill>
              </a:rPr>
              <a:t>Khi chạm tay vào vật nóng lập tức rụt tay lại.</a:t>
            </a:r>
          </a:p>
        </p:txBody>
      </p:sp>
      <p:sp>
        <p:nvSpPr>
          <p:cNvPr id="287763" name="Rectangle 19"/>
          <p:cNvSpPr>
            <a:spLocks noChangeArrowheads="1"/>
          </p:cNvSpPr>
          <p:nvPr/>
        </p:nvSpPr>
        <p:spPr bwMode="auto">
          <a:xfrm>
            <a:off x="228600" y="5486400"/>
            <a:ext cx="8686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vi-VN" sz="2200"/>
              <a:t>Bộ phận nào của cơ quan thần kinh đã điều khiển các phản ứng đó?</a:t>
            </a:r>
          </a:p>
        </p:txBody>
      </p:sp>
      <p:sp>
        <p:nvSpPr>
          <p:cNvPr id="287764" name="Rectangle 20"/>
          <p:cNvSpPr>
            <a:spLocks noChangeArrowheads="1"/>
          </p:cNvSpPr>
          <p:nvPr/>
        </p:nvSpPr>
        <p:spPr bwMode="auto">
          <a:xfrm>
            <a:off x="228600" y="5943600"/>
            <a:ext cx="86106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vi-VN" sz="2200">
                <a:solidFill>
                  <a:srgbClr val="0000FF"/>
                </a:solidFill>
              </a:rPr>
              <a:t>Bộ phận tủy sống của cơ quan thần kinh đã điều khiển các phản ứng đó</a:t>
            </a:r>
          </a:p>
        </p:txBody>
      </p:sp>
      <p:sp>
        <p:nvSpPr>
          <p:cNvPr id="287765" name="Rectangle 21"/>
          <p:cNvSpPr>
            <a:spLocks noChangeArrowheads="1"/>
          </p:cNvSpPr>
          <p:nvPr/>
        </p:nvSpPr>
        <p:spPr bwMode="auto">
          <a:xfrm>
            <a:off x="457200" y="1020763"/>
            <a:ext cx="64770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vi-VN" sz="2200">
                <a:solidFill>
                  <a:srgbClr val="0066FF"/>
                </a:solidFill>
              </a:rPr>
              <a:t>Hoạt động 1: Phân tích hoạt động phản xạ</a:t>
            </a:r>
            <a:r>
              <a:rPr lang="en-US" altLang="vi-VN" sz="2200">
                <a:solidFill>
                  <a:srgbClr val="FF3300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87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87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87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87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87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87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87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87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87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87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87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7746" grpId="0"/>
      <p:bldP spid="287755" grpId="0"/>
      <p:bldP spid="287757" grpId="0"/>
      <p:bldP spid="287758" grpId="0"/>
      <p:bldP spid="287759" grpId="0"/>
      <p:bldP spid="287760" grpId="0"/>
      <p:bldP spid="287761" grpId="0"/>
      <p:bldP spid="287762" grpId="0"/>
      <p:bldP spid="287763" grpId="0"/>
      <p:bldP spid="287764" grpId="0"/>
      <p:bldP spid="28776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304800" y="1676400"/>
            <a:ext cx="8610600" cy="30130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914400" indent="-45720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vi-VN" sz="2400" u="sng">
                <a:solidFill>
                  <a:srgbClr val="0D0D0D"/>
                </a:solidFill>
              </a:rPr>
              <a:t>Kết luận</a:t>
            </a:r>
            <a:r>
              <a:rPr lang="en-US" altLang="vi-VN" sz="2400">
                <a:solidFill>
                  <a:srgbClr val="0D0D0D"/>
                </a:solidFill>
              </a:rPr>
              <a:t> :</a:t>
            </a:r>
          </a:p>
          <a:p>
            <a:pPr eaLnBrk="1" hangingPunct="1">
              <a:buFontTx/>
              <a:buChar char="•"/>
            </a:pPr>
            <a:r>
              <a:rPr lang="en-US" altLang="vi-VN" sz="2400">
                <a:solidFill>
                  <a:srgbClr val="0D0D0D"/>
                </a:solidFill>
              </a:rPr>
              <a:t>Khi gặp một kích thích bất ngờ, cơ thể tự động phản ứng rất nhanh. (Ví dụ: Tiếng động mạnh và bất ngờ làm ta giật mình...). Những phản ứng như vậy gọi là </a:t>
            </a:r>
            <a:r>
              <a:rPr lang="en-US" altLang="vi-VN" sz="2400" i="1">
                <a:solidFill>
                  <a:srgbClr val="FF0066"/>
                </a:solidFill>
              </a:rPr>
              <a:t>phản xạ.</a:t>
            </a:r>
          </a:p>
          <a:p>
            <a:pPr eaLnBrk="1" hangingPunct="1"/>
            <a:endParaRPr lang="en-US" altLang="vi-VN" sz="2400" i="1">
              <a:solidFill>
                <a:srgbClr val="0000FF"/>
              </a:solidFill>
              <a:latin typeface=".VnArial" pitchFamily="34" charset="0"/>
            </a:endParaRPr>
          </a:p>
          <a:p>
            <a:pPr eaLnBrk="1" hangingPunct="1">
              <a:buFontTx/>
              <a:buChar char="•"/>
            </a:pPr>
            <a:r>
              <a:rPr lang="en-US" altLang="vi-VN" sz="2400" i="1">
                <a:solidFill>
                  <a:srgbClr val="FF0066"/>
                </a:solidFill>
              </a:rPr>
              <a:t>Tủy sống</a:t>
            </a:r>
            <a:r>
              <a:rPr lang="en-US" altLang="vi-VN" sz="2400">
                <a:solidFill>
                  <a:srgbClr val="0D0D0D"/>
                </a:solidFill>
              </a:rPr>
              <a:t> là trung ương thần kinh điều khiển hoạt động của phản xạ này.</a:t>
            </a:r>
          </a:p>
          <a:p>
            <a:pPr lvl="1" eaLnBrk="1" hangingPunct="1">
              <a:buFont typeface="Wingdings" pitchFamily="2" charset="2"/>
              <a:buNone/>
            </a:pPr>
            <a:endParaRPr lang="en-US" altLang="vi-VN" sz="2400">
              <a:solidFill>
                <a:srgbClr val="C00000"/>
              </a:solidFill>
              <a:latin typeface=".VnCommercial Script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8" name="Text Box 6"/>
          <p:cNvSpPr txBox="1">
            <a:spLocks noChangeArrowheads="1"/>
          </p:cNvSpPr>
          <p:nvPr/>
        </p:nvSpPr>
        <p:spPr bwMode="auto">
          <a:xfrm>
            <a:off x="304800" y="1187450"/>
            <a:ext cx="8305800" cy="2774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200" i="1"/>
              <a:t>Nêu ví dụ về một số phản xạ thường gặp trong đời sống hằng ngày</a:t>
            </a:r>
            <a:r>
              <a:rPr lang="en-US" altLang="vi-VN" sz="2200"/>
              <a:t>.</a:t>
            </a:r>
          </a:p>
          <a:p>
            <a:pPr>
              <a:spcBef>
                <a:spcPct val="50000"/>
              </a:spcBef>
            </a:pPr>
            <a:r>
              <a:rPr lang="en-US" altLang="vi-VN" sz="2200" b="1"/>
              <a:t>- </a:t>
            </a:r>
            <a:r>
              <a:rPr lang="en-US" altLang="vi-VN" sz="2200"/>
              <a:t>Hắt hơi khi ngửi hạt tiêu.</a:t>
            </a:r>
          </a:p>
          <a:p>
            <a:pPr>
              <a:spcBef>
                <a:spcPct val="50000"/>
              </a:spcBef>
            </a:pPr>
            <a:r>
              <a:rPr lang="en-US" altLang="vi-VN" sz="2200"/>
              <a:t>- Rùng mình khi bị lạnh.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altLang="vi-VN" sz="2200"/>
              <a:t>Giật mình khi nghe tiếng động mạnh.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altLang="vi-VN" sz="2200">
                <a:latin typeface=".VnArial" pitchFamily="34" charset="0"/>
              </a:rPr>
              <a:t> Con ruồi bay qua mắt, em nhắm mắt lại....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35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35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35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35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35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996" name="Rectangle 12"/>
          <p:cNvSpPr>
            <a:spLocks noChangeArrowheads="1"/>
          </p:cNvSpPr>
          <p:nvPr/>
        </p:nvSpPr>
        <p:spPr bwMode="auto">
          <a:xfrm>
            <a:off x="228600" y="1066800"/>
            <a:ext cx="8229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vi-VN" sz="2400" b="1">
                <a:solidFill>
                  <a:srgbClr val="0000FF"/>
                </a:solidFill>
              </a:rPr>
              <a:t>Hoạt động 2: Thực hành thử phản xạ đầu gối.</a:t>
            </a:r>
          </a:p>
          <a:p>
            <a:r>
              <a:rPr lang="en-US" altLang="vi-VN" sz="2400"/>
              <a:t>Quan sát  hình 2 SGK</a:t>
            </a:r>
          </a:p>
        </p:txBody>
      </p:sp>
      <p:pic>
        <p:nvPicPr>
          <p:cNvPr id="297997" name="Picture 13" descr="Hình ảnh08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1905000"/>
            <a:ext cx="4495800" cy="464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7998" name="Text Box 14"/>
          <p:cNvSpPr txBox="1">
            <a:spLocks noChangeArrowheads="1"/>
          </p:cNvSpPr>
          <p:nvPr/>
        </p:nvSpPr>
        <p:spPr bwMode="auto">
          <a:xfrm>
            <a:off x="2438400" y="6553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 altLang="vi-VN"/>
          </a:p>
        </p:txBody>
      </p:sp>
      <p:sp>
        <p:nvSpPr>
          <p:cNvPr id="297999" name="Text Box 15"/>
          <p:cNvSpPr txBox="1">
            <a:spLocks noChangeArrowheads="1"/>
          </p:cNvSpPr>
          <p:nvPr/>
        </p:nvSpPr>
        <p:spPr bwMode="auto">
          <a:xfrm>
            <a:off x="1371600" y="50292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 altLang="vi-VN"/>
          </a:p>
        </p:txBody>
      </p:sp>
      <p:sp>
        <p:nvSpPr>
          <p:cNvPr id="298000" name="Text Box 16"/>
          <p:cNvSpPr txBox="1">
            <a:spLocks noChangeArrowheads="1"/>
          </p:cNvSpPr>
          <p:nvPr/>
        </p:nvSpPr>
        <p:spPr bwMode="auto">
          <a:xfrm>
            <a:off x="2743200" y="61722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400"/>
              <a:t>2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79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79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979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979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979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979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228600" y="1828800"/>
            <a:ext cx="8610600" cy="7016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914400" indent="-45720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vi-VN" altLang="vi-VN" sz="4000">
              <a:solidFill>
                <a:srgbClr val="FF3300"/>
              </a:solidFill>
              <a:latin typeface=".VnCommercial Script" pitchFamily="34" charset="0"/>
            </a:endParaRPr>
          </a:p>
        </p:txBody>
      </p:sp>
      <p:sp>
        <p:nvSpPr>
          <p:cNvPr id="273420" name="Rectangle 12"/>
          <p:cNvSpPr>
            <a:spLocks noChangeArrowheads="1"/>
          </p:cNvSpPr>
          <p:nvPr/>
        </p:nvSpPr>
        <p:spPr bwMode="auto">
          <a:xfrm>
            <a:off x="381000" y="1371600"/>
            <a:ext cx="8077200" cy="1674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 altLang="vi-VN" sz="3200">
                <a:solidFill>
                  <a:srgbClr val="FF3300"/>
                </a:solidFill>
              </a:rPr>
              <a:t> </a:t>
            </a:r>
            <a:r>
              <a:rPr lang="en-US" altLang="vi-VN" sz="2400">
                <a:solidFill>
                  <a:srgbClr val="FF3300"/>
                </a:solidFill>
              </a:rPr>
              <a:t>Thực hành theo nhóm 2 và trả lời câu hỏi:</a:t>
            </a:r>
          </a:p>
          <a:p>
            <a:r>
              <a:rPr lang="en-US" altLang="vi-VN" sz="2400"/>
              <a:t>- Em đã tác động như thế nào vào đầu gối chân của bạn?</a:t>
            </a:r>
          </a:p>
          <a:p>
            <a:r>
              <a:rPr lang="en-US" altLang="vi-VN" sz="2400"/>
              <a:t>- Phản ứng của chân như thế nào?</a:t>
            </a:r>
          </a:p>
          <a:p>
            <a:r>
              <a:rPr lang="en-US" altLang="vi-VN" sz="2400"/>
              <a:t>- Do đâu mà chân phản ứng như thế?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304800" y="1752600"/>
            <a:ext cx="8458200" cy="270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33CC"/>
                    </a:gs>
                    <a:gs pos="100000">
                      <a:srgbClr val="FFFFFF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914400" indent="-45720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en-US" altLang="vi-VN" sz="2800">
                <a:solidFill>
                  <a:srgbClr val="0D0D0D"/>
                </a:solidFill>
              </a:rPr>
              <a:t>- </a:t>
            </a:r>
            <a:r>
              <a:rPr lang="en-US" altLang="vi-VN" sz="2400">
                <a:solidFill>
                  <a:srgbClr val="0D0D0D"/>
                </a:solidFill>
              </a:rPr>
              <a:t>Nhờ có tủy sống điều khiển, cẳng chân có phản xạ với kích thích. </a:t>
            </a:r>
          </a:p>
          <a:p>
            <a:pPr eaLnBrk="1" hangingPunct="1">
              <a:buFontTx/>
              <a:buChar char="•"/>
            </a:pPr>
            <a:r>
              <a:rPr lang="en-US" altLang="vi-VN" sz="2400">
                <a:solidFill>
                  <a:srgbClr val="0D0D0D"/>
                </a:solidFill>
              </a:rPr>
              <a:t>- Những người bị liệt thường mất khả năng phản xạ đầu gối.</a:t>
            </a:r>
          </a:p>
          <a:p>
            <a:pPr eaLnBrk="1" hangingPunct="1"/>
            <a:r>
              <a:rPr lang="en-US" altLang="vi-VN" sz="2400">
                <a:solidFill>
                  <a:srgbClr val="0D0D0D"/>
                </a:solidFill>
              </a:rPr>
              <a:t>     - Các  bác sĩ thường sử dụng phản xạ đầu gối để kiểm tra chức năng hoạt động của tủy sống.</a:t>
            </a:r>
          </a:p>
          <a:p>
            <a:pPr eaLnBrk="1" hangingPunct="1"/>
            <a:endParaRPr lang="en-US" altLang="vi-VN" sz="2400">
              <a:solidFill>
                <a:srgbClr val="C00000"/>
              </a:solidFill>
              <a:latin typeface=".VnCommercial Script" pitchFamily="34" charset="0"/>
            </a:endParaRPr>
          </a:p>
        </p:txBody>
      </p:sp>
      <p:sp>
        <p:nvSpPr>
          <p:cNvPr id="269324" name="Rectangle 12"/>
          <p:cNvSpPr>
            <a:spLocks noChangeArrowheads="1"/>
          </p:cNvSpPr>
          <p:nvPr/>
        </p:nvSpPr>
        <p:spPr bwMode="auto">
          <a:xfrm>
            <a:off x="533400" y="1146175"/>
            <a:ext cx="6694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vi-VN" sz="2400" b="1">
                <a:solidFill>
                  <a:srgbClr val="0000FF"/>
                </a:solidFill>
              </a:rPr>
              <a:t>Hoạt động 2: Thực hành thử phản xạ đầu gối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1316708"/>
  <p:tag name="VIOLETTITLE" val="hoạt động thần kinh"/>
  <p:tag name="VIOLETLESSON" val="13"/>
  <p:tag name="VIOLETCATID" val="8049775"/>
  <p:tag name="VIOLETSUBJECT" val="Tự nhiên và xã hội 3"/>
  <p:tag name="VIOLETAUTHORID" val="6950679"/>
  <p:tag name="VIOLETAUTHORNAME" val="Nguyễn Như Hưng"/>
  <p:tag name="VIOLETAUTHORAVATAR" val="no_avatar.jpg"/>
  <p:tag name="VIOLETAUTHORADDRESS" val="Trường tiểu học Vạn Thắng 3 - Khánh Hòa"/>
  <p:tag name="VIOLETDATE" val="2013-06-27 14:56:56"/>
  <p:tag name="VIOLETHIT" val="503"/>
  <p:tag name="VIOLETLIKE" val="0"/>
</p:tagLst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FFFFFF"/>
      </a:accent3>
      <a:accent4>
        <a:srgbClr val="000000"/>
      </a:accent4>
      <a:accent5>
        <a:srgbClr val="F6C0AA"/>
      </a:accent5>
      <a:accent6>
        <a:srgbClr val="902430"/>
      </a:accent6>
      <a:hlink>
        <a:srgbClr val="6B9F25"/>
      </a:hlink>
      <a:folHlink>
        <a:srgbClr val="B26B0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Flow">
  <a:themeElements>
    <a:clrScheme name="">
      <a:dk1>
        <a:srgbClr val="000000"/>
      </a:dk1>
      <a:lt1>
        <a:srgbClr val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FFFFFF"/>
      </a:accent3>
      <a:accent4>
        <a:srgbClr val="000000"/>
      </a:accent4>
      <a:accent5>
        <a:srgbClr val="F6C0AA"/>
      </a:accent5>
      <a:accent6>
        <a:srgbClr val="902430"/>
      </a:accent6>
      <a:hlink>
        <a:srgbClr val="6B9F25"/>
      </a:hlink>
      <a:folHlink>
        <a:srgbClr val="B26B02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rayons">
  <a:themeElements>
    <a:clrScheme name="">
      <a:dk1>
        <a:srgbClr val="000000"/>
      </a:dk1>
      <a:lt1>
        <a:srgbClr val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FFFFFF"/>
      </a:accent3>
      <a:accent4>
        <a:srgbClr val="000000"/>
      </a:accent4>
      <a:accent5>
        <a:srgbClr val="F6C0AA"/>
      </a:accent5>
      <a:accent6>
        <a:srgbClr val="902430"/>
      </a:accent6>
      <a:hlink>
        <a:srgbClr val="6B9F25"/>
      </a:hlink>
      <a:folHlink>
        <a:srgbClr val="B26B02"/>
      </a:folHlink>
    </a:clrScheme>
    <a:fontScheme name="Crayons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rayons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1991</TotalTime>
  <Words>777</Words>
  <Application>Microsoft Office PowerPoint</Application>
  <PresentationFormat>On-screen Show (4:3)</PresentationFormat>
  <Paragraphs>59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12</vt:i4>
      </vt:variant>
    </vt:vector>
  </HeadingPairs>
  <TitlesOfParts>
    <vt:vector size="26" baseType="lpstr">
      <vt:lpstr>.VnArial</vt:lpstr>
      <vt:lpstr>.VnBodoniH</vt:lpstr>
      <vt:lpstr>.VnCommercial Script</vt:lpstr>
      <vt:lpstr>.VnTime</vt:lpstr>
      <vt:lpstr>Arial</vt:lpstr>
      <vt:lpstr>Calibri</vt:lpstr>
      <vt:lpstr>Comic Sans MS</vt:lpstr>
      <vt:lpstr>Constantia</vt:lpstr>
      <vt:lpstr>Times New Roman</vt:lpstr>
      <vt:lpstr>Wingdings</vt:lpstr>
      <vt:lpstr>Wingdings 2</vt:lpstr>
      <vt:lpstr>Office Theme</vt:lpstr>
      <vt:lpstr>Flow</vt:lpstr>
      <vt:lpstr>Crayons</vt:lpstr>
      <vt:lpstr>PowerPoint Presentation</vt:lpstr>
      <vt:lpstr>PowerPoint Presentation</vt:lpstr>
      <vt:lpstr>PowerPoint Presentation</vt:lpstr>
      <vt:lpstr>  Khi thấy viên phấn ném về phía mình em sẽ làm gì?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Củng cố - Dặn dò:</vt:lpstr>
      <vt:lpstr>PowerPoint Presentation</vt:lpstr>
    </vt:vector>
  </TitlesOfParts>
  <Company>IBM661FX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Huyen_Kt</dc:creator>
  <cp:lastModifiedBy>Dell</cp:lastModifiedBy>
  <cp:revision>140</cp:revision>
  <dcterms:created xsi:type="dcterms:W3CDTF">2007-10-24T11:01:16Z</dcterms:created>
  <dcterms:modified xsi:type="dcterms:W3CDTF">2019-08-29T14:14:43Z</dcterms:modified>
</cp:coreProperties>
</file>