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6" r:id="rId2"/>
    <p:sldId id="308" r:id="rId3"/>
    <p:sldId id="259" r:id="rId4"/>
    <p:sldId id="307" r:id="rId5"/>
    <p:sldId id="263" r:id="rId6"/>
    <p:sldId id="312" r:id="rId7"/>
    <p:sldId id="272" r:id="rId8"/>
    <p:sldId id="264" r:id="rId9"/>
    <p:sldId id="269" r:id="rId10"/>
    <p:sldId id="273" r:id="rId11"/>
    <p:sldId id="310" r:id="rId12"/>
    <p:sldId id="270" r:id="rId13"/>
    <p:sldId id="305" r:id="rId14"/>
    <p:sldId id="295" r:id="rId15"/>
    <p:sldId id="296" r:id="rId16"/>
    <p:sldId id="297" r:id="rId17"/>
    <p:sldId id="298" r:id="rId18"/>
    <p:sldId id="313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737" autoAdjust="0"/>
  </p:normalViewPr>
  <p:slideViewPr>
    <p:cSldViewPr>
      <p:cViewPr varScale="1">
        <p:scale>
          <a:sx n="70" d="100"/>
          <a:sy n="70" d="100"/>
        </p:scale>
        <p:origin x="8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CD41-7D22-4C99-99CF-E68DCE020A22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4864-C316-4888-9569-41A2BF379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05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30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73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81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194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88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92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97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1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50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03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E577-8826-4138-9B00-EAA30CCD5654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imaatjes.nl/plaatjes/nieuwjaar/3/nieuwjaar37.gif" TargetMode="Externa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21832" y="3450432"/>
            <a:ext cx="6672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705600"/>
            <a:ext cx="9144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15000" y="3429000"/>
            <a:ext cx="662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8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368800"/>
            <a:ext cx="26479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4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7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7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2197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9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075" y="49149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2450" y="51054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381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1143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51816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3429000"/>
            <a:ext cx="793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1143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51816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28194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2667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3429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8200" y="381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4800" y="46482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600" y="3048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hỗ dành sẵn cho Nội dung 2"/>
          <p:cNvSpPr txBox="1">
            <a:spLocks/>
          </p:cNvSpPr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Tự nhiên – Xã hội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3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95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̃i tên Lên Cong 8"/>
          <p:cNvSpPr/>
          <p:nvPr/>
        </p:nvSpPr>
        <p:spPr>
          <a:xfrm>
            <a:off x="1682262" y="3093794"/>
            <a:ext cx="6134100" cy="1295400"/>
          </a:xfrm>
          <a:prstGeom prst="curvedUp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ỗ dành sẵn cho Nội dung 2"/>
          <p:cNvSpPr>
            <a:spLocks noGrp="1"/>
          </p:cNvSpPr>
          <p:nvPr>
            <p:ph idx="1"/>
          </p:nvPr>
        </p:nvSpPr>
        <p:spPr>
          <a:xfrm>
            <a:off x="37531" y="4408000"/>
            <a:ext cx="8991600" cy="245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0" y="228600"/>
            <a:ext cx="6400800" cy="41794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2" y="1798394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9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2963 C -0.05417 0.13982 0.1007 0.27917 0.29445 0.27917 C 0.48767 0.27917 0.64583 0.13982 0.64583 -0.02963 C 0.64583 -0.19884 0.48767 -0.33426 0.29445 -0.33426 C 0.1007 -0.33426 -0.05417 -0.19838 -0.05417 -0.02963 Z " pathEditMode="relative" rAng="5400000" ptsTypes="AAAAA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Gal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849688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8" descr="Copernicu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327525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895350" y="5486400"/>
            <a:ext cx="3124200" cy="1141413"/>
          </a:xfrm>
          <a:prstGeom prst="rect">
            <a:avLst/>
          </a:prstGeom>
          <a:noFill/>
          <a:ln w="127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Cô-pec-nich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(1473 – 1543)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5638800" y="5486400"/>
            <a:ext cx="2590800" cy="1057275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Ga-li-lê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(1564 – 1642)</a:t>
            </a:r>
          </a:p>
        </p:txBody>
      </p:sp>
    </p:spTree>
    <p:extLst>
      <p:ext uri="{BB962C8B-B14F-4D97-AF65-F5344CB8AC3E}">
        <p14:creationId xmlns:p14="http://schemas.microsoft.com/office/powerpoint/2010/main" val="3675896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quay”</a:t>
            </a:r>
          </a:p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m 4"/>
          <p:cNvSpPr/>
          <p:nvPr/>
        </p:nvSpPr>
        <p:spPr>
          <a:xfrm>
            <a:off x="158848" y="696351"/>
            <a:ext cx="685800" cy="533400"/>
          </a:xfrm>
          <a:prstGeom prst="heart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 descr="IMG_05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533400" y="1752600"/>
            <a:ext cx="471643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HỌC </a:t>
            </a:r>
            <a:r>
              <a:rPr lang="en-US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TIỂU </a:t>
            </a:r>
            <a:r>
              <a:rPr lang="en-US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LÀM GÌ ĐỂ BẢO VỆ MÔI TRƯỜNG ?</a:t>
            </a:r>
            <a:endParaRPr lang="en-US" sz="28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5539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914400" y="4343400"/>
            <a:ext cx="51902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….</a:t>
            </a:r>
            <a:endParaRPr lang="vi-VN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17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6849" y="381000"/>
            <a:ext cx="36166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 CÁCH</a:t>
            </a:r>
            <a:endParaRPr lang="vi-VN" sz="4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2895600" y="3810000"/>
            <a:ext cx="54223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 RÁC VÀO THÙNG</a:t>
            </a:r>
          </a:p>
          <a:p>
            <a:pPr algn="ctr"/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4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438400" y="4724400"/>
            <a:ext cx="53975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 CÂY XANH</a:t>
            </a:r>
          </a:p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</a:t>
            </a:r>
            <a:endParaRPr lang="vi-VN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6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810000" y="4800600"/>
            <a:ext cx="40107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 GÌN</a:t>
            </a:r>
          </a:p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VỆ SINH CHUNG</a:t>
            </a:r>
            <a:endParaRPr lang="vi-VN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9176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6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52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60: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52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660066"/>
              </a:solidFill>
            </a:endParaRPr>
          </a:p>
        </p:txBody>
      </p:sp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257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18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1359255" y="2400896"/>
            <a:ext cx="3886200" cy="4038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 flipV="1">
            <a:off x="2003418" y="2778671"/>
            <a:ext cx="2286000" cy="327660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V="1">
            <a:off x="4198931" y="1984921"/>
            <a:ext cx="6858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 flipH="1">
            <a:off x="1455731" y="5950496"/>
            <a:ext cx="6096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rc 20"/>
          <p:cNvSpPr>
            <a:spLocks/>
          </p:cNvSpPr>
          <p:nvPr/>
        </p:nvSpPr>
        <p:spPr bwMode="auto">
          <a:xfrm rot="1140469" flipV="1">
            <a:off x="1966181" y="2548953"/>
            <a:ext cx="1897777" cy="43559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42 w 37755"/>
              <a:gd name="T1" fmla="*/ 38495 h 38495"/>
              <a:gd name="T2" fmla="*/ 37755 w 37755"/>
              <a:gd name="T3" fmla="*/ 7262 h 38495"/>
              <a:gd name="T4" fmla="*/ 21600 w 37755"/>
              <a:gd name="T5" fmla="*/ 21600 h 38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755" h="38495" fill="none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</a:path>
              <a:path w="37755" h="38495" stroke="0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21"/>
          <p:cNvSpPr>
            <a:spLocks/>
          </p:cNvSpPr>
          <p:nvPr/>
        </p:nvSpPr>
        <p:spPr bwMode="auto">
          <a:xfrm rot="1140469" flipV="1">
            <a:off x="342646" y="4544094"/>
            <a:ext cx="2226169" cy="72201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2526 w 34215"/>
              <a:gd name="T1" fmla="*/ 41202 h 41202"/>
              <a:gd name="T2" fmla="*/ 34215 w 34215"/>
              <a:gd name="T3" fmla="*/ 4066 h 41202"/>
              <a:gd name="T4" fmla="*/ 21600 w 34215"/>
              <a:gd name="T5" fmla="*/ 21600 h 4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15" h="41202" fill="none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</a:path>
              <a:path w="34215" h="41202" stroke="0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rc 22"/>
          <p:cNvSpPr>
            <a:spLocks/>
          </p:cNvSpPr>
          <p:nvPr/>
        </p:nvSpPr>
        <p:spPr bwMode="auto">
          <a:xfrm rot="1140469" flipV="1">
            <a:off x="703256" y="3434594"/>
            <a:ext cx="3182662" cy="77467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13 w 36400"/>
              <a:gd name="T1" fmla="*/ 38472 h 38472"/>
              <a:gd name="T2" fmla="*/ 36400 w 36400"/>
              <a:gd name="T3" fmla="*/ 5868 h 38472"/>
              <a:gd name="T4" fmla="*/ 21600 w 36400"/>
              <a:gd name="T5" fmla="*/ 21600 h 38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00" h="38472" fill="none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</a:path>
              <a:path w="36400" h="38472" stroke="0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Hộp_Văn_Bản 11"/>
          <p:cNvSpPr txBox="1"/>
          <p:nvPr/>
        </p:nvSpPr>
        <p:spPr>
          <a:xfrm>
            <a:off x="-170591" y="2505042"/>
            <a:ext cx="166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1741481" y="6426376"/>
            <a:ext cx="2911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4994124" y="5347348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2514600" y="1600200"/>
            <a:ext cx="281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-8908"/>
            <a:ext cx="9144000" cy="198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endParaRPr lang="en-US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 sát hình 1 SGK và trả lời câu hỏi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hỗ dành sẵn cho Nội dung 2"/>
          <p:cNvSpPr txBox="1">
            <a:spLocks/>
          </p:cNvSpPr>
          <p:nvPr/>
        </p:nvSpPr>
        <p:spPr>
          <a:xfrm>
            <a:off x="5200506" y="1765255"/>
            <a:ext cx="4067153" cy="3634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sz="28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7" grpId="0" build="p"/>
      <p:bldP spid="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5334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ỗ dành sẵn cho Nội dung 2"/>
          <p:cNvSpPr>
            <a:spLocks noGrp="1"/>
          </p:cNvSpPr>
          <p:nvPr>
            <p:ph idx="1"/>
          </p:nvPr>
        </p:nvSpPr>
        <p:spPr>
          <a:xfrm>
            <a:off x="381000" y="1295400"/>
            <a:ext cx="5715000" cy="3962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 Đất tự quay quanh nó theo hướng ngược chiều kim đồng hồ nếu nhìn từ cực Bắc xuống.</a:t>
            </a:r>
            <a:endParaRPr lang="en-US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35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DFFEA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9" y="1295400"/>
            <a:ext cx="5607584" cy="4707486"/>
          </a:xfrm>
          <a:noFill/>
          <a:ln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48068" y="720865"/>
            <a:ext cx="3795932" cy="585655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ộp_Văn_Bản 7"/>
          <p:cNvSpPr txBox="1"/>
          <p:nvPr/>
        </p:nvSpPr>
        <p:spPr>
          <a:xfrm>
            <a:off x="1371600" y="6002885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ặt Cười 8"/>
          <p:cNvSpPr/>
          <p:nvPr/>
        </p:nvSpPr>
        <p:spPr>
          <a:xfrm>
            <a:off x="5648178" y="914400"/>
            <a:ext cx="524021" cy="46364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_Văn_Bản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b="1" i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i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Quay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28433"/>
            <a:ext cx="9144000" cy="632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828800" y="2057400"/>
            <a:ext cx="6858000" cy="4191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70288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209 C 0.00018 0.16666 0.15521 0.30532 0.34879 0.30532 C 0.54254 0.30532 0.70018 0.16666 0.70018 -0.00209 C 0.70018 -0.17084 0.54254 -0.30556 0.34879 -0.30556 C 0.15521 -0.30556 0.00018 -0.17037 0.00018 -0.00209 Z " pathEditMode="relative" rAng="5400000" ptsTypes="AAAAA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ội dung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5257800"/>
          </a:xfrm>
          <a:prstGeom prst="rect">
            <a:avLst/>
          </a:prstGeom>
        </p:spPr>
      </p:pic>
      <p:sp>
        <p:nvSpPr>
          <p:cNvPr id="7" name="Chỗ dành sẵn cho Nội dung 2"/>
          <p:cNvSpPr txBox="1">
            <a:spLocks/>
          </p:cNvSpPr>
          <p:nvPr/>
        </p:nvSpPr>
        <p:spPr>
          <a:xfrm>
            <a:off x="0" y="-10236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en-US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 sát hình 3 SGK và trả lời câu hỏi</a:t>
            </a:r>
            <a:endParaRPr lang="en-US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267</Words>
  <Application>Microsoft Office PowerPoint</Application>
  <PresentationFormat>On-screen Show (4:3)</PresentationFormat>
  <Paragraphs>39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Microsoft</dc:creator>
  <cp:lastModifiedBy>maithuyy1509@gmail.com</cp:lastModifiedBy>
  <cp:revision>101</cp:revision>
  <dcterms:created xsi:type="dcterms:W3CDTF">2014-05-26T12:13:11Z</dcterms:created>
  <dcterms:modified xsi:type="dcterms:W3CDTF">2019-08-16T16:20:13Z</dcterms:modified>
</cp:coreProperties>
</file>