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22" r:id="rId4"/>
    <p:sldMasterId id="2147483734" r:id="rId5"/>
    <p:sldMasterId id="2147483747" r:id="rId6"/>
    <p:sldMasterId id="2147483760" r:id="rId7"/>
  </p:sldMasterIdLst>
  <p:sldIdLst>
    <p:sldId id="257" r:id="rId8"/>
    <p:sldId id="259" r:id="rId9"/>
    <p:sldId id="269" r:id="rId10"/>
    <p:sldId id="270" r:id="rId11"/>
    <p:sldId id="271" r:id="rId12"/>
    <p:sldId id="272" r:id="rId13"/>
    <p:sldId id="273" r:id="rId14"/>
    <p:sldId id="274" r:id="rId15"/>
    <p:sldId id="263" r:id="rId16"/>
    <p:sldId id="266" r:id="rId17"/>
    <p:sldId id="264" r:id="rId18"/>
    <p:sldId id="265" r:id="rId19"/>
    <p:sldId id="27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1D"/>
    <a:srgbClr val="F7536A"/>
    <a:srgbClr val="FFFF66"/>
    <a:srgbClr val="40E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90" d="100"/>
          <a:sy n="90" d="100"/>
        </p:scale>
        <p:origin x="-12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4403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69A0D60-7430-4029-ABBB-6ABF3DBB320C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7A9F18-8F44-40C5-825E-B7D730F2E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FDDC9-310E-42D7-BE86-06FFE8FD702A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B5A8-AEF5-4C94-9877-A13BDF482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0D8C1-965A-4938-84DF-B66765DC7D66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6EB8-51FC-4ECD-9F4E-66FE2D473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748A1-DFCB-4DA7-B8D2-CF149FF4A334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AF21-3E27-4ACA-8DF0-BC51EAB6E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1080D-0482-4160-8F33-0932C0DF8528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BC6C-234F-4AAA-8771-A62137457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9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1D429-50F6-4C70-B00F-645E6D35695A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F3B82-B876-4846-9653-75A9F5F2C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656F4-9D64-4C49-B862-33032A184B6A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C65-BAAB-49BE-877E-33927BEA8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F057CB-53F0-457A-9849-64D934D544C8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A3D0A-EA26-4307-B2FF-98873C852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284A6-2073-4753-8711-70DE88EACE83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EB9-56EF-4443-9872-149604745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C342-A3B6-4489-AD5C-48105EE3CF5B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01207-0F17-4BE5-99F2-230E8ED81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63AF4-6CA4-42C9-9A72-5D33B0F8785F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2F89-D57D-4C44-AC80-7AB325CC5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8DAEB-E3EF-40D2-BF94-E3300D978A41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6EBC34-885B-48B9-8A08-56E8920AF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D9C6D9-C4D0-4630-9B6C-AD157EABDE02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5BC101-86F9-4B0C-BFBC-7689CCFD1DC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4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4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4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68235-6C89-4DC3-A153-C8D7ACE37F55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0590-CF90-41A5-BA15-33E2CFEB6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99987-9655-4E44-876B-53AA0912AA97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B9D25-D2A1-409A-9002-E732876CB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791AD-EB91-4672-B058-02127B2F8662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7539-E2BF-4128-AACD-C87D9BBB3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4CBD5-9E5D-4895-97E3-CB85238B569F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D1B80-697F-44C7-941A-E08398E9A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8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CECE1-DB82-4F4B-8468-6B0B8EBDB39D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A855-90A5-461D-9418-3FF99CA17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AA66C-B9EA-4E3B-8DBF-7EE5F6E30145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0C17-565D-4F6A-AE26-9ACF04733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7EE48-8505-431C-8B7B-998D35F7674F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734D-BE2F-47B9-98B8-684F5A9630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9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DA322-FA5B-47BD-8A18-6D3EA031E457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C898-F9DA-4B48-9C10-DDC2469DB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C2CDB-22BE-413D-971F-96A3562CAEAF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5B3F-769F-47BC-9EEF-053DEE25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3D242-9550-434C-AD4E-ED87486E9183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2D0D2-B018-44EF-B05F-0F815DD81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7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ECE9C6"/>
                </a:solidFill>
              </a:rPr>
              <a:pPr/>
              <a:t>8/16/2019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5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8/16/2019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8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4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19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0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51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2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7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5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1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0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4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0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6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5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71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55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60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7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9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37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2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EF08F-12F6-4230-8AD0-72D5E4EE15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5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8DFA9-F9D8-4970-AA2B-3239B8B13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296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DD5F3-BAF2-4CB4-B4AB-B4D60CD0AB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03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011C-C716-4B2F-820A-2944A0EFB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95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368B1-9DBD-4B6F-9445-BFE3F36C83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31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05AC0-FB26-4464-AA64-185552FE7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07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19299-A42F-4D12-9F74-E84763E53F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6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929D-D863-4D93-8985-C08D129C00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60AA2-95A0-44B7-A03E-DE3D29979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4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3BB4F-B274-4C78-9817-2B92FF3495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8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3AEF7-8520-49C1-BC41-8839733FAF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820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558B-9887-4BCA-9D13-E7FECA4CE1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9846EA93-3722-46ED-A630-862AD3D03B9E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B590312-E68A-4A22-A501-485571FC1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24FB366-DB51-49CE-A9F0-57BEF475EC25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945985-18C3-4837-9436-55749EEB5F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1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14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43367-49CA-4C49-B125-E3CD2DB4965C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8/16/2019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071424-95BF-454E-9CEE-E41A9F39FA1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jpe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3.gif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24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slide" Target="slide4.xml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1" name="Content Placeholder 3" descr="Floral-Design-PPT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6200"/>
            <a:ext cx="9144000" cy="6858000"/>
          </a:xfrm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895600" y="4191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1645" y="3810000"/>
            <a:ext cx="48868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MÔN: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Tự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nhiên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xã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hội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9098" y="4419600"/>
            <a:ext cx="10534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00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5973" r="13438" b="3333"/>
          <a:stretch/>
        </p:blipFill>
        <p:spPr>
          <a:xfrm>
            <a:off x="1447800" y="1327661"/>
            <a:ext cx="6105525" cy="5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71600"/>
            <a:ext cx="7620000" cy="52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40" r="3378" b="1"/>
          <a:stretch/>
        </p:blipFill>
        <p:spPr>
          <a:xfrm>
            <a:off x="1285875" y="1371600"/>
            <a:ext cx="6591300" cy="527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2574" r="7260" b="6250"/>
          <a:stretch/>
        </p:blipFill>
        <p:spPr>
          <a:xfrm>
            <a:off x="1070358" y="1371600"/>
            <a:ext cx="7254492" cy="5140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44263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399"/>
            <a:ext cx="3755534" cy="2603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333500"/>
            <a:ext cx="4152900" cy="256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4048124"/>
            <a:ext cx="4152901" cy="2565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048124"/>
            <a:ext cx="3736484" cy="25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905000" y="2009776"/>
            <a:ext cx="5638800" cy="1676400"/>
          </a:xfrm>
          <a:prstGeom prst="cloudCallout">
            <a:avLst>
              <a:gd name="adj1" fmla="val -61093"/>
              <a:gd name="adj2" fmla="val -1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Xã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hội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gì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133600" y="3048000"/>
            <a:ext cx="13716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1" name="Rectangle 16"/>
          <p:cNvSpPr>
            <a:spLocks noChangeArrowheads="1"/>
          </p:cNvSpPr>
          <p:nvPr/>
        </p:nvSpPr>
        <p:spPr bwMode="auto">
          <a:xfrm>
            <a:off x="762000" y="3048000"/>
            <a:ext cx="12192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Rectangle 19"/>
          <p:cNvSpPr>
            <a:spLocks noChangeArrowheads="1"/>
          </p:cNvSpPr>
          <p:nvPr/>
        </p:nvSpPr>
        <p:spPr bwMode="auto">
          <a:xfrm>
            <a:off x="3657600" y="3048000"/>
            <a:ext cx="20574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5867400" y="3033712"/>
            <a:ext cx="1371600" cy="222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7391400" y="3048000"/>
            <a:ext cx="1219200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1524000" y="1717676"/>
            <a:ext cx="6400800" cy="1330325"/>
            <a:chOff x="960" y="1082"/>
            <a:chExt cx="4032" cy="838"/>
          </a:xfrm>
        </p:grpSpPr>
        <p:sp>
          <p:nvSpPr>
            <p:cNvPr id="3084" name="Text Box 8"/>
            <p:cNvSpPr txBox="1">
              <a:spLocks noChangeArrowheads="1"/>
            </p:cNvSpPr>
            <p:nvPr/>
          </p:nvSpPr>
          <p:spPr bwMode="auto">
            <a:xfrm>
              <a:off x="1920" y="1082"/>
              <a:ext cx="2208" cy="368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Line 28"/>
            <p:cNvSpPr>
              <a:spLocks noChangeShapeType="1"/>
            </p:cNvSpPr>
            <p:nvPr/>
          </p:nvSpPr>
          <p:spPr bwMode="auto">
            <a:xfrm flipH="1">
              <a:off x="960" y="1450"/>
              <a:ext cx="1992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Line 29"/>
            <p:cNvSpPr>
              <a:spLocks noChangeShapeType="1"/>
            </p:cNvSpPr>
            <p:nvPr/>
          </p:nvSpPr>
          <p:spPr bwMode="auto">
            <a:xfrm flipH="1">
              <a:off x="1824" y="1450"/>
              <a:ext cx="1128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2" name="Line 30"/>
            <p:cNvSpPr>
              <a:spLocks noChangeShapeType="1"/>
            </p:cNvSpPr>
            <p:nvPr/>
          </p:nvSpPr>
          <p:spPr bwMode="auto">
            <a:xfrm>
              <a:off x="2976" y="1440"/>
              <a:ext cx="0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3" name="Line 31"/>
            <p:cNvSpPr>
              <a:spLocks noChangeShapeType="1"/>
            </p:cNvSpPr>
            <p:nvPr/>
          </p:nvSpPr>
          <p:spPr bwMode="auto">
            <a:xfrm>
              <a:off x="2976" y="1450"/>
              <a:ext cx="1104" cy="46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4" name="Line 32"/>
            <p:cNvSpPr>
              <a:spLocks noChangeShapeType="1"/>
            </p:cNvSpPr>
            <p:nvPr/>
          </p:nvSpPr>
          <p:spPr bwMode="auto">
            <a:xfrm>
              <a:off x="2976" y="1450"/>
              <a:ext cx="2016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2833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090" grpId="0" animBg="1"/>
      <p:bldP spid="3101" grpId="0" animBg="1"/>
      <p:bldP spid="3099" grpId="0" animBg="1"/>
      <p:bldP spid="309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5630863"/>
            <a:ext cx="14636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914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tulips_burgundy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655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tulips_burgundy_h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84825"/>
            <a:ext cx="68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tulips_burgundy_h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tulips_burgundy_h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3286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tulips_burgundy_h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53075"/>
            <a:ext cx="152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tulips_burgundy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562600"/>
            <a:ext cx="13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2477537" y="1143000"/>
            <a:ext cx="3344069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200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24591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7350" y="5943600"/>
            <a:ext cx="136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188" y="54864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tulips_burgundy_hc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680075"/>
            <a:ext cx="852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tulips_burgundy_h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568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tulips_burgundy_hc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659438"/>
            <a:ext cx="6397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tulips_burgundy_h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547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 descr="tulips_burgundy_hc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306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9275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 descr="tulips_burgundy_hc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12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6750" y="4800600"/>
            <a:ext cx="923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6388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486400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7" descr="tulips_burgundy_hc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5562600"/>
            <a:ext cx="839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28" descr="tulips_burgundy_hc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05463"/>
            <a:ext cx="609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9" descr="tulips_burgundy_hc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6096000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30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31" descr="tulips_burgundy_hc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64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3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102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33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4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35" descr="tulips_burgundy_hc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5400675"/>
            <a:ext cx="227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6" descr="tulips_burgundy_hc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5554663"/>
            <a:ext cx="5476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37" descr="tulips_burgundy_hc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30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38" descr="tulips_burgundy_hc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486400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39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066800" y="22860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Ôn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lại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kiến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thức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đã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học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về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chủ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đề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xã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hội</a:t>
            </a:r>
            <a:r>
              <a:rPr lang="en-US" sz="3200" dirty="0" smtClean="0">
                <a:solidFill>
                  <a:srgbClr val="990033"/>
                </a:solidFill>
              </a:rPr>
              <a:t>.</a:t>
            </a:r>
            <a:endParaRPr lang="en-US" sz="3200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Xem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trước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bài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smtClean="0">
                <a:solidFill>
                  <a:srgbClr val="990033"/>
                </a:solidFill>
              </a:rPr>
              <a:t>40: </a:t>
            </a:r>
            <a:r>
              <a:rPr lang="en-US" sz="3200" dirty="0" err="1" smtClean="0">
                <a:solidFill>
                  <a:srgbClr val="990033"/>
                </a:solidFill>
              </a:rPr>
              <a:t>Thực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vật</a:t>
            </a:r>
            <a:endParaRPr lang="en-US" sz="32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1905000" y="285750"/>
            <a:ext cx="487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ÔN BÀI 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CŨ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19125" y="1666875"/>
            <a:ext cx="7696200" cy="17526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nước thải có gì gây hại cho sức khỏe con người?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95300" y="3581400"/>
            <a:ext cx="7962900" cy="17526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sao các loại nước thải cần xử lí khi đổ vào hệ thống thoát nước chung?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85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1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1464439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/>
                <a:latin typeface="Times New Roman"/>
                <a:ea typeface="Calibri"/>
              </a:rPr>
              <a:t>Trong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ông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bà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, cha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mẹ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, con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cháu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cùng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chung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sống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là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mấy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thế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hệ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?</a:t>
            </a:r>
            <a:endParaRPr lang="en-US" sz="2800" b="1" dirty="0"/>
          </a:p>
        </p:txBody>
      </p:sp>
      <p:sp>
        <p:nvSpPr>
          <p:cNvPr id="6" name="Cloud 5"/>
          <p:cNvSpPr/>
          <p:nvPr/>
        </p:nvSpPr>
        <p:spPr>
          <a:xfrm>
            <a:off x="1970483" y="2743200"/>
            <a:ext cx="5460207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3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hệ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64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66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7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5" grpId="0"/>
      <p:bldP spid="6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" y="1447800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/>
                <a:latin typeface="Times New Roman"/>
                <a:ea typeface="Calibri"/>
              </a:rPr>
              <a:t>Ở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trường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ngoài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hoạt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động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học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tập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em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còn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tham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hoạt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động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nào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nữa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816892" y="2590800"/>
            <a:ext cx="5993608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vui chơi, giải trí, văn nghệ,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nhật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25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6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Times New Roman"/>
                <a:ea typeface="Calibri"/>
              </a:rPr>
              <a:t>Khi đi xe đạp trên đường cần lưu ý điều gì?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81137" y="2286000"/>
            <a:ext cx="6705600" cy="3124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Khi đi xe đạp trên đường cần đi bên phải đúng phần đường dành cho xe đạp, không đi vào đường ngược 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mấy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xử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thải</a:t>
            </a:r>
            <a:r>
              <a:rPr lang="en-US" sz="2800" b="1" dirty="0" smtClean="0">
                <a:solidFill>
                  <a:srgbClr val="000000"/>
                </a:solidFill>
              </a:rPr>
              <a:t>? </a:t>
            </a:r>
            <a:r>
              <a:rPr lang="en-US" sz="2800" b="1" dirty="0" err="1">
                <a:solidFill>
                  <a:srgbClr val="000000"/>
                </a:solidFill>
              </a:rPr>
              <a:t>Đó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là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905000" y="2514600"/>
            <a:ext cx="5681663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Có 4 cách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xử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lí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rác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thải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: chôn, đốt, ủ, tái chế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295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</a:rPr>
              <a:t>Hoạt động nông nghiệp gồm có những hoạt động nào?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905000" y="2514600"/>
            <a:ext cx="6705600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 smtClean="0">
                <a:solidFill>
                  <a:srgbClr val="FF0000"/>
                </a:solidFill>
              </a:rPr>
              <a:t>Hoạt động trồng trọt, chăn nuôi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  <a:r>
              <a:rPr lang="vi-VN" sz="3200" b="1" dirty="0" smtClean="0">
                <a:solidFill>
                  <a:srgbClr val="FF0000"/>
                </a:solidFill>
              </a:rPr>
              <a:t> đánh bắt, nuôi trồng thủy sản.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ở nhà?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295400" y="2514600"/>
            <a:ext cx="7248525" cy="2895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là: Không để những thứ dễ cháy ở gần bếp, khi đun nấu phải trông coi cẩn thận …</a:t>
            </a:r>
            <a:endParaRPr lang="vi-VN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7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>
                <a:lumMod val="0"/>
                <a:lumOff val="10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590800"/>
            <a:ext cx="2133600" cy="762000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 flipV="1">
            <a:off x="2286000" y="1219200"/>
            <a:ext cx="1371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  <a:endCxn id="13" idx="1"/>
          </p:cNvCxnSpPr>
          <p:nvPr/>
        </p:nvCxnSpPr>
        <p:spPr>
          <a:xfrm>
            <a:off x="2286000" y="2971800"/>
            <a:ext cx="1383792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12" idx="1"/>
          </p:cNvCxnSpPr>
          <p:nvPr/>
        </p:nvCxnSpPr>
        <p:spPr>
          <a:xfrm>
            <a:off x="2286000" y="2971800"/>
            <a:ext cx="1371600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57600" y="685800"/>
            <a:ext cx="5193792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4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400" b="1" dirty="0" smtClean="0">
                <a:effectLst/>
                <a:latin typeface="Times New Roman"/>
                <a:ea typeface="Calibri"/>
              </a:rPr>
              <a:t>: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mối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quan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hệ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họ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hàng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nội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ngoại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biết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giữ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an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toàn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khi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ở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nhà</a:t>
            </a:r>
            <a:r>
              <a:rPr lang="en-US" sz="2400" dirty="0">
                <a:latin typeface="Times New Roman"/>
                <a:ea typeface="Calibri"/>
              </a:rPr>
              <a:t>.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600" y="4343400"/>
            <a:ext cx="5181600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69792" y="2362200"/>
            <a:ext cx="5169408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881</TotalTime>
  <Words>546</Words>
  <Application>Microsoft Office PowerPoint</Application>
  <PresentationFormat>On-screen Show (4:3)</PresentationFormat>
  <Paragraphs>127</Paragraphs>
  <Slides>14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Theme2</vt:lpstr>
      <vt:lpstr>Soaring</vt:lpstr>
      <vt:lpstr>Crayons</vt:lpstr>
      <vt:lpstr>Slipstream</vt:lpstr>
      <vt:lpstr>1_Theme2</vt:lpstr>
      <vt:lpstr>2_Theme2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Anh</dc:creator>
  <cp:lastModifiedBy>Windows User</cp:lastModifiedBy>
  <cp:revision>47</cp:revision>
  <dcterms:created xsi:type="dcterms:W3CDTF">2017-08-06T06:32:07Z</dcterms:created>
  <dcterms:modified xsi:type="dcterms:W3CDTF">2019-08-16T12:30:48Z</dcterms:modified>
</cp:coreProperties>
</file>