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89" r:id="rId2"/>
    <p:sldId id="257" r:id="rId3"/>
    <p:sldId id="258" r:id="rId4"/>
    <p:sldId id="266" r:id="rId5"/>
    <p:sldId id="260" r:id="rId6"/>
    <p:sldId id="261" r:id="rId7"/>
    <p:sldId id="280" r:id="rId8"/>
    <p:sldId id="283" r:id="rId9"/>
    <p:sldId id="267" r:id="rId10"/>
    <p:sldId id="281" r:id="rId11"/>
    <p:sldId id="268" r:id="rId12"/>
    <p:sldId id="284" r:id="rId13"/>
    <p:sldId id="285" r:id="rId14"/>
    <p:sldId id="286" r:id="rId15"/>
    <p:sldId id="28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38F03-0EAB-498C-A4C8-2915EA41D859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A3821-A0E8-4FBC-A402-9755306A73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91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38CADF9-E620-4991-80F3-67BAC34450D8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7E44B5A-7A40-40EE-A50E-42C662DAF8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wmf"/><Relationship Id="rId9" Type="http://schemas.openxmlformats.org/officeDocument/2006/relationships/image" Target="../media/image7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2400" b="1" u="sng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24"/>
          <p:cNvSpPr txBox="1">
            <a:spLocks noChangeArrowheads="1"/>
          </p:cNvSpPr>
          <p:nvPr/>
        </p:nvSpPr>
        <p:spPr bwMode="auto">
          <a:xfrm>
            <a:off x="1222375" y="4238625"/>
            <a:ext cx="6324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Lớp: 3</a:t>
            </a:r>
          </a:p>
        </p:txBody>
      </p:sp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3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4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9"/>
          <p:cNvSpPr txBox="1">
            <a:spLocks noChangeArrowheads="1"/>
          </p:cNvSpPr>
          <p:nvPr/>
        </p:nvSpPr>
        <p:spPr bwMode="auto">
          <a:xfrm>
            <a:off x="1143000" y="381000"/>
            <a:ext cx="6845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</a:p>
        </p:txBody>
      </p:sp>
      <p:sp>
        <p:nvSpPr>
          <p:cNvPr id="2062" name="Text Box 31"/>
          <p:cNvSpPr txBox="1">
            <a:spLocks noChangeArrowheads="1"/>
          </p:cNvSpPr>
          <p:nvPr/>
        </p:nvSpPr>
        <p:spPr bwMode="auto">
          <a:xfrm>
            <a:off x="1722438" y="3406775"/>
            <a:ext cx="53181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MÔN: CHÍNH TẢ</a:t>
            </a:r>
          </a:p>
        </p:txBody>
      </p:sp>
    </p:spTree>
    <p:extLst>
      <p:ext uri="{BB962C8B-B14F-4D97-AF65-F5344CB8AC3E}">
        <p14:creationId xmlns:p14="http://schemas.microsoft.com/office/powerpoint/2010/main" val="4054873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spcBef>
                <a:spcPct val="50000"/>
              </a:spcBef>
              <a:buNone/>
              <a:defRPr/>
            </a:pPr>
            <a:r>
              <a:rPr lang="vi-VN" dirty="0" smtClean="0">
                <a:cs typeface="Times New Roman" pitchFamily="18" charset="0"/>
              </a:rPr>
              <a:t>    </a:t>
            </a:r>
          </a:p>
          <a:p>
            <a:pPr>
              <a:spcBef>
                <a:spcPct val="50000"/>
              </a:spcBef>
              <a:buNone/>
              <a:defRPr/>
            </a:pPr>
            <a:endParaRPr lang="vi-VN" dirty="0" smtClean="0">
              <a:cs typeface="Times New Roman" pitchFamily="18" charset="0"/>
            </a:endParaRPr>
          </a:p>
          <a:p>
            <a:pPr>
              <a:spcBef>
                <a:spcPct val="50000"/>
              </a:spcBef>
              <a:buNone/>
              <a:defRPr/>
            </a:pPr>
            <a:endParaRPr lang="vi-VN" dirty="0" smtClean="0">
              <a:cs typeface="Times New Roman" pitchFamily="18" charset="0"/>
            </a:endParaRPr>
          </a:p>
          <a:p>
            <a:pPr>
              <a:spcBef>
                <a:spcPct val="50000"/>
              </a:spcBef>
              <a:buNone/>
              <a:defRPr/>
            </a:pPr>
            <a:r>
              <a:rPr lang="vi-VN" dirty="0" smtClean="0">
                <a:cs typeface="Times New Roman" pitchFamily="18" charset="0"/>
              </a:rPr>
              <a:t>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472" y="285728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vi-VN" sz="3600" dirty="0" smtClean="0">
                <a:solidFill>
                  <a:srgbClr val="00B0F0"/>
                </a:solidFill>
              </a:rPr>
              <a:t>          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2404888" y="364942"/>
            <a:ext cx="7429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vui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chơi</a:t>
            </a:r>
            <a:endParaRPr lang="vi-VN" sz="2800" dirty="0" smtClean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47664" y="1268760"/>
            <a:ext cx="4572000" cy="504753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Bay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ộn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ẻo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ân</a:t>
            </a:r>
            <a:endParaRPr lang="en-US" sz="2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2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ỏe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endParaRPr lang="en-US" sz="2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3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3400" y="762000"/>
            <a:ext cx="839631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vi-VN" sz="3600" dirty="0" smtClean="0">
                <a:cs typeface="Times New Roman" pitchFamily="18" charset="0"/>
              </a:rPr>
              <a:t>(2)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Tìm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các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từ</a:t>
            </a:r>
            <a:r>
              <a:rPr lang="en-US" sz="3600" dirty="0" smtClean="0">
                <a:cs typeface="Times New Roman" pitchFamily="18" charset="0"/>
              </a:rPr>
              <a:t>:</a:t>
            </a:r>
            <a:endParaRPr lang="vi-VN" sz="3600" dirty="0" smtClean="0"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000" dirty="0" smtClean="0">
                <a:cs typeface="Times New Roman" pitchFamily="18" charset="0"/>
              </a:rPr>
              <a:t>a</a:t>
            </a:r>
            <a:r>
              <a:rPr lang="en-US" sz="3000" dirty="0">
                <a:cs typeface="Times New Roman" pitchFamily="18" charset="0"/>
              </a:rPr>
              <a:t>/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vợt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cắm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lưới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căng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5"/>
          <p:cNvSpPr>
            <a:spLocks noRot="1" noChangeArrowheads="1"/>
          </p:cNvSpPr>
          <p:nvPr/>
        </p:nvSpPr>
        <p:spPr bwMode="auto">
          <a:xfrm>
            <a:off x="457200" y="2824163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4000" b="0">
                <a:solidFill>
                  <a:srgbClr val="0000FF"/>
                </a:solidFill>
              </a:rPr>
              <a:t>      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04800" y="2519363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cs typeface="Times New Roman" pitchFamily="18" charset="0"/>
              </a:rPr>
              <a:t>     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71868" y="71414"/>
            <a:ext cx="2143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solidFill>
                  <a:srgbClr val="0070C0"/>
                </a:solidFill>
              </a:rPr>
              <a:t>BÀI TẬP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28596" y="2643182"/>
            <a:ext cx="142876" cy="14287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57158" y="3643314"/>
            <a:ext cx="142876" cy="14287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28596" y="4214818"/>
            <a:ext cx="142876" cy="14287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3400" y="762000"/>
            <a:ext cx="839631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endParaRPr lang="en-US" sz="3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5"/>
          <p:cNvSpPr>
            <a:spLocks noRot="1" noChangeArrowheads="1"/>
          </p:cNvSpPr>
          <p:nvPr/>
        </p:nvSpPr>
        <p:spPr bwMode="auto">
          <a:xfrm>
            <a:off x="457200" y="2824163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4000" b="0">
                <a:solidFill>
                  <a:srgbClr val="0000FF"/>
                </a:solidFill>
              </a:rPr>
              <a:t>      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04800" y="2519363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cs typeface="Times New Roman" pitchFamily="18" charset="0"/>
              </a:rPr>
              <a:t>       </a:t>
            </a:r>
          </a:p>
        </p:txBody>
      </p:sp>
      <p:sp>
        <p:nvSpPr>
          <p:cNvPr id="15" name="Oval 14"/>
          <p:cNvSpPr/>
          <p:nvPr/>
        </p:nvSpPr>
        <p:spPr>
          <a:xfrm>
            <a:off x="214282" y="928670"/>
            <a:ext cx="142876" cy="14287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071538" y="1714488"/>
            <a:ext cx="2928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( </a:t>
            </a:r>
            <a:r>
              <a:rPr lang="en-US" sz="2800" dirty="0" err="1" smtClean="0">
                <a:solidFill>
                  <a:srgbClr val="FF0000"/>
                </a:solidFill>
              </a:rPr>
              <a:t>bóng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ném</a:t>
            </a:r>
            <a:r>
              <a:rPr lang="en-US" sz="2800" dirty="0" smtClean="0">
                <a:solidFill>
                  <a:srgbClr val="FF0000"/>
                </a:solidFill>
              </a:rPr>
              <a:t> )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2" name="Picture 2" descr="I:\thCAWMDC56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2357430"/>
            <a:ext cx="8572560" cy="4500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3400" y="762000"/>
            <a:ext cx="839631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5"/>
          <p:cNvSpPr>
            <a:spLocks noRot="1" noChangeArrowheads="1"/>
          </p:cNvSpPr>
          <p:nvPr/>
        </p:nvSpPr>
        <p:spPr bwMode="auto">
          <a:xfrm>
            <a:off x="457200" y="2824163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4000" b="0">
                <a:solidFill>
                  <a:srgbClr val="0000FF"/>
                </a:solidFill>
              </a:rPr>
              <a:t>      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04800" y="2519363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cs typeface="Times New Roman" pitchFamily="18" charset="0"/>
              </a:rPr>
              <a:t>     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43372" y="714356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( </a:t>
            </a:r>
            <a:r>
              <a:rPr lang="en-US" sz="2800" dirty="0" err="1" smtClean="0">
                <a:solidFill>
                  <a:srgbClr val="FF0000"/>
                </a:solidFill>
              </a:rPr>
              <a:t>leo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núi</a:t>
            </a:r>
            <a:r>
              <a:rPr lang="en-US" sz="2800" dirty="0" smtClean="0">
                <a:solidFill>
                  <a:srgbClr val="FF0000"/>
                </a:solidFill>
              </a:rPr>
              <a:t> 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285720" y="1000108"/>
            <a:ext cx="142876" cy="14287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2" descr="I:\thCAQD0TA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357298"/>
            <a:ext cx="8643998" cy="5500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14348" y="642918"/>
            <a:ext cx="785818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vợt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cắm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lưới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căng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5"/>
          <p:cNvSpPr>
            <a:spLocks noRot="1" noChangeArrowheads="1"/>
          </p:cNvSpPr>
          <p:nvPr/>
        </p:nvSpPr>
        <p:spPr bwMode="auto">
          <a:xfrm>
            <a:off x="457200" y="2824163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4000" b="0">
                <a:solidFill>
                  <a:srgbClr val="0000FF"/>
                </a:solidFill>
              </a:rPr>
              <a:t>      </a:t>
            </a:r>
          </a:p>
        </p:txBody>
      </p:sp>
      <p:sp>
        <p:nvSpPr>
          <p:cNvPr id="21" name="Oval 20"/>
          <p:cNvSpPr/>
          <p:nvPr/>
        </p:nvSpPr>
        <p:spPr>
          <a:xfrm>
            <a:off x="357158" y="857232"/>
            <a:ext cx="142876" cy="14287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I:\thCA0LILB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071678"/>
            <a:ext cx="9144000" cy="478632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714612" y="1571612"/>
            <a:ext cx="257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( </a:t>
            </a:r>
            <a:r>
              <a:rPr lang="en-US" sz="2800" dirty="0" err="1" smtClean="0">
                <a:solidFill>
                  <a:srgbClr val="FF0000"/>
                </a:solidFill>
              </a:rPr>
              <a:t>Cầu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lông</a:t>
            </a:r>
            <a:r>
              <a:rPr lang="en-US" sz="2800" dirty="0" smtClean="0">
                <a:solidFill>
                  <a:srgbClr val="FF0000"/>
                </a:solidFill>
              </a:rPr>
              <a:t> 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cute_bear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WordArt 5"/>
          <p:cNvSpPr>
            <a:spLocks noChangeArrowheads="1" noChangeShapeType="1" noTextEdit="1"/>
          </p:cNvSpPr>
          <p:nvPr/>
        </p:nvSpPr>
        <p:spPr bwMode="auto">
          <a:xfrm>
            <a:off x="609600" y="3429000"/>
            <a:ext cx="6934200" cy="2057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HP001 4H"/>
              </a:rPr>
              <a:t>Kính chúc các thầy cô giáo mạnh khoẻ</a:t>
            </a:r>
          </a:p>
        </p:txBody>
      </p:sp>
      <p:sp>
        <p:nvSpPr>
          <p:cNvPr id="23558" name="WordArt 6"/>
          <p:cNvSpPr>
            <a:spLocks noChangeArrowheads="1" noChangeShapeType="1" noTextEdit="1"/>
          </p:cNvSpPr>
          <p:nvPr/>
        </p:nvSpPr>
        <p:spPr bwMode="auto">
          <a:xfrm>
            <a:off x="1219200" y="5791200"/>
            <a:ext cx="5791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HP001 4H"/>
              </a:rPr>
              <a:t>Chúc các em học giỏi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/>
              </a:solidFill>
              <a:latin typeface="HP001 4H"/>
            </a:endParaRPr>
          </a:p>
        </p:txBody>
      </p:sp>
    </p:spTree>
    <p:extLst>
      <p:ext uri="{BB962C8B-B14F-4D97-AF65-F5344CB8AC3E}">
        <p14:creationId xmlns:p14="http://schemas.microsoft.com/office/powerpoint/2010/main" val="368901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P spid="235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ownloads\images (13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71670" y="1714488"/>
            <a:ext cx="5000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ÔN </a:t>
            </a:r>
            <a:r>
              <a:rPr lang="vi-VN" sz="4000" dirty="0" smtClean="0">
                <a:solidFill>
                  <a:srgbClr val="FF0000"/>
                </a:solidFill>
              </a:rPr>
              <a:t>BÀI </a:t>
            </a:r>
            <a:r>
              <a:rPr lang="vi-VN" sz="4000" dirty="0" smtClean="0">
                <a:solidFill>
                  <a:srgbClr val="FF0000"/>
                </a:solidFill>
              </a:rPr>
              <a:t>CŨ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2714620"/>
            <a:ext cx="6072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vi-VN" sz="3200" dirty="0" smtClean="0"/>
              <a:t>                  </a:t>
            </a:r>
            <a:endParaRPr lang="vi-VN" sz="3200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vi-VN" sz="3200" dirty="0" smtClean="0">
                <a:solidFill>
                  <a:srgbClr val="00B0F0"/>
                </a:solidFill>
              </a:rPr>
              <a:t>                     </a:t>
            </a:r>
            <a:r>
              <a:rPr lang="en-US" sz="3200" dirty="0" smtClean="0">
                <a:solidFill>
                  <a:srgbClr val="00B0F0"/>
                </a:solidFill>
              </a:rPr>
              <a:t>      </a:t>
            </a:r>
            <a:r>
              <a:rPr lang="vi-VN" sz="3200" dirty="0" smtClean="0">
                <a:solidFill>
                  <a:srgbClr val="00B0F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vi-VN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Qua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lộn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dẻo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3"/>
          <p:cNvSpPr>
            <a:spLocks noChangeArrowheads="1"/>
          </p:cNvSpPr>
          <p:nvPr/>
        </p:nvSpPr>
        <p:spPr bwMode="auto">
          <a:xfrm>
            <a:off x="4572000" y="0"/>
            <a:ext cx="4310042" cy="2108299"/>
          </a:xfrm>
          <a:prstGeom prst="cloudCallout">
            <a:avLst>
              <a:gd name="adj1" fmla="val 51366"/>
              <a:gd name="adj2" fmla="val -53426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léo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4143372" y="2285992"/>
            <a:ext cx="5000628" cy="33239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bay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dẻo,cố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gắng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bay qua </a:t>
            </a:r>
            <a:r>
              <a:rPr lang="en-US" sz="28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800" dirty="0" smtClean="0">
                <a:solidFill>
                  <a:srgbClr val="000099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-32" y="0"/>
            <a:ext cx="4929222" cy="42860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u="sng" dirty="0" err="1">
                <a:solidFill>
                  <a:srgbClr val="000099"/>
                </a:solidFill>
                <a:cs typeface="Times New Roman" pitchFamily="18" charset="0"/>
              </a:rPr>
              <a:t>Tìm</a:t>
            </a:r>
            <a:r>
              <a:rPr lang="en-US" sz="3200" u="sng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000099"/>
                </a:solidFill>
                <a:cs typeface="Times New Roman" pitchFamily="18" charset="0"/>
              </a:rPr>
              <a:t>hiểu</a:t>
            </a:r>
            <a:r>
              <a:rPr lang="en-US" sz="3200" u="sng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000099"/>
                </a:solidFill>
                <a:cs typeface="Times New Roman" pitchFamily="18" charset="0"/>
              </a:rPr>
              <a:t>nội</a:t>
            </a:r>
            <a:r>
              <a:rPr lang="en-US" sz="3200" u="sng" dirty="0">
                <a:solidFill>
                  <a:srgbClr val="000099"/>
                </a:solidFill>
                <a:cs typeface="Times New Roman" pitchFamily="18" charset="0"/>
              </a:rPr>
              <a:t> dung </a:t>
            </a:r>
            <a:r>
              <a:rPr lang="en-US" sz="3200" u="sng" dirty="0" err="1">
                <a:solidFill>
                  <a:srgbClr val="000099"/>
                </a:solidFill>
                <a:cs typeface="Times New Roman" pitchFamily="18" charset="0"/>
              </a:rPr>
              <a:t>bài</a:t>
            </a:r>
            <a:r>
              <a:rPr lang="en-US" sz="3200" u="sng" dirty="0">
                <a:solidFill>
                  <a:srgbClr val="000099"/>
                </a:solidFill>
                <a:cs typeface="Times New Roman" pitchFamily="18" charset="0"/>
              </a:rPr>
              <a:t>:</a:t>
            </a:r>
            <a:endParaRPr lang="en-US" sz="3200" dirty="0">
              <a:solidFill>
                <a:srgbClr val="000099"/>
              </a:solidFill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32" y="60733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  <a:defRPr/>
            </a:pPr>
            <a:r>
              <a:rPr lang="vi-VN" sz="2800" dirty="0" smtClean="0">
                <a:cs typeface="Times New Roman" pitchFamily="18" charset="0"/>
              </a:rPr>
              <a:t>     </a:t>
            </a:r>
            <a:endParaRPr lang="vi-VN" sz="2800" dirty="0"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357166"/>
            <a:ext cx="814393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    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vi-VN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-1000164" y="500042"/>
            <a:ext cx="87154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7158" y="1071546"/>
            <a:ext cx="385765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lộn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dẻo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500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11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spcBef>
                <a:spcPct val="50000"/>
              </a:spcBef>
              <a:buNone/>
              <a:defRPr/>
            </a:pPr>
            <a:r>
              <a:rPr lang="vi-VN" dirty="0" smtClean="0">
                <a:cs typeface="Times New Roman" pitchFamily="18" charset="0"/>
              </a:rPr>
              <a:t>    </a:t>
            </a:r>
            <a:r>
              <a:rPr lang="en-US" sz="3200" dirty="0" smtClean="0">
                <a:solidFill>
                  <a:srgbClr val="FF0000"/>
                </a:solidFill>
                <a:cs typeface="Times New Roman" pitchFamily="18" charset="0"/>
              </a:rPr>
              <a:t>      </a:t>
            </a:r>
            <a:r>
              <a:rPr lang="en-US" sz="3200" dirty="0" err="1" smtClean="0">
                <a:solidFill>
                  <a:srgbClr val="FF0000"/>
                </a:solidFill>
                <a:cs typeface="Times New Roman" pitchFamily="18" charset="0"/>
              </a:rPr>
              <a:t>Cùng</a:t>
            </a:r>
            <a:r>
              <a:rPr lang="en-US" sz="32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cs typeface="Times New Roman" pitchFamily="18" charset="0"/>
              </a:rPr>
              <a:t>vui</a:t>
            </a:r>
            <a:r>
              <a:rPr lang="en-US" sz="32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cs typeface="Times New Roman" pitchFamily="18" charset="0"/>
              </a:rPr>
              <a:t>chơi</a:t>
            </a:r>
            <a:endParaRPr lang="vi-VN" sz="32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  <a:buNone/>
              <a:defRPr/>
            </a:pPr>
            <a:r>
              <a:rPr lang="vi-VN" sz="3200" dirty="0" smtClean="0">
                <a:solidFill>
                  <a:srgbClr val="FF0000"/>
                </a:solidFill>
                <a:cs typeface="Times New Roman" pitchFamily="18" charset="0"/>
              </a:rPr>
              <a:t>   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4214810" y="357167"/>
            <a:ext cx="4572032" cy="3888641"/>
          </a:xfrm>
          <a:prstGeom prst="cloudCallout">
            <a:avLst>
              <a:gd name="adj1" fmla="val 53662"/>
              <a:gd name="adj2" fmla="val -5347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4929190" y="4857760"/>
            <a:ext cx="3714776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1000108"/>
            <a:ext cx="385765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lộn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dẻo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5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spcBef>
                <a:spcPct val="50000"/>
              </a:spcBef>
              <a:buNone/>
              <a:defRPr/>
            </a:pPr>
            <a:r>
              <a:rPr lang="vi-VN" dirty="0" smtClean="0">
                <a:cs typeface="Times New Roman" pitchFamily="18" charset="0"/>
              </a:rPr>
              <a:t>    </a:t>
            </a:r>
          </a:p>
          <a:p>
            <a:pPr>
              <a:spcBef>
                <a:spcPct val="50000"/>
              </a:spcBef>
              <a:buNone/>
              <a:defRPr/>
            </a:pPr>
            <a:endParaRPr lang="vi-VN" dirty="0" smtClean="0">
              <a:cs typeface="Times New Roman" pitchFamily="18" charset="0"/>
            </a:endParaRPr>
          </a:p>
          <a:p>
            <a:pPr>
              <a:spcBef>
                <a:spcPct val="50000"/>
              </a:spcBef>
              <a:buNone/>
              <a:defRPr/>
            </a:pPr>
            <a:endParaRPr lang="vi-VN" dirty="0" smtClean="0">
              <a:cs typeface="Times New Roman" pitchFamily="18" charset="0"/>
            </a:endParaRPr>
          </a:p>
          <a:p>
            <a:pPr>
              <a:spcBef>
                <a:spcPct val="50000"/>
              </a:spcBef>
              <a:buNone/>
              <a:defRPr/>
            </a:pPr>
            <a:r>
              <a:rPr lang="vi-VN" dirty="0" smtClean="0">
                <a:cs typeface="Times New Roman" pitchFamily="18" charset="0"/>
              </a:rPr>
              <a:t>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472" y="285728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vi-VN" sz="3600" dirty="0" smtClean="0">
                <a:solidFill>
                  <a:srgbClr val="00B0F0"/>
                </a:solidFill>
              </a:rPr>
              <a:t>          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2038992" y="745540"/>
            <a:ext cx="7429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vui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chơi</a:t>
            </a:r>
            <a:endParaRPr lang="vi-VN" sz="2800" dirty="0" smtClean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4414" y="1484784"/>
            <a:ext cx="4572000" cy="504753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Bay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lộn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dẻo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spcBef>
                <a:spcPct val="50000"/>
              </a:spcBef>
              <a:buNone/>
              <a:defRPr/>
            </a:pPr>
            <a:r>
              <a:rPr lang="vi-VN" dirty="0" smtClean="0">
                <a:cs typeface="Times New Roman" pitchFamily="18" charset="0"/>
              </a:rPr>
              <a:t>    </a:t>
            </a:r>
          </a:p>
          <a:p>
            <a:pPr>
              <a:spcBef>
                <a:spcPct val="50000"/>
              </a:spcBef>
              <a:buNone/>
              <a:defRPr/>
            </a:pPr>
            <a:endParaRPr lang="vi-VN" dirty="0" smtClean="0">
              <a:cs typeface="Times New Roman" pitchFamily="18" charset="0"/>
            </a:endParaRPr>
          </a:p>
          <a:p>
            <a:pPr>
              <a:spcBef>
                <a:spcPct val="50000"/>
              </a:spcBef>
              <a:buNone/>
              <a:defRPr/>
            </a:pPr>
            <a:r>
              <a:rPr lang="vi-VN" dirty="0" smtClean="0">
                <a:cs typeface="Times New Roman" pitchFamily="18" charset="0"/>
              </a:rPr>
              <a:t>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472" y="285728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vi-VN" sz="3600" dirty="0" smtClean="0">
                <a:solidFill>
                  <a:srgbClr val="00B0F0"/>
                </a:solidFill>
              </a:rPr>
              <a:t>          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2183008" y="357166"/>
            <a:ext cx="74295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 err="1" smtClean="0">
                <a:solidFill>
                  <a:srgbClr val="FF0000"/>
                </a:solidFill>
              </a:rPr>
              <a:t>Cùng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chơi</a:t>
            </a:r>
            <a:endParaRPr lang="vi-VN" sz="3200" b="1" dirty="0" smtClean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8192" y="1412776"/>
            <a:ext cx="4572000" cy="504753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Bay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lộn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3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3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dẻo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3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3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3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3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3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3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spcBef>
                <a:spcPct val="50000"/>
              </a:spcBef>
              <a:buNone/>
              <a:defRPr/>
            </a:pPr>
            <a:r>
              <a:rPr lang="vi-VN" dirty="0" smtClean="0">
                <a:cs typeface="Times New Roman" pitchFamily="18" charset="0"/>
              </a:rPr>
              <a:t>    </a:t>
            </a:r>
          </a:p>
          <a:p>
            <a:pPr>
              <a:spcBef>
                <a:spcPct val="50000"/>
              </a:spcBef>
              <a:buNone/>
              <a:defRPr/>
            </a:pPr>
            <a:endParaRPr lang="vi-VN" dirty="0" smtClean="0">
              <a:cs typeface="Times New Roman" pitchFamily="18" charset="0"/>
            </a:endParaRPr>
          </a:p>
          <a:p>
            <a:pPr>
              <a:spcBef>
                <a:spcPct val="50000"/>
              </a:spcBef>
              <a:buNone/>
              <a:defRPr/>
            </a:pPr>
            <a:endParaRPr lang="vi-VN" dirty="0" smtClean="0">
              <a:cs typeface="Times New Roman" pitchFamily="18" charset="0"/>
            </a:endParaRPr>
          </a:p>
          <a:p>
            <a:pPr>
              <a:spcBef>
                <a:spcPct val="50000"/>
              </a:spcBef>
              <a:buNone/>
              <a:defRPr/>
            </a:pPr>
            <a:r>
              <a:rPr lang="vi-VN" dirty="0" smtClean="0">
                <a:cs typeface="Times New Roman" pitchFamily="18" charset="0"/>
              </a:rPr>
              <a:t>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472" y="285728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vi-VN" sz="3600" dirty="0" smtClean="0">
                <a:solidFill>
                  <a:srgbClr val="00B0F0"/>
                </a:solidFill>
              </a:rPr>
              <a:t>          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2555776" y="670449"/>
            <a:ext cx="7429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vui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chơi</a:t>
            </a:r>
            <a:endParaRPr lang="vi-VN" sz="2800" dirty="0" smtClean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12168" y="1335983"/>
            <a:ext cx="4572000" cy="504753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Bay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lộn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dẻo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endParaRPr lang="en-US" sz="23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vi-VN" sz="3200" dirty="0" smtClean="0"/>
              <a:t>                  </a:t>
            </a:r>
            <a:r>
              <a:rPr lang="vi-VN" dirty="0" smtClean="0">
                <a:solidFill>
                  <a:srgbClr val="FF0000"/>
                </a:solidFill>
              </a:rPr>
              <a:t>  </a:t>
            </a:r>
          </a:p>
          <a:p>
            <a:pPr>
              <a:buNone/>
            </a:pPr>
            <a:r>
              <a:rPr lang="vi-VN" dirty="0" smtClean="0"/>
              <a:t>                 </a:t>
            </a:r>
            <a:r>
              <a:rPr lang="en-US" dirty="0" smtClean="0"/>
              <a:t>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               </a:t>
            </a:r>
            <a:r>
              <a:rPr lang="vi-VN" sz="2800" u="sng" dirty="0" smtClean="0"/>
              <a:t>Luyện viết từ </a:t>
            </a:r>
            <a:r>
              <a:rPr lang="en-US" sz="2800" u="sng" dirty="0" smtClean="0"/>
              <a:t>:</a:t>
            </a:r>
            <a:r>
              <a:rPr lang="vi-VN" sz="2800" u="sng" dirty="0" smtClean="0"/>
              <a:t>  </a:t>
            </a:r>
            <a:r>
              <a:rPr lang="vi-VN" sz="2800" dirty="0" smtClean="0"/>
              <a:t>                        </a:t>
            </a:r>
            <a:r>
              <a:rPr lang="en-US" sz="2800" u="sng" dirty="0" smtClean="0"/>
              <a:t> </a:t>
            </a:r>
            <a:r>
              <a:rPr lang="vi-VN" sz="2800" u="sng" dirty="0" smtClean="0"/>
              <a:t>Bài tập</a:t>
            </a:r>
            <a:r>
              <a:rPr lang="en-US" sz="2800" u="sng" dirty="0" smtClean="0"/>
              <a:t>:</a:t>
            </a:r>
            <a:endParaRPr lang="vi-VN" sz="2800" u="sng" dirty="0" smtClean="0"/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                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</a:t>
            </a:r>
            <a:r>
              <a:rPr lang="en-US" sz="2800" dirty="0" err="1" smtClean="0">
                <a:solidFill>
                  <a:srgbClr val="FF0000"/>
                </a:solidFill>
              </a:rPr>
              <a:t>ộn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x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uống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</a:t>
            </a:r>
            <a:r>
              <a:rPr lang="en-US" sz="2800" dirty="0" err="1" smtClean="0">
                <a:solidFill>
                  <a:srgbClr val="FF0000"/>
                </a:solidFill>
              </a:rPr>
              <a:t>ẻo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</a:t>
            </a:r>
            <a:r>
              <a:rPr lang="en-US" sz="2800" dirty="0" err="1" smtClean="0">
                <a:solidFill>
                  <a:srgbClr val="FF0000"/>
                </a:solidFill>
              </a:rPr>
              <a:t>ân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                 </a:t>
            </a:r>
            <a:r>
              <a:rPr lang="en-US" sz="2800" dirty="0" err="1" smtClean="0"/>
              <a:t>kh</a:t>
            </a:r>
            <a:r>
              <a:rPr lang="en-US" sz="2800" dirty="0" err="1" smtClean="0">
                <a:solidFill>
                  <a:srgbClr val="FF0000"/>
                </a:solidFill>
              </a:rPr>
              <a:t>ỏe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/>
              <a:t>ng</a:t>
            </a:r>
            <a:r>
              <a:rPr lang="vi-VN" sz="2800" dirty="0" smtClean="0">
                <a:solidFill>
                  <a:srgbClr val="FF0000"/>
                </a:solidFill>
              </a:rPr>
              <a:t>ười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                 </a:t>
            </a:r>
            <a:r>
              <a:rPr lang="en-US" sz="2800" dirty="0" err="1" smtClean="0"/>
              <a:t>x</a:t>
            </a:r>
            <a:r>
              <a:rPr lang="en-US" sz="2800" dirty="0" err="1" smtClean="0">
                <a:solidFill>
                  <a:srgbClr val="FF0000"/>
                </a:solidFill>
              </a:rPr>
              <a:t>en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                  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857488" y="4142586"/>
            <a:ext cx="314327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F:\CONG NGHE.PE UT\Materials from Hanh Tran\hinh dong\hinh dong CSET\My Pictures\AddEmoticons042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01090" y="6357958"/>
            <a:ext cx="566736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309</TotalTime>
  <Words>880</Words>
  <Application>Microsoft Office PowerPoint</Application>
  <PresentationFormat>On-screen Show (4:3)</PresentationFormat>
  <Paragraphs>178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Oriel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SKY</cp:lastModifiedBy>
  <cp:revision>55</cp:revision>
  <dcterms:created xsi:type="dcterms:W3CDTF">2013-03-12T11:38:33Z</dcterms:created>
  <dcterms:modified xsi:type="dcterms:W3CDTF">2021-03-02T11:44:32Z</dcterms:modified>
</cp:coreProperties>
</file>