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209390-2BE9-4366-AA9A-2C78E1BCE8F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733EB4-6B93-4BC8-9B9C-4C9B19826A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400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00511"/>
            <a:ext cx="6367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TRƯỜNG TIỂU HỌC ĐOÀN KẾT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53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0505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3300"/>
                </a:solidFill>
              </a:rPr>
              <a:t>DẶN DÒ:</a:t>
            </a:r>
          </a:p>
          <a:p>
            <a:pPr eaLnBrk="1" hangingPunct="1">
              <a:buFontTx/>
              <a:buChar char="-"/>
            </a:pPr>
            <a:r>
              <a:rPr lang="en-US" b="1" smtClean="0"/>
              <a:t>Xem lại bài</a:t>
            </a:r>
          </a:p>
          <a:p>
            <a:pPr eaLnBrk="1" hangingPunct="1">
              <a:buFontTx/>
              <a:buChar char="-"/>
            </a:pPr>
            <a:r>
              <a:rPr lang="en-US" b="1" smtClean="0"/>
              <a:t>Chuẩn bị bài: Ôn tập giữa kỳ tiết 2</a:t>
            </a:r>
          </a:p>
        </p:txBody>
      </p:sp>
      <p:pic>
        <p:nvPicPr>
          <p:cNvPr id="21507" name="Picture 8" descr="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038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7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blumen-pflanzen1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17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38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SKY</cp:lastModifiedBy>
  <cp:revision>3</cp:revision>
  <dcterms:created xsi:type="dcterms:W3CDTF">2016-08-28T16:33:18Z</dcterms:created>
  <dcterms:modified xsi:type="dcterms:W3CDTF">2021-03-03T05:07:30Z</dcterms:modified>
</cp:coreProperties>
</file>