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3741-BE75-4770-AD26-E216918D6240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D381-F844-4151-B0DA-B8E63A041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455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3741-BE75-4770-AD26-E216918D6240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D381-F844-4151-B0DA-B8E63A041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40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3741-BE75-4770-AD26-E216918D6240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D381-F844-4151-B0DA-B8E63A041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87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3741-BE75-4770-AD26-E216918D6240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D381-F844-4151-B0DA-B8E63A041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847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3741-BE75-4770-AD26-E216918D6240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D381-F844-4151-B0DA-B8E63A041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032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3741-BE75-4770-AD26-E216918D6240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D381-F844-4151-B0DA-B8E63A041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422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3741-BE75-4770-AD26-E216918D6240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D381-F844-4151-B0DA-B8E63A041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302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3741-BE75-4770-AD26-E216918D6240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D381-F844-4151-B0DA-B8E63A041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936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3741-BE75-4770-AD26-E216918D6240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D381-F844-4151-B0DA-B8E63A041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517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3741-BE75-4770-AD26-E216918D6240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D381-F844-4151-B0DA-B8E63A041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06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3741-BE75-4770-AD26-E216918D6240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ED381-F844-4151-B0DA-B8E63A041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630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D3741-BE75-4770-AD26-E216918D6240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ED381-F844-4151-B0DA-B8E63A041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265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855"/>
            <a:ext cx="9144000" cy="6871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14400" y="1524000"/>
            <a:ext cx="7924800" cy="1600200"/>
          </a:xfrm>
          <a:prstGeom prst="rect">
            <a:avLst/>
          </a:prstGeom>
          <a:noFill/>
        </p:spPr>
        <p:txBody>
          <a:bodyPr wrap="none" rtlCol="0">
            <a:prstTxWarp prst="textArchUp">
              <a:avLst>
                <a:gd name="adj" fmla="val 11390995"/>
              </a:avLst>
            </a:prstTxWarp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UTM Cookies" panose="02040603050506020204" pitchFamily="18" charset="0"/>
              </a:rPr>
              <a:t>CHÀO </a:t>
            </a:r>
            <a:r>
              <a:rPr lang="en-US" sz="3200" b="1" dirty="0" smtClean="0">
                <a:solidFill>
                  <a:srgbClr val="FF0000"/>
                </a:solidFill>
                <a:latin typeface="UTM Cookies" panose="02040603050506020204" pitchFamily="18" charset="0"/>
              </a:rPr>
              <a:t>MỪNG</a:t>
            </a:r>
            <a:r>
              <a:rPr lang="en-US" sz="2800" b="1" dirty="0" smtClean="0">
                <a:solidFill>
                  <a:srgbClr val="FF0000"/>
                </a:solidFill>
                <a:latin typeface="UTM Cookies" panose="02040603050506020204" pitchFamily="18" charset="0"/>
              </a:rPr>
              <a:t> CÁC THẦY CÔ GIÁO VỀ DỰ GIỜ TIẾT HỌC</a:t>
            </a:r>
            <a:endParaRPr lang="en-US" sz="2800" b="1" dirty="0">
              <a:solidFill>
                <a:srgbClr val="FF0000"/>
              </a:solidFill>
              <a:latin typeface="UTM Cookies" panose="0204060305050602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76235" y="2292644"/>
            <a:ext cx="25531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B050"/>
                </a:solidFill>
                <a:latin typeface="UTM Cookies" panose="02040603050506020204" pitchFamily="18" charset="0"/>
              </a:rPr>
              <a:t>TẬP VIẾT</a:t>
            </a:r>
            <a:endParaRPr lang="en-US" sz="4000" b="1" dirty="0">
              <a:solidFill>
                <a:srgbClr val="00B050"/>
              </a:solidFill>
              <a:latin typeface="UTM Cookies" panose="0204060305050602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25343" y="3117273"/>
            <a:ext cx="20681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FFC000"/>
                </a:solidFill>
                <a:latin typeface="UTM Cookies" panose="02040603050506020204" pitchFamily="18" charset="0"/>
              </a:rPr>
              <a:t>Lớp</a:t>
            </a:r>
            <a:r>
              <a:rPr lang="en-US" sz="3600" b="1" dirty="0" smtClean="0">
                <a:solidFill>
                  <a:srgbClr val="FFC000"/>
                </a:solidFill>
                <a:latin typeface="UTM Cookies" panose="02040603050506020204" pitchFamily="18" charset="0"/>
              </a:rPr>
              <a:t>: 3A5</a:t>
            </a:r>
            <a:endParaRPr lang="en-US" sz="3600" b="1" dirty="0">
              <a:solidFill>
                <a:srgbClr val="FFC000"/>
              </a:solidFill>
              <a:latin typeface="UTM Cookies" panose="0204060305050602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4034135"/>
            <a:ext cx="40959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solidFill>
                  <a:srgbClr val="CC00CC"/>
                </a:solidFill>
                <a:latin typeface="UTM Colossalis" panose="02040603050506020204" pitchFamily="18" charset="0"/>
              </a:rPr>
              <a:t>Giáo</a:t>
            </a:r>
            <a:r>
              <a:rPr lang="en-US" sz="2800" b="1" i="1" dirty="0" smtClean="0">
                <a:solidFill>
                  <a:srgbClr val="CC00CC"/>
                </a:solidFill>
                <a:latin typeface="UTM Colossalis" panose="02040603050506020204" pitchFamily="18" charset="0"/>
              </a:rPr>
              <a:t> </a:t>
            </a:r>
            <a:r>
              <a:rPr lang="en-US" sz="2800" b="1" i="1" dirty="0" err="1" smtClean="0">
                <a:solidFill>
                  <a:srgbClr val="CC00CC"/>
                </a:solidFill>
                <a:latin typeface="UTM Colossalis" panose="02040603050506020204" pitchFamily="18" charset="0"/>
              </a:rPr>
              <a:t>viên</a:t>
            </a:r>
            <a:r>
              <a:rPr lang="en-US" sz="2800" b="1" i="1" dirty="0" smtClean="0">
                <a:solidFill>
                  <a:srgbClr val="CC00CC"/>
                </a:solidFill>
                <a:latin typeface="UTM Colossalis" panose="02040603050506020204" pitchFamily="18" charset="0"/>
              </a:rPr>
              <a:t>: Mai </a:t>
            </a:r>
            <a:r>
              <a:rPr lang="en-US" sz="2800" b="1" i="1" dirty="0" err="1" smtClean="0">
                <a:solidFill>
                  <a:srgbClr val="CC00CC"/>
                </a:solidFill>
                <a:latin typeface="UTM Colossalis" panose="02040603050506020204" pitchFamily="18" charset="0"/>
              </a:rPr>
              <a:t>Thùy</a:t>
            </a:r>
            <a:r>
              <a:rPr lang="en-US" sz="2800" b="1" i="1" dirty="0" smtClean="0">
                <a:solidFill>
                  <a:srgbClr val="CC00CC"/>
                </a:solidFill>
                <a:latin typeface="UTM Colossalis" panose="02040603050506020204" pitchFamily="18" charset="0"/>
              </a:rPr>
              <a:t> Linh</a:t>
            </a:r>
            <a:endParaRPr lang="en-US" sz="2800" b="1" i="1" dirty="0">
              <a:solidFill>
                <a:srgbClr val="CC00CC"/>
              </a:solidFill>
              <a:latin typeface="UTM Colossali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1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19400" y="1371600"/>
            <a:ext cx="3470822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0" dirty="0">
                <a:latin typeface="HP001 5 hàng 1 ô ly" pitchFamily="34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7293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19400" y="1371600"/>
            <a:ext cx="3470822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0" dirty="0">
                <a:latin typeface="HP001 5 hàng 1 ô ly" pitchFamily="34" charset="0"/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33642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19400" y="1371600"/>
            <a:ext cx="3879588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0" dirty="0" smtClean="0">
                <a:latin typeface="HP001 5 hàng 1 ô ly" pitchFamily="34" charset="0"/>
              </a:rPr>
              <a:t>H</a:t>
            </a:r>
            <a:endParaRPr lang="en-US" sz="30000" dirty="0">
              <a:latin typeface="HP001 5 hàng 1 ô ly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66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802" y="2174319"/>
            <a:ext cx="8262198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0" dirty="0" smtClean="0">
                <a:latin typeface="HP001 5 hàng 1 ô ly" pitchFamily="34" charset="0"/>
              </a:rPr>
              <a:t>Kim </a:t>
            </a:r>
            <a:r>
              <a:rPr lang="en-US" sz="13000" dirty="0" err="1" smtClean="0">
                <a:latin typeface="HP001 5 hàng 1 ô ly" pitchFamily="34" charset="0"/>
              </a:rPr>
              <a:t>Đồng</a:t>
            </a:r>
            <a:endParaRPr lang="en-US" sz="13000" dirty="0">
              <a:latin typeface="HP001 5 hàng 1 ô ly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81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447800"/>
            <a:ext cx="9270487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b="1" dirty="0" smtClean="0">
                <a:latin typeface="HP001 5 hàng 1 ô ly" pitchFamily="34" charset="0"/>
              </a:rPr>
              <a:t>Dao </a:t>
            </a:r>
            <a:r>
              <a:rPr lang="en-US" sz="3800" b="1" dirty="0" err="1" smtClean="0">
                <a:latin typeface="HP001 5 hàng 1 ô ly" pitchFamily="34" charset="0"/>
              </a:rPr>
              <a:t>có</a:t>
            </a:r>
            <a:r>
              <a:rPr lang="en-US" sz="3800" b="1" dirty="0" smtClean="0">
                <a:latin typeface="HP001 5 hàng 1 ô ly" pitchFamily="34" charset="0"/>
              </a:rPr>
              <a:t> </a:t>
            </a:r>
            <a:r>
              <a:rPr lang="en-US" sz="3800" b="1" dirty="0" err="1" smtClean="0">
                <a:latin typeface="HP001 5 hàng 1 ô ly" pitchFamily="34" charset="0"/>
              </a:rPr>
              <a:t>mài</a:t>
            </a:r>
            <a:r>
              <a:rPr lang="en-US" sz="3800" b="1" dirty="0" smtClean="0">
                <a:latin typeface="HP001 5 hàng 1 ô ly" pitchFamily="34" charset="0"/>
              </a:rPr>
              <a:t> </a:t>
            </a:r>
            <a:r>
              <a:rPr lang="en-US" sz="3800" b="1" dirty="0" err="1" smtClean="0">
                <a:latin typeface="HP001 5 hàng 1 ô ly" pitchFamily="34" charset="0"/>
              </a:rPr>
              <a:t>mới</a:t>
            </a:r>
            <a:r>
              <a:rPr lang="en-US" sz="3800" b="1" dirty="0" smtClean="0">
                <a:latin typeface="HP001 5 hàng 1 ô ly" pitchFamily="34" charset="0"/>
              </a:rPr>
              <a:t> </a:t>
            </a:r>
            <a:r>
              <a:rPr lang="en-US" sz="3800" b="1" dirty="0" err="1" smtClean="0">
                <a:latin typeface="HP001 5 hàng 1 ô ly" pitchFamily="34" charset="0"/>
              </a:rPr>
              <a:t>sắc</a:t>
            </a:r>
            <a:r>
              <a:rPr lang="en-US" sz="3800" b="1" dirty="0" smtClean="0">
                <a:latin typeface="HP001 5 hàng 1 ô ly" pitchFamily="34" charset="0"/>
              </a:rPr>
              <a:t>, </a:t>
            </a:r>
            <a:r>
              <a:rPr lang="en-US" sz="3800" b="1" dirty="0" err="1" smtClean="0">
                <a:latin typeface="HP001 5 hàng 1 ô ly" pitchFamily="34" charset="0"/>
              </a:rPr>
              <a:t>người</a:t>
            </a:r>
            <a:r>
              <a:rPr lang="en-US" sz="3800" b="1" dirty="0" smtClean="0">
                <a:latin typeface="HP001 5 hàng 1 ô ly" pitchFamily="34" charset="0"/>
              </a:rPr>
              <a:t> </a:t>
            </a:r>
            <a:r>
              <a:rPr lang="en-US" sz="3800" b="1" dirty="0" err="1" smtClean="0">
                <a:latin typeface="HP001 5 hàng 1 ô ly" pitchFamily="34" charset="0"/>
              </a:rPr>
              <a:t>có</a:t>
            </a:r>
            <a:r>
              <a:rPr lang="en-US" sz="3800" b="1" dirty="0" smtClean="0">
                <a:latin typeface="HP001 5 hàng 1 ô ly" pitchFamily="34" charset="0"/>
              </a:rPr>
              <a:t> </a:t>
            </a:r>
            <a:r>
              <a:rPr lang="en-US" sz="3800" b="1" dirty="0" err="1" smtClean="0">
                <a:latin typeface="HP001 5 hàng 1 ô ly" pitchFamily="34" charset="0"/>
              </a:rPr>
              <a:t>học</a:t>
            </a:r>
            <a:r>
              <a:rPr lang="en-US" sz="3800" b="1" dirty="0" smtClean="0">
                <a:latin typeface="HP001 5 hàng 1 ô ly" pitchFamily="34" charset="0"/>
              </a:rPr>
              <a:t> </a:t>
            </a:r>
            <a:r>
              <a:rPr lang="en-US" sz="3800" b="1" dirty="0" err="1" smtClean="0">
                <a:latin typeface="HP001 5 hàng 1 ô ly" pitchFamily="34" charset="0"/>
              </a:rPr>
              <a:t>mới</a:t>
            </a:r>
            <a:r>
              <a:rPr lang="en-US" sz="3800" b="1" dirty="0" smtClean="0">
                <a:latin typeface="HP001 5 hàng 1 ô ly" pitchFamily="34" charset="0"/>
              </a:rPr>
              <a:t> </a:t>
            </a:r>
            <a:r>
              <a:rPr lang="en-US" sz="3800" b="1" dirty="0" err="1" smtClean="0">
                <a:latin typeface="HP001 5 hàng 1 ô ly" pitchFamily="34" charset="0"/>
              </a:rPr>
              <a:t>khôn</a:t>
            </a:r>
            <a:r>
              <a:rPr lang="en-US" sz="3800" b="1" dirty="0" smtClean="0">
                <a:latin typeface="HP001 5 hàng 1 ô ly" pitchFamily="34" charset="0"/>
              </a:rPr>
              <a:t>.</a:t>
            </a:r>
            <a:endParaRPr lang="en-US" sz="3800" b="1" dirty="0">
              <a:latin typeface="HP001 5 hàng 1 ô ly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66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802" y="2174319"/>
            <a:ext cx="8262198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0" b="1" i="1" dirty="0" smtClean="0">
                <a:latin typeface="HP001 5 hàng 1 ô ly" pitchFamily="34" charset="0"/>
              </a:rPr>
              <a:t>Kim </a:t>
            </a:r>
            <a:r>
              <a:rPr lang="en-US" sz="13000" b="1" i="1" dirty="0" err="1" smtClean="0">
                <a:latin typeface="HP001 5 hàng 1 ô ly" pitchFamily="34" charset="0"/>
              </a:rPr>
              <a:t>Đồng</a:t>
            </a:r>
            <a:endParaRPr lang="en-US" sz="13000" b="1" i="1" dirty="0">
              <a:latin typeface="HP001 5 hàng 1 ô ly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6146" y="1223665"/>
            <a:ext cx="74732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dirty="0" smtClean="0"/>
              <a:t>*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423674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42</Words>
  <Application>Microsoft Office PowerPoint</Application>
  <PresentationFormat>On-screen Show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3</cp:revision>
  <dcterms:created xsi:type="dcterms:W3CDTF">2020-10-14T02:41:19Z</dcterms:created>
  <dcterms:modified xsi:type="dcterms:W3CDTF">2020-10-14T07:00:10Z</dcterms:modified>
</cp:coreProperties>
</file>