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5" r:id="rId2"/>
    <p:sldId id="258" r:id="rId3"/>
    <p:sldId id="256" r:id="rId4"/>
    <p:sldId id="259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3D590D0-8B1A-490A-AAC9-46466E5CB599}" type="datetimeFigureOut">
              <a:rPr lang="en-US"/>
              <a:pPr>
                <a:defRPr/>
              </a:pPr>
              <a:t>3/3/2021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E3DF1A1-1690-485A-AC8E-D41DDA986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47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EABB473-3BA6-4245-A5C1-F8A4E6DA1D11}" type="slidenum">
              <a:rPr lang="en-US" sz="1200">
                <a:latin typeface=".VnAristote" pitchFamily="34" charset="0"/>
                <a:cs typeface="Arial" charset="0"/>
              </a:rPr>
              <a:pPr algn="r"/>
              <a:t>5</a:t>
            </a:fld>
            <a:endParaRPr lang="en-US" sz="1200">
              <a:latin typeface=".VnAristote" pitchFamily="34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4ABC7-E8DF-4C3C-B5C1-6E8521ED6780}" type="datetimeFigureOut">
              <a:rPr lang="en-US"/>
              <a:pPr>
                <a:defRPr/>
              </a:pPr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D51B7-A50D-42E8-8739-E8DCF9FA14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08F1C-C80C-485D-9D4E-B7B73277104A}" type="datetimeFigureOut">
              <a:rPr lang="en-US"/>
              <a:pPr>
                <a:defRPr/>
              </a:pPr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1E987-D5C9-42F6-BB97-A8A26E09A2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3E073-6FC5-48C2-A971-FE25F666BC85}" type="datetimeFigureOut">
              <a:rPr lang="en-US"/>
              <a:pPr>
                <a:defRPr/>
              </a:pPr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5E935-6F45-403F-A34A-A7D7C5DFA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0B830-23B5-4593-8ADB-874DF38B85F5}" type="datetimeFigureOut">
              <a:rPr lang="en-US"/>
              <a:pPr>
                <a:defRPr/>
              </a:pPr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7B4F7-6371-4EDC-8C66-0E4589BF1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99E8E-DEA3-4C00-9B3C-34A0540A6CED}" type="datetimeFigureOut">
              <a:rPr lang="en-US"/>
              <a:pPr>
                <a:defRPr/>
              </a:pPr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6A27A-FF9E-4842-8D7B-B596A75E8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B3833-105E-4A1F-A6D7-1050947496EC}" type="datetimeFigureOut">
              <a:rPr lang="en-US"/>
              <a:pPr>
                <a:defRPr/>
              </a:pPr>
              <a:t>3/3/2021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D606C-0470-44F5-B2AA-23918C890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998F4-320C-4E94-A73A-C82373AC4F3D}" type="datetimeFigureOut">
              <a:rPr lang="en-US"/>
              <a:pPr>
                <a:defRPr/>
              </a:pPr>
              <a:t>3/3/2021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2ACA2-FF50-4002-A59E-F8173FD2B9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D7A61-9828-4D24-B78A-B29587FA7C89}" type="datetimeFigureOut">
              <a:rPr lang="en-US"/>
              <a:pPr>
                <a:defRPr/>
              </a:pPr>
              <a:t>3/3/2021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BDD6F-58AE-4A6C-ADD3-990DCCB00F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5A98-F867-4399-B1E9-195C27599720}" type="datetimeFigureOut">
              <a:rPr lang="en-US"/>
              <a:pPr>
                <a:defRPr/>
              </a:pPr>
              <a:t>3/3/2021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B8825-896A-4D29-A3A6-EA591A71B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58971-7BCE-465C-8A10-81FF8F74BC57}" type="datetimeFigureOut">
              <a:rPr lang="en-US"/>
              <a:pPr>
                <a:defRPr/>
              </a:pPr>
              <a:t>3/3/2021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CEF23-E102-4FA6-81AA-EE587F8A6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78046-C214-4D61-9426-A382163CF68F}" type="datetimeFigureOut">
              <a:rPr lang="en-US"/>
              <a:pPr>
                <a:defRPr/>
              </a:pPr>
              <a:t>3/3/2021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6383B-4685-45A0-B951-C7188DF96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E41499A-AC39-444D-83FF-7C6B26A9867B}" type="datetimeFigureOut">
              <a:rPr lang="en-US"/>
              <a:pPr>
                <a:defRPr/>
              </a:pPr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06219C-9DD6-44E8-B449-DD73A002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wmf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 u="sng">
              <a:latin typeface=".VnArial" pitchFamily="34" charset="0"/>
              <a:cs typeface="Arial" pitchFamily="34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Clip" r:id="rId3" imgW="2191817" imgH="1424635" progId="">
                  <p:embed/>
                </p:oleObj>
              </mc:Choice>
              <mc:Fallback>
                <p:oleObj name="Clip" r:id="rId3" imgW="2191817" imgH="142463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 Box 24"/>
          <p:cNvSpPr txBox="1">
            <a:spLocks noChangeArrowheads="1"/>
          </p:cNvSpPr>
          <p:nvPr/>
        </p:nvSpPr>
        <p:spPr bwMode="auto">
          <a:xfrm>
            <a:off x="1222375" y="4238625"/>
            <a:ext cx="6324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i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Lớp: 3</a:t>
            </a:r>
          </a:p>
        </p:txBody>
      </p:sp>
      <p:pic>
        <p:nvPicPr>
          <p:cNvPr id="2053" name="Picture 25" descr="viet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4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063" name="Picture 3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4" name="Picture 33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34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6" name="Picture 35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056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495026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TextBox 29"/>
          <p:cNvSpPr txBox="1">
            <a:spLocks noChangeArrowheads="1"/>
          </p:cNvSpPr>
          <p:nvPr/>
        </p:nvSpPr>
        <p:spPr bwMode="auto">
          <a:xfrm>
            <a:off x="1143000" y="381000"/>
            <a:ext cx="68453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HỌC ĐOÀN KẾT</a:t>
            </a:r>
          </a:p>
        </p:txBody>
      </p:sp>
      <p:sp>
        <p:nvSpPr>
          <p:cNvPr id="2062" name="Text Box 31"/>
          <p:cNvSpPr txBox="1">
            <a:spLocks noChangeArrowheads="1"/>
          </p:cNvSpPr>
          <p:nvPr/>
        </p:nvSpPr>
        <p:spPr bwMode="auto">
          <a:xfrm>
            <a:off x="1722438" y="3406775"/>
            <a:ext cx="5130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 b="1" i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MÔN: TẬP VIẾT</a:t>
            </a:r>
          </a:p>
        </p:txBody>
      </p:sp>
    </p:spTree>
    <p:extLst>
      <p:ext uri="{BB962C8B-B14F-4D97-AF65-F5344CB8AC3E}">
        <p14:creationId xmlns:p14="http://schemas.microsoft.com/office/powerpoint/2010/main" val="27598227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AutoShape 2"/>
          <p:cNvSpPr>
            <a:spLocks noChangeArrowheads="1"/>
          </p:cNvSpPr>
          <p:nvPr/>
        </p:nvSpPr>
        <p:spPr bwMode="auto">
          <a:xfrm>
            <a:off x="609600" y="1524000"/>
            <a:ext cx="7696200" cy="685800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FFFF66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 BÀI CŨ</a:t>
            </a:r>
            <a:endParaRPr lang="en-US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Text Box 18"/>
          <p:cNvSpPr txBox="1">
            <a:spLocks noChangeArrowheads="1"/>
          </p:cNvSpPr>
          <p:nvPr/>
        </p:nvSpPr>
        <p:spPr bwMode="auto">
          <a:xfrm>
            <a:off x="1371600" y="3352800"/>
            <a:ext cx="6553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cs typeface="Arial" charset="0"/>
              </a:rPr>
              <a:t>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Viết bảng chữ hoa kiểu 2: A, M, V, An D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ương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ương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endParaRPr lang="en-US" sz="4400">
              <a:solidFill>
                <a:srgbClr val="0000CC"/>
              </a:solidFill>
              <a:latin typeface=".VnCommercial Script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C:\Users\Administrator\Downloads\14102459_877828085684432_244570382859331451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0"/>
            <a:ext cx="6705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33400" y="609600"/>
            <a:ext cx="7543800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Bài th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thuộc thể th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nào?</a:t>
            </a:r>
          </a:p>
          <a:p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th</a:t>
            </a:r>
            <a:r>
              <a:rPr 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thuộc thể th</a:t>
            </a:r>
            <a:r>
              <a:rPr 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lục bát.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Bài th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có mấy câu?</a:t>
            </a:r>
          </a:p>
          <a:p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th</a:t>
            </a:r>
            <a:r>
              <a:rPr 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có 8 câu.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Những chữ nào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viết hoa?</a:t>
            </a:r>
          </a:p>
          <a:p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 chữ viết hoa: M, B, T, N, V, A, U, H.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Có những chữ nào cao 2 ly r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ưỡi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 chữ cao 2 ly r</a:t>
            </a:r>
            <a:r>
              <a:rPr 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là: M, B, T, N, V, A, U, H, g, h, l.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Những chữ nào cao 2 ly?</a:t>
            </a:r>
          </a:p>
          <a:p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 chữ cao 2 ly: d, </a:t>
            </a:r>
            <a:r>
              <a:rPr 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Những chữ nào cao 1 ly r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ưỡi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 chữ cao 1 ly r</a:t>
            </a:r>
            <a:r>
              <a:rPr 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ưỡi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t.</a:t>
            </a:r>
          </a:p>
          <a:p>
            <a:endParaRPr lang="en-US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04800" y="457200"/>
            <a:ext cx="50292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latin typeface="Times New Roman" pitchFamily="18" charset="0"/>
                <a:cs typeface="Arial" charset="0"/>
              </a:rPr>
              <a:t>1- Tư thế ngồi viết:</a:t>
            </a:r>
          </a:p>
          <a:p>
            <a:r>
              <a:rPr lang="en-US" sz="2400">
                <a:latin typeface="Times New Roman" pitchFamily="18" charset="0"/>
                <a:cs typeface="Arial" charset="0"/>
              </a:rPr>
              <a:t>- Lưng thẳng, không tì ngực vào bàn.</a:t>
            </a:r>
          </a:p>
          <a:p>
            <a:r>
              <a:rPr lang="en-US" sz="2400">
                <a:latin typeface="Times New Roman" pitchFamily="18" charset="0"/>
                <a:cs typeface="Arial" charset="0"/>
              </a:rPr>
              <a:t>- Đầu hơi cúi.</a:t>
            </a:r>
          </a:p>
          <a:p>
            <a:r>
              <a:rPr lang="en-US" sz="2400">
                <a:latin typeface="Times New Roman" pitchFamily="18" charset="0"/>
                <a:cs typeface="Arial" charset="0"/>
              </a:rPr>
              <a:t>- Mắt cách vở khoảng 25 đến 30 cm.</a:t>
            </a:r>
          </a:p>
          <a:p>
            <a:r>
              <a:rPr lang="en-US" sz="2400">
                <a:latin typeface="Times New Roman" pitchFamily="18" charset="0"/>
                <a:cs typeface="Arial" charset="0"/>
              </a:rPr>
              <a:t>- Tay phải cầm bút.</a:t>
            </a:r>
          </a:p>
          <a:p>
            <a:r>
              <a:rPr lang="en-US" sz="2400">
                <a:latin typeface="Times New Roman" pitchFamily="18" charset="0"/>
                <a:cs typeface="Arial" charset="0"/>
              </a:rPr>
              <a:t>- Tay trái tì nhẹ lên mép vở để giữ.</a:t>
            </a:r>
          </a:p>
          <a:p>
            <a:r>
              <a:rPr lang="en-US" sz="2400">
                <a:latin typeface="Times New Roman" pitchFamily="18" charset="0"/>
                <a:cs typeface="Arial" charset="0"/>
              </a:rPr>
              <a:t>- Hai chân để song song thoải mái.</a:t>
            </a:r>
          </a:p>
          <a:p>
            <a:pPr algn="just" eaLnBrk="0" hangingPunct="0"/>
            <a:endParaRPr lang="en-US" sz="2400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304800" y="3479800"/>
            <a:ext cx="55626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latin typeface="Times New Roman" pitchFamily="18" charset="0"/>
                <a:cs typeface="Arial" charset="0"/>
              </a:rPr>
              <a:t>2-Cách cầm bút:</a:t>
            </a:r>
          </a:p>
          <a:p>
            <a:r>
              <a:rPr lang="en-US" sz="2400">
                <a:latin typeface="Times New Roman" pitchFamily="18" charset="0"/>
                <a:cs typeface="Arial" charset="0"/>
              </a:rPr>
              <a:t>- Cầm bút bằng 3 ngón tay: ngón cái, ngón trỏ, ngón giữa.</a:t>
            </a:r>
          </a:p>
          <a:p>
            <a:r>
              <a:rPr lang="en-US" sz="2400">
                <a:latin typeface="Times New Roman" pitchFamily="18" charset="0"/>
                <a:cs typeface="Arial" charset="0"/>
              </a:rPr>
              <a:t>- Khi viết, dùng 3 ngón tay di chuyển bút từ trái sang phải, cán bút nghiêng về phía bên phải, cổ tay, khuỷu tay và cánh tay cử động mềm mại, thoải mái;</a:t>
            </a:r>
          </a:p>
          <a:p>
            <a:r>
              <a:rPr lang="en-US" sz="2400">
                <a:latin typeface="Times New Roman" pitchFamily="18" charset="0"/>
                <a:cs typeface="Arial" charset="0"/>
              </a:rPr>
              <a:t>- Không nên cầm bút tay trái.</a:t>
            </a:r>
          </a:p>
        </p:txBody>
      </p:sp>
      <p:pic>
        <p:nvPicPr>
          <p:cNvPr id="19463" name="Picture 7" descr="Cam bu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73763" y="3649663"/>
            <a:ext cx="2895600" cy="282575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</p:pic>
      <p:pic>
        <p:nvPicPr>
          <p:cNvPr id="19467" name="Picture 11" descr="chu hoa0005"/>
          <p:cNvPicPr>
            <a:picLocks noChangeAspect="1" noChangeArrowheads="1"/>
          </p:cNvPicPr>
          <p:nvPr/>
        </p:nvPicPr>
        <p:blipFill>
          <a:blip r:embed="rId4">
            <a:lum bright="-32000" contrast="40000"/>
          </a:blip>
          <a:srcRect l="56860" t="39471" r="21571" b="43802"/>
          <a:stretch>
            <a:fillRect/>
          </a:stretch>
        </p:blipFill>
        <p:spPr bwMode="auto">
          <a:xfrm>
            <a:off x="6019800" y="457200"/>
            <a:ext cx="2819400" cy="26670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 descr="C:\Users\Administrator\Downloads\14102459_877828085684432_244570382859331451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0"/>
            <a:ext cx="6705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748" name="Picture 4" descr="kidsoftheworld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863" y="3681413"/>
            <a:ext cx="6121400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AutoShape 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0" y="6165850"/>
            <a:ext cx="503238" cy="431800"/>
          </a:xfrm>
          <a:prstGeom prst="actionButtonBackPrevious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" name="WordArt 4"/>
          <p:cNvSpPr>
            <a:spLocks noChangeArrowheads="1" noChangeShapeType="1" noTextEdit="1"/>
          </p:cNvSpPr>
          <p:nvPr/>
        </p:nvSpPr>
        <p:spPr bwMode="auto">
          <a:xfrm>
            <a:off x="1371600" y="533400"/>
            <a:ext cx="6553200" cy="1295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7542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GIỜ HỌC KẾT THÚC</a:t>
            </a:r>
          </a:p>
        </p:txBody>
      </p:sp>
      <p:sp>
        <p:nvSpPr>
          <p:cNvPr id="8" name="WordArt 6"/>
          <p:cNvSpPr>
            <a:spLocks noChangeArrowheads="1" noChangeShapeType="1" noTextEdit="1"/>
          </p:cNvSpPr>
          <p:nvPr/>
        </p:nvSpPr>
        <p:spPr bwMode="auto">
          <a:xfrm>
            <a:off x="228600" y="2286000"/>
            <a:ext cx="8753475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KÍNH CHÚC CÁC THẦY CÔ MẠNH KHỎE,</a:t>
            </a:r>
          </a:p>
          <a:p>
            <a:pPr algn="ctr"/>
            <a:r>
              <a:rPr lang="en-US" sz="3600" b="1" kern="1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CHÚC CÁC EM CHĂM NGOAN</a:t>
            </a:r>
          </a:p>
        </p:txBody>
      </p:sp>
    </p:spTree>
    <p:extLst>
      <p:ext uri="{BB962C8B-B14F-4D97-AF65-F5344CB8AC3E}">
        <p14:creationId xmlns:p14="http://schemas.microsoft.com/office/powerpoint/2010/main" val="1466966331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87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87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318</Words>
  <Application>Microsoft Office PowerPoint</Application>
  <PresentationFormat>On-screen Show (4:3)</PresentationFormat>
  <Paragraphs>34</Paragraphs>
  <Slides>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SKY</cp:lastModifiedBy>
  <cp:revision>5</cp:revision>
  <dcterms:created xsi:type="dcterms:W3CDTF">2016-08-27T10:29:12Z</dcterms:created>
  <dcterms:modified xsi:type="dcterms:W3CDTF">2021-03-03T04:26:58Z</dcterms:modified>
</cp:coreProperties>
</file>