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6" r:id="rId2"/>
    <p:sldId id="264" r:id="rId3"/>
    <p:sldId id="265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D363640-C08F-48AF-8140-56A3783C321E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BAD3475-8210-46CD-A275-5D403A284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863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1972B-2DE0-4A10-8737-45BFD2E28A10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37461-ABCE-4266-85E6-802574C7D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8784-9772-4578-AFEA-18A26EAB7996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C493B-7C30-4AC3-8132-D09D1A3A0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2D06D-FA0A-428A-BA10-5FE1A5BA9FD0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D1A52-EBA8-4F7A-A0D8-B591E3017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86941-67DF-4B92-9EAD-BA040FCBAD60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F891D-216E-437E-8922-1EC8C7F60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9355-333F-498A-A733-0BDD21F92DC7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9282B-33DC-4356-A710-05CC766BD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46125-904C-4955-ABD8-02656850E603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0DD8A-D1DC-4FA8-93A1-6500BDEBC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EA28E-A239-46BA-A2B7-80C5D4A9AF43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7211F-5CC0-4D80-88CB-573E1E363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52FFB-688C-4340-8B55-FEF33FF768BB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A73E-719B-40A2-BEA8-85F9B046D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834FC-557D-45D8-AAB3-BC513FAA2E0F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C9DF7-F0EB-4A1C-8E68-9996166FE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DE770-4159-4A00-8C7C-355D309A3F52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70FDD-EF06-4FA7-9D5C-86480929D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EBF9D-A6D6-4973-8E54-F621863EF0F5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EC944-134B-4DFB-9179-AB18B3480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7B4AB8-E8F5-4935-A440-DF1DAFD3242C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1A2B3E-7DBC-4498-97AA-43A99326C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2400" b="1" u="sng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24"/>
          <p:cNvSpPr txBox="1">
            <a:spLocks noChangeArrowheads="1"/>
          </p:cNvSpPr>
          <p:nvPr/>
        </p:nvSpPr>
        <p:spPr bwMode="auto">
          <a:xfrm>
            <a:off x="1222375" y="4238625"/>
            <a:ext cx="6324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Lớp: 3</a:t>
            </a:r>
          </a:p>
        </p:txBody>
      </p:sp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3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4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9"/>
          <p:cNvSpPr txBox="1">
            <a:spLocks noChangeArrowheads="1"/>
          </p:cNvSpPr>
          <p:nvPr/>
        </p:nvSpPr>
        <p:spPr bwMode="auto">
          <a:xfrm>
            <a:off x="1143000" y="381000"/>
            <a:ext cx="6845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</a:p>
        </p:txBody>
      </p:sp>
      <p:sp>
        <p:nvSpPr>
          <p:cNvPr id="2062" name="Text Box 31"/>
          <p:cNvSpPr txBox="1">
            <a:spLocks noChangeArrowheads="1"/>
          </p:cNvSpPr>
          <p:nvPr/>
        </p:nvSpPr>
        <p:spPr bwMode="auto">
          <a:xfrm>
            <a:off x="1722438" y="3406775"/>
            <a:ext cx="53181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MÔN: CHÍNH TẢ</a:t>
            </a:r>
          </a:p>
        </p:txBody>
      </p:sp>
    </p:spTree>
    <p:extLst>
      <p:ext uri="{BB962C8B-B14F-4D97-AF65-F5344CB8AC3E}">
        <p14:creationId xmlns:p14="http://schemas.microsoft.com/office/powerpoint/2010/main" val="4054873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" y="833438"/>
            <a:ext cx="58562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1. Ôn luyện tập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và học thuộc lòng.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3513" y="1443038"/>
            <a:ext cx="92852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2. Nghe và kể lại câu chuyện Bốn cẳng và sáu cẳng.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50813" y="1976438"/>
            <a:ext cx="68595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a. Chú lính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cấp ngựa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làm gì?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3448050"/>
            <a:ext cx="85328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hú 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dắt ngựa ra 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nh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 cưỡi mà cứ đánh ngựa 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 cắm cổ 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chạy chạy theo.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04800" y="2590800"/>
            <a:ext cx="792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40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lính được cấp ngựa đế đi làm một công việc gấp.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11125" y="3195638"/>
            <a:ext cx="6442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400">
                <a:latin typeface="Times New Roman" pitchFamily="18" charset="0"/>
                <a:cs typeface="Times New Roman" pitchFamily="18" charset="0"/>
              </a:rPr>
              <a:t>b) Chú sử dụng con ngựa như thế nào ?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52400" y="4724400"/>
            <a:ext cx="815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) Vì sao chú cho rằng chạy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 nhanh hơn cưỡi ngựa ?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04800" y="5276850"/>
            <a:ext cx="90344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 chú nghĩ là ngựa có 4 cẳng, nếu chú cùng chạy bộ với ngựa thì sẽ thêm 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hai cẳng nữa thành 6 cẳng, tốc 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chạy do vậy sẽ nhanh h</a:t>
            </a:r>
            <a:r>
              <a:rPr lang="vi-VN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n.</a:t>
            </a:r>
            <a:endParaRPr lang="vi-VN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467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19468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9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0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1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4"/>
          <p:cNvSpPr txBox="1">
            <a:spLocks noChangeArrowheads="1"/>
          </p:cNvSpPr>
          <p:nvPr/>
        </p:nvSpPr>
        <p:spPr bwMode="auto">
          <a:xfrm>
            <a:off x="228600" y="1071563"/>
            <a:ext cx="8686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Bốn cẳng, sáu cẳng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Có chú lính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quan sai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i công việc gấp. Thấy cai cấp ngựa cho chú 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i cho nhanh.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Chú lính dắt ngựa ra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ưn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g không c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ưỡi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mà cứ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ngựa rồi cắm cổ chạy theo. Ng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lấy làm lạ bèn hỏi: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- Sao chú không c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ưỡi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ngựa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chạy cho mau?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Chú lính vừa thở hổn hển vừa trả lời: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- Anh hỏi hay thật! Bốn cẳng lại chạy nhanh 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 sáu cẳng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à!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                  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Theo Truyện c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dân gian Việt Nam</a:t>
            </a:r>
          </a:p>
        </p:txBody>
      </p:sp>
      <p:grpSp>
        <p:nvGrpSpPr>
          <p:cNvPr id="20483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484" name="Picture 3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85" name="Picture 3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86" name="Picture 34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487" name="Picture 35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" descr="Nền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237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</cp:lastModifiedBy>
  <cp:revision>11</cp:revision>
  <dcterms:created xsi:type="dcterms:W3CDTF">2016-08-27T10:29:12Z</dcterms:created>
  <dcterms:modified xsi:type="dcterms:W3CDTF">2021-03-02T11:54:05Z</dcterms:modified>
</cp:coreProperties>
</file>