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63" r:id="rId3"/>
    <p:sldId id="258" r:id="rId4"/>
    <p:sldId id="266" r:id="rId5"/>
    <p:sldId id="264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7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27634969-AAC2-4D1A-AD88-2EF5846B2D02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573E3BC0-E2A9-4CBE-80E1-07D94709E7ED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34969-AAC2-4D1A-AD88-2EF5846B2D02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E3BC0-E2A9-4CBE-80E1-07D94709E7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34969-AAC2-4D1A-AD88-2EF5846B2D02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E3BC0-E2A9-4CBE-80E1-07D94709E7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34969-AAC2-4D1A-AD88-2EF5846B2D02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E3BC0-E2A9-4CBE-80E1-07D94709E7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34969-AAC2-4D1A-AD88-2EF5846B2D02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E3BC0-E2A9-4CBE-80E1-07D94709E7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34969-AAC2-4D1A-AD88-2EF5846B2D02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E3BC0-E2A9-4CBE-80E1-07D94709E7E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34969-AAC2-4D1A-AD88-2EF5846B2D02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E3BC0-E2A9-4CBE-80E1-07D94709E7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34969-AAC2-4D1A-AD88-2EF5846B2D02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E3BC0-E2A9-4CBE-80E1-07D94709E7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34969-AAC2-4D1A-AD88-2EF5846B2D02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E3BC0-E2A9-4CBE-80E1-07D94709E7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34969-AAC2-4D1A-AD88-2EF5846B2D02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E3BC0-E2A9-4CBE-80E1-07D94709E7ED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34969-AAC2-4D1A-AD88-2EF5846B2D02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E3BC0-E2A9-4CBE-80E1-07D94709E7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27634969-AAC2-4D1A-AD88-2EF5846B2D02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573E3BC0-E2A9-4CBE-80E1-07D94709E7E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gif"/><Relationship Id="rId4" Type="http://schemas.openxmlformats.org/officeDocument/2006/relationships/image" Target="../media/image9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5"/>
          <p:cNvGrpSpPr>
            <a:grpSpLocks/>
          </p:cNvGrpSpPr>
          <p:nvPr/>
        </p:nvGrpSpPr>
        <p:grpSpPr bwMode="auto">
          <a:xfrm>
            <a:off x="0" y="-76200"/>
            <a:ext cx="9144000" cy="6934200"/>
            <a:chOff x="0" y="-24"/>
            <a:chExt cx="5760" cy="4368"/>
          </a:xfrm>
        </p:grpSpPr>
        <p:grpSp>
          <p:nvGrpSpPr>
            <p:cNvPr id="2055" name="Group 6"/>
            <p:cNvGrpSpPr>
              <a:grpSpLocks/>
            </p:cNvGrpSpPr>
            <p:nvPr/>
          </p:nvGrpSpPr>
          <p:grpSpPr bwMode="auto">
            <a:xfrm>
              <a:off x="0" y="-24"/>
              <a:ext cx="5760" cy="4368"/>
              <a:chOff x="0" y="-24"/>
              <a:chExt cx="5760" cy="4368"/>
            </a:xfrm>
          </p:grpSpPr>
          <p:pic>
            <p:nvPicPr>
              <p:cNvPr id="2065" name="Picture 7" descr="ttrtrtr1151380670"/>
              <p:cNvPicPr>
                <a:picLocks noChangeAspect="1" noChangeArrowheads="1" noCrop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-24"/>
                <a:ext cx="5760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66" name="Picture 8" descr="ttrtrtr1151380670"/>
              <p:cNvPicPr>
                <a:picLocks noChangeAspect="1" noChangeArrowheads="1" noCrop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3504" y="2064"/>
                <a:ext cx="4320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67" name="Picture 9" descr="ttrtrtr1151380670"/>
              <p:cNvPicPr>
                <a:picLocks noChangeAspect="1" noChangeArrowheads="1" noCrop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5400000">
                <a:off x="-2088" y="2088"/>
                <a:ext cx="4320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68" name="Picture 10" descr="ttrtrtr1151380670"/>
              <p:cNvPicPr>
                <a:picLocks noChangeAspect="1" noChangeArrowheads="1" noCrop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4200"/>
                <a:ext cx="5760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2056" name="Group 11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pic>
            <p:nvPicPr>
              <p:cNvPr id="2057" name="Picture 12" descr="flower[1][1][1][1]"/>
              <p:cNvPicPr>
                <a:picLocks noChangeAspect="1" noChangeArrowheads="1" noCrop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0"/>
                <a:ext cx="5760" cy="3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58" name="Picture 13" descr="flower[1][1][1][1]"/>
              <p:cNvPicPr>
                <a:picLocks noChangeAspect="1" noChangeArrowheads="1" noCrop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3942"/>
                <a:ext cx="5760" cy="3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59" name="Picture 14" descr="flower[1][1][1][1]"/>
              <p:cNvPicPr>
                <a:picLocks noChangeAspect="1" noChangeArrowheads="1" noCrop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5400000">
                <a:off x="-1971" y="1971"/>
                <a:ext cx="4320" cy="3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60" name="Picture 15" descr="flower[1][1][1][1]"/>
              <p:cNvPicPr>
                <a:picLocks noChangeAspect="1" noChangeArrowheads="1" noCrop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5400000">
                <a:off x="3411" y="1971"/>
                <a:ext cx="4320" cy="3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61" name="Picture 16" descr="012"/>
              <p:cNvPicPr>
                <a:picLocks noChangeAspect="1" noChangeArrowheads="1" noCrop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0"/>
                <a:ext cx="816" cy="7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62" name="Picture 17" descr="012"/>
              <p:cNvPicPr>
                <a:picLocks noChangeAspect="1" noChangeArrowheads="1" noCrop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3597"/>
                <a:ext cx="816" cy="7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63" name="Picture 18" descr="012"/>
              <p:cNvPicPr>
                <a:picLocks noChangeAspect="1" noChangeArrowheads="1" noCrop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800000">
                <a:off x="4944" y="0"/>
                <a:ext cx="816" cy="7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64" name="Picture 19" descr="012"/>
              <p:cNvPicPr>
                <a:picLocks noChangeAspect="1" noChangeArrowheads="1" noCrop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800000">
                <a:off x="4944" y="3597"/>
                <a:ext cx="816" cy="7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375829" name="WordArt 21"/>
          <p:cNvSpPr>
            <a:spLocks noChangeArrowheads="1" noChangeShapeType="1" noTextEdit="1"/>
          </p:cNvSpPr>
          <p:nvPr/>
        </p:nvSpPr>
        <p:spPr bwMode="auto">
          <a:xfrm>
            <a:off x="1295400" y="1945958"/>
            <a:ext cx="67818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NHIỆT LIỆT CHÀO MỪNG </a:t>
            </a:r>
          </a:p>
        </p:txBody>
      </p:sp>
      <p:sp>
        <p:nvSpPr>
          <p:cNvPr id="375830" name="WordArt 22"/>
          <p:cNvSpPr>
            <a:spLocks noChangeArrowheads="1" noChangeShapeType="1" noTextEdit="1"/>
          </p:cNvSpPr>
          <p:nvPr/>
        </p:nvSpPr>
        <p:spPr bwMode="auto">
          <a:xfrm>
            <a:off x="1409700" y="3584258"/>
            <a:ext cx="65532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en-US" kern="10" dirty="0" smtClean="0">
                <a:ln w="9525">
                  <a:round/>
                  <a:headEnd/>
                  <a:tailEnd/>
                </a:ln>
                <a:solidFill>
                  <a:srgbClr val="FF0066"/>
                </a:solidFill>
                <a:latin typeface="Times New Roman"/>
                <a:cs typeface="Times New Roman"/>
              </a:rPr>
              <a:t>VÀ CÁC EM HỌC SINH</a:t>
            </a:r>
            <a:endParaRPr lang="en-US" kern="10" dirty="0">
              <a:ln w="9525">
                <a:round/>
                <a:headEnd/>
                <a:tailEnd/>
              </a:ln>
              <a:solidFill>
                <a:srgbClr val="FF0066"/>
              </a:solidFill>
              <a:latin typeface="Times New Roman"/>
              <a:cs typeface="Times New Roman"/>
            </a:endParaRPr>
          </a:p>
        </p:txBody>
      </p:sp>
      <p:sp>
        <p:nvSpPr>
          <p:cNvPr id="375831" name="WordArt 23" descr="5%"/>
          <p:cNvSpPr>
            <a:spLocks noChangeArrowheads="1" noChangeShapeType="1" noTextEdit="1"/>
          </p:cNvSpPr>
          <p:nvPr/>
        </p:nvSpPr>
        <p:spPr bwMode="auto">
          <a:xfrm>
            <a:off x="2514599" y="4882515"/>
            <a:ext cx="4343401" cy="37528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337"/>
              </a:avLst>
            </a:prstTxWarp>
          </a:bodyPr>
          <a:lstStyle/>
          <a:p>
            <a:pPr algn="ctr"/>
            <a:r>
              <a:rPr lang="en-US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pattFill prst="pct5">
                  <a:fgClr>
                    <a:schemeClr val="accent2"/>
                  </a:fgClr>
                  <a:bgClr>
                    <a:srgbClr val="FF00FF"/>
                  </a:bgClr>
                </a:pattFill>
                <a:effectLst>
                  <a:prstShdw prst="shdw13" dist="28398" dir="12393903">
                    <a:schemeClr val="hlink">
                      <a:alpha val="50000"/>
                    </a:schemeClr>
                  </a:prstShdw>
                </a:effectLst>
                <a:latin typeface="Times New Roman"/>
                <a:cs typeface="Times New Roman"/>
              </a:rPr>
              <a:t>TẬP VIẾT 3</a:t>
            </a:r>
            <a:endParaRPr lang="en-US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pattFill prst="pct5">
                <a:fgClr>
                  <a:schemeClr val="accent2"/>
                </a:fgClr>
                <a:bgClr>
                  <a:srgbClr val="FF00FF"/>
                </a:bgClr>
              </a:pattFill>
              <a:effectLst>
                <a:prstShdw prst="shdw13" dist="28398" dir="12393903">
                  <a:schemeClr val="hlink">
                    <a:alpha val="50000"/>
                  </a:schemeClr>
                </a:prstShdw>
              </a:effectLst>
              <a:latin typeface="Times New Roman"/>
              <a:cs typeface="Times New Roman"/>
            </a:endParaRPr>
          </a:p>
        </p:txBody>
      </p:sp>
      <p:sp>
        <p:nvSpPr>
          <p:cNvPr id="375832" name="WordArt 24"/>
          <p:cNvSpPr>
            <a:spLocks noChangeArrowheads="1" noChangeShapeType="1" noTextEdit="1"/>
          </p:cNvSpPr>
          <p:nvPr/>
        </p:nvSpPr>
        <p:spPr bwMode="auto">
          <a:xfrm>
            <a:off x="1676400" y="2936558"/>
            <a:ext cx="6124575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8653"/>
              </a:avLst>
            </a:prstTxWarp>
          </a:bodyPr>
          <a:lstStyle/>
          <a:p>
            <a:pPr algn="ctr"/>
            <a:r>
              <a:rPr lang="en-US" b="1" kern="10" dirty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hlink">
                    <a:alpha val="50195"/>
                  </a:schemeClr>
                </a:solidFill>
                <a:effectLst>
                  <a:prstShdw prst="shdw11" dist="381000" dir="19387806">
                    <a:schemeClr val="bg2">
                      <a:alpha val="50000"/>
                    </a:schemeClr>
                  </a:prstShdw>
                </a:effectLst>
                <a:latin typeface="Times New Roman"/>
                <a:cs typeface="Times New Roman"/>
              </a:rPr>
              <a:t>QUÍ THẦY GIÁO, CÔ GIÁO </a:t>
            </a:r>
          </a:p>
        </p:txBody>
      </p:sp>
      <p:sp>
        <p:nvSpPr>
          <p:cNvPr id="21" name="TextBox 29"/>
          <p:cNvSpPr txBox="1">
            <a:spLocks noChangeArrowheads="1"/>
          </p:cNvSpPr>
          <p:nvPr/>
        </p:nvSpPr>
        <p:spPr bwMode="auto">
          <a:xfrm>
            <a:off x="1108710" y="609600"/>
            <a:ext cx="68453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i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i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i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i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i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3200" b="1" i="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TRƯỜNG TIỂU HỌC ĐOÀN KẾT</a:t>
            </a:r>
          </a:p>
        </p:txBody>
      </p:sp>
    </p:spTree>
    <p:extLst>
      <p:ext uri="{BB962C8B-B14F-4D97-AF65-F5344CB8AC3E}">
        <p14:creationId xmlns:p14="http://schemas.microsoft.com/office/powerpoint/2010/main" val="402467996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3758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3758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375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3" presetClass="emph" presetSubtype="6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>
                                        <p:cTn id="11" dur="2000" fill="hold"/>
                                        <p:tgtEl>
                                          <p:spTgt spid="3758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2" presetID="42" presetClass="path" presetSubtype="0" repeatCount="indefinite" accel="50000" decel="50000" autoRev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1.95562E-6 L 0.00885 -0.07281 " pathEditMode="relative" rAng="0" ptsTypes="AA">
                                      <p:cBhvr>
                                        <p:cTn id="13" dur="5000" fill="hold"/>
                                        <p:tgtEl>
                                          <p:spTgt spid="3758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4" y="-3652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7" presetClass="emph" presetSubtype="1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>
                                        <p:cTn id="15" dur="2000" fill="hold"/>
                                        <p:tgtEl>
                                          <p:spTgt spid="37583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" dur="2000" fill="hold"/>
                                        <p:tgtEl>
                                          <p:spTgt spid="37583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5000"/>
                                        <p:tgtEl>
                                          <p:spTgt spid="375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7" presetClass="emph" presetSubtype="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>
                                        <p:cTn id="21" dur="2000" fill="hold"/>
                                        <p:tgtEl>
                                          <p:spTgt spid="37583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37583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5829" grpId="0" animBg="1"/>
      <p:bldP spid="375830" grpId="0" animBg="1"/>
      <p:bldP spid="375830" grpId="1" animBg="1"/>
      <p:bldP spid="37583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3"/>
          <p:cNvSpPr>
            <a:spLocks noChangeArrowheads="1" noChangeShapeType="1" noTextEdit="1"/>
          </p:cNvSpPr>
          <p:nvPr/>
        </p:nvSpPr>
        <p:spPr bwMode="auto">
          <a:xfrm>
            <a:off x="1219200" y="2667000"/>
            <a:ext cx="7467600" cy="1676400"/>
          </a:xfrm>
          <a:prstGeom prst="rect">
            <a:avLst/>
          </a:prstGeom>
        </p:spPr>
        <p:txBody>
          <a:bodyPr wrap="none" fromWordArt="1">
            <a:prstTxWarp prst="textTriangle">
              <a:avLst>
                <a:gd name="adj" fmla="val 50000"/>
              </a:avLst>
            </a:prstTxWarp>
            <a:scene3d>
              <a:camera prst="legacyObliqueTopLeft"/>
              <a:lightRig rig="legacyNormal3" dir="t"/>
            </a:scene3d>
            <a:sp3d extrusionH="430200" prstMaterial="legacyMatte">
              <a:extrusionClr>
                <a:srgbClr val="0066CC"/>
              </a:extrusionClr>
            </a:sp3d>
          </a:bodyPr>
          <a:lstStyle/>
          <a:p>
            <a:pPr algn="ctr"/>
            <a:r>
              <a:rPr lang="vi-VN" sz="3600" kern="10" dirty="0">
                <a:ln w="9525">
                  <a:round/>
                  <a:headEnd/>
                  <a:tailEnd/>
                </a:ln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1.Ôn luyện tập đọc và học thuộc lòng </a:t>
            </a:r>
            <a:endParaRPr lang="en-US" sz="3600" kern="10" dirty="0">
              <a:ln w="9525">
                <a:round/>
                <a:headEnd/>
                <a:tailEnd/>
              </a:ln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5" name="Line 4"/>
          <p:cNvSpPr>
            <a:spLocks noChangeShapeType="1"/>
          </p:cNvSpPr>
          <p:nvPr/>
        </p:nvSpPr>
        <p:spPr bwMode="auto">
          <a:xfrm>
            <a:off x="381000" y="990600"/>
            <a:ext cx="0" cy="5638800"/>
          </a:xfrm>
          <a:prstGeom prst="line">
            <a:avLst/>
          </a:prstGeom>
          <a:noFill/>
          <a:ln w="9525">
            <a:solidFill>
              <a:srgbClr val="66FF33"/>
            </a:solidFill>
            <a:round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66FF33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flatTx/>
          </a:bodyPr>
          <a:lstStyle/>
          <a:p>
            <a:endParaRPr lang="en-US"/>
          </a:p>
        </p:txBody>
      </p:sp>
      <p:sp>
        <p:nvSpPr>
          <p:cNvPr id="3076" name="Line 5"/>
          <p:cNvSpPr>
            <a:spLocks noChangeShapeType="1"/>
          </p:cNvSpPr>
          <p:nvPr/>
        </p:nvSpPr>
        <p:spPr bwMode="auto">
          <a:xfrm>
            <a:off x="179388" y="5867400"/>
            <a:ext cx="8534400" cy="0"/>
          </a:xfrm>
          <a:prstGeom prst="line">
            <a:avLst/>
          </a:prstGeom>
          <a:noFill/>
          <a:ln w="9525">
            <a:solidFill>
              <a:srgbClr val="FF3399"/>
            </a:solidFill>
            <a:round/>
            <a:headEnd/>
            <a:tailEnd/>
          </a:ln>
          <a:effectLst/>
          <a:scene3d>
            <a:camera prst="legacyObliqueBottom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3399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flatTx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447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04800"/>
            <a:ext cx="8229600" cy="624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2614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524000"/>
            <a:ext cx="8229600" cy="4525963"/>
          </a:xfrm>
          <a:ln>
            <a:solidFill>
              <a:schemeClr val="hlink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b="1" dirty="0" smtClean="0">
                <a:solidFill>
                  <a:srgbClr val="FF3300"/>
                </a:solidFill>
              </a:rPr>
              <a:t>DẶN DÒ:</a:t>
            </a:r>
          </a:p>
          <a:p>
            <a:pPr eaLnBrk="1" hangingPunct="1">
              <a:buFontTx/>
              <a:buChar char="-"/>
            </a:pPr>
            <a:r>
              <a:rPr lang="en-US" b="1" dirty="0" err="1" smtClean="0"/>
              <a:t>Xem</a:t>
            </a:r>
            <a:r>
              <a:rPr lang="en-US" b="1" dirty="0" smtClean="0"/>
              <a:t> </a:t>
            </a:r>
            <a:r>
              <a:rPr lang="en-US" b="1" dirty="0" err="1" smtClean="0"/>
              <a:t>lại</a:t>
            </a:r>
            <a:r>
              <a:rPr lang="en-US" b="1" dirty="0" smtClean="0"/>
              <a:t> </a:t>
            </a:r>
            <a:r>
              <a:rPr lang="en-US" b="1" dirty="0" err="1" smtClean="0"/>
              <a:t>bài</a:t>
            </a:r>
            <a:endParaRPr lang="en-US" b="1" dirty="0" smtClean="0"/>
          </a:p>
          <a:p>
            <a:pPr eaLnBrk="1" hangingPunct="1">
              <a:buFontTx/>
              <a:buChar char="-"/>
            </a:pPr>
            <a:r>
              <a:rPr lang="en-US" b="1" dirty="0" err="1" smtClean="0"/>
              <a:t>Chuẩn</a:t>
            </a:r>
            <a:r>
              <a:rPr lang="en-US" b="1" dirty="0" smtClean="0"/>
              <a:t> </a:t>
            </a:r>
            <a:r>
              <a:rPr lang="en-US" b="1" dirty="0" err="1" smtClean="0"/>
              <a:t>bị</a:t>
            </a:r>
            <a:r>
              <a:rPr lang="en-US" b="1" dirty="0" smtClean="0"/>
              <a:t> </a:t>
            </a:r>
            <a:r>
              <a:rPr lang="en-US" b="1" dirty="0" err="1" smtClean="0"/>
              <a:t>bài</a:t>
            </a:r>
            <a:r>
              <a:rPr lang="en-US" b="1" dirty="0" smtClean="0"/>
              <a:t>: </a:t>
            </a:r>
            <a:r>
              <a:rPr lang="en-US" b="1" dirty="0" err="1" smtClean="0"/>
              <a:t>Ôn</a:t>
            </a:r>
            <a:r>
              <a:rPr lang="en-US" b="1" dirty="0" smtClean="0"/>
              <a:t> </a:t>
            </a:r>
            <a:r>
              <a:rPr lang="en-US" b="1" dirty="0" err="1" smtClean="0"/>
              <a:t>tập</a:t>
            </a:r>
            <a:r>
              <a:rPr lang="en-US" b="1" dirty="0" smtClean="0"/>
              <a:t> </a:t>
            </a:r>
            <a:r>
              <a:rPr lang="en-US" b="1" dirty="0" err="1" smtClean="0"/>
              <a:t>giữa</a:t>
            </a:r>
            <a:r>
              <a:rPr lang="en-US" b="1" dirty="0" smtClean="0"/>
              <a:t> </a:t>
            </a:r>
            <a:r>
              <a:rPr lang="en-US" b="1" dirty="0" err="1" smtClean="0"/>
              <a:t>kỳ</a:t>
            </a:r>
            <a:r>
              <a:rPr lang="en-US" b="1" dirty="0" smtClean="0"/>
              <a:t> </a:t>
            </a:r>
            <a:r>
              <a:rPr lang="en-US" b="1" dirty="0" err="1" smtClean="0"/>
              <a:t>tiết</a:t>
            </a:r>
            <a:r>
              <a:rPr lang="en-US" b="1" dirty="0" smtClean="0"/>
              <a:t> 7</a:t>
            </a:r>
          </a:p>
        </p:txBody>
      </p:sp>
      <p:pic>
        <p:nvPicPr>
          <p:cNvPr id="21507" name="Picture 8" descr="03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3733800"/>
            <a:ext cx="4038600" cy="222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52139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bar01"/>
          <p:cNvPicPr>
            <a:picLocks noChangeAspect="1" noChangeArrowheads="1"/>
          </p:cNvPicPr>
          <p:nvPr/>
        </p:nvPicPr>
        <p:blipFill>
          <a:blip r:embed="rId2">
            <a:lum brigh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-152400"/>
            <a:ext cx="90678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1" name="Picture 3" descr="bar01"/>
          <p:cNvPicPr>
            <a:picLocks noChangeAspect="1" noChangeArrowheads="1"/>
          </p:cNvPicPr>
          <p:nvPr/>
        </p:nvPicPr>
        <p:blipFill>
          <a:blip r:embed="rId3">
            <a:lum brigh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096000"/>
            <a:ext cx="8839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WordArt 4"/>
          <p:cNvSpPr>
            <a:spLocks noChangeArrowheads="1" noChangeShapeType="1" noTextEdit="1"/>
          </p:cNvSpPr>
          <p:nvPr/>
        </p:nvSpPr>
        <p:spPr bwMode="auto">
          <a:xfrm>
            <a:off x="762000" y="244475"/>
            <a:ext cx="7848600" cy="1736725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5400" b="1" i="1" kern="10">
                <a:ln w="9525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rgbClr val="CC33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Chúc thầy, cô và các em sức khỏe</a:t>
            </a:r>
          </a:p>
        </p:txBody>
      </p:sp>
      <p:sp>
        <p:nvSpPr>
          <p:cNvPr id="7" name="WordArt 5"/>
          <p:cNvSpPr>
            <a:spLocks noChangeArrowheads="1" noChangeShapeType="1" noTextEdit="1"/>
          </p:cNvSpPr>
          <p:nvPr/>
        </p:nvSpPr>
        <p:spPr bwMode="auto">
          <a:xfrm>
            <a:off x="3200400" y="5029200"/>
            <a:ext cx="4400550" cy="10699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Front">
                <a:rot lat="20519984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6000" b="1" i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Chào tạm biệt</a:t>
            </a:r>
          </a:p>
        </p:txBody>
      </p:sp>
      <p:pic>
        <p:nvPicPr>
          <p:cNvPr id="8" name="Picture 6" descr="Pool2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52400" y="4724400"/>
            <a:ext cx="2413000" cy="111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5" name="Picture 7" descr="blumen-pflanzen176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981200"/>
            <a:ext cx="6172200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92452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repeatCount="8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repeatCount="5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4</TotalTime>
  <Words>59</Words>
  <Application>Microsoft Office PowerPoint</Application>
  <PresentationFormat>On-screen Show (4:3)</PresentationFormat>
  <Paragraphs>11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Austin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at computer</dc:creator>
  <cp:lastModifiedBy>SKY</cp:lastModifiedBy>
  <cp:revision>3</cp:revision>
  <dcterms:created xsi:type="dcterms:W3CDTF">2016-08-28T16:20:04Z</dcterms:created>
  <dcterms:modified xsi:type="dcterms:W3CDTF">2021-03-03T04:14:17Z</dcterms:modified>
</cp:coreProperties>
</file>