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7" r:id="rId2"/>
    <p:sldId id="265" r:id="rId3"/>
    <p:sldId id="266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3EC2C3-4BAB-467E-92E2-862EDB72793A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6A6C7F-FC03-463A-A7F5-2BBAD0FDA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3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85901-497F-4313-B12A-85EDBE2215F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357A0-523E-4F7B-9C9A-42D08F4E9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5043-783B-4CB1-9B60-EC146D9F0EFF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B5C47-9377-4BDD-9120-2218284E2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7605-53D6-402B-AA87-37C2208B62F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75B48-3E08-49E1-92DB-4E71388AF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CC169-FAE5-480D-ADF5-4EE01121D0F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E4298-CFAF-4822-8D32-6D099DF5E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913A0-6739-4C9C-B2A6-D0CA6FC8E3F8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84465-6F89-4E43-9AD3-BA8ADC7AC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B486A-0988-4A3F-AB2C-B2C5C208B08D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4B48-FE11-4170-86E9-8F731BE4D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C770-EAD6-4881-9F9D-038E16C01564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CE77-CC99-4AF7-BECA-FE60CAA4B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F8B29-2206-48DB-BD4C-AA38767F5783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02F9-5054-4304-82D3-6351E6999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45D2A-4899-446B-A794-76EDFC19406C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6B8E-5284-40AF-8C6F-B8E53ED1E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26347-AE74-44FC-AC69-E77202601452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64132-D2D3-490B-86A2-E4AE7ECF9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065D0-A9CF-4EF1-AB47-DCA384BD150A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3C77A-22D3-4F6D-A612-157EA5C7D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699B03-E3F3-4690-AED9-1E022E1A0CCD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96844D-81CD-479D-B958-8D990BD49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2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3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5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Box 29"/>
          <p:cNvSpPr txBox="1">
            <a:spLocks noChangeArrowheads="1"/>
          </p:cNvSpPr>
          <p:nvPr/>
        </p:nvSpPr>
        <p:spPr bwMode="auto">
          <a:xfrm>
            <a:off x="1752600" y="457200"/>
            <a:ext cx="617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1" name="Text Box 31"/>
          <p:cNvSpPr txBox="1">
            <a:spLocks noChangeArrowheads="1"/>
          </p:cNvSpPr>
          <p:nvPr/>
        </p:nvSpPr>
        <p:spPr bwMode="auto">
          <a:xfrm>
            <a:off x="2151063" y="3505200"/>
            <a:ext cx="51593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TẬP ĐỌC 3</a:t>
            </a:r>
          </a:p>
        </p:txBody>
      </p:sp>
    </p:spTree>
    <p:extLst>
      <p:ext uri="{BB962C8B-B14F-4D97-AF65-F5344CB8AC3E}">
        <p14:creationId xmlns:p14="http://schemas.microsoft.com/office/powerpoint/2010/main" val="1298888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4800" y="990600"/>
            <a:ext cx="556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1. Ôn luyện tập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và học thuộc lòng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" y="1538288"/>
            <a:ext cx="617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2. Thi tìm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về các chủ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iểm sau: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1924050"/>
            <a:ext cx="5486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a, Bảo vệ Tổ quốc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cùng nghĩa v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Tổ quốc: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chỉ hoạt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bảo vệ Tổ quốc: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1000" y="306705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b, Sáng tạo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357688"/>
            <a:ext cx="495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c, Nghệ thuật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81000" y="3524250"/>
            <a:ext cx="403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chỉ trí th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chỉ hoạt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trí th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81000" y="4895850"/>
            <a:ext cx="6781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chỉ nh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hoạt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nghệ thuật: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ngữ chỉ hoạt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động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nghệ thuật: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chỉ các môn nghệ thuật: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6872288"/>
        </p:xfrm>
        <a:graphic>
          <a:graphicData uri="http://schemas.openxmlformats.org/drawingml/2006/table">
            <a:tbl>
              <a:tblPr/>
              <a:tblGrid>
                <a:gridCol w="1295400"/>
                <a:gridCol w="7848600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 vệ Tổ quốc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cùng nghĩa v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ới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Tổ quốc: </a:t>
                      </a:r>
                      <a:r>
                        <a:rPr kumimoji="0" lang="vi-V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kumimoji="0" lang="vi-V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non sông, n</a:t>
                      </a:r>
                      <a:r>
                        <a:rPr kumimoji="0" lang="vi-V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nhà, </a:t>
                      </a:r>
                      <a:r>
                        <a:rPr kumimoji="0" lang="vi-V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chỉ hoạt 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bảo vệ Tổ quốc: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canh gác, kiểm soát bầu trời, tuần tra trên biển, chiến </a:t>
                      </a:r>
                      <a:r>
                        <a:rPr kumimoji="0" lang="vi-V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đấu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chống xâm l</a:t>
                      </a:r>
                      <a:r>
                        <a:rPr kumimoji="0" lang="vi-VN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ược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981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Sáng tạo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chỉ trí th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ức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kĩ s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bác sĩ, giáo s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luật s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chỉ hoạt 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trí th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ứ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c: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nghiên cứu khoa học, thực nghiệm khoa học, giảng dạy, khám bệnh....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833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Nghệ thuật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chỉ nh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ững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hoạt 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nghệ thuật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nhạc sĩ, ca sĩ, nhà th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nhà v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n, 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đạo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diễn, nhà quay phim, diễn viên...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ngữ chỉ hoạt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động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nghệ thuật: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 hát, sáng tác, biểu diễn, 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đàn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vẽ tranh, quay phim, chụp ảnh, làm th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ừ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ữ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chỉ các môn nghệ thuật: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 nhạc, hội họa, v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học, kiến trúc, </a:t>
                      </a:r>
                      <a:r>
                        <a:rPr kumimoji="0" lang="vi-V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iêu khắc, kịch...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5" descr="Nền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367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7</cp:revision>
  <dcterms:created xsi:type="dcterms:W3CDTF">2016-08-27T10:29:12Z</dcterms:created>
  <dcterms:modified xsi:type="dcterms:W3CDTF">2021-03-02T11:04:36Z</dcterms:modified>
</cp:coreProperties>
</file>