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32" r:id="rId2"/>
    <p:sldId id="261" r:id="rId3"/>
    <p:sldId id="314" r:id="rId4"/>
    <p:sldId id="298" r:id="rId5"/>
    <p:sldId id="333" r:id="rId6"/>
    <p:sldId id="335" r:id="rId7"/>
    <p:sldId id="334" r:id="rId8"/>
    <p:sldId id="304" r:id="rId9"/>
    <p:sldId id="337" r:id="rId10"/>
    <p:sldId id="338" r:id="rId11"/>
    <p:sldId id="339" r:id="rId12"/>
    <p:sldId id="340" r:id="rId13"/>
    <p:sldId id="266" r:id="rId14"/>
    <p:sldId id="341" r:id="rId15"/>
    <p:sldId id="342" r:id="rId16"/>
    <p:sldId id="280" r:id="rId17"/>
    <p:sldId id="343" r:id="rId18"/>
    <p:sldId id="271" r:id="rId19"/>
    <p:sldId id="272" r:id="rId20"/>
    <p:sldId id="273" r:id="rId21"/>
    <p:sldId id="274" r:id="rId22"/>
    <p:sldId id="345" r:id="rId23"/>
    <p:sldId id="344" r:id="rId24"/>
    <p:sldId id="28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33CCFF"/>
    <a:srgbClr val="990033"/>
    <a:srgbClr val="FF9900"/>
    <a:srgbClr val="3333FF"/>
    <a:srgbClr val="FF33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33BA16D4-AEDD-4046-B637-6C6D82BAE64E}" type="slidenum">
              <a:rPr lang="en-US"/>
              <a:pPr/>
              <a:t>‹#›</a:t>
            </a:fld>
            <a:endParaRPr lang="en-US"/>
          </a:p>
        </p:txBody>
      </p:sp>
    </p:spTree>
    <p:extLst>
      <p:ext uri="{BB962C8B-B14F-4D97-AF65-F5344CB8AC3E}">
        <p14:creationId xmlns:p14="http://schemas.microsoft.com/office/powerpoint/2010/main" val="2794304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2052"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3CACA8B6-B29D-46E0-94AC-5EBF0E681807}" type="slidenum">
              <a:rPr lang="en-US"/>
              <a:pPr/>
              <a:t>‹#›</a:t>
            </a:fld>
            <a:endParaRPr lang="en-US"/>
          </a:p>
        </p:txBody>
      </p:sp>
    </p:spTree>
    <p:extLst>
      <p:ext uri="{BB962C8B-B14F-4D97-AF65-F5344CB8AC3E}">
        <p14:creationId xmlns:p14="http://schemas.microsoft.com/office/powerpoint/2010/main" val="24226006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BCA31-E3CD-49D8-A0E9-55EB374D9FF8}" type="slidenum">
              <a:rPr lang="en-US"/>
              <a:pPr/>
              <a:t>1</a:t>
            </a:fld>
            <a:endParaRPr lang="en-US"/>
          </a:p>
        </p:txBody>
      </p:sp>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22024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EA502-E215-4476-93AE-7B898D8D8A16}" type="slidenum">
              <a:rPr lang="en-US"/>
              <a:pPr/>
              <a:t>18</a:t>
            </a:fld>
            <a:endParaRPr lang="en-US"/>
          </a:p>
        </p:txBody>
      </p:sp>
      <p:sp>
        <p:nvSpPr>
          <p:cNvPr id="30722" name="Rectangle 2"/>
          <p:cNvSpPr>
            <a:spLocks noGrp="1" noRot="1" noChangeAspect="1" noChangeArrowheads="1" noTextEdit="1"/>
          </p:cNvSpPr>
          <p:nvPr>
            <p:ph type="sldImg"/>
          </p:nvPr>
        </p:nvSpPr>
        <p:spPr>
          <a:ln cap="flat"/>
        </p:spPr>
      </p:sp>
      <p:sp>
        <p:nvSpPr>
          <p:cNvPr id="30723"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348140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761C7-5FA5-4607-AF4C-3AE4B3F8BD24}" type="slidenum">
              <a:rPr lang="en-US"/>
              <a:pPr/>
              <a:t>19</a:t>
            </a:fld>
            <a:endParaRPr lang="en-US"/>
          </a:p>
        </p:txBody>
      </p:sp>
      <p:sp>
        <p:nvSpPr>
          <p:cNvPr id="34818" name="Rectangle 2"/>
          <p:cNvSpPr>
            <a:spLocks noGrp="1" noRot="1" noChangeAspect="1" noChangeArrowheads="1" noTextEdit="1"/>
          </p:cNvSpPr>
          <p:nvPr>
            <p:ph type="sldImg"/>
          </p:nvPr>
        </p:nvSpPr>
        <p:spPr>
          <a:ln cap="flat"/>
        </p:spPr>
      </p:sp>
      <p:sp>
        <p:nvSpPr>
          <p:cNvPr id="34819"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80359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FC761-4659-4CCC-B7E5-E1A19EEA4D3B}" type="slidenum">
              <a:rPr lang="en-US"/>
              <a:pPr/>
              <a:t>20</a:t>
            </a:fld>
            <a:endParaRPr lang="en-US"/>
          </a:p>
        </p:txBody>
      </p:sp>
      <p:sp>
        <p:nvSpPr>
          <p:cNvPr id="36866" name="Rectangle 2"/>
          <p:cNvSpPr>
            <a:spLocks noGrp="1" noRot="1" noChangeAspect="1" noChangeArrowheads="1" noTextEdit="1"/>
          </p:cNvSpPr>
          <p:nvPr>
            <p:ph type="sldImg"/>
          </p:nvPr>
        </p:nvSpPr>
        <p:spPr>
          <a:ln cap="flat"/>
        </p:spPr>
      </p:sp>
      <p:sp>
        <p:nvSpPr>
          <p:cNvPr id="36867"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57701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2E47B-5420-45A8-A5BA-4EBDCFD329D8}" type="slidenum">
              <a:rPr lang="en-US"/>
              <a:pPr/>
              <a:t>21</a:t>
            </a:fld>
            <a:endParaRPr lang="en-US"/>
          </a:p>
        </p:txBody>
      </p:sp>
      <p:sp>
        <p:nvSpPr>
          <p:cNvPr id="40962" name="Rectangle 2"/>
          <p:cNvSpPr>
            <a:spLocks noGrp="1" noRot="1" noChangeAspect="1" noChangeArrowheads="1" noTextEdit="1"/>
          </p:cNvSpPr>
          <p:nvPr>
            <p:ph type="sldImg"/>
          </p:nvPr>
        </p:nvSpPr>
        <p:spPr>
          <a:ln cap="flat"/>
        </p:spPr>
      </p:sp>
      <p:sp>
        <p:nvSpPr>
          <p:cNvPr id="40963"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227400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31BC62B-CDBF-4A8E-99FC-C89A39494ADF}" type="slidenum">
              <a:rPr lang="en-US" smtClean="0"/>
              <a:pPr/>
              <a:t>23</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031408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59A41-A323-4558-9E81-CA553AF33CF8}" type="slidenum">
              <a:rPr lang="en-US"/>
              <a:pPr/>
              <a:t>24</a:t>
            </a:fld>
            <a:endParaRPr lang="en-US"/>
          </a:p>
        </p:txBody>
      </p:sp>
      <p:sp>
        <p:nvSpPr>
          <p:cNvPr id="63490" name="Rectangle 2"/>
          <p:cNvSpPr>
            <a:spLocks noGrp="1" noRot="1" noChangeAspect="1" noChangeArrowheads="1" noTextEdit="1"/>
          </p:cNvSpPr>
          <p:nvPr>
            <p:ph type="sldImg"/>
          </p:nvPr>
        </p:nvSpPr>
        <p:spPr>
          <a:ln cap="flat"/>
        </p:spPr>
      </p:sp>
      <p:sp>
        <p:nvSpPr>
          <p:cNvPr id="63491"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321551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CD8E0-9313-467B-B7CB-FCDFBA858636}" type="slidenum">
              <a:rPr lang="en-US"/>
              <a:pPr/>
              <a:t>2</a:t>
            </a:fld>
            <a:endParaRPr lang="en-US"/>
          </a:p>
        </p:txBody>
      </p:sp>
      <p:sp>
        <p:nvSpPr>
          <p:cNvPr id="9218" name="Rectangle 2"/>
          <p:cNvSpPr>
            <a:spLocks noGrp="1" noRot="1" noChangeAspect="1" noChangeArrowheads="1" noTextEdit="1"/>
          </p:cNvSpPr>
          <p:nvPr>
            <p:ph type="sldImg"/>
          </p:nvPr>
        </p:nvSpPr>
        <p:spPr>
          <a:ln cap="flat"/>
        </p:spPr>
      </p:sp>
      <p:sp>
        <p:nvSpPr>
          <p:cNvPr id="9219"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250735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9E8C5-A636-41CE-9E0B-4DD49C0B3043}" type="slidenum">
              <a:rPr lang="en-US"/>
              <a:pPr/>
              <a:t>3</a:t>
            </a:fld>
            <a:endParaRPr lang="en-US"/>
          </a:p>
        </p:txBody>
      </p:sp>
      <p:sp>
        <p:nvSpPr>
          <p:cNvPr id="11266" name="Rectangle 2"/>
          <p:cNvSpPr>
            <a:spLocks noGrp="1" noRot="1" noChangeAspect="1" noChangeArrowheads="1" noTextEdit="1"/>
          </p:cNvSpPr>
          <p:nvPr>
            <p:ph type="sldImg"/>
          </p:nvPr>
        </p:nvSpPr>
        <p:spPr>
          <a:ln cap="flat"/>
        </p:spPr>
      </p:sp>
      <p:sp>
        <p:nvSpPr>
          <p:cNvPr id="11267"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369979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CF6F7-95F7-44E9-9947-F51EF61713CA}" type="slidenum">
              <a:rPr lang="en-US"/>
              <a:pPr/>
              <a:t>4</a:t>
            </a:fld>
            <a:endParaRPr lang="en-US"/>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271235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77AFB-329A-4DB1-8806-B2FD5B80C66E}" type="slidenum">
              <a:rPr lang="en-US"/>
              <a:pPr/>
              <a:t>5</a:t>
            </a:fld>
            <a:endParaRPr lang="en-US"/>
          </a:p>
        </p:txBody>
      </p:sp>
      <p:sp>
        <p:nvSpPr>
          <p:cNvPr id="18434" name="Rectangle 2"/>
          <p:cNvSpPr>
            <a:spLocks noGrp="1" noRot="1" noChangeAspect="1" noChangeArrowheads="1" noTextEdit="1"/>
          </p:cNvSpPr>
          <p:nvPr>
            <p:ph type="sldImg"/>
          </p:nvPr>
        </p:nvSpPr>
        <p:spPr>
          <a:ln cap="flat"/>
        </p:spPr>
      </p:sp>
      <p:sp>
        <p:nvSpPr>
          <p:cNvPr id="18435"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389447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77AFB-329A-4DB1-8806-B2FD5B80C66E}" type="slidenum">
              <a:rPr lang="en-US"/>
              <a:pPr/>
              <a:t>8</a:t>
            </a:fld>
            <a:endParaRPr lang="en-US"/>
          </a:p>
        </p:txBody>
      </p:sp>
      <p:sp>
        <p:nvSpPr>
          <p:cNvPr id="18434" name="Rectangle 2"/>
          <p:cNvSpPr>
            <a:spLocks noGrp="1" noRot="1" noChangeAspect="1" noChangeArrowheads="1" noTextEdit="1"/>
          </p:cNvSpPr>
          <p:nvPr>
            <p:ph type="sldImg"/>
          </p:nvPr>
        </p:nvSpPr>
        <p:spPr>
          <a:ln cap="flat"/>
        </p:spPr>
      </p:sp>
      <p:sp>
        <p:nvSpPr>
          <p:cNvPr id="18435"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426027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77AFB-329A-4DB1-8806-B2FD5B80C66E}" type="slidenum">
              <a:rPr lang="en-US"/>
              <a:pPr/>
              <a:t>9</a:t>
            </a:fld>
            <a:endParaRPr lang="en-US"/>
          </a:p>
        </p:txBody>
      </p:sp>
      <p:sp>
        <p:nvSpPr>
          <p:cNvPr id="18434" name="Rectangle 2"/>
          <p:cNvSpPr>
            <a:spLocks noGrp="1" noRot="1" noChangeAspect="1" noChangeArrowheads="1" noTextEdit="1"/>
          </p:cNvSpPr>
          <p:nvPr>
            <p:ph type="sldImg"/>
          </p:nvPr>
        </p:nvSpPr>
        <p:spPr>
          <a:ln cap="flat"/>
        </p:spPr>
      </p:sp>
      <p:sp>
        <p:nvSpPr>
          <p:cNvPr id="18435"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272485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F5E31-882F-4E4D-B4E6-4A1CF4B6F2E8}" type="slidenum">
              <a:rPr lang="en-US"/>
              <a:pPr/>
              <a:t>13</a:t>
            </a:fld>
            <a:endParaRPr lang="en-US"/>
          </a:p>
        </p:txBody>
      </p:sp>
      <p:sp>
        <p:nvSpPr>
          <p:cNvPr id="20482" name="Rectangle 2"/>
          <p:cNvSpPr>
            <a:spLocks noGrp="1" noRot="1" noChangeAspect="1" noChangeArrowheads="1" noTextEdit="1"/>
          </p:cNvSpPr>
          <p:nvPr>
            <p:ph type="sldImg"/>
          </p:nvPr>
        </p:nvSpPr>
        <p:spPr>
          <a:ln cap="flat"/>
        </p:spPr>
      </p:sp>
      <p:sp>
        <p:nvSpPr>
          <p:cNvPr id="20483"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3176323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D3A6F-B256-413C-879C-113A7DA06189}" type="slidenum">
              <a:rPr lang="en-US"/>
              <a:pPr/>
              <a:t>16</a:t>
            </a:fld>
            <a:endParaRPr lang="en-US"/>
          </a:p>
        </p:txBody>
      </p:sp>
      <p:sp>
        <p:nvSpPr>
          <p:cNvPr id="43010" name="Rectangle 2"/>
          <p:cNvSpPr>
            <a:spLocks noGrp="1" noRot="1" noChangeAspect="1" noChangeArrowheads="1" noTextEdit="1"/>
          </p:cNvSpPr>
          <p:nvPr>
            <p:ph type="sldImg"/>
          </p:nvPr>
        </p:nvSpPr>
        <p:spPr>
          <a:ln cap="flat"/>
        </p:spPr>
      </p:sp>
      <p:sp>
        <p:nvSpPr>
          <p:cNvPr id="43011" name="Rectangle 3"/>
          <p:cNvSpPr>
            <a:spLocks noGrp="1" noChangeArrowheads="1"/>
          </p:cNvSpPr>
          <p:nvPr>
            <p:ph type="body" idx="1"/>
          </p:nvPr>
        </p:nvSpPr>
        <p:spPr>
          <a:ln/>
        </p:spPr>
        <p:txBody>
          <a:bodyPr/>
          <a:lstStyle/>
          <a:p>
            <a:endParaRPr lang="vi-VN"/>
          </a:p>
        </p:txBody>
      </p:sp>
    </p:spTree>
    <p:extLst>
      <p:ext uri="{BB962C8B-B14F-4D97-AF65-F5344CB8AC3E}">
        <p14:creationId xmlns:p14="http://schemas.microsoft.com/office/powerpoint/2010/main" val="405964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30E910-C82B-41C9-BF57-809B2D594D6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F32363-2787-4E31-B051-B07499A6A07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38E557-7D03-463F-8DCC-157A281D1A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7722AD-C690-45CA-A79C-8A4094E13B2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60EE41-1B10-439B-BEEA-B41248AFBE2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E4F419-E699-454A-813D-FBCFDDAD4C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1C30DBD-078A-4B7F-BCFF-B8C10C027F1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B05A36-7E5B-4B9D-AEC8-9EFF681913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F2C64C9-35FE-4574-96A1-BFB9816C3E2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B417CA-2FA8-4A2C-A0A9-EFE8577AC5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D6642C-08D0-472C-AE60-69989F61151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fld id="{71C0D7EC-3A96-4B10-A934-8A5EE6C78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gif"/><Relationship Id="rId5" Type="http://schemas.openxmlformats.org/officeDocument/2006/relationships/image" Target="../media/image1.wmf"/><Relationship Id="rId10" Type="http://schemas.openxmlformats.org/officeDocument/2006/relationships/image" Target="../media/image6.gif"/><Relationship Id="rId4" Type="http://schemas.openxmlformats.org/officeDocument/2006/relationships/oleObject" Target="../embeddings/oleObject1.bin"/><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6"/>
          <p:cNvSpPr txBox="1">
            <a:spLocks noChangeArrowheads="1"/>
          </p:cNvSpPr>
          <p:nvPr/>
        </p:nvSpPr>
        <p:spPr bwMode="auto">
          <a:xfrm>
            <a:off x="4381500" y="2952750"/>
            <a:ext cx="4229100" cy="336550"/>
          </a:xfrm>
          <a:prstGeom prst="rect">
            <a:avLst/>
          </a:prstGeom>
          <a:noFill/>
          <a:ln w="9525">
            <a:noFill/>
            <a:miter lim="800000"/>
            <a:headEnd/>
            <a:tailEnd/>
          </a:ln>
        </p:spPr>
        <p:txBody>
          <a:bodyPr>
            <a:spAutoFit/>
          </a:bodyPr>
          <a:lstStyle/>
          <a:p>
            <a:pPr>
              <a:spcBef>
                <a:spcPct val="50000"/>
              </a:spcBef>
            </a:pPr>
            <a:endParaRPr lang="vi-VN">
              <a:latin typeface=".VnArial" pitchFamily="34" charset="0"/>
            </a:endParaRPr>
          </a:p>
        </p:txBody>
      </p:sp>
      <p:graphicFrame>
        <p:nvGraphicFramePr>
          <p:cNvPr id="65539" name="Object 3"/>
          <p:cNvGraphicFramePr>
            <a:graphicFrameLocks noChangeAspect="1"/>
          </p:cNvGraphicFramePr>
          <p:nvPr/>
        </p:nvGraphicFramePr>
        <p:xfrm>
          <a:off x="3657600" y="2209800"/>
          <a:ext cx="1524000" cy="779463"/>
        </p:xfrm>
        <a:graphic>
          <a:graphicData uri="http://schemas.openxmlformats.org/presentationml/2006/ole">
            <mc:AlternateContent xmlns:mc="http://schemas.openxmlformats.org/markup-compatibility/2006">
              <mc:Choice xmlns:v="urn:schemas-microsoft-com:vml" Requires="v">
                <p:oleObj spid="_x0000_s65542" name="Clip" r:id="rId4" imgW="2191680" imgH="1424160" progId="">
                  <p:embed/>
                </p:oleObj>
              </mc:Choice>
              <mc:Fallback>
                <p:oleObj name="Clip" r:id="rId4" imgW="2191680" imgH="14241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1524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5541" name="Picture 25" descr="viet3"/>
          <p:cNvPicPr>
            <a:picLocks noChangeAspect="1" noChangeArrowheads="1" noCrop="1"/>
          </p:cNvPicPr>
          <p:nvPr/>
        </p:nvPicPr>
        <p:blipFill>
          <a:blip r:embed="rId6"/>
          <a:srcRect/>
          <a:stretch>
            <a:fillRect/>
          </a:stretch>
        </p:blipFill>
        <p:spPr bwMode="auto">
          <a:xfrm>
            <a:off x="1847850" y="5943600"/>
            <a:ext cx="604838" cy="342900"/>
          </a:xfrm>
          <a:prstGeom prst="rect">
            <a:avLst/>
          </a:prstGeom>
          <a:noFill/>
          <a:ln w="9525">
            <a:noFill/>
            <a:miter lim="800000"/>
            <a:headEnd/>
            <a:tailEnd/>
          </a:ln>
        </p:spPr>
      </p:pic>
      <p:grpSp>
        <p:nvGrpSpPr>
          <p:cNvPr id="65542" name="Group 31"/>
          <p:cNvGrpSpPr>
            <a:grpSpLocks/>
          </p:cNvGrpSpPr>
          <p:nvPr/>
        </p:nvGrpSpPr>
        <p:grpSpPr bwMode="auto">
          <a:xfrm>
            <a:off x="0" y="-38100"/>
            <a:ext cx="9164638" cy="6916738"/>
            <a:chOff x="0" y="-24"/>
            <a:chExt cx="5773" cy="4357"/>
          </a:xfrm>
        </p:grpSpPr>
        <p:pic>
          <p:nvPicPr>
            <p:cNvPr id="65543" name="Picture 32" descr="N3"/>
            <p:cNvPicPr>
              <a:picLocks noChangeAspect="1" noChangeArrowheads="1"/>
            </p:cNvPicPr>
            <p:nvPr/>
          </p:nvPicPr>
          <p:blipFill>
            <a:blip r:embed="rId7"/>
            <a:srcRect/>
            <a:stretch>
              <a:fillRect/>
            </a:stretch>
          </p:blipFill>
          <p:spPr bwMode="auto">
            <a:xfrm flipV="1">
              <a:off x="0" y="4259"/>
              <a:ext cx="5760" cy="74"/>
            </a:xfrm>
            <a:prstGeom prst="rect">
              <a:avLst/>
            </a:prstGeom>
            <a:noFill/>
            <a:ln w="9525">
              <a:noFill/>
              <a:miter lim="800000"/>
              <a:headEnd/>
              <a:tailEnd/>
            </a:ln>
          </p:spPr>
        </p:pic>
        <p:pic>
          <p:nvPicPr>
            <p:cNvPr id="65544" name="Picture 33" descr="N3"/>
            <p:cNvPicPr>
              <a:picLocks noChangeAspect="1" noChangeArrowheads="1"/>
            </p:cNvPicPr>
            <p:nvPr/>
          </p:nvPicPr>
          <p:blipFill>
            <a:blip r:embed="rId7"/>
            <a:srcRect/>
            <a:stretch>
              <a:fillRect/>
            </a:stretch>
          </p:blipFill>
          <p:spPr bwMode="auto">
            <a:xfrm rot="5400000" flipH="1" flipV="1">
              <a:off x="3576" y="2123"/>
              <a:ext cx="4320" cy="74"/>
            </a:xfrm>
            <a:prstGeom prst="rect">
              <a:avLst/>
            </a:prstGeom>
            <a:noFill/>
            <a:ln w="9525">
              <a:noFill/>
              <a:miter lim="800000"/>
              <a:headEnd/>
              <a:tailEnd/>
            </a:ln>
          </p:spPr>
        </p:pic>
        <p:pic>
          <p:nvPicPr>
            <p:cNvPr id="65545" name="Picture 34" descr="N3"/>
            <p:cNvPicPr>
              <a:picLocks noChangeAspect="1" noChangeArrowheads="1"/>
            </p:cNvPicPr>
            <p:nvPr/>
          </p:nvPicPr>
          <p:blipFill>
            <a:blip r:embed="rId7"/>
            <a:srcRect/>
            <a:stretch>
              <a:fillRect/>
            </a:stretch>
          </p:blipFill>
          <p:spPr bwMode="auto">
            <a:xfrm rot="5400000" flipH="1" flipV="1">
              <a:off x="-2129" y="2142"/>
              <a:ext cx="4320" cy="61"/>
            </a:xfrm>
            <a:prstGeom prst="rect">
              <a:avLst/>
            </a:prstGeom>
            <a:noFill/>
            <a:ln w="9525">
              <a:noFill/>
              <a:miter lim="800000"/>
              <a:headEnd/>
              <a:tailEnd/>
            </a:ln>
          </p:spPr>
        </p:pic>
        <p:pic>
          <p:nvPicPr>
            <p:cNvPr id="65546" name="Picture 35" descr="N3"/>
            <p:cNvPicPr>
              <a:picLocks noChangeAspect="1" noChangeArrowheads="1"/>
            </p:cNvPicPr>
            <p:nvPr/>
          </p:nvPicPr>
          <p:blipFill>
            <a:blip r:embed="rId7"/>
            <a:srcRect/>
            <a:stretch>
              <a:fillRect/>
            </a:stretch>
          </p:blipFill>
          <p:spPr bwMode="auto">
            <a:xfrm flipV="1">
              <a:off x="0" y="-24"/>
              <a:ext cx="5760" cy="74"/>
            </a:xfrm>
            <a:prstGeom prst="rect">
              <a:avLst/>
            </a:prstGeom>
            <a:noFill/>
            <a:ln w="9525">
              <a:noFill/>
              <a:miter lim="800000"/>
              <a:headEnd/>
              <a:tailEnd/>
            </a:ln>
          </p:spPr>
        </p:pic>
      </p:grpSp>
      <p:sp>
        <p:nvSpPr>
          <p:cNvPr id="22" name="Rectangle 21"/>
          <p:cNvSpPr/>
          <p:nvPr/>
        </p:nvSpPr>
        <p:spPr bwMode="auto">
          <a:xfrm>
            <a:off x="0" y="5791200"/>
            <a:ext cx="8991600" cy="1066800"/>
          </a:xfrm>
          <a:prstGeom prst="rect">
            <a:avLst/>
          </a:prstGeom>
          <a:solidFill>
            <a:srgbClr val="00CC00">
              <a:alpha val="49000"/>
            </a:srgbClr>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buFont typeface="Arial" pitchFamily="34" charset="0"/>
              <a:buChar char="•"/>
              <a:defRPr/>
            </a:pPr>
            <a:endParaRPr lang="en-US" dirty="0"/>
          </a:p>
        </p:txBody>
      </p:sp>
      <p:pic>
        <p:nvPicPr>
          <p:cNvPr id="65548" name="Picture 4" descr="658285i82lzhnmvl"/>
          <p:cNvPicPr>
            <a:picLocks noChangeAspect="1" noChangeArrowheads="1" noCrop="1"/>
          </p:cNvPicPr>
          <p:nvPr/>
        </p:nvPicPr>
        <p:blipFill>
          <a:blip r:embed="rId8"/>
          <a:srcRect/>
          <a:stretch>
            <a:fillRect/>
          </a:stretch>
        </p:blipFill>
        <p:spPr bwMode="auto">
          <a:xfrm>
            <a:off x="8401050" y="4562475"/>
            <a:ext cx="742950" cy="2295525"/>
          </a:xfrm>
          <a:prstGeom prst="rect">
            <a:avLst/>
          </a:prstGeom>
          <a:noFill/>
          <a:ln w="9525">
            <a:noFill/>
            <a:miter lim="800000"/>
            <a:headEnd/>
            <a:tailEnd/>
          </a:ln>
        </p:spPr>
      </p:pic>
      <p:pic>
        <p:nvPicPr>
          <p:cNvPr id="65549" name="Picture 4" descr="658285i82lzhnmvl"/>
          <p:cNvPicPr>
            <a:picLocks noChangeAspect="1" noChangeArrowheads="1" noCrop="1"/>
          </p:cNvPicPr>
          <p:nvPr/>
        </p:nvPicPr>
        <p:blipFill>
          <a:blip r:embed="rId8"/>
          <a:srcRect/>
          <a:stretch>
            <a:fillRect/>
          </a:stretch>
        </p:blipFill>
        <p:spPr bwMode="auto">
          <a:xfrm>
            <a:off x="304800" y="4562475"/>
            <a:ext cx="742950" cy="2295525"/>
          </a:xfrm>
          <a:prstGeom prst="rect">
            <a:avLst/>
          </a:prstGeom>
          <a:noFill/>
          <a:ln w="9525">
            <a:noFill/>
            <a:miter lim="800000"/>
            <a:headEnd/>
            <a:tailEnd/>
          </a:ln>
        </p:spPr>
      </p:pic>
      <p:pic>
        <p:nvPicPr>
          <p:cNvPr id="65550" name="Picture 9" descr="F9849DCFA90C473196ECD16214E77005"/>
          <p:cNvPicPr>
            <a:picLocks noChangeAspect="1" noChangeArrowheads="1" noCrop="1"/>
          </p:cNvPicPr>
          <p:nvPr/>
        </p:nvPicPr>
        <p:blipFill>
          <a:blip r:embed="rId9"/>
          <a:srcRect/>
          <a:stretch>
            <a:fillRect/>
          </a:stretch>
        </p:blipFill>
        <p:spPr bwMode="auto">
          <a:xfrm>
            <a:off x="7543800" y="685800"/>
            <a:ext cx="1428750" cy="1428750"/>
          </a:xfrm>
          <a:prstGeom prst="rect">
            <a:avLst/>
          </a:prstGeom>
          <a:noFill/>
          <a:ln w="9525">
            <a:noFill/>
            <a:miter lim="800000"/>
            <a:headEnd/>
            <a:tailEnd/>
          </a:ln>
        </p:spPr>
      </p:pic>
      <p:pic>
        <p:nvPicPr>
          <p:cNvPr id="65551" name="Picture 16" descr="4950262"/>
          <p:cNvPicPr>
            <a:picLocks noChangeAspect="1" noChangeArrowheads="1" noCrop="1"/>
          </p:cNvPicPr>
          <p:nvPr/>
        </p:nvPicPr>
        <p:blipFill>
          <a:blip r:embed="rId10"/>
          <a:srcRect/>
          <a:stretch>
            <a:fillRect/>
          </a:stretch>
        </p:blipFill>
        <p:spPr bwMode="auto">
          <a:xfrm>
            <a:off x="6172200" y="1828800"/>
            <a:ext cx="838200" cy="838200"/>
          </a:xfrm>
          <a:prstGeom prst="rect">
            <a:avLst/>
          </a:prstGeom>
          <a:noFill/>
          <a:ln w="9525">
            <a:noFill/>
            <a:miter lim="800000"/>
            <a:headEnd/>
            <a:tailEnd/>
          </a:ln>
        </p:spPr>
      </p:pic>
      <p:pic>
        <p:nvPicPr>
          <p:cNvPr id="65552" name="Picture 11" descr="F9849DCFA90C473196ECD16214E77005"/>
          <p:cNvPicPr>
            <a:picLocks noChangeAspect="1" noChangeArrowheads="1" noCrop="1"/>
          </p:cNvPicPr>
          <p:nvPr/>
        </p:nvPicPr>
        <p:blipFill>
          <a:blip r:embed="rId9"/>
          <a:srcRect/>
          <a:stretch>
            <a:fillRect/>
          </a:stretch>
        </p:blipFill>
        <p:spPr bwMode="auto">
          <a:xfrm flipH="1">
            <a:off x="228600" y="685800"/>
            <a:ext cx="1295400" cy="1524000"/>
          </a:xfrm>
          <a:prstGeom prst="rect">
            <a:avLst/>
          </a:prstGeom>
          <a:noFill/>
          <a:ln w="9525">
            <a:noFill/>
            <a:miter lim="800000"/>
            <a:headEnd/>
            <a:tailEnd/>
          </a:ln>
        </p:spPr>
      </p:pic>
      <p:sp>
        <p:nvSpPr>
          <p:cNvPr id="65555" name="Text Box 19"/>
          <p:cNvSpPr txBox="1">
            <a:spLocks noChangeArrowheads="1"/>
          </p:cNvSpPr>
          <p:nvPr/>
        </p:nvSpPr>
        <p:spPr bwMode="auto">
          <a:xfrm>
            <a:off x="1447800" y="3429000"/>
            <a:ext cx="5910263" cy="701675"/>
          </a:xfrm>
          <a:prstGeom prst="rect">
            <a:avLst/>
          </a:prstGeom>
          <a:noFill/>
          <a:ln w="9525">
            <a:noFill/>
            <a:miter lim="800000"/>
            <a:headEnd/>
            <a:tailEnd/>
          </a:ln>
          <a:effectLst/>
        </p:spPr>
        <p:txBody>
          <a:bodyPr wrap="none">
            <a:spAutoFit/>
          </a:bodyPr>
          <a:lstStyle/>
          <a:p>
            <a:r>
              <a:rPr lang="en-US" sz="4000">
                <a:solidFill>
                  <a:srgbClr val="FF0000"/>
                </a:solidFill>
                <a:latin typeface="Times New Roman" pitchFamily="18" charset="0"/>
              </a:rPr>
              <a:t>MÔN: TIẾNG VIỆT LỚP 3</a:t>
            </a:r>
          </a:p>
        </p:txBody>
      </p:sp>
      <p:sp>
        <p:nvSpPr>
          <p:cNvPr id="20" name="TextBox 29"/>
          <p:cNvSpPr txBox="1">
            <a:spLocks noChangeArrowheads="1"/>
          </p:cNvSpPr>
          <p:nvPr/>
        </p:nvSpPr>
        <p:spPr bwMode="auto">
          <a:xfrm>
            <a:off x="838200" y="228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en-US" sz="2400" b="1" i="0">
                <a:solidFill>
                  <a:srgbClr val="000066"/>
                </a:solidFill>
                <a:latin typeface="Times New Roman" pitchFamily="18" charset="0"/>
                <a:cs typeface="Times New Roman" pitchFamily="18" charset="0"/>
              </a:rPr>
              <a:t>PHÒNG GIÁO DỤC &amp; ĐÀO TẠO </a:t>
            </a:r>
            <a:r>
              <a:rPr lang="en-US" altLang="en-US" sz="2400" b="1" i="0" smtClean="0">
                <a:solidFill>
                  <a:srgbClr val="000066"/>
                </a:solidFill>
                <a:latin typeface="Times New Roman" pitchFamily="18" charset="0"/>
                <a:cs typeface="Times New Roman" pitchFamily="18" charset="0"/>
              </a:rPr>
              <a:t>QUẬN LONG BIÊN</a:t>
            </a:r>
            <a:endParaRPr lang="en-US" altLang="en-US" sz="2400" b="1" i="0">
              <a:solidFill>
                <a:srgbClr val="000066"/>
              </a:solidFill>
              <a:latin typeface="Times New Roman" pitchFamily="18" charset="0"/>
              <a:cs typeface="Times New Roman" pitchFamily="18" charset="0"/>
            </a:endParaRPr>
          </a:p>
        </p:txBody>
      </p:sp>
      <p:sp>
        <p:nvSpPr>
          <p:cNvPr id="21" name="TextBox 29"/>
          <p:cNvSpPr txBox="1">
            <a:spLocks noChangeArrowheads="1"/>
          </p:cNvSpPr>
          <p:nvPr/>
        </p:nvSpPr>
        <p:spPr bwMode="auto">
          <a:xfrm>
            <a:off x="1828800" y="6858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en-US" altLang="en-US" sz="2400" b="1" i="0" smtClean="0">
                <a:solidFill>
                  <a:srgbClr val="000066"/>
                </a:solidFill>
                <a:latin typeface="Times New Roman" pitchFamily="18" charset="0"/>
                <a:cs typeface="Times New Roman" pitchFamily="18" charset="0"/>
              </a:rPr>
              <a:t>TRƯỜNG TIỂU HỌC ĐOÀN KẾT</a:t>
            </a:r>
            <a:endParaRPr lang="en-US" altLang="en-US" sz="2400" b="1" i="0">
              <a:solidFill>
                <a:srgbClr val="00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652654"/>
            <a:ext cx="8458200" cy="2569359"/>
          </a:xfrm>
          <a:prstGeom prst="rect">
            <a:avLst/>
          </a:prstGeom>
          <a:noFill/>
          <a:ln w="9525">
            <a:noFill/>
            <a:miter lim="800000"/>
            <a:headEnd/>
            <a:tailEnd/>
          </a:ln>
          <a:effectLst/>
        </p:spPr>
        <p:txBody>
          <a:bodyPr wrap="square" lIns="92075" tIns="46038" rIns="92075" bIns="46038">
            <a:spAutoFit/>
          </a:bodyPr>
          <a:lstStyle/>
          <a:p>
            <a:pPr marL="342900" indent="-342900">
              <a:lnSpc>
                <a:spcPct val="150000"/>
              </a:lnSpc>
            </a:pPr>
            <a:r>
              <a:rPr lang="en-US" sz="1600" b="1" dirty="0" smtClean="0"/>
              <a:t>		</a:t>
            </a:r>
            <a:r>
              <a:rPr lang="en-US" sz="2200" b="1" dirty="0" smtClean="0"/>
              <a:t>2</a:t>
            </a:r>
            <a:r>
              <a:rPr lang="en-US" sz="2200" b="1" dirty="0"/>
              <a:t>. </a:t>
            </a:r>
            <a:r>
              <a:rPr lang="en-US" sz="2200" b="1" dirty="0" err="1"/>
              <a:t>Bà</a:t>
            </a:r>
            <a:r>
              <a:rPr lang="en-US" sz="2200" b="1" dirty="0"/>
              <a:t> </a:t>
            </a:r>
            <a:r>
              <a:rPr lang="en-US" sz="2200" b="1" dirty="0" err="1"/>
              <a:t>mẹ</a:t>
            </a:r>
            <a:r>
              <a:rPr lang="en-US" sz="2200" b="1" dirty="0"/>
              <a:t> </a:t>
            </a:r>
            <a:r>
              <a:rPr lang="en-US" sz="2200" b="1" dirty="0" err="1"/>
              <a:t>sợ</a:t>
            </a:r>
            <a:r>
              <a:rPr lang="en-US" sz="2200" b="1" dirty="0"/>
              <a:t> con </a:t>
            </a:r>
            <a:r>
              <a:rPr lang="en-US" sz="2200" b="1" dirty="0" err="1"/>
              <a:t>vất</a:t>
            </a:r>
            <a:r>
              <a:rPr lang="en-US" sz="2200" b="1" dirty="0"/>
              <a:t> </a:t>
            </a:r>
            <a:r>
              <a:rPr lang="en-US" sz="2200" b="1" dirty="0" err="1"/>
              <a:t>vả</a:t>
            </a:r>
            <a:r>
              <a:rPr lang="en-US" sz="2200" b="1" dirty="0"/>
              <a:t>, </a:t>
            </a:r>
            <a:r>
              <a:rPr lang="en-US" sz="2200" b="1" dirty="0" err="1"/>
              <a:t>liền</a:t>
            </a:r>
            <a:r>
              <a:rPr lang="en-US" sz="2200" b="1" dirty="0"/>
              <a:t> </a:t>
            </a:r>
            <a:r>
              <a:rPr lang="en-US" sz="2200" b="1" dirty="0" err="1"/>
              <a:t>dúi</a:t>
            </a:r>
            <a:r>
              <a:rPr lang="en-US" sz="2200" b="1" dirty="0"/>
              <a:t> </a:t>
            </a:r>
            <a:r>
              <a:rPr lang="en-US" sz="2200" b="1" dirty="0" err="1"/>
              <a:t>cho</a:t>
            </a:r>
            <a:r>
              <a:rPr lang="en-US" sz="2200" b="1" dirty="0"/>
              <a:t> </a:t>
            </a:r>
            <a:r>
              <a:rPr lang="en-US" sz="2200" b="1" dirty="0" err="1"/>
              <a:t>một</a:t>
            </a:r>
            <a:r>
              <a:rPr lang="en-US" sz="2200" b="1" dirty="0"/>
              <a:t> </a:t>
            </a:r>
            <a:r>
              <a:rPr lang="en-US" sz="2200" b="1" dirty="0" err="1"/>
              <a:t>ít</a:t>
            </a:r>
            <a:r>
              <a:rPr lang="en-US" sz="2200" b="1" dirty="0"/>
              <a:t> </a:t>
            </a:r>
            <a:r>
              <a:rPr lang="en-US" sz="2200" b="1" dirty="0" err="1"/>
              <a:t>tiền</a:t>
            </a:r>
            <a:r>
              <a:rPr lang="en-US" sz="2200" b="1" dirty="0"/>
              <a:t>. </a:t>
            </a:r>
            <a:r>
              <a:rPr lang="en-US" sz="2200" b="1" dirty="0" err="1"/>
              <a:t>Anh</a:t>
            </a:r>
            <a:r>
              <a:rPr lang="en-US" sz="2200" b="1" dirty="0"/>
              <a:t> </a:t>
            </a:r>
            <a:r>
              <a:rPr lang="en-US" sz="2200" b="1" dirty="0" err="1"/>
              <a:t>này</a:t>
            </a:r>
            <a:r>
              <a:rPr lang="en-US" sz="2200" b="1" dirty="0"/>
              <a:t> </a:t>
            </a:r>
            <a:r>
              <a:rPr lang="en-US" sz="2200" b="1" dirty="0" err="1"/>
              <a:t>cầm</a:t>
            </a:r>
            <a:r>
              <a:rPr lang="en-US" sz="2200" b="1" dirty="0"/>
              <a:t> </a:t>
            </a:r>
            <a:r>
              <a:rPr lang="en-US" sz="2200" b="1" dirty="0" err="1"/>
              <a:t>tiền</a:t>
            </a:r>
            <a:r>
              <a:rPr lang="en-US" sz="2200" b="1" dirty="0"/>
              <a:t> </a:t>
            </a:r>
            <a:r>
              <a:rPr lang="en-US" sz="2200" b="1" dirty="0" err="1"/>
              <a:t>đi</a:t>
            </a:r>
            <a:r>
              <a:rPr lang="en-US" sz="2200" b="1" dirty="0"/>
              <a:t> </a:t>
            </a:r>
            <a:r>
              <a:rPr lang="en-US" sz="2200" b="1" dirty="0" err="1"/>
              <a:t>chơi</a:t>
            </a:r>
            <a:r>
              <a:rPr lang="en-US" sz="2200" b="1" dirty="0"/>
              <a:t> </a:t>
            </a:r>
            <a:r>
              <a:rPr lang="en-US" sz="2200" b="1" dirty="0" err="1"/>
              <a:t>mấy</a:t>
            </a:r>
            <a:r>
              <a:rPr lang="en-US" sz="2200" b="1" dirty="0"/>
              <a:t> </a:t>
            </a:r>
            <a:r>
              <a:rPr lang="en-US" sz="2200" b="1" dirty="0" err="1"/>
              <a:t>hôm</a:t>
            </a:r>
            <a:r>
              <a:rPr lang="en-US" sz="2200" b="1" dirty="0"/>
              <a:t>, </a:t>
            </a:r>
            <a:r>
              <a:rPr lang="en-US" sz="2200" b="1" dirty="0" err="1"/>
              <a:t>khi</a:t>
            </a:r>
            <a:r>
              <a:rPr lang="en-US" sz="2200" b="1" dirty="0"/>
              <a:t> </a:t>
            </a:r>
            <a:r>
              <a:rPr lang="en-US" sz="2200" b="1" dirty="0" err="1"/>
              <a:t>chỉ</a:t>
            </a:r>
            <a:r>
              <a:rPr lang="en-US" sz="2200" b="1" dirty="0"/>
              <a:t> </a:t>
            </a:r>
            <a:r>
              <a:rPr lang="en-US" sz="2200" b="1" dirty="0" err="1"/>
              <a:t>còn</a:t>
            </a:r>
            <a:r>
              <a:rPr lang="en-US" sz="2200" b="1" dirty="0"/>
              <a:t> </a:t>
            </a:r>
            <a:r>
              <a:rPr lang="en-US" sz="2200" b="1" dirty="0" err="1"/>
              <a:t>vài</a:t>
            </a:r>
            <a:r>
              <a:rPr lang="en-US" sz="2200" b="1" dirty="0"/>
              <a:t> </a:t>
            </a:r>
            <a:r>
              <a:rPr lang="en-US" sz="2200" b="1" dirty="0" err="1"/>
              <a:t>đồng</a:t>
            </a:r>
            <a:r>
              <a:rPr lang="en-US" sz="2200" b="1" dirty="0"/>
              <a:t> </a:t>
            </a:r>
            <a:r>
              <a:rPr lang="en-US" sz="2200" b="1" dirty="0" err="1"/>
              <a:t>mới</a:t>
            </a:r>
            <a:r>
              <a:rPr lang="en-US" sz="2200" b="1" dirty="0"/>
              <a:t> </a:t>
            </a:r>
            <a:r>
              <a:rPr lang="en-US" sz="2200" b="1" dirty="0" err="1"/>
              <a:t>trở</a:t>
            </a:r>
            <a:r>
              <a:rPr lang="en-US" sz="2200" b="1" dirty="0"/>
              <a:t> </a:t>
            </a:r>
            <a:r>
              <a:rPr lang="en-US" sz="2200" b="1" dirty="0" err="1"/>
              <a:t>về</a:t>
            </a:r>
            <a:r>
              <a:rPr lang="en-US" sz="2200" b="1" dirty="0"/>
              <a:t> </a:t>
            </a:r>
            <a:r>
              <a:rPr lang="en-US" sz="2200" b="1" dirty="0" err="1"/>
              <a:t>đưa</a:t>
            </a:r>
            <a:r>
              <a:rPr lang="en-US" sz="2200" b="1" dirty="0"/>
              <a:t> </a:t>
            </a:r>
            <a:r>
              <a:rPr lang="en-US" sz="2200" b="1" dirty="0" err="1"/>
              <a:t>cho</a:t>
            </a:r>
            <a:r>
              <a:rPr lang="en-US" sz="2200" b="1" dirty="0"/>
              <a:t> cha. </a:t>
            </a:r>
            <a:r>
              <a:rPr lang="en-US" sz="2200" b="1" dirty="0" err="1"/>
              <a:t>Người</a:t>
            </a:r>
            <a:r>
              <a:rPr lang="en-US" sz="2200" b="1" dirty="0"/>
              <a:t> cha </a:t>
            </a:r>
            <a:r>
              <a:rPr lang="en-US" sz="2200" b="1" dirty="0" err="1"/>
              <a:t>vứt</a:t>
            </a:r>
            <a:r>
              <a:rPr lang="en-US" sz="2200" b="1" dirty="0"/>
              <a:t> </a:t>
            </a:r>
            <a:r>
              <a:rPr lang="en-US" sz="2200" b="1" dirty="0" err="1"/>
              <a:t>ngay</a:t>
            </a:r>
            <a:r>
              <a:rPr lang="en-US" sz="2200" b="1" dirty="0"/>
              <a:t> </a:t>
            </a:r>
            <a:r>
              <a:rPr lang="en-US" sz="2200" b="1" dirty="0" err="1"/>
              <a:t>nắm</a:t>
            </a:r>
            <a:r>
              <a:rPr lang="en-US" sz="2200" b="1" dirty="0"/>
              <a:t> </a:t>
            </a:r>
            <a:r>
              <a:rPr lang="en-US" sz="2200" b="1" dirty="0" err="1"/>
              <a:t>tiền</a:t>
            </a:r>
            <a:r>
              <a:rPr lang="en-US" sz="2200" b="1" dirty="0"/>
              <a:t> </a:t>
            </a:r>
            <a:r>
              <a:rPr lang="en-US" sz="2200" b="1" dirty="0" err="1"/>
              <a:t>xuống</a:t>
            </a:r>
            <a:r>
              <a:rPr lang="en-US" sz="2200" b="1" dirty="0"/>
              <a:t> </a:t>
            </a:r>
            <a:r>
              <a:rPr lang="en-US" sz="2200" b="1" dirty="0" err="1"/>
              <a:t>ao</a:t>
            </a:r>
            <a:r>
              <a:rPr lang="en-US" sz="2200" b="1" dirty="0"/>
              <a:t>. </a:t>
            </a:r>
            <a:r>
              <a:rPr lang="en-US" sz="2200" b="1" dirty="0" err="1"/>
              <a:t>Thấy</a:t>
            </a:r>
            <a:r>
              <a:rPr lang="en-US" sz="2200" b="1" dirty="0"/>
              <a:t> con </a:t>
            </a:r>
            <a:r>
              <a:rPr lang="en-US" sz="2200" b="1" dirty="0" err="1"/>
              <a:t>vẫn</a:t>
            </a:r>
            <a:r>
              <a:rPr lang="en-US" sz="2200" b="1" dirty="0"/>
              <a:t> </a:t>
            </a:r>
            <a:r>
              <a:rPr lang="en-US" sz="2200" b="1" dirty="0" err="1"/>
              <a:t>thản</a:t>
            </a:r>
            <a:r>
              <a:rPr lang="en-US" sz="2200" b="1" dirty="0"/>
              <a:t> </a:t>
            </a:r>
            <a:r>
              <a:rPr lang="en-US" sz="2200" b="1" dirty="0" err="1"/>
              <a:t>nhiên</a:t>
            </a:r>
            <a:r>
              <a:rPr lang="en-US" sz="2200" b="1" dirty="0"/>
              <a:t>, </a:t>
            </a:r>
            <a:r>
              <a:rPr lang="en-US" sz="2200" b="1" dirty="0" err="1"/>
              <a:t>ông</a:t>
            </a:r>
            <a:r>
              <a:rPr lang="en-US" sz="2200" b="1" dirty="0"/>
              <a:t> </a:t>
            </a:r>
            <a:r>
              <a:rPr lang="en-US" sz="2200" b="1" dirty="0" err="1"/>
              <a:t>nghiêm</a:t>
            </a:r>
            <a:r>
              <a:rPr lang="en-US" sz="2200" b="1" dirty="0"/>
              <a:t> </a:t>
            </a:r>
            <a:r>
              <a:rPr lang="en-US" sz="2200" b="1" dirty="0" err="1"/>
              <a:t>giọng</a:t>
            </a:r>
            <a:r>
              <a:rPr lang="en-US" sz="2200" b="1" dirty="0"/>
              <a:t>:</a:t>
            </a:r>
            <a:endParaRPr lang="vi-VN" sz="2200" dirty="0"/>
          </a:p>
          <a:p>
            <a:pPr algn="just">
              <a:lnSpc>
                <a:spcPct val="150000"/>
              </a:lnSpc>
            </a:pPr>
            <a:r>
              <a:rPr lang="en-US" sz="2200" b="1" dirty="0"/>
              <a:t>        </a:t>
            </a:r>
            <a:r>
              <a:rPr lang="en-US" sz="2200" b="1" dirty="0" smtClean="0"/>
              <a:t>	- </a:t>
            </a:r>
            <a:r>
              <a:rPr lang="en-US" sz="2200" b="1" dirty="0" err="1"/>
              <a:t>Đây</a:t>
            </a:r>
            <a:r>
              <a:rPr lang="en-US" sz="2200" b="1" dirty="0"/>
              <a:t> </a:t>
            </a:r>
            <a:r>
              <a:rPr lang="en-US" sz="2200" b="1" dirty="0" err="1"/>
              <a:t>không</a:t>
            </a:r>
            <a:r>
              <a:rPr lang="en-US" sz="2200" b="1" dirty="0"/>
              <a:t> </a:t>
            </a:r>
            <a:r>
              <a:rPr lang="en-US" sz="2200" b="1" dirty="0" err="1"/>
              <a:t>phải</a:t>
            </a:r>
            <a:r>
              <a:rPr lang="en-US" sz="2200" b="1" dirty="0"/>
              <a:t> </a:t>
            </a:r>
            <a:r>
              <a:rPr lang="en-US" sz="2200" b="1" dirty="0" err="1"/>
              <a:t>là</a:t>
            </a:r>
            <a:r>
              <a:rPr lang="en-US" sz="2200" b="1" dirty="0"/>
              <a:t> </a:t>
            </a:r>
            <a:r>
              <a:rPr lang="en-US" sz="2200" b="1" dirty="0" err="1"/>
              <a:t>tiền</a:t>
            </a:r>
            <a:r>
              <a:rPr lang="en-US" sz="2200" b="1" dirty="0"/>
              <a:t> </a:t>
            </a:r>
            <a:r>
              <a:rPr lang="en-US" sz="2200" b="1" dirty="0" err="1"/>
              <a:t>của</a:t>
            </a:r>
            <a:r>
              <a:rPr lang="en-US" sz="2200" b="1" dirty="0"/>
              <a:t> con </a:t>
            </a:r>
            <a:r>
              <a:rPr lang="en-US" sz="2200" b="1" dirty="0" err="1"/>
              <a:t>làm</a:t>
            </a:r>
            <a:r>
              <a:rPr lang="en-US" sz="2200" b="1" dirty="0"/>
              <a:t> </a:t>
            </a:r>
            <a:r>
              <a:rPr lang="en-US" sz="2200" b="1" dirty="0" err="1"/>
              <a:t>ra</a:t>
            </a:r>
            <a:r>
              <a:rPr lang="en-US" sz="2200" b="1" dirty="0" smtClean="0"/>
              <a:t>.</a:t>
            </a:r>
            <a:endParaRPr lang="vi-VN" sz="2200" dirty="0"/>
          </a:p>
        </p:txBody>
      </p:sp>
      <p:sp>
        <p:nvSpPr>
          <p:cNvPr id="5" name="Cloud Callout 24"/>
          <p:cNvSpPr>
            <a:spLocks noChangeArrowheads="1"/>
          </p:cNvSpPr>
          <p:nvPr/>
        </p:nvSpPr>
        <p:spPr bwMode="auto">
          <a:xfrm>
            <a:off x="3581400" y="3429000"/>
            <a:ext cx="2500313" cy="1785938"/>
          </a:xfrm>
          <a:prstGeom prst="cloudCallout">
            <a:avLst>
              <a:gd name="adj1" fmla="val -20833"/>
              <a:gd name="adj2" fmla="val 62500"/>
            </a:avLst>
          </a:prstGeom>
          <a:solidFill>
            <a:schemeClr val="accent1"/>
          </a:solidFill>
          <a:ln w="9525" algn="ctr">
            <a:solidFill>
              <a:schemeClr val="tx1"/>
            </a:solidFill>
            <a:round/>
            <a:headEnd/>
            <a:tailEnd/>
          </a:ln>
        </p:spPr>
        <p:txBody>
          <a:bodyPr anchor="ctr"/>
          <a:lstStyle/>
          <a:p>
            <a:r>
              <a:rPr lang="en-US" sz="2000" dirty="0" err="1" smtClean="0"/>
              <a:t>Lời</a:t>
            </a:r>
            <a:r>
              <a:rPr lang="en-US" sz="2000" dirty="0" smtClean="0"/>
              <a:t> </a:t>
            </a:r>
            <a:r>
              <a:rPr lang="en-US" sz="2000" dirty="0" err="1" smtClean="0"/>
              <a:t>người</a:t>
            </a:r>
            <a:r>
              <a:rPr lang="en-US" sz="2000" dirty="0" smtClean="0"/>
              <a:t> cha: </a:t>
            </a:r>
            <a:r>
              <a:rPr lang="en-US" sz="2000" dirty="0" err="1"/>
              <a:t>n</a:t>
            </a:r>
            <a:r>
              <a:rPr lang="en-US" sz="2000" dirty="0" err="1" smtClean="0"/>
              <a:t>ghiêm</a:t>
            </a:r>
            <a:r>
              <a:rPr lang="en-US" sz="2000" dirty="0" smtClean="0"/>
              <a:t> </a:t>
            </a:r>
            <a:r>
              <a:rPr lang="en-US" sz="2000" dirty="0" err="1" smtClean="0"/>
              <a:t>giọng</a:t>
            </a:r>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228600"/>
            <a:ext cx="8458200" cy="3155352"/>
          </a:xfrm>
          <a:prstGeom prst="rect">
            <a:avLst/>
          </a:prstGeom>
          <a:noFill/>
          <a:ln w="9525">
            <a:noFill/>
            <a:miter lim="800000"/>
            <a:headEnd/>
            <a:tailEnd/>
          </a:ln>
          <a:effectLst/>
        </p:spPr>
        <p:txBody>
          <a:bodyPr wrap="square" lIns="92075" tIns="46038" rIns="92075" bIns="46038">
            <a:spAutoFit/>
          </a:bodyPr>
          <a:lstStyle/>
          <a:p>
            <a:pPr marL="342900" indent="-342900"/>
            <a:endParaRPr lang="en-US" b="1" dirty="0" smtClean="0"/>
          </a:p>
          <a:p>
            <a:pPr algn="just">
              <a:lnSpc>
                <a:spcPct val="150000"/>
              </a:lnSpc>
            </a:pPr>
            <a:r>
              <a:rPr lang="fr-FR" sz="2200" b="1" dirty="0" smtClean="0"/>
              <a:t>3. </a:t>
            </a:r>
            <a:r>
              <a:rPr lang="fr-FR" sz="2200" b="1" dirty="0" err="1" smtClean="0"/>
              <a:t>Người</a:t>
            </a:r>
            <a:r>
              <a:rPr lang="fr-FR" sz="2200" b="1" dirty="0" smtClean="0"/>
              <a:t> con </a:t>
            </a:r>
            <a:r>
              <a:rPr lang="fr-FR" sz="2200" b="1" dirty="0" err="1" smtClean="0"/>
              <a:t>lại</a:t>
            </a:r>
            <a:r>
              <a:rPr lang="fr-FR" sz="2200" b="1" dirty="0" smtClean="0"/>
              <a:t> ra </a:t>
            </a:r>
            <a:r>
              <a:rPr lang="fr-FR" sz="2200" b="1" dirty="0" err="1" smtClean="0"/>
              <a:t>đi</a:t>
            </a:r>
            <a:r>
              <a:rPr lang="fr-FR" sz="2200" b="1" dirty="0" smtClean="0"/>
              <a:t>. </a:t>
            </a:r>
            <a:r>
              <a:rPr lang="fr-FR" sz="2200" b="1" dirty="0" err="1" smtClean="0"/>
              <a:t>Bà</a:t>
            </a:r>
            <a:r>
              <a:rPr lang="fr-FR" sz="2200" b="1" dirty="0" smtClean="0"/>
              <a:t> </a:t>
            </a:r>
            <a:r>
              <a:rPr lang="fr-FR" sz="2200" b="1" dirty="0" err="1" smtClean="0"/>
              <a:t>mẹ</a:t>
            </a:r>
            <a:r>
              <a:rPr lang="fr-FR" sz="2200" b="1" dirty="0" smtClean="0"/>
              <a:t> </a:t>
            </a:r>
            <a:r>
              <a:rPr lang="fr-FR" sz="2200" b="1" dirty="0" err="1" smtClean="0"/>
              <a:t>chỉ</a:t>
            </a:r>
            <a:r>
              <a:rPr lang="fr-FR" sz="2200" b="1" dirty="0" smtClean="0"/>
              <a:t> </a:t>
            </a:r>
            <a:r>
              <a:rPr lang="fr-FR" sz="2200" b="1" dirty="0" err="1" smtClean="0"/>
              <a:t>dám</a:t>
            </a:r>
            <a:r>
              <a:rPr lang="fr-FR" sz="2200" b="1" dirty="0" smtClean="0"/>
              <a:t> </a:t>
            </a:r>
            <a:r>
              <a:rPr lang="fr-FR" sz="2200" b="1" dirty="0" err="1" smtClean="0"/>
              <a:t>cho</a:t>
            </a:r>
            <a:r>
              <a:rPr lang="fr-FR" sz="2200" b="1" dirty="0" smtClean="0"/>
              <a:t> </a:t>
            </a:r>
            <a:r>
              <a:rPr lang="fr-FR" sz="2200" b="1" dirty="0" err="1" smtClean="0"/>
              <a:t>ít</a:t>
            </a:r>
            <a:r>
              <a:rPr lang="fr-FR" sz="2200" b="1" dirty="0" smtClean="0"/>
              <a:t> </a:t>
            </a:r>
            <a:r>
              <a:rPr lang="fr-FR" sz="2200" b="1" dirty="0" err="1" smtClean="0"/>
              <a:t>tiền</a:t>
            </a:r>
            <a:r>
              <a:rPr lang="fr-FR" sz="2200" b="1" dirty="0" smtClean="0"/>
              <a:t> </a:t>
            </a:r>
            <a:r>
              <a:rPr lang="fr-FR" sz="2200" b="1" dirty="0" err="1" smtClean="0"/>
              <a:t>ăn</a:t>
            </a:r>
            <a:r>
              <a:rPr lang="fr-FR" sz="2200" b="1" dirty="0" smtClean="0"/>
              <a:t> </a:t>
            </a:r>
            <a:r>
              <a:rPr lang="fr-FR" sz="2200" b="1" dirty="0" err="1" smtClean="0"/>
              <a:t>đường</a:t>
            </a:r>
            <a:r>
              <a:rPr lang="fr-FR" sz="2200" b="1" dirty="0" smtClean="0"/>
              <a:t>. </a:t>
            </a:r>
            <a:r>
              <a:rPr lang="fr-FR" sz="2200" b="1" dirty="0" err="1" smtClean="0"/>
              <a:t>Ăn</a:t>
            </a:r>
            <a:r>
              <a:rPr lang="fr-FR" sz="2200" b="1" dirty="0" smtClean="0"/>
              <a:t> </a:t>
            </a:r>
            <a:r>
              <a:rPr lang="fr-FR" sz="2200" b="1" dirty="0" err="1" smtClean="0"/>
              <a:t>hết</a:t>
            </a:r>
            <a:r>
              <a:rPr lang="fr-FR" sz="2200" b="1" dirty="0" smtClean="0"/>
              <a:t> </a:t>
            </a:r>
            <a:r>
              <a:rPr lang="fr-FR" sz="2200" b="1" dirty="0" err="1" smtClean="0"/>
              <a:t>tiềm</a:t>
            </a:r>
            <a:r>
              <a:rPr lang="fr-FR" sz="2200" b="1" dirty="0" smtClean="0"/>
              <a:t>, </a:t>
            </a:r>
            <a:r>
              <a:rPr lang="fr-FR" sz="2200" b="1" dirty="0" err="1" smtClean="0"/>
              <a:t>anh</a:t>
            </a:r>
            <a:r>
              <a:rPr lang="fr-FR" sz="2200" b="1" dirty="0" smtClean="0"/>
              <a:t> ta </a:t>
            </a:r>
            <a:r>
              <a:rPr lang="fr-FR" sz="2200" b="1" dirty="0" err="1" smtClean="0"/>
              <a:t>đành</a:t>
            </a:r>
            <a:r>
              <a:rPr lang="fr-FR" sz="2200" b="1" dirty="0" smtClean="0"/>
              <a:t> </a:t>
            </a:r>
            <a:r>
              <a:rPr lang="fr-FR" sz="2200" b="1" dirty="0" err="1" smtClean="0"/>
              <a:t>tìm</a:t>
            </a:r>
            <a:r>
              <a:rPr lang="fr-FR" sz="2200" b="1" dirty="0" smtClean="0"/>
              <a:t> </a:t>
            </a:r>
            <a:r>
              <a:rPr lang="fr-FR" sz="2200" b="1" dirty="0" err="1" smtClean="0"/>
              <a:t>vào</a:t>
            </a:r>
            <a:r>
              <a:rPr lang="fr-FR" sz="2200" b="1" dirty="0" smtClean="0"/>
              <a:t> </a:t>
            </a:r>
            <a:r>
              <a:rPr lang="fr-FR" sz="2200" b="1" dirty="0" err="1" smtClean="0"/>
              <a:t>một</a:t>
            </a:r>
            <a:r>
              <a:rPr lang="fr-FR" sz="2200" b="1" dirty="0" smtClean="0"/>
              <a:t> </a:t>
            </a:r>
            <a:r>
              <a:rPr lang="fr-FR" sz="2200" b="1" dirty="0" err="1" smtClean="0"/>
              <a:t>làng</a:t>
            </a:r>
            <a:r>
              <a:rPr lang="fr-FR" sz="2200" b="1" dirty="0" smtClean="0"/>
              <a:t> </a:t>
            </a:r>
            <a:r>
              <a:rPr lang="fr-FR" sz="2200" b="1" dirty="0" err="1" smtClean="0"/>
              <a:t>xin</a:t>
            </a:r>
            <a:r>
              <a:rPr lang="fr-FR" sz="2200" b="1" dirty="0" smtClean="0"/>
              <a:t> </a:t>
            </a:r>
            <a:r>
              <a:rPr lang="fr-FR" sz="2200" b="1" dirty="0" err="1" smtClean="0"/>
              <a:t>xay</a:t>
            </a:r>
            <a:r>
              <a:rPr lang="fr-FR" sz="2200" b="1" dirty="0" smtClean="0"/>
              <a:t> </a:t>
            </a:r>
            <a:r>
              <a:rPr lang="fr-FR" sz="2200" b="1" dirty="0" err="1" smtClean="0"/>
              <a:t>thóc</a:t>
            </a:r>
            <a:r>
              <a:rPr lang="fr-FR" sz="2200" b="1" dirty="0" smtClean="0"/>
              <a:t> </a:t>
            </a:r>
            <a:r>
              <a:rPr lang="fr-FR" sz="2200" b="1" dirty="0" err="1" smtClean="0"/>
              <a:t>thuê</a:t>
            </a:r>
            <a:r>
              <a:rPr lang="fr-FR" sz="2200" b="1" dirty="0" smtClean="0"/>
              <a:t>. </a:t>
            </a:r>
            <a:r>
              <a:rPr lang="fr-FR" sz="2200" b="1" dirty="0" err="1" smtClean="0"/>
              <a:t>Xay</a:t>
            </a:r>
            <a:r>
              <a:rPr lang="fr-FR" sz="2200" b="1" dirty="0" smtClean="0"/>
              <a:t> </a:t>
            </a:r>
            <a:r>
              <a:rPr lang="fr-FR" sz="2200" b="1" dirty="0" err="1" smtClean="0"/>
              <a:t>một</a:t>
            </a:r>
            <a:r>
              <a:rPr lang="fr-FR" sz="2200" b="1" dirty="0" smtClean="0"/>
              <a:t> </a:t>
            </a:r>
            <a:r>
              <a:rPr lang="fr-FR" sz="2200" b="1" dirty="0" err="1" smtClean="0"/>
              <a:t>thúng</a:t>
            </a:r>
            <a:r>
              <a:rPr lang="fr-FR" sz="2200" b="1" dirty="0" smtClean="0"/>
              <a:t> </a:t>
            </a:r>
            <a:r>
              <a:rPr lang="fr-FR" sz="2200" b="1" dirty="0" err="1" smtClean="0"/>
              <a:t>thóc</a:t>
            </a:r>
            <a:r>
              <a:rPr lang="fr-FR" sz="2200" b="1" dirty="0" smtClean="0"/>
              <a:t> </a:t>
            </a:r>
            <a:r>
              <a:rPr lang="fr-FR" sz="2200" b="1" dirty="0" err="1" smtClean="0"/>
              <a:t>được</a:t>
            </a:r>
            <a:r>
              <a:rPr lang="fr-FR" sz="2200" b="1" dirty="0" smtClean="0"/>
              <a:t> </a:t>
            </a:r>
            <a:r>
              <a:rPr lang="fr-FR" sz="2200" b="1" dirty="0" err="1" smtClean="0"/>
              <a:t>trả</a:t>
            </a:r>
            <a:r>
              <a:rPr lang="fr-FR" sz="2200" b="1" dirty="0" smtClean="0"/>
              <a:t> </a:t>
            </a:r>
            <a:r>
              <a:rPr lang="fr-FR" sz="2200" b="1" dirty="0" err="1" smtClean="0"/>
              <a:t>công</a:t>
            </a:r>
            <a:r>
              <a:rPr lang="fr-FR" sz="2200" b="1" dirty="0" smtClean="0"/>
              <a:t> </a:t>
            </a:r>
            <a:r>
              <a:rPr lang="fr-FR" sz="2200" b="1" dirty="0" err="1" smtClean="0"/>
              <a:t>hai</a:t>
            </a:r>
            <a:r>
              <a:rPr lang="fr-FR" sz="2200" b="1" dirty="0" smtClean="0"/>
              <a:t> </a:t>
            </a:r>
            <a:r>
              <a:rPr lang="fr-FR" sz="2200" b="1" dirty="0" err="1" smtClean="0"/>
              <a:t>bát</a:t>
            </a:r>
            <a:r>
              <a:rPr lang="fr-FR" sz="2200" b="1" dirty="0" smtClean="0"/>
              <a:t> </a:t>
            </a:r>
            <a:r>
              <a:rPr lang="fr-FR" sz="2200" b="1" dirty="0" err="1" smtClean="0"/>
              <a:t>gạo</a:t>
            </a:r>
            <a:r>
              <a:rPr lang="fr-FR" sz="2200" b="1" dirty="0" smtClean="0"/>
              <a:t>, </a:t>
            </a:r>
            <a:r>
              <a:rPr lang="fr-FR" sz="2200" b="1" dirty="0" err="1" smtClean="0"/>
              <a:t>anh</a:t>
            </a:r>
            <a:r>
              <a:rPr lang="fr-FR" sz="2200" b="1" dirty="0" smtClean="0"/>
              <a:t> </a:t>
            </a:r>
            <a:r>
              <a:rPr lang="fr-FR" sz="2200" b="1" dirty="0" err="1" smtClean="0"/>
              <a:t>chỉ</a:t>
            </a:r>
            <a:r>
              <a:rPr lang="fr-FR" sz="2200" b="1" dirty="0" smtClean="0"/>
              <a:t> </a:t>
            </a:r>
            <a:r>
              <a:rPr lang="fr-FR" sz="2200" b="1" dirty="0" err="1" smtClean="0"/>
              <a:t>dám</a:t>
            </a:r>
            <a:r>
              <a:rPr lang="fr-FR" sz="2200" b="1" dirty="0" smtClean="0"/>
              <a:t> </a:t>
            </a:r>
            <a:r>
              <a:rPr lang="fr-FR" sz="2200" b="1" dirty="0" err="1" smtClean="0"/>
              <a:t>ăn</a:t>
            </a:r>
            <a:r>
              <a:rPr lang="fr-FR" sz="2200" b="1" dirty="0" smtClean="0"/>
              <a:t> </a:t>
            </a:r>
            <a:r>
              <a:rPr lang="fr-FR" sz="2200" b="1" dirty="0" err="1" smtClean="0"/>
              <a:t>một</a:t>
            </a:r>
            <a:r>
              <a:rPr lang="fr-FR" sz="2200" b="1" dirty="0" smtClean="0"/>
              <a:t> </a:t>
            </a:r>
            <a:r>
              <a:rPr lang="fr-FR" sz="2200" b="1" dirty="0" err="1" smtClean="0"/>
              <a:t>bát</a:t>
            </a:r>
            <a:r>
              <a:rPr lang="fr-FR" sz="2200" b="1" dirty="0" smtClean="0"/>
              <a:t>. </a:t>
            </a:r>
            <a:r>
              <a:rPr lang="fr-FR" sz="2200" b="1" dirty="0" err="1" smtClean="0"/>
              <a:t>Suốt</a:t>
            </a:r>
            <a:r>
              <a:rPr lang="fr-FR" sz="2200" b="1" dirty="0" smtClean="0"/>
              <a:t> </a:t>
            </a:r>
            <a:r>
              <a:rPr lang="fr-FR" sz="2200" b="1" dirty="0" err="1" smtClean="0"/>
              <a:t>ba</a:t>
            </a:r>
            <a:r>
              <a:rPr lang="fr-FR" sz="2200" b="1" dirty="0" smtClean="0"/>
              <a:t> </a:t>
            </a:r>
            <a:r>
              <a:rPr lang="fr-FR" sz="2200" b="1" dirty="0" err="1" smtClean="0"/>
              <a:t>tháng</a:t>
            </a:r>
            <a:r>
              <a:rPr lang="fr-FR" sz="2200" b="1" dirty="0" smtClean="0"/>
              <a:t>, </a:t>
            </a:r>
            <a:r>
              <a:rPr lang="fr-FR" sz="2200" b="1" dirty="0" err="1" smtClean="0"/>
              <a:t>dành</a:t>
            </a:r>
            <a:r>
              <a:rPr lang="fr-FR" sz="2200" b="1" dirty="0" smtClean="0"/>
              <a:t> </a:t>
            </a:r>
            <a:r>
              <a:rPr lang="fr-FR" sz="2200" b="1" dirty="0" err="1" smtClean="0"/>
              <a:t>dụm</a:t>
            </a:r>
            <a:r>
              <a:rPr lang="fr-FR" sz="2200" b="1" dirty="0" smtClean="0"/>
              <a:t> </a:t>
            </a:r>
            <a:r>
              <a:rPr lang="fr-FR" sz="2200" b="1" dirty="0" err="1" smtClean="0"/>
              <a:t>được</a:t>
            </a:r>
            <a:r>
              <a:rPr lang="fr-FR" sz="2200" b="1" dirty="0" smtClean="0"/>
              <a:t> </a:t>
            </a:r>
            <a:r>
              <a:rPr lang="fr-FR" sz="2200" b="1" dirty="0" err="1" smtClean="0"/>
              <a:t>chín</a:t>
            </a:r>
            <a:r>
              <a:rPr lang="fr-FR" sz="2200" b="1" dirty="0" smtClean="0"/>
              <a:t> </a:t>
            </a:r>
            <a:r>
              <a:rPr lang="fr-FR" sz="2200" b="1" dirty="0" err="1" smtClean="0"/>
              <a:t>mươi</a:t>
            </a:r>
            <a:r>
              <a:rPr lang="fr-FR" sz="2200" b="1" dirty="0" smtClean="0"/>
              <a:t> </a:t>
            </a:r>
            <a:r>
              <a:rPr lang="fr-FR" sz="2200" b="1" dirty="0" err="1" smtClean="0"/>
              <a:t>bát</a:t>
            </a:r>
            <a:r>
              <a:rPr lang="fr-FR" sz="2200" b="1" dirty="0" smtClean="0"/>
              <a:t> </a:t>
            </a:r>
            <a:r>
              <a:rPr lang="fr-FR" sz="2200" b="1" dirty="0" err="1" smtClean="0"/>
              <a:t>gao</a:t>
            </a:r>
            <a:r>
              <a:rPr lang="fr-FR" sz="2200" b="1" dirty="0" smtClean="0"/>
              <a:t>, </a:t>
            </a:r>
            <a:r>
              <a:rPr lang="fr-FR" sz="2200" b="1" dirty="0" err="1" smtClean="0"/>
              <a:t>anh</a:t>
            </a:r>
            <a:r>
              <a:rPr lang="fr-FR" sz="2200" b="1" dirty="0" smtClean="0"/>
              <a:t> </a:t>
            </a:r>
            <a:r>
              <a:rPr lang="fr-FR" sz="2200" b="1" dirty="0" err="1" smtClean="0"/>
              <a:t>bán</a:t>
            </a:r>
            <a:r>
              <a:rPr lang="fr-FR" sz="2200" b="1" dirty="0" smtClean="0"/>
              <a:t> </a:t>
            </a:r>
            <a:r>
              <a:rPr lang="fr-FR" sz="2200" b="1" dirty="0" err="1" smtClean="0"/>
              <a:t>lấy</a:t>
            </a:r>
            <a:r>
              <a:rPr lang="fr-FR" sz="2200" b="1" dirty="0" smtClean="0"/>
              <a:t> </a:t>
            </a:r>
            <a:r>
              <a:rPr lang="fr-FR" sz="2200" b="1" dirty="0" err="1" smtClean="0"/>
              <a:t>tiền</a:t>
            </a:r>
            <a:r>
              <a:rPr lang="fr-FR" sz="2200" b="1" dirty="0" smtClean="0"/>
              <a:t>. </a:t>
            </a:r>
            <a:endParaRPr lang="vi-VN" sz="2200" dirty="0" smtClean="0"/>
          </a:p>
          <a:p>
            <a:pPr algn="just"/>
            <a:r>
              <a:rPr lang="vi-VN" sz="1600" b="1" dirty="0" smtClean="0"/>
              <a:t>     </a:t>
            </a:r>
            <a:endParaRPr lang="en-US" sz="1600" i="1" dirty="0"/>
          </a:p>
        </p:txBody>
      </p:sp>
      <p:sp>
        <p:nvSpPr>
          <p:cNvPr id="5" name="Cloud Callout 24"/>
          <p:cNvSpPr>
            <a:spLocks noChangeArrowheads="1"/>
          </p:cNvSpPr>
          <p:nvPr/>
        </p:nvSpPr>
        <p:spPr bwMode="auto">
          <a:xfrm>
            <a:off x="3581400" y="4005262"/>
            <a:ext cx="2500313" cy="1785938"/>
          </a:xfrm>
          <a:prstGeom prst="cloudCallout">
            <a:avLst>
              <a:gd name="adj1" fmla="val -20833"/>
              <a:gd name="adj2" fmla="val 62500"/>
            </a:avLst>
          </a:prstGeom>
          <a:solidFill>
            <a:schemeClr val="accent1"/>
          </a:solidFill>
          <a:ln w="9525" algn="ctr">
            <a:solidFill>
              <a:schemeClr val="tx1"/>
            </a:solidFill>
            <a:round/>
            <a:headEnd/>
            <a:tailEnd/>
          </a:ln>
        </p:spPr>
        <p:txBody>
          <a:bodyPr anchor="ctr"/>
          <a:lstStyle/>
          <a:p>
            <a:r>
              <a:rPr lang="en-US" sz="2000" dirty="0" err="1" smtClean="0"/>
              <a:t>Giọng</a:t>
            </a:r>
            <a:r>
              <a:rPr lang="en-US" sz="2000" dirty="0" smtClean="0"/>
              <a:t> </a:t>
            </a:r>
            <a:r>
              <a:rPr lang="en-US" sz="2000" dirty="0" err="1" smtClean="0"/>
              <a:t>kể</a:t>
            </a:r>
            <a:r>
              <a:rPr lang="en-US" sz="2000" dirty="0" smtClean="0"/>
              <a:t> </a:t>
            </a:r>
            <a:r>
              <a:rPr lang="en-US" sz="2000" dirty="0" err="1" smtClean="0"/>
              <a:t>chậm</a:t>
            </a:r>
            <a:r>
              <a:rPr lang="en-US" sz="2000" dirty="0" smtClean="0"/>
              <a:t> </a:t>
            </a:r>
            <a:r>
              <a:rPr lang="en-US" sz="2000" dirty="0" err="1" smtClean="0"/>
              <a:t>rãi</a:t>
            </a:r>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1262016"/>
            <a:ext cx="8458200" cy="3386184"/>
          </a:xfrm>
          <a:prstGeom prst="rect">
            <a:avLst/>
          </a:prstGeom>
          <a:noFill/>
          <a:ln w="9525">
            <a:noFill/>
            <a:miter lim="800000"/>
            <a:headEnd/>
            <a:tailEnd/>
          </a:ln>
          <a:effectLst/>
        </p:spPr>
        <p:txBody>
          <a:bodyPr wrap="square" lIns="92075" tIns="46038" rIns="92075" bIns="46038">
            <a:spAutoFit/>
          </a:bodyPr>
          <a:lstStyle/>
          <a:p>
            <a:pPr marL="342900" indent="-342900"/>
            <a:r>
              <a:rPr lang="fr-FR" sz="1600" b="1" dirty="0" smtClean="0"/>
              <a:t> </a:t>
            </a:r>
            <a:endParaRPr lang="vi-VN" sz="1600" dirty="0"/>
          </a:p>
          <a:p>
            <a:pPr algn="just">
              <a:lnSpc>
                <a:spcPct val="150000"/>
              </a:lnSpc>
            </a:pPr>
            <a:r>
              <a:rPr lang="vi-VN" sz="2200" b="1" dirty="0"/>
              <a:t>     4. Hôm đó, ông lão đang ngồi sưởi lửa thì con đem tiền về. Ông liền ném luôn mấy đồng vào bếp lửa. Người con vội thọc tay vào lửa láy ra. Ông lão cười chảy nước mắt: </a:t>
            </a:r>
            <a:endParaRPr lang="vi-VN" sz="2200" dirty="0"/>
          </a:p>
          <a:p>
            <a:pPr algn="just">
              <a:lnSpc>
                <a:spcPct val="150000"/>
              </a:lnSpc>
            </a:pPr>
            <a:r>
              <a:rPr lang="vi-VN" sz="2200" b="1" dirty="0"/>
              <a:t>      - Bây giờ cha tin tiền đó chính tay con làm </a:t>
            </a:r>
            <a:r>
              <a:rPr lang="vi-VN" sz="2200" b="1" dirty="0" smtClean="0"/>
              <a:t>ra. Có </a:t>
            </a:r>
            <a:r>
              <a:rPr lang="vi-VN" sz="2200" b="1" dirty="0"/>
              <a:t>làm lụng vất vả, người ta mới biết quý đồng tiền.</a:t>
            </a:r>
            <a:endParaRPr lang="vi-VN" sz="2200" dirty="0"/>
          </a:p>
          <a:p>
            <a:pPr algn="just">
              <a:lnSpc>
                <a:spcPct val="150000"/>
              </a:lnSpc>
            </a:pPr>
            <a:r>
              <a:rPr lang="vi-VN" sz="2200" b="1" dirty="0"/>
              <a:t>     </a:t>
            </a:r>
            <a:endParaRPr lang="en-US" sz="2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14400" y="3124200"/>
            <a:ext cx="8229600" cy="822325"/>
          </a:xfrm>
          <a:prstGeom prst="rect">
            <a:avLst/>
          </a:prstGeom>
          <a:noFill/>
          <a:ln w="9525">
            <a:noFill/>
            <a:miter lim="800000"/>
            <a:headEnd/>
            <a:tailEnd/>
          </a:ln>
          <a:effectLst/>
        </p:spPr>
        <p:txBody>
          <a:bodyPr lIns="92075" tIns="46038" rIns="92075" bIns="46038">
            <a:spAutoFit/>
          </a:bodyPr>
          <a:lstStyle/>
          <a:p>
            <a:pPr>
              <a:spcBef>
                <a:spcPct val="50000"/>
              </a:spcBef>
            </a:pPr>
            <a:r>
              <a:rPr lang="en-US" sz="2400">
                <a:latin typeface=".VnTime" pitchFamily="34" charset="0"/>
              </a:rPr>
              <a:t>- </a:t>
            </a:r>
            <a:r>
              <a:rPr lang="en-US" sz="2400">
                <a:solidFill>
                  <a:srgbClr val="9900FF"/>
                </a:solidFill>
                <a:latin typeface=".VnTime" pitchFamily="34" charset="0"/>
              </a:rPr>
              <a:t>B©y giê  cha tin tiÒn ®ã chÝnh tay con lµm ra.  Cã lµm lông vÊt v¶,  ng­êi ta míi biÕt quý ®ång tiÒn.</a:t>
            </a:r>
          </a:p>
        </p:txBody>
      </p:sp>
      <p:sp>
        <p:nvSpPr>
          <p:cNvPr id="19460" name="Line 4"/>
          <p:cNvSpPr>
            <a:spLocks noChangeShapeType="1"/>
          </p:cNvSpPr>
          <p:nvPr/>
        </p:nvSpPr>
        <p:spPr bwMode="auto">
          <a:xfrm flipH="1">
            <a:off x="2057400" y="3200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9461" name="Line 5"/>
          <p:cNvSpPr>
            <a:spLocks noChangeShapeType="1"/>
          </p:cNvSpPr>
          <p:nvPr/>
        </p:nvSpPr>
        <p:spPr bwMode="auto">
          <a:xfrm flipH="1">
            <a:off x="6553200" y="3200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9462" name="Line 6"/>
          <p:cNvSpPr>
            <a:spLocks noChangeShapeType="1"/>
          </p:cNvSpPr>
          <p:nvPr/>
        </p:nvSpPr>
        <p:spPr bwMode="auto">
          <a:xfrm flipH="1">
            <a:off x="6629400" y="3200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9463" name="Line 7"/>
          <p:cNvSpPr>
            <a:spLocks noChangeShapeType="1"/>
          </p:cNvSpPr>
          <p:nvPr/>
        </p:nvSpPr>
        <p:spPr bwMode="auto">
          <a:xfrm flipH="1">
            <a:off x="1371600" y="3581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9464" name="Line 8"/>
          <p:cNvSpPr>
            <a:spLocks noChangeShapeType="1"/>
          </p:cNvSpPr>
          <p:nvPr/>
        </p:nvSpPr>
        <p:spPr bwMode="auto">
          <a:xfrm flipH="1">
            <a:off x="5410200" y="3581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9465" name="Line 9"/>
          <p:cNvSpPr>
            <a:spLocks noChangeShapeType="1"/>
          </p:cNvSpPr>
          <p:nvPr/>
        </p:nvSpPr>
        <p:spPr bwMode="auto">
          <a:xfrm flipH="1">
            <a:off x="5486400" y="3581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19460"/>
                                        </p:tgtEl>
                                        <p:attrNameLst>
                                          <p:attrName>style.visibility</p:attrName>
                                        </p:attrNameLst>
                                      </p:cBhvr>
                                      <p:to>
                                        <p:strVal val="visible"/>
                                      </p:to>
                                    </p:set>
                                    <p:anim calcmode="lin" valueType="num">
                                      <p:cBhvr additive="base">
                                        <p:cTn id="11" dur="500" fill="hold"/>
                                        <p:tgtEl>
                                          <p:spTgt spid="19460"/>
                                        </p:tgtEl>
                                        <p:attrNameLst>
                                          <p:attrName>ppt_x</p:attrName>
                                        </p:attrNameLst>
                                      </p:cBhvr>
                                      <p:tavLst>
                                        <p:tav tm="0">
                                          <p:val>
                                            <p:strVal val="0-#ppt_w/2"/>
                                          </p:val>
                                        </p:tav>
                                        <p:tav tm="100000">
                                          <p:val>
                                            <p:strVal val="#ppt_x"/>
                                          </p:val>
                                        </p:tav>
                                      </p:tavLst>
                                    </p:anim>
                                    <p:anim calcmode="lin" valueType="num">
                                      <p:cBhvr additive="base">
                                        <p:cTn id="12" dur="500" fill="hold"/>
                                        <p:tgtEl>
                                          <p:spTgt spid="1946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grpId="0" nodeType="afterEffect">
                                  <p:stCondLst>
                                    <p:cond delay="0"/>
                                  </p:stCondLst>
                                  <p:childTnLst>
                                    <p:set>
                                      <p:cBhvr>
                                        <p:cTn id="15" dur="1" fill="hold">
                                          <p:stCondLst>
                                            <p:cond delay="0"/>
                                          </p:stCondLst>
                                        </p:cTn>
                                        <p:tgtEl>
                                          <p:spTgt spid="19461"/>
                                        </p:tgtEl>
                                        <p:attrNameLst>
                                          <p:attrName>style.visibility</p:attrName>
                                        </p:attrNameLst>
                                      </p:cBhvr>
                                      <p:to>
                                        <p:strVal val="visible"/>
                                      </p:to>
                                    </p:set>
                                    <p:anim calcmode="lin" valueType="num">
                                      <p:cBhvr additive="base">
                                        <p:cTn id="16" dur="500" fill="hold"/>
                                        <p:tgtEl>
                                          <p:spTgt spid="19461"/>
                                        </p:tgtEl>
                                        <p:attrNameLst>
                                          <p:attrName>ppt_x</p:attrName>
                                        </p:attrNameLst>
                                      </p:cBhvr>
                                      <p:tavLst>
                                        <p:tav tm="0">
                                          <p:val>
                                            <p:strVal val="0-#ppt_w/2"/>
                                          </p:val>
                                        </p:tav>
                                        <p:tav tm="100000">
                                          <p:val>
                                            <p:strVal val="#ppt_x"/>
                                          </p:val>
                                        </p:tav>
                                      </p:tavLst>
                                    </p:anim>
                                    <p:anim calcmode="lin" valueType="num">
                                      <p:cBhvr additive="base">
                                        <p:cTn id="17" dur="500" fill="hold"/>
                                        <p:tgtEl>
                                          <p:spTgt spid="1946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12" fill="hold" grpId="0" nodeType="afterEffect">
                                  <p:stCondLst>
                                    <p:cond delay="0"/>
                                  </p:stCondLst>
                                  <p:childTnLst>
                                    <p:set>
                                      <p:cBhvr>
                                        <p:cTn id="20" dur="1" fill="hold">
                                          <p:stCondLst>
                                            <p:cond delay="0"/>
                                          </p:stCondLst>
                                        </p:cTn>
                                        <p:tgtEl>
                                          <p:spTgt spid="19462"/>
                                        </p:tgtEl>
                                        <p:attrNameLst>
                                          <p:attrName>style.visibility</p:attrName>
                                        </p:attrNameLst>
                                      </p:cBhvr>
                                      <p:to>
                                        <p:strVal val="visible"/>
                                      </p:to>
                                    </p:set>
                                    <p:anim calcmode="lin" valueType="num">
                                      <p:cBhvr additive="base">
                                        <p:cTn id="21" dur="500" fill="hold"/>
                                        <p:tgtEl>
                                          <p:spTgt spid="19462"/>
                                        </p:tgtEl>
                                        <p:attrNameLst>
                                          <p:attrName>ppt_x</p:attrName>
                                        </p:attrNameLst>
                                      </p:cBhvr>
                                      <p:tavLst>
                                        <p:tav tm="0">
                                          <p:val>
                                            <p:strVal val="0-#ppt_w/2"/>
                                          </p:val>
                                        </p:tav>
                                        <p:tav tm="100000">
                                          <p:val>
                                            <p:strVal val="#ppt_x"/>
                                          </p:val>
                                        </p:tav>
                                      </p:tavLst>
                                    </p:anim>
                                    <p:anim calcmode="lin" valueType="num">
                                      <p:cBhvr additive="base">
                                        <p:cTn id="22" dur="500" fill="hold"/>
                                        <p:tgtEl>
                                          <p:spTgt spid="1946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12" fill="hold" grpId="0" nodeType="afterEffect">
                                  <p:stCondLst>
                                    <p:cond delay="0"/>
                                  </p:stCondLst>
                                  <p:childTnLst>
                                    <p:set>
                                      <p:cBhvr>
                                        <p:cTn id="25" dur="1" fill="hold">
                                          <p:stCondLst>
                                            <p:cond delay="0"/>
                                          </p:stCondLst>
                                        </p:cTn>
                                        <p:tgtEl>
                                          <p:spTgt spid="19463"/>
                                        </p:tgtEl>
                                        <p:attrNameLst>
                                          <p:attrName>style.visibility</p:attrName>
                                        </p:attrNameLst>
                                      </p:cBhvr>
                                      <p:to>
                                        <p:strVal val="visible"/>
                                      </p:to>
                                    </p:set>
                                    <p:anim calcmode="lin" valueType="num">
                                      <p:cBhvr additive="base">
                                        <p:cTn id="26" dur="500" fill="hold"/>
                                        <p:tgtEl>
                                          <p:spTgt spid="19463"/>
                                        </p:tgtEl>
                                        <p:attrNameLst>
                                          <p:attrName>ppt_x</p:attrName>
                                        </p:attrNameLst>
                                      </p:cBhvr>
                                      <p:tavLst>
                                        <p:tav tm="0">
                                          <p:val>
                                            <p:strVal val="0-#ppt_w/2"/>
                                          </p:val>
                                        </p:tav>
                                        <p:tav tm="100000">
                                          <p:val>
                                            <p:strVal val="#ppt_x"/>
                                          </p:val>
                                        </p:tav>
                                      </p:tavLst>
                                    </p:anim>
                                    <p:anim calcmode="lin" valueType="num">
                                      <p:cBhvr additive="base">
                                        <p:cTn id="27" dur="500" fill="hold"/>
                                        <p:tgtEl>
                                          <p:spTgt spid="1946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12" fill="hold" grpId="0" nodeType="afterEffect">
                                  <p:stCondLst>
                                    <p:cond delay="0"/>
                                  </p:stCondLst>
                                  <p:childTnLst>
                                    <p:set>
                                      <p:cBhvr>
                                        <p:cTn id="30" dur="1" fill="hold">
                                          <p:stCondLst>
                                            <p:cond delay="0"/>
                                          </p:stCondLst>
                                        </p:cTn>
                                        <p:tgtEl>
                                          <p:spTgt spid="19464"/>
                                        </p:tgtEl>
                                        <p:attrNameLst>
                                          <p:attrName>style.visibility</p:attrName>
                                        </p:attrNameLst>
                                      </p:cBhvr>
                                      <p:to>
                                        <p:strVal val="visible"/>
                                      </p:to>
                                    </p:set>
                                    <p:anim calcmode="lin" valueType="num">
                                      <p:cBhvr additive="base">
                                        <p:cTn id="31" dur="500" fill="hold"/>
                                        <p:tgtEl>
                                          <p:spTgt spid="19464"/>
                                        </p:tgtEl>
                                        <p:attrNameLst>
                                          <p:attrName>ppt_x</p:attrName>
                                        </p:attrNameLst>
                                      </p:cBhvr>
                                      <p:tavLst>
                                        <p:tav tm="0">
                                          <p:val>
                                            <p:strVal val="0-#ppt_w/2"/>
                                          </p:val>
                                        </p:tav>
                                        <p:tav tm="100000">
                                          <p:val>
                                            <p:strVal val="#ppt_x"/>
                                          </p:val>
                                        </p:tav>
                                      </p:tavLst>
                                    </p:anim>
                                    <p:anim calcmode="lin" valueType="num">
                                      <p:cBhvr additive="base">
                                        <p:cTn id="32" dur="500" fill="hold"/>
                                        <p:tgtEl>
                                          <p:spTgt spid="1946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12" fill="hold" grpId="0" nodeType="afterEffect">
                                  <p:stCondLst>
                                    <p:cond delay="0"/>
                                  </p:stCondLst>
                                  <p:childTnLst>
                                    <p:set>
                                      <p:cBhvr>
                                        <p:cTn id="35" dur="1" fill="hold">
                                          <p:stCondLst>
                                            <p:cond delay="0"/>
                                          </p:stCondLst>
                                        </p:cTn>
                                        <p:tgtEl>
                                          <p:spTgt spid="19465"/>
                                        </p:tgtEl>
                                        <p:attrNameLst>
                                          <p:attrName>style.visibility</p:attrName>
                                        </p:attrNameLst>
                                      </p:cBhvr>
                                      <p:to>
                                        <p:strVal val="visible"/>
                                      </p:to>
                                    </p:set>
                                    <p:anim calcmode="lin" valueType="num">
                                      <p:cBhvr additive="base">
                                        <p:cTn id="36" dur="500" fill="hold"/>
                                        <p:tgtEl>
                                          <p:spTgt spid="19465"/>
                                        </p:tgtEl>
                                        <p:attrNameLst>
                                          <p:attrName>ppt_x</p:attrName>
                                        </p:attrNameLst>
                                      </p:cBhvr>
                                      <p:tavLst>
                                        <p:tav tm="0">
                                          <p:val>
                                            <p:strVal val="0-#ppt_w/2"/>
                                          </p:val>
                                        </p:tav>
                                        <p:tav tm="100000">
                                          <p:val>
                                            <p:strVal val="#ppt_x"/>
                                          </p:val>
                                        </p:tav>
                                      </p:tavLst>
                                    </p:anim>
                                    <p:anim calcmode="lin" valueType="num">
                                      <p:cBhvr additive="base">
                                        <p:cTn id="37"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60" grpId="0" animBg="1"/>
      <p:bldP spid="19461" grpId="0" animBg="1"/>
      <p:bldP spid="19462" grpId="0" animBg="1"/>
      <p:bldP spid="19463" grpId="0" animBg="1"/>
      <p:bldP spid="19464" grpId="0" animBg="1"/>
      <p:bldP spid="194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1262016"/>
            <a:ext cx="8458200" cy="3386184"/>
          </a:xfrm>
          <a:prstGeom prst="rect">
            <a:avLst/>
          </a:prstGeom>
          <a:noFill/>
          <a:ln w="9525">
            <a:noFill/>
            <a:miter lim="800000"/>
            <a:headEnd/>
            <a:tailEnd/>
          </a:ln>
          <a:effectLst/>
        </p:spPr>
        <p:txBody>
          <a:bodyPr wrap="square" lIns="92075" tIns="46038" rIns="92075" bIns="46038">
            <a:spAutoFit/>
          </a:bodyPr>
          <a:lstStyle/>
          <a:p>
            <a:pPr marL="342900" indent="-342900"/>
            <a:r>
              <a:rPr lang="fr-FR" sz="1600" b="1" dirty="0" smtClean="0"/>
              <a:t> </a:t>
            </a:r>
            <a:endParaRPr lang="vi-VN" sz="1600" dirty="0"/>
          </a:p>
          <a:p>
            <a:pPr algn="just">
              <a:lnSpc>
                <a:spcPct val="150000"/>
              </a:lnSpc>
            </a:pPr>
            <a:r>
              <a:rPr lang="vi-VN" sz="2200" b="1" dirty="0"/>
              <a:t>     4. Hôm đó, ông lão đang ngồi sưởi lửa thì con đem tiền về. Ông liền ném luôn mấy đồng vào bếp lửa. Người con vội thọc tay vào lửa láy ra. Ông lão cười chảy nước mắt: </a:t>
            </a:r>
            <a:endParaRPr lang="vi-VN" sz="2200" dirty="0"/>
          </a:p>
          <a:p>
            <a:pPr algn="just">
              <a:lnSpc>
                <a:spcPct val="150000"/>
              </a:lnSpc>
            </a:pPr>
            <a:r>
              <a:rPr lang="vi-VN" sz="2200" b="1" dirty="0"/>
              <a:t>      - Bây giờ cha tin tiền đó chính tay con làm </a:t>
            </a:r>
            <a:r>
              <a:rPr lang="vi-VN" sz="2200" b="1" dirty="0" smtClean="0"/>
              <a:t>ra. Có </a:t>
            </a:r>
            <a:r>
              <a:rPr lang="vi-VN" sz="2200" b="1" dirty="0"/>
              <a:t>làm lụng vất vả, người ta mới biết quý đồng tiền.</a:t>
            </a:r>
            <a:endParaRPr lang="vi-VN" sz="2200" dirty="0"/>
          </a:p>
          <a:p>
            <a:pPr algn="just">
              <a:lnSpc>
                <a:spcPct val="150000"/>
              </a:lnSpc>
            </a:pPr>
            <a:r>
              <a:rPr lang="vi-VN" sz="2200" b="1" dirty="0"/>
              <a:t>     </a:t>
            </a:r>
            <a:endParaRPr lang="en-US" sz="2200" i="1" dirty="0"/>
          </a:p>
        </p:txBody>
      </p:sp>
      <p:sp>
        <p:nvSpPr>
          <p:cNvPr id="3" name="Line 4"/>
          <p:cNvSpPr>
            <a:spLocks noChangeShapeType="1"/>
          </p:cNvSpPr>
          <p:nvPr/>
        </p:nvSpPr>
        <p:spPr bwMode="auto">
          <a:xfrm flipH="1">
            <a:off x="2235200" y="3200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5" name="Line 4"/>
          <p:cNvSpPr>
            <a:spLocks noChangeShapeType="1"/>
          </p:cNvSpPr>
          <p:nvPr/>
        </p:nvSpPr>
        <p:spPr bwMode="auto">
          <a:xfrm flipH="1">
            <a:off x="7086600" y="3200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6" name="Line 4"/>
          <p:cNvSpPr>
            <a:spLocks noChangeShapeType="1"/>
          </p:cNvSpPr>
          <p:nvPr/>
        </p:nvSpPr>
        <p:spPr bwMode="auto">
          <a:xfrm flipH="1">
            <a:off x="1447800" y="36576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7" name="Line 4"/>
          <p:cNvSpPr>
            <a:spLocks noChangeShapeType="1"/>
          </p:cNvSpPr>
          <p:nvPr/>
        </p:nvSpPr>
        <p:spPr bwMode="auto">
          <a:xfrm flipH="1">
            <a:off x="7150100" y="3200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8" name="Line 4"/>
          <p:cNvSpPr>
            <a:spLocks noChangeShapeType="1"/>
          </p:cNvSpPr>
          <p:nvPr/>
        </p:nvSpPr>
        <p:spPr bwMode="auto">
          <a:xfrm flipH="1">
            <a:off x="5791200" y="36576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9" name="Line 4"/>
          <p:cNvSpPr>
            <a:spLocks noChangeShapeType="1"/>
          </p:cNvSpPr>
          <p:nvPr/>
        </p:nvSpPr>
        <p:spPr bwMode="auto">
          <a:xfrm flipH="1">
            <a:off x="5867400" y="3657600"/>
            <a:ext cx="76200" cy="381000"/>
          </a:xfrm>
          <a:prstGeom prst="line">
            <a:avLst/>
          </a:prstGeom>
          <a:noFill/>
          <a:ln w="25400">
            <a:solidFill>
              <a:srgbClr val="3333FF"/>
            </a:solidFill>
            <a:round/>
            <a:headEnd type="none" w="sm" len="sm"/>
            <a:tailEnd type="none" w="sm" len="sm"/>
          </a:ln>
          <a:effectLst/>
        </p:spPr>
        <p:txBody>
          <a:bodyPr/>
          <a:lstStyle/>
          <a:p>
            <a:endParaRPr lang="vi-V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1050531"/>
            <a:ext cx="8458200" cy="1616469"/>
          </a:xfrm>
          <a:prstGeom prst="rect">
            <a:avLst/>
          </a:prstGeom>
          <a:noFill/>
          <a:ln w="9525">
            <a:noFill/>
            <a:miter lim="800000"/>
            <a:headEnd/>
            <a:tailEnd/>
          </a:ln>
          <a:effectLst/>
        </p:spPr>
        <p:txBody>
          <a:bodyPr wrap="square" lIns="92075" tIns="46038" rIns="92075" bIns="46038">
            <a:spAutoFit/>
          </a:bodyPr>
          <a:lstStyle/>
          <a:p>
            <a:pPr marL="342900" indent="-342900">
              <a:lnSpc>
                <a:spcPct val="150000"/>
              </a:lnSpc>
            </a:pPr>
            <a:r>
              <a:rPr lang="vi-VN" sz="1600" b="1" dirty="0"/>
              <a:t>	</a:t>
            </a:r>
            <a:r>
              <a:rPr lang="vi-VN" sz="2200" b="1" dirty="0" smtClean="0"/>
              <a:t> </a:t>
            </a:r>
            <a:r>
              <a:rPr lang="vi-VN" sz="2200" b="1" dirty="0"/>
              <a:t>5. Ông đào hũ bạc lên, đưa cho con và </a:t>
            </a:r>
            <a:r>
              <a:rPr lang="vi-VN" sz="2200" b="1" dirty="0" smtClean="0"/>
              <a:t>bảo:</a:t>
            </a:r>
            <a:endParaRPr lang="vi-VN" sz="2200" dirty="0"/>
          </a:p>
          <a:p>
            <a:pPr algn="just">
              <a:lnSpc>
                <a:spcPct val="150000"/>
              </a:lnSpc>
            </a:pPr>
            <a:r>
              <a:rPr lang="vi-VN" sz="2200" b="1" dirty="0"/>
              <a:t>Nếu con lười biếng, dù cha cho một trăm hũ bạc cũng không đủ. Hũ bạc tiêu không bao giờ hết chính là hai bàn tay con</a:t>
            </a:r>
            <a:r>
              <a:rPr lang="vi-VN" sz="2200" b="1" dirty="0" smtClean="0"/>
              <a:t>.</a:t>
            </a:r>
            <a:endParaRPr lang="vi-VN" sz="2200" dirty="0"/>
          </a:p>
        </p:txBody>
      </p:sp>
      <p:sp>
        <p:nvSpPr>
          <p:cNvPr id="5" name="Line 4"/>
          <p:cNvSpPr>
            <a:spLocks noChangeShapeType="1"/>
          </p:cNvSpPr>
          <p:nvPr/>
        </p:nvSpPr>
        <p:spPr bwMode="auto">
          <a:xfrm flipH="1">
            <a:off x="5054600" y="2209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557213" y="633413"/>
            <a:ext cx="4448175" cy="1628775"/>
          </a:xfrm>
          <a:prstGeom prst="rightArrow">
            <a:avLst>
              <a:gd name="adj1" fmla="val 50000"/>
              <a:gd name="adj2" fmla="val 68300"/>
            </a:avLst>
          </a:prstGeom>
          <a:gradFill rotWithShape="0">
            <a:gsLst>
              <a:gs pos="0">
                <a:srgbClr val="FFFF00"/>
              </a:gs>
              <a:gs pos="100000">
                <a:srgbClr val="00FF00"/>
              </a:gs>
            </a:gsLst>
            <a:path path="rect">
              <a:fillToRect l="50000" t="50000" r="50000" b="50000"/>
            </a:path>
          </a:gradFill>
          <a:ln w="57150" cmpd="tri">
            <a:solidFill>
              <a:schemeClr val="accent1"/>
            </a:solidFill>
            <a:prstDash val="dash"/>
            <a:miter lim="800000"/>
            <a:headEnd/>
            <a:tailEnd/>
          </a:ln>
          <a:effectLst/>
        </p:spPr>
        <p:txBody>
          <a:bodyPr wrap="none" lIns="92075" tIns="46038" rIns="92075" bIns="46038" anchor="ctr"/>
          <a:lstStyle/>
          <a:p>
            <a:pPr algn="ctr" eaLnBrk="0" hangingPunct="0"/>
            <a:r>
              <a:rPr lang="en-US" sz="4000" b="1">
                <a:solidFill>
                  <a:srgbClr val="0000FF"/>
                </a:solidFill>
                <a:latin typeface=".VnTime" pitchFamily="34" charset="0"/>
              </a:rPr>
              <a:t>Néi dung chÝnh:</a:t>
            </a:r>
          </a:p>
        </p:txBody>
      </p:sp>
      <p:sp>
        <p:nvSpPr>
          <p:cNvPr id="41987" name="Rectangle 3"/>
          <p:cNvSpPr>
            <a:spLocks noChangeArrowheads="1"/>
          </p:cNvSpPr>
          <p:nvPr/>
        </p:nvSpPr>
        <p:spPr bwMode="auto">
          <a:xfrm>
            <a:off x="381000" y="2362200"/>
            <a:ext cx="8763000" cy="1905000"/>
          </a:xfrm>
          <a:prstGeom prst="rect">
            <a:avLst/>
          </a:prstGeom>
          <a:noFill/>
          <a:ln w="9525">
            <a:noFill/>
            <a:miter lim="800000"/>
            <a:headEnd/>
            <a:tailEnd/>
          </a:ln>
          <a:effectLst/>
        </p:spPr>
        <p:txBody>
          <a:bodyPr wrap="none" lIns="92075" tIns="46038" rIns="92075" bIns="46038" anchor="ctr"/>
          <a:lstStyle/>
          <a:p>
            <a:pPr eaLnBrk="0" hangingPunct="0"/>
            <a:r>
              <a:rPr lang="en-US" sz="4000" b="1">
                <a:solidFill>
                  <a:schemeClr val="tx2"/>
                </a:solidFill>
                <a:latin typeface="Times New Roman" pitchFamily="18" charset="0"/>
              </a:rPr>
              <a:t>    </a:t>
            </a:r>
            <a:r>
              <a:rPr lang="en-US" sz="3200" b="1">
                <a:solidFill>
                  <a:srgbClr val="9900FF"/>
                </a:solidFill>
                <a:latin typeface=".VnTime" pitchFamily="34" charset="0"/>
              </a:rPr>
              <a:t>Hai bµn tay lao ®éng cña con ng­êi chÝnh lµ</a:t>
            </a:r>
          </a:p>
          <a:p>
            <a:pPr eaLnBrk="0" hangingPunct="0"/>
            <a:r>
              <a:rPr lang="en-US" sz="3200" b="1">
                <a:solidFill>
                  <a:srgbClr val="9900FF"/>
                </a:solidFill>
                <a:latin typeface=".VnTime" pitchFamily="34" charset="0"/>
              </a:rPr>
              <a:t> nguån t¹o nªn mäi cña c¶i.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ox(in)">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checkerboard(across)">
                                      <p:cBhvr>
                                        <p:cTn id="12"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autoUpdateAnimBg="0"/>
      <p:bldP spid="4198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762000"/>
            <a:ext cx="8458200" cy="3386184"/>
          </a:xfrm>
          <a:prstGeom prst="rect">
            <a:avLst/>
          </a:prstGeom>
          <a:noFill/>
          <a:ln w="9525">
            <a:noFill/>
            <a:miter lim="800000"/>
            <a:headEnd/>
            <a:tailEnd/>
          </a:ln>
          <a:effectLst/>
        </p:spPr>
        <p:txBody>
          <a:bodyPr wrap="square" lIns="92075" tIns="46038" rIns="92075" bIns="46038">
            <a:spAutoFit/>
          </a:bodyPr>
          <a:lstStyle/>
          <a:p>
            <a:pPr marL="342900" indent="-342900"/>
            <a:r>
              <a:rPr lang="fr-FR" sz="1600" b="1" dirty="0" smtClean="0"/>
              <a:t> </a:t>
            </a:r>
            <a:endParaRPr lang="vi-VN" sz="1600" dirty="0"/>
          </a:p>
          <a:p>
            <a:pPr algn="just">
              <a:lnSpc>
                <a:spcPct val="150000"/>
              </a:lnSpc>
            </a:pPr>
            <a:r>
              <a:rPr lang="vi-VN" sz="2200" b="1" dirty="0"/>
              <a:t>     4. Hôm đó, ông lão đang ngồi sưởi lửa thì con đem tiền về. Ông liền ném luôn mấy đồng vào bếp lửa. Người con vội thọc tay vào lửa láy ra. Ông lão cười chảy nước mắt: </a:t>
            </a:r>
            <a:endParaRPr lang="vi-VN" sz="2200" dirty="0"/>
          </a:p>
          <a:p>
            <a:pPr algn="just">
              <a:lnSpc>
                <a:spcPct val="150000"/>
              </a:lnSpc>
            </a:pPr>
            <a:r>
              <a:rPr lang="vi-VN" sz="2200" b="1" dirty="0"/>
              <a:t>      - Bây giờ cha tin tiền đó chính tay con làm </a:t>
            </a:r>
            <a:r>
              <a:rPr lang="vi-VN" sz="2200" b="1" dirty="0" smtClean="0"/>
              <a:t>ra. Có </a:t>
            </a:r>
            <a:r>
              <a:rPr lang="vi-VN" sz="2200" b="1" dirty="0"/>
              <a:t>làm lụng vất vả, người ta mới biết quý đồng tiền.</a:t>
            </a:r>
            <a:endParaRPr lang="vi-VN" sz="2200" dirty="0"/>
          </a:p>
          <a:p>
            <a:pPr algn="just">
              <a:lnSpc>
                <a:spcPct val="150000"/>
              </a:lnSpc>
            </a:pPr>
            <a:r>
              <a:rPr lang="vi-VN" sz="2200" b="1" dirty="0"/>
              <a:t>     </a:t>
            </a:r>
            <a:endParaRPr lang="en-US" sz="2200" i="1" dirty="0"/>
          </a:p>
        </p:txBody>
      </p:sp>
      <p:sp>
        <p:nvSpPr>
          <p:cNvPr id="3" name="Line 4"/>
          <p:cNvSpPr>
            <a:spLocks noChangeShapeType="1"/>
          </p:cNvSpPr>
          <p:nvPr/>
        </p:nvSpPr>
        <p:spPr bwMode="auto">
          <a:xfrm flipH="1">
            <a:off x="2235200" y="2700384"/>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5" name="Line 4"/>
          <p:cNvSpPr>
            <a:spLocks noChangeShapeType="1"/>
          </p:cNvSpPr>
          <p:nvPr/>
        </p:nvSpPr>
        <p:spPr bwMode="auto">
          <a:xfrm flipH="1">
            <a:off x="7086600" y="2700384"/>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6" name="Line 4"/>
          <p:cNvSpPr>
            <a:spLocks noChangeShapeType="1"/>
          </p:cNvSpPr>
          <p:nvPr/>
        </p:nvSpPr>
        <p:spPr bwMode="auto">
          <a:xfrm flipH="1">
            <a:off x="1447800" y="3157584"/>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7" name="Line 4"/>
          <p:cNvSpPr>
            <a:spLocks noChangeShapeType="1"/>
          </p:cNvSpPr>
          <p:nvPr/>
        </p:nvSpPr>
        <p:spPr bwMode="auto">
          <a:xfrm flipH="1">
            <a:off x="7150100" y="2700384"/>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8" name="Line 4"/>
          <p:cNvSpPr>
            <a:spLocks noChangeShapeType="1"/>
          </p:cNvSpPr>
          <p:nvPr/>
        </p:nvSpPr>
        <p:spPr bwMode="auto">
          <a:xfrm flipH="1">
            <a:off x="5791200" y="3157584"/>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9" name="Line 4"/>
          <p:cNvSpPr>
            <a:spLocks noChangeShapeType="1"/>
          </p:cNvSpPr>
          <p:nvPr/>
        </p:nvSpPr>
        <p:spPr bwMode="auto">
          <a:xfrm flipH="1">
            <a:off x="5867400" y="3157584"/>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0" name="Rectangle 5"/>
          <p:cNvSpPr>
            <a:spLocks noChangeArrowheads="1"/>
          </p:cNvSpPr>
          <p:nvPr/>
        </p:nvSpPr>
        <p:spPr bwMode="auto">
          <a:xfrm>
            <a:off x="457200" y="3690984"/>
            <a:ext cx="8458200" cy="1616469"/>
          </a:xfrm>
          <a:prstGeom prst="rect">
            <a:avLst/>
          </a:prstGeom>
          <a:noFill/>
          <a:ln w="9525">
            <a:noFill/>
            <a:miter lim="800000"/>
            <a:headEnd/>
            <a:tailEnd/>
          </a:ln>
          <a:effectLst/>
        </p:spPr>
        <p:txBody>
          <a:bodyPr wrap="square" lIns="92075" tIns="46038" rIns="92075" bIns="46038">
            <a:spAutoFit/>
          </a:bodyPr>
          <a:lstStyle/>
          <a:p>
            <a:pPr marL="342900" indent="-342900">
              <a:lnSpc>
                <a:spcPct val="150000"/>
              </a:lnSpc>
            </a:pPr>
            <a:r>
              <a:rPr lang="vi-VN" sz="1600" b="1" dirty="0"/>
              <a:t>	</a:t>
            </a:r>
            <a:r>
              <a:rPr lang="vi-VN" sz="2200" b="1" dirty="0" smtClean="0"/>
              <a:t> </a:t>
            </a:r>
            <a:r>
              <a:rPr lang="vi-VN" sz="2200" b="1" dirty="0"/>
              <a:t>5. Ông đào hũ bạc lên, đưa cho con và </a:t>
            </a:r>
            <a:r>
              <a:rPr lang="vi-VN" sz="2200" b="1" dirty="0" smtClean="0"/>
              <a:t>bảo:</a:t>
            </a:r>
            <a:endParaRPr lang="vi-VN" sz="2200" dirty="0"/>
          </a:p>
          <a:p>
            <a:pPr algn="just">
              <a:lnSpc>
                <a:spcPct val="150000"/>
              </a:lnSpc>
            </a:pPr>
            <a:r>
              <a:rPr lang="vi-VN" sz="2200" b="1" dirty="0"/>
              <a:t>Nếu con lười biếng, dù cha cho một trăm hũ bạc cũng không đủ. Hũ bạc tiêu không bao giờ hết chính là hai bàn tay con</a:t>
            </a:r>
            <a:r>
              <a:rPr lang="vi-VN" sz="2200" b="1" dirty="0" smtClean="0"/>
              <a:t>.</a:t>
            </a:r>
            <a:endParaRPr lang="vi-VN" sz="2200" dirty="0"/>
          </a:p>
        </p:txBody>
      </p:sp>
      <p:sp>
        <p:nvSpPr>
          <p:cNvPr id="11" name="Line 4"/>
          <p:cNvSpPr>
            <a:spLocks noChangeShapeType="1"/>
          </p:cNvSpPr>
          <p:nvPr/>
        </p:nvSpPr>
        <p:spPr bwMode="auto">
          <a:xfrm flipH="1">
            <a:off x="5105400" y="4800600"/>
            <a:ext cx="76200" cy="381000"/>
          </a:xfrm>
          <a:prstGeom prst="line">
            <a:avLst/>
          </a:prstGeom>
          <a:noFill/>
          <a:ln w="25400">
            <a:solidFill>
              <a:srgbClr val="3333FF"/>
            </a:solidFill>
            <a:round/>
            <a:headEnd type="none" w="sm" len="sm"/>
            <a:tailEnd type="none" w="sm" len="sm"/>
          </a:ln>
          <a:effectLst/>
        </p:spPr>
        <p:txBody>
          <a:bodyPr/>
          <a:lstStyle/>
          <a:p>
            <a:endParaRPr lang="vi-V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9698" name="Picture 2"/>
          <p:cNvPicPr>
            <a:picLocks noChangeArrowheads="1"/>
          </p:cNvPicPr>
          <p:nvPr/>
        </p:nvPicPr>
        <p:blipFill>
          <a:blip r:embed="rId4"/>
          <a:srcRect/>
          <a:stretch>
            <a:fillRect/>
          </a:stretch>
        </p:blipFill>
        <p:spPr bwMode="auto">
          <a:xfrm>
            <a:off x="0" y="0"/>
            <a:ext cx="5499100" cy="6870700"/>
          </a:xfrm>
          <a:prstGeom prst="rect">
            <a:avLst/>
          </a:prstGeom>
          <a:noFill/>
          <a:ln w="9525">
            <a:noFill/>
            <a:miter lim="800000"/>
            <a:headEnd/>
            <a:tailEnd/>
          </a:ln>
          <a:effectLst/>
        </p:spPr>
      </p:pic>
      <p:grpSp>
        <p:nvGrpSpPr>
          <p:cNvPr id="29701" name="Group 5"/>
          <p:cNvGrpSpPr>
            <a:grpSpLocks/>
          </p:cNvGrpSpPr>
          <p:nvPr/>
        </p:nvGrpSpPr>
        <p:grpSpPr bwMode="auto">
          <a:xfrm>
            <a:off x="4518025" y="-6350"/>
            <a:ext cx="4872038" cy="1700213"/>
            <a:chOff x="2846" y="-4"/>
            <a:chExt cx="3069" cy="1071"/>
          </a:xfrm>
        </p:grpSpPr>
        <p:pic>
          <p:nvPicPr>
            <p:cNvPr id="29699" name="Picture 3"/>
            <p:cNvPicPr>
              <a:picLocks noChangeArrowheads="1"/>
            </p:cNvPicPr>
            <p:nvPr/>
          </p:nvPicPr>
          <p:blipFill>
            <a:blip r:embed="rId5"/>
            <a:srcRect/>
            <a:stretch>
              <a:fillRect/>
            </a:stretch>
          </p:blipFill>
          <p:spPr bwMode="auto">
            <a:xfrm>
              <a:off x="2846" y="-4"/>
              <a:ext cx="3069" cy="1071"/>
            </a:xfrm>
            <a:prstGeom prst="rect">
              <a:avLst/>
            </a:prstGeom>
            <a:noFill/>
            <a:ln w="9525">
              <a:noFill/>
              <a:miter lim="800000"/>
              <a:headEnd/>
              <a:tailEnd/>
            </a:ln>
            <a:effectLst/>
          </p:spPr>
        </p:pic>
        <p:sp>
          <p:nvSpPr>
            <p:cNvPr id="29700" name="Rectangle 4"/>
            <p:cNvSpPr>
              <a:spLocks noChangeArrowheads="1"/>
            </p:cNvSpPr>
            <p:nvPr/>
          </p:nvSpPr>
          <p:spPr bwMode="auto">
            <a:xfrm>
              <a:off x="4087" y="182"/>
              <a:ext cx="1331" cy="646"/>
            </a:xfrm>
            <a:prstGeom prst="rect">
              <a:avLst/>
            </a:prstGeom>
            <a:noFill/>
            <a:ln w="9525">
              <a:noFill/>
              <a:miter lim="800000"/>
              <a:headEnd/>
              <a:tailEnd/>
            </a:ln>
            <a:effectLst/>
          </p:spPr>
          <p:txBody>
            <a:bodyPr lIns="0" tIns="0" rIns="0" bIns="0"/>
            <a:lstStyle/>
            <a:p>
              <a:pPr algn="ctr"/>
              <a:r>
                <a:rPr lang="en-US" sz="2400">
                  <a:solidFill>
                    <a:srgbClr val="FF3300"/>
                  </a:solidFill>
                  <a:latin typeface=".VnTime" pitchFamily="34" charset="0"/>
                </a:rPr>
                <a:t>¤ng l·o lµ ng­êi nh­ thÕ nµo?</a:t>
              </a:r>
            </a:p>
          </p:txBody>
        </p:sp>
      </p:grpSp>
      <p:grpSp>
        <p:nvGrpSpPr>
          <p:cNvPr id="29704" name="Group 8"/>
          <p:cNvGrpSpPr>
            <a:grpSpLocks/>
          </p:cNvGrpSpPr>
          <p:nvPr/>
        </p:nvGrpSpPr>
        <p:grpSpPr bwMode="auto">
          <a:xfrm>
            <a:off x="4168775" y="-6350"/>
            <a:ext cx="4992688" cy="2386013"/>
            <a:chOff x="2626" y="-4"/>
            <a:chExt cx="3145" cy="1503"/>
          </a:xfrm>
        </p:grpSpPr>
        <p:pic>
          <p:nvPicPr>
            <p:cNvPr id="29702" name="Picture 6"/>
            <p:cNvPicPr>
              <a:picLocks noChangeArrowheads="1"/>
            </p:cNvPicPr>
            <p:nvPr/>
          </p:nvPicPr>
          <p:blipFill>
            <a:blip r:embed="rId6"/>
            <a:srcRect/>
            <a:stretch>
              <a:fillRect/>
            </a:stretch>
          </p:blipFill>
          <p:spPr bwMode="auto">
            <a:xfrm>
              <a:off x="2626" y="-4"/>
              <a:ext cx="3145" cy="1503"/>
            </a:xfrm>
            <a:prstGeom prst="rect">
              <a:avLst/>
            </a:prstGeom>
            <a:noFill/>
            <a:ln w="9525">
              <a:noFill/>
              <a:miter lim="800000"/>
              <a:headEnd/>
              <a:tailEnd/>
            </a:ln>
            <a:effectLst/>
          </p:spPr>
        </p:pic>
        <p:sp>
          <p:nvSpPr>
            <p:cNvPr id="29703" name="Rectangle 7"/>
            <p:cNvSpPr>
              <a:spLocks noChangeArrowheads="1"/>
            </p:cNvSpPr>
            <p:nvPr/>
          </p:nvSpPr>
          <p:spPr bwMode="auto">
            <a:xfrm>
              <a:off x="3694" y="248"/>
              <a:ext cx="1519" cy="928"/>
            </a:xfrm>
            <a:prstGeom prst="rect">
              <a:avLst/>
            </a:prstGeom>
            <a:noFill/>
            <a:ln w="9525">
              <a:noFill/>
              <a:miter lim="800000"/>
              <a:headEnd/>
              <a:tailEnd/>
            </a:ln>
            <a:effectLst/>
          </p:spPr>
          <p:txBody>
            <a:bodyPr lIns="0" tIns="0" rIns="0" bIns="0"/>
            <a:lstStyle/>
            <a:p>
              <a:pPr algn="ctr"/>
              <a:r>
                <a:rPr lang="en-US" sz="2400" dirty="0" err="1" smtClean="0">
                  <a:solidFill>
                    <a:srgbClr val="FF3300"/>
                  </a:solidFill>
                  <a:latin typeface="Times New Roman" pitchFamily="18" charset="0"/>
                  <a:cs typeface="Times New Roman" pitchFamily="18" charset="0"/>
                </a:rPr>
                <a:t>Ông</a:t>
              </a:r>
              <a:r>
                <a:rPr lang="en-US" sz="2400" dirty="0" smtClean="0">
                  <a:solidFill>
                    <a:srgbClr val="FF3300"/>
                  </a:solidFill>
                  <a:latin typeface="Times New Roman" pitchFamily="18" charset="0"/>
                  <a:cs typeface="Times New Roman" pitchFamily="18" charset="0"/>
                </a:rPr>
                <a:t> </a:t>
              </a:r>
              <a:r>
                <a:rPr lang="en-US" sz="2400" dirty="0" err="1" smtClean="0">
                  <a:solidFill>
                    <a:srgbClr val="FF3300"/>
                  </a:solidFill>
                  <a:latin typeface="Times New Roman" pitchFamily="18" charset="0"/>
                  <a:cs typeface="Times New Roman" pitchFamily="18" charset="0"/>
                </a:rPr>
                <a:t>lão</a:t>
              </a:r>
              <a:r>
                <a:rPr lang="en-US" sz="2400" dirty="0" smtClean="0">
                  <a:solidFill>
                    <a:srgbClr val="FF3300"/>
                  </a:solidFill>
                  <a:latin typeface="Times New Roman" pitchFamily="18" charset="0"/>
                  <a:cs typeface="Times New Roman" pitchFamily="18" charset="0"/>
                </a:rPr>
                <a:t> </a:t>
              </a:r>
              <a:r>
                <a:rPr lang="en-US" sz="2400" dirty="0" err="1" smtClean="0">
                  <a:solidFill>
                    <a:srgbClr val="FF3300"/>
                  </a:solidFill>
                  <a:latin typeface="Times New Roman" pitchFamily="18" charset="0"/>
                  <a:cs typeface="Times New Roman" pitchFamily="18" charset="0"/>
                </a:rPr>
                <a:t>muốn</a:t>
              </a:r>
              <a:r>
                <a:rPr lang="en-US" sz="2400" dirty="0" smtClean="0">
                  <a:solidFill>
                    <a:srgbClr val="FF3300"/>
                  </a:solidFill>
                  <a:latin typeface="Times New Roman" pitchFamily="18" charset="0"/>
                  <a:cs typeface="Times New Roman" pitchFamily="18" charset="0"/>
                </a:rPr>
                <a:t> con </a:t>
              </a:r>
              <a:r>
                <a:rPr lang="en-US" sz="2400" dirty="0" err="1" smtClean="0">
                  <a:solidFill>
                    <a:srgbClr val="FF3300"/>
                  </a:solidFill>
                  <a:latin typeface="Times New Roman" pitchFamily="18" charset="0"/>
                  <a:cs typeface="Times New Roman" pitchFamily="18" charset="0"/>
                </a:rPr>
                <a:t>trai</a:t>
              </a:r>
              <a:r>
                <a:rPr lang="en-US" sz="2400" dirty="0" smtClean="0">
                  <a:solidFill>
                    <a:srgbClr val="FF3300"/>
                  </a:solidFill>
                  <a:latin typeface="Times New Roman" pitchFamily="18" charset="0"/>
                  <a:cs typeface="Times New Roman" pitchFamily="18" charset="0"/>
                </a:rPr>
                <a:t> </a:t>
              </a:r>
              <a:r>
                <a:rPr lang="en-US" sz="2400" dirty="0" err="1" smtClean="0">
                  <a:solidFill>
                    <a:srgbClr val="FF3300"/>
                  </a:solidFill>
                  <a:latin typeface="Times New Roman" pitchFamily="18" charset="0"/>
                  <a:cs typeface="Times New Roman" pitchFamily="18" charset="0"/>
                </a:rPr>
                <a:t>trở</a:t>
              </a:r>
              <a:r>
                <a:rPr lang="en-US" sz="2400" dirty="0" smtClean="0">
                  <a:solidFill>
                    <a:srgbClr val="FF3300"/>
                  </a:solidFill>
                  <a:latin typeface="Times New Roman" pitchFamily="18" charset="0"/>
                  <a:cs typeface="Times New Roman" pitchFamily="18" charset="0"/>
                </a:rPr>
                <a:t> </a:t>
              </a:r>
              <a:r>
                <a:rPr lang="en-US" sz="2400" dirty="0" err="1" smtClean="0">
                  <a:solidFill>
                    <a:srgbClr val="FF3300"/>
                  </a:solidFill>
                  <a:latin typeface="Times New Roman" pitchFamily="18" charset="0"/>
                  <a:cs typeface="Times New Roman" pitchFamily="18" charset="0"/>
                </a:rPr>
                <a:t>thành</a:t>
              </a:r>
              <a:r>
                <a:rPr lang="en-US" sz="2400" dirty="0" smtClean="0">
                  <a:solidFill>
                    <a:srgbClr val="FF3300"/>
                  </a:solidFill>
                  <a:latin typeface="Times New Roman" pitchFamily="18" charset="0"/>
                  <a:cs typeface="Times New Roman" pitchFamily="18" charset="0"/>
                </a:rPr>
                <a:t> </a:t>
              </a:r>
              <a:r>
                <a:rPr lang="en-US" sz="2400" dirty="0" err="1" smtClean="0">
                  <a:solidFill>
                    <a:srgbClr val="FF3300"/>
                  </a:solidFill>
                  <a:latin typeface="Times New Roman" pitchFamily="18" charset="0"/>
                  <a:cs typeface="Times New Roman" pitchFamily="18" charset="0"/>
                </a:rPr>
                <a:t>người</a:t>
              </a:r>
              <a:r>
                <a:rPr lang="en-US" sz="2400" dirty="0" smtClean="0">
                  <a:solidFill>
                    <a:srgbClr val="FF3300"/>
                  </a:solidFill>
                  <a:latin typeface="Times New Roman" pitchFamily="18" charset="0"/>
                  <a:cs typeface="Times New Roman" pitchFamily="18" charset="0"/>
                </a:rPr>
                <a:t> </a:t>
              </a:r>
              <a:r>
                <a:rPr lang="en-US" sz="2400" dirty="0" err="1" smtClean="0">
                  <a:solidFill>
                    <a:srgbClr val="FF3300"/>
                  </a:solidFill>
                  <a:latin typeface="Times New Roman" pitchFamily="18" charset="0"/>
                  <a:cs typeface="Times New Roman" pitchFamily="18" charset="0"/>
                </a:rPr>
                <a:t>như</a:t>
              </a:r>
              <a:r>
                <a:rPr lang="en-US" sz="2400" dirty="0" smtClean="0">
                  <a:solidFill>
                    <a:srgbClr val="FF3300"/>
                  </a:solidFill>
                  <a:latin typeface="Times New Roman" pitchFamily="18" charset="0"/>
                  <a:cs typeface="Times New Roman" pitchFamily="18" charset="0"/>
                </a:rPr>
                <a:t> </a:t>
              </a:r>
              <a:r>
                <a:rPr lang="en-US" sz="2400" dirty="0" err="1" smtClean="0">
                  <a:solidFill>
                    <a:srgbClr val="FF3300"/>
                  </a:solidFill>
                  <a:latin typeface="Times New Roman" pitchFamily="18" charset="0"/>
                  <a:cs typeface="Times New Roman" pitchFamily="18" charset="0"/>
                </a:rPr>
                <a:t>thế</a:t>
              </a:r>
              <a:r>
                <a:rPr lang="en-US" sz="2400" dirty="0" smtClean="0">
                  <a:solidFill>
                    <a:srgbClr val="FF3300"/>
                  </a:solidFill>
                  <a:latin typeface="Times New Roman" pitchFamily="18" charset="0"/>
                  <a:cs typeface="Times New Roman" pitchFamily="18" charset="0"/>
                </a:rPr>
                <a:t> </a:t>
              </a:r>
              <a:r>
                <a:rPr lang="en-US" sz="2400" dirty="0" err="1" smtClean="0">
                  <a:solidFill>
                    <a:srgbClr val="FF3300"/>
                  </a:solidFill>
                  <a:latin typeface="Times New Roman" pitchFamily="18" charset="0"/>
                  <a:cs typeface="Times New Roman" pitchFamily="18" charset="0"/>
                </a:rPr>
                <a:t>nào</a:t>
              </a:r>
              <a:r>
                <a:rPr lang="en-US" sz="2400" dirty="0" smtClean="0">
                  <a:solidFill>
                    <a:srgbClr val="FF3300"/>
                  </a:solidFill>
                  <a:latin typeface="Times New Roman" pitchFamily="18" charset="0"/>
                  <a:cs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9701"/>
                                        </p:tgtEl>
                                        <p:attrNameLst>
                                          <p:attrName>style.visibility</p:attrName>
                                        </p:attrNameLst>
                                      </p:cBhvr>
                                      <p:to>
                                        <p:strVal val="visible"/>
                                      </p:to>
                                    </p:set>
                                    <p:anim calcmode="lin" valueType="num">
                                      <p:cBhvr additive="base">
                                        <p:cTn id="11" dur="500" fill="hold"/>
                                        <p:tgtEl>
                                          <p:spTgt spid="29701"/>
                                        </p:tgtEl>
                                        <p:attrNameLst>
                                          <p:attrName>ppt_x</p:attrName>
                                        </p:attrNameLst>
                                      </p:cBhvr>
                                      <p:tavLst>
                                        <p:tav tm="0">
                                          <p:val>
                                            <p:strVal val="#ppt_x"/>
                                          </p:val>
                                        </p:tav>
                                        <p:tav tm="100000">
                                          <p:val>
                                            <p:strVal val="#ppt_x"/>
                                          </p:val>
                                        </p:tav>
                                      </p:tavLst>
                                    </p:anim>
                                    <p:anim calcmode="lin" valueType="num">
                                      <p:cBhvr additive="base">
                                        <p:cTn id="12"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animEffect transition="in" filter="barn(inHorizontal)">
                                      <p:cBhvr>
                                        <p:cTn id="1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33796" name="Group 4"/>
          <p:cNvGrpSpPr>
            <a:grpSpLocks/>
          </p:cNvGrpSpPr>
          <p:nvPr/>
        </p:nvGrpSpPr>
        <p:grpSpPr bwMode="auto">
          <a:xfrm>
            <a:off x="1068388" y="5538788"/>
            <a:ext cx="7164387" cy="863600"/>
            <a:chOff x="673" y="3489"/>
            <a:chExt cx="4513" cy="544"/>
          </a:xfrm>
        </p:grpSpPr>
        <p:sp>
          <p:nvSpPr>
            <p:cNvPr id="33794" name="Freeform 2"/>
            <p:cNvSpPr>
              <a:spLocks/>
            </p:cNvSpPr>
            <p:nvPr/>
          </p:nvSpPr>
          <p:spPr bwMode="auto">
            <a:xfrm>
              <a:off x="673" y="3489"/>
              <a:ext cx="4513" cy="544"/>
            </a:xfrm>
            <a:custGeom>
              <a:avLst/>
              <a:gdLst/>
              <a:ahLst/>
              <a:cxnLst>
                <a:cxn ang="0">
                  <a:pos x="1760" y="164"/>
                </a:cxn>
                <a:cxn ang="0">
                  <a:pos x="2256" y="160"/>
                </a:cxn>
                <a:cxn ang="0">
                  <a:pos x="2711" y="164"/>
                </a:cxn>
                <a:cxn ang="0">
                  <a:pos x="3133" y="175"/>
                </a:cxn>
                <a:cxn ang="0">
                  <a:pos x="3332" y="184"/>
                </a:cxn>
                <a:cxn ang="0">
                  <a:pos x="3518" y="193"/>
                </a:cxn>
                <a:cxn ang="0">
                  <a:pos x="3691" y="204"/>
                </a:cxn>
                <a:cxn ang="0">
                  <a:pos x="3852" y="216"/>
                </a:cxn>
                <a:cxn ang="0">
                  <a:pos x="3996" y="229"/>
                </a:cxn>
                <a:cxn ang="0">
                  <a:pos x="4126" y="245"/>
                </a:cxn>
                <a:cxn ang="0">
                  <a:pos x="4240" y="260"/>
                </a:cxn>
                <a:cxn ang="0">
                  <a:pos x="4336" y="278"/>
                </a:cxn>
                <a:cxn ang="0">
                  <a:pos x="4411" y="294"/>
                </a:cxn>
                <a:cxn ang="0">
                  <a:pos x="4467" y="314"/>
                </a:cxn>
                <a:cxn ang="0">
                  <a:pos x="4502" y="332"/>
                </a:cxn>
                <a:cxn ang="0">
                  <a:pos x="4512" y="352"/>
                </a:cxn>
                <a:cxn ang="0">
                  <a:pos x="4502" y="372"/>
                </a:cxn>
                <a:cxn ang="0">
                  <a:pos x="4467" y="390"/>
                </a:cxn>
                <a:cxn ang="0">
                  <a:pos x="4411" y="410"/>
                </a:cxn>
                <a:cxn ang="0">
                  <a:pos x="4336" y="426"/>
                </a:cxn>
                <a:cxn ang="0">
                  <a:pos x="4240" y="444"/>
                </a:cxn>
                <a:cxn ang="0">
                  <a:pos x="4126" y="458"/>
                </a:cxn>
                <a:cxn ang="0">
                  <a:pos x="3996" y="475"/>
                </a:cxn>
                <a:cxn ang="0">
                  <a:pos x="3852" y="487"/>
                </a:cxn>
                <a:cxn ang="0">
                  <a:pos x="3691" y="500"/>
                </a:cxn>
                <a:cxn ang="0">
                  <a:pos x="3518" y="511"/>
                </a:cxn>
                <a:cxn ang="0">
                  <a:pos x="3332" y="520"/>
                </a:cxn>
                <a:cxn ang="0">
                  <a:pos x="3133" y="529"/>
                </a:cxn>
                <a:cxn ang="0">
                  <a:pos x="2711" y="539"/>
                </a:cxn>
                <a:cxn ang="0">
                  <a:pos x="2256" y="543"/>
                </a:cxn>
                <a:cxn ang="0">
                  <a:pos x="1801" y="539"/>
                </a:cxn>
                <a:cxn ang="0">
                  <a:pos x="1377" y="529"/>
                </a:cxn>
                <a:cxn ang="0">
                  <a:pos x="1181" y="520"/>
                </a:cxn>
                <a:cxn ang="0">
                  <a:pos x="995" y="511"/>
                </a:cxn>
                <a:cxn ang="0">
                  <a:pos x="821" y="500"/>
                </a:cxn>
                <a:cxn ang="0">
                  <a:pos x="661" y="487"/>
                </a:cxn>
                <a:cxn ang="0">
                  <a:pos x="515" y="475"/>
                </a:cxn>
                <a:cxn ang="0">
                  <a:pos x="385" y="458"/>
                </a:cxn>
                <a:cxn ang="0">
                  <a:pos x="273" y="444"/>
                </a:cxn>
                <a:cxn ang="0">
                  <a:pos x="177" y="426"/>
                </a:cxn>
                <a:cxn ang="0">
                  <a:pos x="101" y="410"/>
                </a:cxn>
                <a:cxn ang="0">
                  <a:pos x="45" y="390"/>
                </a:cxn>
                <a:cxn ang="0">
                  <a:pos x="11" y="372"/>
                </a:cxn>
                <a:cxn ang="0">
                  <a:pos x="0" y="352"/>
                </a:cxn>
                <a:cxn ang="0">
                  <a:pos x="16" y="328"/>
                </a:cxn>
                <a:cxn ang="0">
                  <a:pos x="67" y="305"/>
                </a:cxn>
                <a:cxn ang="0">
                  <a:pos x="146" y="283"/>
                </a:cxn>
                <a:cxn ang="0">
                  <a:pos x="258" y="263"/>
                </a:cxn>
                <a:cxn ang="0">
                  <a:pos x="397" y="243"/>
                </a:cxn>
                <a:cxn ang="0">
                  <a:pos x="563" y="225"/>
                </a:cxn>
                <a:cxn ang="0">
                  <a:pos x="755" y="209"/>
                </a:cxn>
                <a:cxn ang="0">
                  <a:pos x="971" y="195"/>
                </a:cxn>
                <a:cxn ang="0">
                  <a:pos x="441" y="0"/>
                </a:cxn>
                <a:cxn ang="0">
                  <a:pos x="1760" y="164"/>
                </a:cxn>
              </a:cxnLst>
              <a:rect l="0" t="0" r="r" b="b"/>
              <a:pathLst>
                <a:path w="4513" h="544">
                  <a:moveTo>
                    <a:pt x="1760" y="164"/>
                  </a:moveTo>
                  <a:lnTo>
                    <a:pt x="2256" y="160"/>
                  </a:lnTo>
                  <a:lnTo>
                    <a:pt x="2711" y="164"/>
                  </a:lnTo>
                  <a:lnTo>
                    <a:pt x="3133" y="175"/>
                  </a:lnTo>
                  <a:lnTo>
                    <a:pt x="3332" y="184"/>
                  </a:lnTo>
                  <a:lnTo>
                    <a:pt x="3518" y="193"/>
                  </a:lnTo>
                  <a:lnTo>
                    <a:pt x="3691" y="204"/>
                  </a:lnTo>
                  <a:lnTo>
                    <a:pt x="3852" y="216"/>
                  </a:lnTo>
                  <a:lnTo>
                    <a:pt x="3996" y="229"/>
                  </a:lnTo>
                  <a:lnTo>
                    <a:pt x="4126" y="245"/>
                  </a:lnTo>
                  <a:lnTo>
                    <a:pt x="4240" y="260"/>
                  </a:lnTo>
                  <a:lnTo>
                    <a:pt x="4336" y="278"/>
                  </a:lnTo>
                  <a:lnTo>
                    <a:pt x="4411" y="294"/>
                  </a:lnTo>
                  <a:lnTo>
                    <a:pt x="4467" y="314"/>
                  </a:lnTo>
                  <a:lnTo>
                    <a:pt x="4502" y="332"/>
                  </a:lnTo>
                  <a:lnTo>
                    <a:pt x="4512" y="352"/>
                  </a:lnTo>
                  <a:lnTo>
                    <a:pt x="4502" y="372"/>
                  </a:lnTo>
                  <a:lnTo>
                    <a:pt x="4467" y="390"/>
                  </a:lnTo>
                  <a:lnTo>
                    <a:pt x="4411" y="410"/>
                  </a:lnTo>
                  <a:lnTo>
                    <a:pt x="4336" y="426"/>
                  </a:lnTo>
                  <a:lnTo>
                    <a:pt x="4240" y="444"/>
                  </a:lnTo>
                  <a:lnTo>
                    <a:pt x="4126" y="458"/>
                  </a:lnTo>
                  <a:lnTo>
                    <a:pt x="3996" y="475"/>
                  </a:lnTo>
                  <a:lnTo>
                    <a:pt x="3852" y="487"/>
                  </a:lnTo>
                  <a:lnTo>
                    <a:pt x="3691" y="500"/>
                  </a:lnTo>
                  <a:lnTo>
                    <a:pt x="3518" y="511"/>
                  </a:lnTo>
                  <a:lnTo>
                    <a:pt x="3332" y="520"/>
                  </a:lnTo>
                  <a:lnTo>
                    <a:pt x="3133" y="529"/>
                  </a:lnTo>
                  <a:lnTo>
                    <a:pt x="2711" y="539"/>
                  </a:lnTo>
                  <a:lnTo>
                    <a:pt x="2256" y="543"/>
                  </a:lnTo>
                  <a:lnTo>
                    <a:pt x="1801" y="539"/>
                  </a:lnTo>
                  <a:lnTo>
                    <a:pt x="1377" y="529"/>
                  </a:lnTo>
                  <a:lnTo>
                    <a:pt x="1181" y="520"/>
                  </a:lnTo>
                  <a:lnTo>
                    <a:pt x="995" y="511"/>
                  </a:lnTo>
                  <a:lnTo>
                    <a:pt x="821" y="500"/>
                  </a:lnTo>
                  <a:lnTo>
                    <a:pt x="661" y="487"/>
                  </a:lnTo>
                  <a:lnTo>
                    <a:pt x="515" y="475"/>
                  </a:lnTo>
                  <a:lnTo>
                    <a:pt x="385" y="458"/>
                  </a:lnTo>
                  <a:lnTo>
                    <a:pt x="273" y="444"/>
                  </a:lnTo>
                  <a:lnTo>
                    <a:pt x="177" y="426"/>
                  </a:lnTo>
                  <a:lnTo>
                    <a:pt x="101" y="410"/>
                  </a:lnTo>
                  <a:lnTo>
                    <a:pt x="45" y="390"/>
                  </a:lnTo>
                  <a:lnTo>
                    <a:pt x="11" y="372"/>
                  </a:lnTo>
                  <a:lnTo>
                    <a:pt x="0" y="352"/>
                  </a:lnTo>
                  <a:lnTo>
                    <a:pt x="16" y="328"/>
                  </a:lnTo>
                  <a:lnTo>
                    <a:pt x="67" y="305"/>
                  </a:lnTo>
                  <a:lnTo>
                    <a:pt x="146" y="283"/>
                  </a:lnTo>
                  <a:lnTo>
                    <a:pt x="258" y="263"/>
                  </a:lnTo>
                  <a:lnTo>
                    <a:pt x="397" y="243"/>
                  </a:lnTo>
                  <a:lnTo>
                    <a:pt x="563" y="225"/>
                  </a:lnTo>
                  <a:lnTo>
                    <a:pt x="755" y="209"/>
                  </a:lnTo>
                  <a:lnTo>
                    <a:pt x="971" y="195"/>
                  </a:lnTo>
                  <a:lnTo>
                    <a:pt x="441" y="0"/>
                  </a:lnTo>
                  <a:lnTo>
                    <a:pt x="1760" y="164"/>
                  </a:lnTo>
                </a:path>
              </a:pathLst>
            </a:custGeom>
            <a:solidFill>
              <a:schemeClr val="folHlink"/>
            </a:solidFill>
            <a:ln w="9525" cap="rnd">
              <a:noFill/>
              <a:round/>
              <a:headEnd/>
              <a:tailEnd/>
            </a:ln>
            <a:effectLst/>
          </p:spPr>
          <p:txBody>
            <a:bodyPr/>
            <a:lstStyle/>
            <a:p>
              <a:endParaRPr lang="vi-VN"/>
            </a:p>
          </p:txBody>
        </p:sp>
        <p:sp>
          <p:nvSpPr>
            <p:cNvPr id="33795" name="Rectangle 3"/>
            <p:cNvSpPr>
              <a:spLocks noChangeArrowheads="1"/>
            </p:cNvSpPr>
            <p:nvPr/>
          </p:nvSpPr>
          <p:spPr bwMode="auto">
            <a:xfrm>
              <a:off x="1374" y="3725"/>
              <a:ext cx="3109" cy="231"/>
            </a:xfrm>
            <a:prstGeom prst="rect">
              <a:avLst/>
            </a:prstGeom>
            <a:noFill/>
            <a:ln w="9525">
              <a:noFill/>
              <a:miter lim="800000"/>
              <a:headEnd/>
              <a:tailEnd/>
            </a:ln>
            <a:effectLst/>
          </p:spPr>
          <p:txBody>
            <a:bodyPr lIns="0" tIns="0" rIns="0" bIns="0"/>
            <a:lstStyle/>
            <a:p>
              <a:pPr algn="ctr"/>
              <a:r>
                <a:rPr lang="en-US" sz="2400" dirty="0" err="1" smtClean="0">
                  <a:solidFill>
                    <a:srgbClr val="990033"/>
                  </a:solidFill>
                  <a:latin typeface="Times New Roman" pitchFamily="18" charset="0"/>
                  <a:cs typeface="Times New Roman" pitchFamily="18" charset="0"/>
                </a:rPr>
                <a:t>Ông</a:t>
              </a:r>
              <a:r>
                <a:rPr lang="en-US" sz="2400" dirty="0" smtClean="0">
                  <a:solidFill>
                    <a:srgbClr val="990033"/>
                  </a:solidFill>
                  <a:latin typeface="Times New Roman" pitchFamily="18" charset="0"/>
                  <a:cs typeface="Times New Roman" pitchFamily="18" charset="0"/>
                </a:rPr>
                <a:t> </a:t>
              </a:r>
              <a:r>
                <a:rPr lang="en-US" sz="2400" dirty="0" err="1" smtClean="0">
                  <a:solidFill>
                    <a:srgbClr val="990033"/>
                  </a:solidFill>
                  <a:latin typeface="Times New Roman" pitchFamily="18" charset="0"/>
                  <a:cs typeface="Times New Roman" pitchFamily="18" charset="0"/>
                </a:rPr>
                <a:t>lão</a:t>
              </a:r>
              <a:r>
                <a:rPr lang="en-US" sz="2400" dirty="0" smtClean="0">
                  <a:solidFill>
                    <a:srgbClr val="990033"/>
                  </a:solidFill>
                  <a:latin typeface="Times New Roman" pitchFamily="18" charset="0"/>
                  <a:cs typeface="Times New Roman" pitchFamily="18" charset="0"/>
                </a:rPr>
                <a:t> </a:t>
              </a:r>
              <a:r>
                <a:rPr lang="en-US" sz="2400" dirty="0" err="1" smtClean="0">
                  <a:solidFill>
                    <a:srgbClr val="990033"/>
                  </a:solidFill>
                  <a:latin typeface="Times New Roman" pitchFamily="18" charset="0"/>
                  <a:cs typeface="Times New Roman" pitchFamily="18" charset="0"/>
                </a:rPr>
                <a:t>vứt</a:t>
              </a:r>
              <a:r>
                <a:rPr lang="en-US" sz="2400" dirty="0" smtClean="0">
                  <a:solidFill>
                    <a:srgbClr val="990033"/>
                  </a:solidFill>
                  <a:latin typeface="Times New Roman" pitchFamily="18" charset="0"/>
                  <a:cs typeface="Times New Roman" pitchFamily="18" charset="0"/>
                </a:rPr>
                <a:t> </a:t>
              </a:r>
              <a:r>
                <a:rPr lang="en-US" sz="2400" dirty="0" err="1" smtClean="0">
                  <a:solidFill>
                    <a:srgbClr val="990033"/>
                  </a:solidFill>
                  <a:latin typeface="Times New Roman" pitchFamily="18" charset="0"/>
                  <a:cs typeface="Times New Roman" pitchFamily="18" charset="0"/>
                </a:rPr>
                <a:t>tiền</a:t>
              </a:r>
              <a:r>
                <a:rPr lang="en-US" sz="2400" dirty="0" smtClean="0">
                  <a:solidFill>
                    <a:srgbClr val="990033"/>
                  </a:solidFill>
                  <a:latin typeface="Times New Roman" pitchFamily="18" charset="0"/>
                  <a:cs typeface="Times New Roman" pitchFamily="18" charset="0"/>
                </a:rPr>
                <a:t> </a:t>
              </a:r>
              <a:r>
                <a:rPr lang="en-US" sz="2400" dirty="0" err="1" smtClean="0">
                  <a:solidFill>
                    <a:srgbClr val="990033"/>
                  </a:solidFill>
                  <a:latin typeface="Times New Roman" pitchFamily="18" charset="0"/>
                  <a:cs typeface="Times New Roman" pitchFamily="18" charset="0"/>
                </a:rPr>
                <a:t>xuống</a:t>
              </a:r>
              <a:r>
                <a:rPr lang="en-US" sz="2400" dirty="0" smtClean="0">
                  <a:solidFill>
                    <a:srgbClr val="990033"/>
                  </a:solidFill>
                  <a:latin typeface="Times New Roman" pitchFamily="18" charset="0"/>
                  <a:cs typeface="Times New Roman" pitchFamily="18" charset="0"/>
                </a:rPr>
                <a:t> </a:t>
              </a:r>
              <a:r>
                <a:rPr lang="en-US" sz="2400" dirty="0" err="1" smtClean="0">
                  <a:solidFill>
                    <a:srgbClr val="990033"/>
                  </a:solidFill>
                  <a:latin typeface="Times New Roman" pitchFamily="18" charset="0"/>
                  <a:cs typeface="Times New Roman" pitchFamily="18" charset="0"/>
                </a:rPr>
                <a:t>ao</a:t>
              </a:r>
              <a:r>
                <a:rPr lang="en-US" sz="2400" dirty="0" smtClean="0">
                  <a:solidFill>
                    <a:srgbClr val="990033"/>
                  </a:solidFill>
                  <a:latin typeface="Times New Roman" pitchFamily="18" charset="0"/>
                  <a:cs typeface="Times New Roman" pitchFamily="18" charset="0"/>
                </a:rPr>
                <a:t> </a:t>
              </a:r>
              <a:r>
                <a:rPr lang="en-US" sz="2400" dirty="0" err="1" smtClean="0">
                  <a:solidFill>
                    <a:srgbClr val="990033"/>
                  </a:solidFill>
                  <a:latin typeface="Times New Roman" pitchFamily="18" charset="0"/>
                  <a:cs typeface="Times New Roman" pitchFamily="18" charset="0"/>
                </a:rPr>
                <a:t>để</a:t>
              </a:r>
              <a:r>
                <a:rPr lang="en-US" sz="2400" dirty="0" smtClean="0">
                  <a:solidFill>
                    <a:srgbClr val="990033"/>
                  </a:solidFill>
                  <a:latin typeface="Times New Roman" pitchFamily="18" charset="0"/>
                  <a:cs typeface="Times New Roman" pitchFamily="18" charset="0"/>
                </a:rPr>
                <a:t> </a:t>
              </a:r>
              <a:r>
                <a:rPr lang="en-US" sz="2400" dirty="0" err="1" smtClean="0">
                  <a:solidFill>
                    <a:srgbClr val="990033"/>
                  </a:solidFill>
                  <a:latin typeface="Times New Roman" pitchFamily="18" charset="0"/>
                  <a:cs typeface="Times New Roman" pitchFamily="18" charset="0"/>
                </a:rPr>
                <a:t>làm</a:t>
              </a:r>
              <a:r>
                <a:rPr lang="en-US" sz="2400" dirty="0" smtClean="0">
                  <a:solidFill>
                    <a:srgbClr val="990033"/>
                  </a:solidFill>
                  <a:latin typeface="Times New Roman" pitchFamily="18" charset="0"/>
                  <a:cs typeface="Times New Roman" pitchFamily="18" charset="0"/>
                </a:rPr>
                <a:t> </a:t>
              </a:r>
              <a:r>
                <a:rPr lang="en-US" sz="2400" dirty="0" err="1" smtClean="0">
                  <a:solidFill>
                    <a:srgbClr val="990033"/>
                  </a:solidFill>
                  <a:latin typeface="Times New Roman" pitchFamily="18" charset="0"/>
                  <a:cs typeface="Times New Roman" pitchFamily="18" charset="0"/>
                </a:rPr>
                <a:t>gì</a:t>
              </a:r>
              <a:r>
                <a:rPr lang="en-US" sz="2400" dirty="0" smtClean="0">
                  <a:solidFill>
                    <a:srgbClr val="990033"/>
                  </a:solidFill>
                  <a:latin typeface="Times New Roman" pitchFamily="18" charset="0"/>
                  <a:cs typeface="Times New Roman" pitchFamily="18" charset="0"/>
                </a:rPr>
                <a:t>?</a:t>
              </a:r>
            </a:p>
          </p:txBody>
        </p:sp>
      </p:grpSp>
      <p:pic>
        <p:nvPicPr>
          <p:cNvPr id="33797" name="Picture 5"/>
          <p:cNvPicPr>
            <a:picLocks noChangeArrowheads="1"/>
          </p:cNvPicPr>
          <p:nvPr/>
        </p:nvPicPr>
        <p:blipFill>
          <a:blip r:embed="rId4"/>
          <a:srcRect/>
          <a:stretch>
            <a:fillRect/>
          </a:stretch>
        </p:blipFill>
        <p:spPr bwMode="auto">
          <a:xfrm>
            <a:off x="1828800" y="838200"/>
            <a:ext cx="6248400" cy="434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sz="2800" b="1" dirty="0" smtClean="0">
                <a:solidFill>
                  <a:srgbClr val="0000FF"/>
                </a:solidFill>
              </a:rPr>
              <a:t>KIỂM TRA BÀI CŨ</a:t>
            </a:r>
            <a:endParaRPr lang="en-US" sz="2800" b="1" dirty="0">
              <a:solidFill>
                <a:srgbClr val="0000FF"/>
              </a:solidFill>
            </a:endParaRPr>
          </a:p>
        </p:txBody>
      </p:sp>
      <p:sp>
        <p:nvSpPr>
          <p:cNvPr id="8195" name="Rectangle 3"/>
          <p:cNvSpPr>
            <a:spLocks noGrp="1" noChangeArrowheads="1"/>
          </p:cNvSpPr>
          <p:nvPr>
            <p:ph type="body" idx="1"/>
          </p:nvPr>
        </p:nvSpPr>
        <p:spPr>
          <a:xfrm>
            <a:off x="457200" y="1600201"/>
            <a:ext cx="8229600" cy="1600200"/>
          </a:xfrm>
          <a:noFill/>
          <a:ln/>
        </p:spPr>
        <p:txBody>
          <a:bodyPr/>
          <a:lstStyle/>
          <a:p>
            <a:pPr marL="609600" indent="-609600">
              <a:buFontTx/>
              <a:buNone/>
            </a:pP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Em</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hãy</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đọc</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thuộc</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lòng</a:t>
            </a:r>
            <a:r>
              <a:rPr lang="en-US" sz="2200" dirty="0" smtClean="0">
                <a:solidFill>
                  <a:srgbClr val="FF0000"/>
                </a:solidFill>
                <a:latin typeface="Times New Roman" pitchFamily="18" charset="0"/>
                <a:cs typeface="Times New Roman" pitchFamily="18" charset="0"/>
              </a:rPr>
              <a:t> 10 </a:t>
            </a:r>
            <a:r>
              <a:rPr lang="en-US" sz="2200" dirty="0" err="1" smtClean="0">
                <a:solidFill>
                  <a:srgbClr val="FF0000"/>
                </a:solidFill>
                <a:latin typeface="Times New Roman" pitchFamily="18" charset="0"/>
                <a:cs typeface="Times New Roman" pitchFamily="18" charset="0"/>
              </a:rPr>
              <a:t>dòng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thơ</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đầu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của</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bài</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thơ</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Nhớ</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Việt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Bắc</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và</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trả</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lời</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câu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hỏi</a:t>
            </a:r>
            <a:r>
              <a:rPr lang="en-US" sz="2200" dirty="0" smtClean="0">
                <a:solidFill>
                  <a:srgbClr val="FF0000"/>
                </a:solidFill>
                <a:latin typeface="Times New Roman" pitchFamily="18" charset="0"/>
                <a:cs typeface="Times New Roman" pitchFamily="18" charset="0"/>
              </a:rPr>
              <a:t>: </a:t>
            </a:r>
          </a:p>
          <a:p>
            <a:pPr marL="609600" indent="-609600">
              <a:buFontTx/>
              <a:buNone/>
            </a:pPr>
            <a:r>
              <a:rPr lang="en-US" sz="2200" dirty="0" smtClean="0">
                <a:solidFill>
                  <a:srgbClr val="FF0000"/>
                </a:solidFill>
                <a:latin typeface="Times New Roman" pitchFamily="18" charset="0"/>
                <a:cs typeface="Times New Roman" pitchFamily="18" charset="0"/>
              </a:rPr>
              <a:t>	- </a:t>
            </a:r>
            <a:r>
              <a:rPr lang="en-US" sz="2200" dirty="0" err="1" smtClean="0">
                <a:solidFill>
                  <a:srgbClr val="FF0000"/>
                </a:solidFill>
                <a:latin typeface="Times New Roman" pitchFamily="18" charset="0"/>
                <a:cs typeface="Times New Roman" pitchFamily="18" charset="0"/>
              </a:rPr>
              <a:t>Nội</a:t>
            </a:r>
            <a:r>
              <a:rPr lang="en-US" sz="2200" dirty="0" smtClean="0">
                <a:solidFill>
                  <a:srgbClr val="FF0000"/>
                </a:solidFill>
                <a:latin typeface="Times New Roman" pitchFamily="18" charset="0"/>
                <a:cs typeface="Times New Roman" pitchFamily="18" charset="0"/>
              </a:rPr>
              <a:t> dung </a:t>
            </a:r>
            <a:r>
              <a:rPr lang="en-US" sz="2200" dirty="0" err="1" smtClean="0">
                <a:solidFill>
                  <a:srgbClr val="FF0000"/>
                </a:solidFill>
                <a:latin typeface="Times New Roman" pitchFamily="18" charset="0"/>
                <a:cs typeface="Times New Roman" pitchFamily="18" charset="0"/>
              </a:rPr>
              <a:t>bài</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thơ</a:t>
            </a:r>
            <a:r>
              <a:rPr lang="en-US" sz="2200" dirty="0" smtClean="0">
                <a:solidFill>
                  <a:srgbClr val="FF0000"/>
                </a:solidFill>
                <a:latin typeface="Times New Roman" pitchFamily="18" charset="0"/>
                <a:cs typeface="Times New Roman" pitchFamily="18" charset="0"/>
              </a:rPr>
              <a:t> ca </a:t>
            </a:r>
            <a:r>
              <a:rPr lang="en-US" sz="2200" dirty="0" err="1" smtClean="0">
                <a:solidFill>
                  <a:srgbClr val="FF0000"/>
                </a:solidFill>
                <a:latin typeface="Times New Roman" pitchFamily="18" charset="0"/>
                <a:cs typeface="Times New Roman" pitchFamily="18" charset="0"/>
              </a:rPr>
              <a:t>ngợi</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điều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gì</a:t>
            </a:r>
            <a:r>
              <a:rPr lang="en-US" sz="2200" dirty="0" smtClean="0">
                <a:solidFill>
                  <a:srgbClr val="FF0000"/>
                </a:solidFill>
                <a:latin typeface="Times New Roman" pitchFamily="18" charset="0"/>
                <a:cs typeface="Times New Roman"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5842" name="Picture 2"/>
          <p:cNvPicPr>
            <a:picLocks noChangeArrowheads="1"/>
          </p:cNvPicPr>
          <p:nvPr/>
        </p:nvPicPr>
        <p:blipFill>
          <a:blip r:embed="rId4"/>
          <a:srcRect/>
          <a:stretch>
            <a:fillRect/>
          </a:stretch>
        </p:blipFill>
        <p:spPr bwMode="auto">
          <a:xfrm>
            <a:off x="0" y="0"/>
            <a:ext cx="6946900" cy="7099300"/>
          </a:xfrm>
          <a:prstGeom prst="rect">
            <a:avLst/>
          </a:prstGeom>
          <a:noFill/>
          <a:ln w="9525">
            <a:noFill/>
            <a:miter lim="800000"/>
            <a:headEnd/>
            <a:tailEnd/>
          </a:ln>
          <a:effectLst/>
        </p:spPr>
      </p:pic>
      <p:grpSp>
        <p:nvGrpSpPr>
          <p:cNvPr id="35845" name="Group 5"/>
          <p:cNvGrpSpPr>
            <a:grpSpLocks/>
          </p:cNvGrpSpPr>
          <p:nvPr/>
        </p:nvGrpSpPr>
        <p:grpSpPr bwMode="auto">
          <a:xfrm>
            <a:off x="5321301" y="-6350"/>
            <a:ext cx="3840164" cy="4606926"/>
            <a:chOff x="3352" y="-4"/>
            <a:chExt cx="2419" cy="2902"/>
          </a:xfrm>
        </p:grpSpPr>
        <p:pic>
          <p:nvPicPr>
            <p:cNvPr id="35843" name="Picture 3"/>
            <p:cNvPicPr>
              <a:picLocks noChangeArrowheads="1"/>
            </p:cNvPicPr>
            <p:nvPr/>
          </p:nvPicPr>
          <p:blipFill>
            <a:blip r:embed="rId5"/>
            <a:srcRect/>
            <a:stretch>
              <a:fillRect/>
            </a:stretch>
          </p:blipFill>
          <p:spPr bwMode="auto">
            <a:xfrm>
              <a:off x="3352" y="-4"/>
              <a:ext cx="2419" cy="2902"/>
            </a:xfrm>
            <a:prstGeom prst="rect">
              <a:avLst/>
            </a:prstGeom>
            <a:noFill/>
            <a:ln w="9525">
              <a:noFill/>
              <a:miter lim="800000"/>
              <a:headEnd/>
              <a:tailEnd/>
            </a:ln>
            <a:effectLst/>
          </p:spPr>
        </p:pic>
        <p:sp>
          <p:nvSpPr>
            <p:cNvPr id="35844" name="Rectangle 4"/>
            <p:cNvSpPr>
              <a:spLocks noChangeArrowheads="1"/>
            </p:cNvSpPr>
            <p:nvPr/>
          </p:nvSpPr>
          <p:spPr bwMode="auto">
            <a:xfrm>
              <a:off x="4439" y="436"/>
              <a:ext cx="955" cy="1741"/>
            </a:xfrm>
            <a:prstGeom prst="rect">
              <a:avLst/>
            </a:prstGeom>
            <a:noFill/>
            <a:ln w="9525">
              <a:noFill/>
              <a:miter lim="800000"/>
              <a:headEnd/>
              <a:tailEnd/>
            </a:ln>
            <a:effectLst/>
          </p:spPr>
          <p:txBody>
            <a:bodyPr lIns="0" tIns="0" rIns="0" bIns="0"/>
            <a:lstStyle/>
            <a:p>
              <a:pPr algn="ctr"/>
              <a:r>
                <a:rPr lang="en-US" sz="2400" dirty="0" err="1" smtClean="0">
                  <a:latin typeface=".VnTime" pitchFamily="34" charset="0"/>
                </a:rPr>
                <a:t>Ng­êi</a:t>
              </a:r>
              <a:r>
                <a:rPr lang="en-US" sz="2400" dirty="0" smtClean="0">
                  <a:latin typeface=".VnTime" pitchFamily="34" charset="0"/>
                </a:rPr>
                <a:t> </a:t>
              </a:r>
              <a:r>
                <a:rPr lang="en-US" sz="2400" dirty="0">
                  <a:latin typeface=".VnTime" pitchFamily="34" charset="0"/>
                </a:rPr>
                <a:t>con ®· </a:t>
              </a:r>
              <a:r>
                <a:rPr lang="en-US" sz="2400" dirty="0" err="1">
                  <a:latin typeface=".VnTime" pitchFamily="34" charset="0"/>
                </a:rPr>
                <a:t>lµm</a:t>
              </a:r>
              <a:r>
                <a:rPr lang="en-US" sz="2400" dirty="0">
                  <a:latin typeface=".VnTime" pitchFamily="34" charset="0"/>
                </a:rPr>
                <a:t> </a:t>
              </a:r>
              <a:r>
                <a:rPr lang="en-US" sz="2400" dirty="0" err="1">
                  <a:latin typeface=".VnTime" pitchFamily="34" charset="0"/>
                </a:rPr>
                <a:t>lông</a:t>
              </a:r>
              <a:r>
                <a:rPr lang="en-US" sz="2400" dirty="0">
                  <a:latin typeface=".VnTime" pitchFamily="34" charset="0"/>
                </a:rPr>
                <a:t> </a:t>
              </a:r>
              <a:r>
                <a:rPr lang="en-US" sz="2400" dirty="0" err="1">
                  <a:latin typeface=".VnTime" pitchFamily="34" charset="0"/>
                </a:rPr>
                <a:t>vÊt</a:t>
              </a:r>
              <a:r>
                <a:rPr lang="en-US" sz="2400" dirty="0">
                  <a:latin typeface=".VnTime" pitchFamily="34" charset="0"/>
                </a:rPr>
                <a:t> v¶ vµ </a:t>
              </a:r>
              <a:r>
                <a:rPr lang="en-US" sz="2400" dirty="0" err="1">
                  <a:latin typeface=".VnTime" pitchFamily="34" charset="0"/>
                </a:rPr>
                <a:t>tiÕt</a:t>
              </a:r>
              <a:r>
                <a:rPr lang="en-US" sz="2400" dirty="0">
                  <a:latin typeface=".VnTime" pitchFamily="34" charset="0"/>
                </a:rPr>
                <a:t> </a:t>
              </a:r>
              <a:r>
                <a:rPr lang="en-US" sz="2400" dirty="0" err="1">
                  <a:latin typeface=".VnTime" pitchFamily="34" charset="0"/>
                </a:rPr>
                <a:t>kiÖm</a:t>
              </a:r>
              <a:r>
                <a:rPr lang="en-US" sz="2400" dirty="0">
                  <a:latin typeface=".VnTime" pitchFamily="34" charset="0"/>
                </a:rPr>
                <a:t> </a:t>
              </a:r>
              <a:r>
                <a:rPr lang="en-US" sz="2400" dirty="0" err="1">
                  <a:latin typeface=".VnTime" pitchFamily="34" charset="0"/>
                </a:rPr>
                <a:t>nh</a:t>
              </a:r>
              <a:r>
                <a:rPr lang="en-US" sz="2400" dirty="0">
                  <a:latin typeface=".VnTime" pitchFamily="34" charset="0"/>
                </a:rPr>
                <a:t>­ </a:t>
              </a:r>
              <a:r>
                <a:rPr lang="en-US" sz="2400" dirty="0" err="1">
                  <a:latin typeface=".VnTime" pitchFamily="34" charset="0"/>
                </a:rPr>
                <a:t>thÕ</a:t>
              </a:r>
              <a:r>
                <a:rPr lang="en-US" sz="2400" dirty="0">
                  <a:latin typeface=".VnTime" pitchFamily="34" charset="0"/>
                </a:rPr>
                <a:t> </a:t>
              </a:r>
              <a:r>
                <a:rPr lang="en-US" sz="2400" dirty="0" err="1">
                  <a:latin typeface=".VnTime" pitchFamily="34" charset="0"/>
                </a:rPr>
                <a:t>nµo</a:t>
              </a:r>
              <a:r>
                <a:rPr lang="en-US" sz="2400" dirty="0">
                  <a:latin typeface=".VnTime"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584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9938" name="Picture 2"/>
          <p:cNvPicPr>
            <a:picLocks noChangeArrowheads="1"/>
          </p:cNvPicPr>
          <p:nvPr/>
        </p:nvPicPr>
        <p:blipFill>
          <a:blip r:embed="rId4"/>
          <a:srcRect/>
          <a:stretch>
            <a:fillRect/>
          </a:stretch>
        </p:blipFill>
        <p:spPr bwMode="auto">
          <a:xfrm>
            <a:off x="0" y="990600"/>
            <a:ext cx="6642100" cy="5181600"/>
          </a:xfrm>
          <a:prstGeom prst="rect">
            <a:avLst/>
          </a:prstGeom>
          <a:noFill/>
          <a:ln w="9525">
            <a:noFill/>
            <a:miter lim="800000"/>
            <a:headEnd/>
            <a:tailEnd/>
          </a:ln>
          <a:effectLst/>
        </p:spPr>
      </p:pic>
      <p:grpSp>
        <p:nvGrpSpPr>
          <p:cNvPr id="39941" name="Group 5"/>
          <p:cNvGrpSpPr>
            <a:grpSpLocks/>
          </p:cNvGrpSpPr>
          <p:nvPr/>
        </p:nvGrpSpPr>
        <p:grpSpPr bwMode="auto">
          <a:xfrm>
            <a:off x="5351463" y="609600"/>
            <a:ext cx="3792537" cy="2438400"/>
            <a:chOff x="3371" y="384"/>
            <a:chExt cx="2391" cy="2113"/>
          </a:xfrm>
        </p:grpSpPr>
        <p:sp>
          <p:nvSpPr>
            <p:cNvPr id="39939" name="Freeform 3"/>
            <p:cNvSpPr>
              <a:spLocks/>
            </p:cNvSpPr>
            <p:nvPr/>
          </p:nvSpPr>
          <p:spPr bwMode="auto">
            <a:xfrm>
              <a:off x="3371" y="384"/>
              <a:ext cx="2391" cy="2113"/>
            </a:xfrm>
            <a:custGeom>
              <a:avLst/>
              <a:gdLst/>
              <a:ahLst/>
              <a:cxnLst>
                <a:cxn ang="0">
                  <a:pos x="1070" y="0"/>
                </a:cxn>
                <a:cxn ang="0">
                  <a:pos x="1016" y="7"/>
                </a:cxn>
                <a:cxn ang="0">
                  <a:pos x="966" y="28"/>
                </a:cxn>
                <a:cxn ang="0">
                  <a:pos x="921" y="61"/>
                </a:cxn>
                <a:cxn ang="0">
                  <a:pos x="883" y="104"/>
                </a:cxn>
                <a:cxn ang="0">
                  <a:pos x="851" y="155"/>
                </a:cxn>
                <a:cxn ang="0">
                  <a:pos x="827" y="215"/>
                </a:cxn>
                <a:cxn ang="0">
                  <a:pos x="812" y="281"/>
                </a:cxn>
                <a:cxn ang="0">
                  <a:pos x="806" y="352"/>
                </a:cxn>
                <a:cxn ang="0">
                  <a:pos x="806" y="1233"/>
                </a:cxn>
                <a:cxn ang="0">
                  <a:pos x="0" y="1882"/>
                </a:cxn>
                <a:cxn ang="0">
                  <a:pos x="806" y="1760"/>
                </a:cxn>
                <a:cxn ang="0">
                  <a:pos x="812" y="1831"/>
                </a:cxn>
                <a:cxn ang="0">
                  <a:pos x="827" y="1897"/>
                </a:cxn>
                <a:cxn ang="0">
                  <a:pos x="851" y="1957"/>
                </a:cxn>
                <a:cxn ang="0">
                  <a:pos x="883" y="2009"/>
                </a:cxn>
                <a:cxn ang="0">
                  <a:pos x="921" y="2052"/>
                </a:cxn>
                <a:cxn ang="0">
                  <a:pos x="966" y="2084"/>
                </a:cxn>
                <a:cxn ang="0">
                  <a:pos x="1016" y="2105"/>
                </a:cxn>
                <a:cxn ang="0">
                  <a:pos x="1070" y="2112"/>
                </a:cxn>
                <a:cxn ang="0">
                  <a:pos x="1465" y="2112"/>
                </a:cxn>
                <a:cxn ang="0">
                  <a:pos x="2125" y="2112"/>
                </a:cxn>
                <a:cxn ang="0">
                  <a:pos x="2179" y="2105"/>
                </a:cxn>
                <a:cxn ang="0">
                  <a:pos x="2228" y="2084"/>
                </a:cxn>
                <a:cxn ang="0">
                  <a:pos x="2273" y="2052"/>
                </a:cxn>
                <a:cxn ang="0">
                  <a:pos x="2312" y="2009"/>
                </a:cxn>
                <a:cxn ang="0">
                  <a:pos x="2345" y="1957"/>
                </a:cxn>
                <a:cxn ang="0">
                  <a:pos x="2369" y="1897"/>
                </a:cxn>
                <a:cxn ang="0">
                  <a:pos x="2384" y="1831"/>
                </a:cxn>
                <a:cxn ang="0">
                  <a:pos x="2390" y="1760"/>
                </a:cxn>
                <a:cxn ang="0">
                  <a:pos x="2390" y="1233"/>
                </a:cxn>
                <a:cxn ang="0">
                  <a:pos x="2390" y="352"/>
                </a:cxn>
                <a:cxn ang="0">
                  <a:pos x="2384" y="281"/>
                </a:cxn>
                <a:cxn ang="0">
                  <a:pos x="2369" y="215"/>
                </a:cxn>
                <a:cxn ang="0">
                  <a:pos x="2345" y="155"/>
                </a:cxn>
                <a:cxn ang="0">
                  <a:pos x="2312" y="104"/>
                </a:cxn>
                <a:cxn ang="0">
                  <a:pos x="2273" y="61"/>
                </a:cxn>
                <a:cxn ang="0">
                  <a:pos x="2228" y="28"/>
                </a:cxn>
                <a:cxn ang="0">
                  <a:pos x="2179" y="7"/>
                </a:cxn>
                <a:cxn ang="0">
                  <a:pos x="2125" y="0"/>
                </a:cxn>
                <a:cxn ang="0">
                  <a:pos x="1465" y="0"/>
                </a:cxn>
                <a:cxn ang="0">
                  <a:pos x="1070" y="0"/>
                </a:cxn>
                <a:cxn ang="0">
                  <a:pos x="1070" y="0"/>
                </a:cxn>
              </a:cxnLst>
              <a:rect l="0" t="0" r="r" b="b"/>
              <a:pathLst>
                <a:path w="2391" h="2113">
                  <a:moveTo>
                    <a:pt x="1070" y="0"/>
                  </a:moveTo>
                  <a:lnTo>
                    <a:pt x="1016" y="7"/>
                  </a:lnTo>
                  <a:lnTo>
                    <a:pt x="966" y="28"/>
                  </a:lnTo>
                  <a:lnTo>
                    <a:pt x="921" y="61"/>
                  </a:lnTo>
                  <a:lnTo>
                    <a:pt x="883" y="104"/>
                  </a:lnTo>
                  <a:lnTo>
                    <a:pt x="851" y="155"/>
                  </a:lnTo>
                  <a:lnTo>
                    <a:pt x="827" y="215"/>
                  </a:lnTo>
                  <a:lnTo>
                    <a:pt x="812" y="281"/>
                  </a:lnTo>
                  <a:lnTo>
                    <a:pt x="806" y="352"/>
                  </a:lnTo>
                  <a:lnTo>
                    <a:pt x="806" y="1233"/>
                  </a:lnTo>
                  <a:lnTo>
                    <a:pt x="0" y="1882"/>
                  </a:lnTo>
                  <a:lnTo>
                    <a:pt x="806" y="1760"/>
                  </a:lnTo>
                  <a:lnTo>
                    <a:pt x="812" y="1831"/>
                  </a:lnTo>
                  <a:lnTo>
                    <a:pt x="827" y="1897"/>
                  </a:lnTo>
                  <a:lnTo>
                    <a:pt x="851" y="1957"/>
                  </a:lnTo>
                  <a:lnTo>
                    <a:pt x="883" y="2009"/>
                  </a:lnTo>
                  <a:lnTo>
                    <a:pt x="921" y="2052"/>
                  </a:lnTo>
                  <a:lnTo>
                    <a:pt x="966" y="2084"/>
                  </a:lnTo>
                  <a:lnTo>
                    <a:pt x="1016" y="2105"/>
                  </a:lnTo>
                  <a:lnTo>
                    <a:pt x="1070" y="2112"/>
                  </a:lnTo>
                  <a:lnTo>
                    <a:pt x="1465" y="2112"/>
                  </a:lnTo>
                  <a:lnTo>
                    <a:pt x="2125" y="2112"/>
                  </a:lnTo>
                  <a:lnTo>
                    <a:pt x="2179" y="2105"/>
                  </a:lnTo>
                  <a:lnTo>
                    <a:pt x="2228" y="2084"/>
                  </a:lnTo>
                  <a:lnTo>
                    <a:pt x="2273" y="2052"/>
                  </a:lnTo>
                  <a:lnTo>
                    <a:pt x="2312" y="2009"/>
                  </a:lnTo>
                  <a:lnTo>
                    <a:pt x="2345" y="1957"/>
                  </a:lnTo>
                  <a:lnTo>
                    <a:pt x="2369" y="1897"/>
                  </a:lnTo>
                  <a:lnTo>
                    <a:pt x="2384" y="1831"/>
                  </a:lnTo>
                  <a:lnTo>
                    <a:pt x="2390" y="1760"/>
                  </a:lnTo>
                  <a:lnTo>
                    <a:pt x="2390" y="1233"/>
                  </a:lnTo>
                  <a:lnTo>
                    <a:pt x="2390" y="352"/>
                  </a:lnTo>
                  <a:lnTo>
                    <a:pt x="2384" y="281"/>
                  </a:lnTo>
                  <a:lnTo>
                    <a:pt x="2369" y="215"/>
                  </a:lnTo>
                  <a:lnTo>
                    <a:pt x="2345" y="155"/>
                  </a:lnTo>
                  <a:lnTo>
                    <a:pt x="2312" y="104"/>
                  </a:lnTo>
                  <a:lnTo>
                    <a:pt x="2273" y="61"/>
                  </a:lnTo>
                  <a:lnTo>
                    <a:pt x="2228" y="28"/>
                  </a:lnTo>
                  <a:lnTo>
                    <a:pt x="2179" y="7"/>
                  </a:lnTo>
                  <a:lnTo>
                    <a:pt x="2125" y="0"/>
                  </a:lnTo>
                  <a:lnTo>
                    <a:pt x="1465" y="0"/>
                  </a:lnTo>
                  <a:lnTo>
                    <a:pt x="1070" y="0"/>
                  </a:lnTo>
                  <a:lnTo>
                    <a:pt x="1070" y="0"/>
                  </a:lnTo>
                </a:path>
              </a:pathLst>
            </a:custGeom>
            <a:solidFill>
              <a:schemeClr val="accent1"/>
            </a:solidFill>
            <a:ln w="12700" cap="rnd" cmpd="sng">
              <a:solidFill>
                <a:schemeClr val="tx1"/>
              </a:solidFill>
              <a:prstDash val="solid"/>
              <a:round/>
              <a:headEnd/>
              <a:tailEnd/>
            </a:ln>
            <a:effectLst/>
          </p:spPr>
          <p:txBody>
            <a:bodyPr/>
            <a:lstStyle/>
            <a:p>
              <a:endParaRPr lang="vi-VN"/>
            </a:p>
          </p:txBody>
        </p:sp>
        <p:sp>
          <p:nvSpPr>
            <p:cNvPr id="39940" name="Rectangle 4"/>
            <p:cNvSpPr>
              <a:spLocks noChangeArrowheads="1"/>
            </p:cNvSpPr>
            <p:nvPr/>
          </p:nvSpPr>
          <p:spPr bwMode="auto">
            <a:xfrm>
              <a:off x="4291" y="491"/>
              <a:ext cx="1355" cy="1141"/>
            </a:xfrm>
            <a:prstGeom prst="rect">
              <a:avLst/>
            </a:prstGeom>
            <a:noFill/>
            <a:ln w="9525">
              <a:noFill/>
              <a:miter lim="800000"/>
              <a:headEnd/>
              <a:tailEnd/>
            </a:ln>
            <a:effectLst/>
          </p:spPr>
          <p:txBody>
            <a:bodyPr lIns="0" tIns="0" rIns="0" bIns="0"/>
            <a:lstStyle/>
            <a:p>
              <a:pPr algn="ct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vứt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con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gì</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VnTime"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18"/>
          <p:cNvPicPr>
            <a:picLocks noChangeAspect="1" noChangeArrowheads="1"/>
          </p:cNvPicPr>
          <p:nvPr/>
        </p:nvPicPr>
        <p:blipFill>
          <a:blip r:embed="rId2"/>
          <a:srcRect/>
          <a:stretch>
            <a:fillRect/>
          </a:stretch>
        </p:blipFill>
        <p:spPr bwMode="auto">
          <a:xfrm>
            <a:off x="1447800" y="918541"/>
            <a:ext cx="6324600" cy="1900859"/>
          </a:xfrm>
          <a:prstGeom prst="rect">
            <a:avLst/>
          </a:prstGeom>
          <a:noFill/>
          <a:ln w="9525">
            <a:noFill/>
            <a:miter lim="800000"/>
            <a:headEnd/>
            <a:tailEnd/>
          </a:ln>
        </p:spPr>
      </p:pic>
      <p:sp>
        <p:nvSpPr>
          <p:cNvPr id="6" name="Oval 520"/>
          <p:cNvSpPr>
            <a:spLocks noChangeArrowheads="1"/>
          </p:cNvSpPr>
          <p:nvPr/>
        </p:nvSpPr>
        <p:spPr bwMode="auto">
          <a:xfrm>
            <a:off x="1524000" y="990600"/>
            <a:ext cx="381000" cy="381000"/>
          </a:xfrm>
          <a:prstGeom prst="ellipse">
            <a:avLst/>
          </a:prstGeom>
          <a:solidFill>
            <a:schemeClr val="accent1"/>
          </a:solidFill>
          <a:ln w="9525">
            <a:solidFill>
              <a:schemeClr val="tx1"/>
            </a:solidFill>
            <a:round/>
            <a:headEnd/>
            <a:tailEnd/>
          </a:ln>
        </p:spPr>
        <p:txBody>
          <a:bodyPr wrap="none" anchor="ctr"/>
          <a:lstStyle/>
          <a:p>
            <a:pPr algn="ctr"/>
            <a:r>
              <a:rPr lang="en-US" dirty="0"/>
              <a:t>1</a:t>
            </a:r>
          </a:p>
        </p:txBody>
      </p:sp>
      <p:pic>
        <p:nvPicPr>
          <p:cNvPr id="7" name="Picture 519"/>
          <p:cNvPicPr>
            <a:picLocks noChangeAspect="1" noChangeArrowheads="1"/>
          </p:cNvPicPr>
          <p:nvPr/>
        </p:nvPicPr>
        <p:blipFill>
          <a:blip r:embed="rId3"/>
          <a:srcRect/>
          <a:stretch>
            <a:fillRect/>
          </a:stretch>
        </p:blipFill>
        <p:spPr bwMode="auto">
          <a:xfrm>
            <a:off x="1447800" y="2895600"/>
            <a:ext cx="6324600" cy="1414946"/>
          </a:xfrm>
          <a:prstGeom prst="rect">
            <a:avLst/>
          </a:prstGeom>
          <a:noFill/>
          <a:ln w="9525">
            <a:noFill/>
            <a:miter lim="800000"/>
            <a:headEnd/>
            <a:tailEnd/>
          </a:ln>
        </p:spPr>
      </p:pic>
      <p:sp>
        <p:nvSpPr>
          <p:cNvPr id="8" name="Oval 521"/>
          <p:cNvSpPr>
            <a:spLocks noChangeArrowheads="1"/>
          </p:cNvSpPr>
          <p:nvPr/>
        </p:nvSpPr>
        <p:spPr bwMode="auto">
          <a:xfrm>
            <a:off x="1524000" y="28956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2</a:t>
            </a:r>
          </a:p>
        </p:txBody>
      </p:sp>
      <p:pic>
        <p:nvPicPr>
          <p:cNvPr id="10" name="Picture 515"/>
          <p:cNvPicPr>
            <a:picLocks noChangeAspect="1" noChangeArrowheads="1"/>
          </p:cNvPicPr>
          <p:nvPr/>
        </p:nvPicPr>
        <p:blipFill>
          <a:blip r:embed="rId4"/>
          <a:srcRect/>
          <a:stretch>
            <a:fillRect/>
          </a:stretch>
        </p:blipFill>
        <p:spPr bwMode="auto">
          <a:xfrm>
            <a:off x="1524000" y="4419600"/>
            <a:ext cx="1881188" cy="2438400"/>
          </a:xfrm>
          <a:prstGeom prst="rect">
            <a:avLst/>
          </a:prstGeom>
          <a:noFill/>
          <a:ln w="9525">
            <a:noFill/>
            <a:miter lim="800000"/>
            <a:headEnd/>
            <a:tailEnd/>
          </a:ln>
        </p:spPr>
      </p:pic>
      <p:pic>
        <p:nvPicPr>
          <p:cNvPr id="11" name="Picture 516"/>
          <p:cNvPicPr>
            <a:picLocks noChangeAspect="1" noChangeArrowheads="1"/>
          </p:cNvPicPr>
          <p:nvPr/>
        </p:nvPicPr>
        <p:blipFill>
          <a:blip r:embed="rId5"/>
          <a:srcRect/>
          <a:stretch>
            <a:fillRect/>
          </a:stretch>
        </p:blipFill>
        <p:spPr bwMode="auto">
          <a:xfrm>
            <a:off x="5662612" y="4419600"/>
            <a:ext cx="2033588" cy="2362200"/>
          </a:xfrm>
          <a:prstGeom prst="rect">
            <a:avLst/>
          </a:prstGeom>
          <a:noFill/>
          <a:ln w="9525">
            <a:noFill/>
            <a:miter lim="800000"/>
            <a:headEnd/>
            <a:tailEnd/>
          </a:ln>
        </p:spPr>
      </p:pic>
      <p:pic>
        <p:nvPicPr>
          <p:cNvPr id="12" name="Picture 517"/>
          <p:cNvPicPr>
            <a:picLocks noChangeAspect="1" noChangeArrowheads="1"/>
          </p:cNvPicPr>
          <p:nvPr/>
        </p:nvPicPr>
        <p:blipFill>
          <a:blip r:embed="rId6"/>
          <a:srcRect/>
          <a:stretch>
            <a:fillRect/>
          </a:stretch>
        </p:blipFill>
        <p:spPr bwMode="auto">
          <a:xfrm>
            <a:off x="3581400" y="4419600"/>
            <a:ext cx="1901825" cy="2409825"/>
          </a:xfrm>
          <a:prstGeom prst="rect">
            <a:avLst/>
          </a:prstGeom>
          <a:noFill/>
          <a:ln w="9525">
            <a:noFill/>
            <a:miter lim="800000"/>
            <a:headEnd/>
            <a:tailEnd/>
          </a:ln>
        </p:spPr>
      </p:pic>
      <p:sp>
        <p:nvSpPr>
          <p:cNvPr id="13" name="Oval 522"/>
          <p:cNvSpPr>
            <a:spLocks noChangeArrowheads="1"/>
          </p:cNvSpPr>
          <p:nvPr/>
        </p:nvSpPr>
        <p:spPr bwMode="auto">
          <a:xfrm>
            <a:off x="1600200" y="44196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3</a:t>
            </a:r>
          </a:p>
        </p:txBody>
      </p:sp>
      <p:sp>
        <p:nvSpPr>
          <p:cNvPr id="14" name="Oval 523"/>
          <p:cNvSpPr>
            <a:spLocks noChangeArrowheads="1"/>
          </p:cNvSpPr>
          <p:nvPr/>
        </p:nvSpPr>
        <p:spPr bwMode="auto">
          <a:xfrm>
            <a:off x="5715000" y="44196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4</a:t>
            </a:r>
          </a:p>
        </p:txBody>
      </p:sp>
      <p:sp>
        <p:nvSpPr>
          <p:cNvPr id="15" name="Oval 524"/>
          <p:cNvSpPr>
            <a:spLocks noChangeArrowheads="1"/>
          </p:cNvSpPr>
          <p:nvPr/>
        </p:nvSpPr>
        <p:spPr bwMode="auto">
          <a:xfrm>
            <a:off x="3581400" y="44196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5</a:t>
            </a:r>
          </a:p>
        </p:txBody>
      </p:sp>
      <p:sp>
        <p:nvSpPr>
          <p:cNvPr id="16" name="Rectangle 2"/>
          <p:cNvSpPr>
            <a:spLocks noChangeArrowheads="1"/>
          </p:cNvSpPr>
          <p:nvPr/>
        </p:nvSpPr>
        <p:spPr bwMode="auto">
          <a:xfrm>
            <a:off x="990600" y="0"/>
            <a:ext cx="1518364" cy="430887"/>
          </a:xfrm>
          <a:prstGeom prst="rect">
            <a:avLst/>
          </a:prstGeom>
          <a:noFill/>
          <a:ln w="9525">
            <a:noFill/>
            <a:miter lim="800000"/>
            <a:headEnd/>
            <a:tailEnd/>
          </a:ln>
        </p:spPr>
        <p:txBody>
          <a:bodyPr wrap="none">
            <a:spAutoFit/>
          </a:bodyPr>
          <a:lstStyle/>
          <a:p>
            <a:r>
              <a:rPr lang="en-CA" sz="2200" dirty="0" err="1" smtClean="0">
                <a:solidFill>
                  <a:srgbClr val="006600"/>
                </a:solidFill>
              </a:rPr>
              <a:t>Kể</a:t>
            </a:r>
            <a:r>
              <a:rPr lang="en-CA" sz="2200" dirty="0" smtClean="0">
                <a:solidFill>
                  <a:srgbClr val="006600"/>
                </a:solidFill>
              </a:rPr>
              <a:t> </a:t>
            </a:r>
            <a:r>
              <a:rPr lang="en-CA" sz="2200" dirty="0" err="1" smtClean="0">
                <a:solidFill>
                  <a:srgbClr val="006600"/>
                </a:solidFill>
              </a:rPr>
              <a:t>chuyện</a:t>
            </a:r>
            <a:endParaRPr lang="en-US" sz="2200" dirty="0">
              <a:solidFill>
                <a:srgbClr val="006600"/>
              </a:solidFill>
            </a:endParaRPr>
          </a:p>
        </p:txBody>
      </p:sp>
      <p:sp>
        <p:nvSpPr>
          <p:cNvPr id="17" name="Rectangle 514"/>
          <p:cNvSpPr>
            <a:spLocks noChangeArrowheads="1"/>
          </p:cNvSpPr>
          <p:nvPr/>
        </p:nvSpPr>
        <p:spPr bwMode="auto">
          <a:xfrm>
            <a:off x="990600" y="304800"/>
            <a:ext cx="7848600" cy="646331"/>
          </a:xfrm>
          <a:prstGeom prst="rect">
            <a:avLst/>
          </a:prstGeom>
          <a:noFill/>
          <a:ln w="9525">
            <a:noFill/>
            <a:miter lim="800000"/>
            <a:headEnd/>
            <a:tailEnd/>
          </a:ln>
        </p:spPr>
        <p:txBody>
          <a:bodyPr>
            <a:spAutoFit/>
          </a:bodyPr>
          <a:lstStyle/>
          <a:p>
            <a:r>
              <a:rPr lang="en-US" i="1" dirty="0" smtClean="0">
                <a:solidFill>
                  <a:srgbClr val="0000CC"/>
                </a:solidFill>
              </a:rPr>
              <a:t>1. </a:t>
            </a:r>
            <a:r>
              <a:rPr lang="en-US" i="1" dirty="0" err="1" smtClean="0">
                <a:solidFill>
                  <a:srgbClr val="0000CC"/>
                </a:solidFill>
              </a:rPr>
              <a:t>Sắp</a:t>
            </a:r>
            <a:r>
              <a:rPr lang="en-US" i="1" dirty="0" smtClean="0">
                <a:solidFill>
                  <a:srgbClr val="0000CC"/>
                </a:solidFill>
              </a:rPr>
              <a:t> </a:t>
            </a:r>
            <a:r>
              <a:rPr lang="en-US" i="1" dirty="0" err="1" smtClean="0">
                <a:solidFill>
                  <a:srgbClr val="0000CC"/>
                </a:solidFill>
              </a:rPr>
              <a:t>xếp</a:t>
            </a:r>
            <a:r>
              <a:rPr lang="en-US" i="1" dirty="0" smtClean="0">
                <a:solidFill>
                  <a:srgbClr val="0000CC"/>
                </a:solidFill>
              </a:rPr>
              <a:t> </a:t>
            </a:r>
            <a:r>
              <a:rPr lang="en-US" i="1" dirty="0" err="1" smtClean="0">
                <a:solidFill>
                  <a:srgbClr val="0000CC"/>
                </a:solidFill>
              </a:rPr>
              <a:t>lại</a:t>
            </a:r>
            <a:r>
              <a:rPr lang="en-US" i="1" dirty="0" smtClean="0">
                <a:solidFill>
                  <a:srgbClr val="0000CC"/>
                </a:solidFill>
              </a:rPr>
              <a:t> </a:t>
            </a:r>
            <a:r>
              <a:rPr lang="en-US" i="1" dirty="0" err="1" smtClean="0">
                <a:solidFill>
                  <a:srgbClr val="0000CC"/>
                </a:solidFill>
              </a:rPr>
              <a:t>các</a:t>
            </a:r>
            <a:r>
              <a:rPr lang="en-US" i="1" dirty="0" smtClean="0">
                <a:solidFill>
                  <a:srgbClr val="0000CC"/>
                </a:solidFill>
              </a:rPr>
              <a:t> </a:t>
            </a:r>
            <a:r>
              <a:rPr lang="en-US" i="1" dirty="0" err="1" smtClean="0">
                <a:solidFill>
                  <a:srgbClr val="0000CC"/>
                </a:solidFill>
              </a:rPr>
              <a:t>tranh</a:t>
            </a:r>
            <a:r>
              <a:rPr lang="en-US" i="1" dirty="0" smtClean="0">
                <a:solidFill>
                  <a:srgbClr val="0000CC"/>
                </a:solidFill>
              </a:rPr>
              <a:t> </a:t>
            </a:r>
            <a:r>
              <a:rPr lang="en-US" i="1" dirty="0" err="1" smtClean="0">
                <a:solidFill>
                  <a:srgbClr val="0000CC"/>
                </a:solidFill>
              </a:rPr>
              <a:t>sau</a:t>
            </a:r>
            <a:r>
              <a:rPr lang="en-US" i="1" dirty="0" smtClean="0">
                <a:solidFill>
                  <a:srgbClr val="0000CC"/>
                </a:solidFill>
              </a:rPr>
              <a:t> </a:t>
            </a:r>
            <a:r>
              <a:rPr lang="en-US" i="1" dirty="0" err="1" smtClean="0">
                <a:solidFill>
                  <a:srgbClr val="0000CC"/>
                </a:solidFill>
              </a:rPr>
              <a:t>theo</a:t>
            </a:r>
            <a:r>
              <a:rPr lang="en-US" i="1" dirty="0" smtClean="0">
                <a:solidFill>
                  <a:srgbClr val="0000CC"/>
                </a:solidFill>
              </a:rPr>
              <a:t> </a:t>
            </a:r>
            <a:r>
              <a:rPr lang="en-US" i="1" dirty="0" err="1" smtClean="0">
                <a:solidFill>
                  <a:srgbClr val="0000CC"/>
                </a:solidFill>
              </a:rPr>
              <a:t>đúng</a:t>
            </a:r>
            <a:r>
              <a:rPr lang="en-US" i="1" dirty="0" smtClean="0">
                <a:solidFill>
                  <a:srgbClr val="0000CC"/>
                </a:solidFill>
              </a:rPr>
              <a:t> </a:t>
            </a:r>
            <a:r>
              <a:rPr lang="en-US" i="1" dirty="0" err="1" smtClean="0">
                <a:solidFill>
                  <a:srgbClr val="0000CC"/>
                </a:solidFill>
              </a:rPr>
              <a:t>thứ</a:t>
            </a:r>
            <a:r>
              <a:rPr lang="en-US" i="1" dirty="0" smtClean="0">
                <a:solidFill>
                  <a:srgbClr val="0000CC"/>
                </a:solidFill>
              </a:rPr>
              <a:t> </a:t>
            </a:r>
            <a:r>
              <a:rPr lang="en-US" i="1" dirty="0" err="1" smtClean="0">
                <a:solidFill>
                  <a:srgbClr val="0000CC"/>
                </a:solidFill>
              </a:rPr>
              <a:t>tự</a:t>
            </a:r>
            <a:r>
              <a:rPr lang="en-US" i="1" dirty="0" smtClean="0">
                <a:solidFill>
                  <a:srgbClr val="0000CC"/>
                </a:solidFill>
              </a:rPr>
              <a:t> </a:t>
            </a:r>
            <a:r>
              <a:rPr lang="en-US" i="1" dirty="0" err="1" smtClean="0">
                <a:solidFill>
                  <a:srgbClr val="0000CC"/>
                </a:solidFill>
              </a:rPr>
              <a:t>trong</a:t>
            </a:r>
            <a:r>
              <a:rPr lang="en-US" i="1" dirty="0" smtClean="0">
                <a:solidFill>
                  <a:srgbClr val="0000CC"/>
                </a:solidFill>
              </a:rPr>
              <a:t> </a:t>
            </a:r>
            <a:r>
              <a:rPr lang="en-US" i="1" dirty="0" err="1" smtClean="0">
                <a:solidFill>
                  <a:srgbClr val="0000CC"/>
                </a:solidFill>
              </a:rPr>
              <a:t>câu</a:t>
            </a:r>
            <a:r>
              <a:rPr lang="en-US" i="1" dirty="0" smtClean="0">
                <a:solidFill>
                  <a:srgbClr val="0000CC"/>
                </a:solidFill>
              </a:rPr>
              <a:t> </a:t>
            </a:r>
            <a:r>
              <a:rPr lang="en-US" i="1" dirty="0" err="1" smtClean="0">
                <a:solidFill>
                  <a:srgbClr val="0000CC"/>
                </a:solidFill>
              </a:rPr>
              <a:t>chuyện</a:t>
            </a:r>
            <a:r>
              <a:rPr lang="en-US" i="1" dirty="0" smtClean="0">
                <a:solidFill>
                  <a:srgbClr val="0000CC"/>
                </a:solidFill>
              </a:rPr>
              <a:t> </a:t>
            </a:r>
            <a:r>
              <a:rPr lang="en-US" i="1" dirty="0" err="1" smtClean="0">
                <a:solidFill>
                  <a:srgbClr val="0000CC"/>
                </a:solidFill>
              </a:rPr>
              <a:t>Hũ</a:t>
            </a:r>
            <a:r>
              <a:rPr lang="en-US" i="1" dirty="0" smtClean="0">
                <a:solidFill>
                  <a:srgbClr val="0000CC"/>
                </a:solidFill>
              </a:rPr>
              <a:t> </a:t>
            </a:r>
            <a:r>
              <a:rPr lang="en-US" i="1" dirty="0" err="1" smtClean="0">
                <a:solidFill>
                  <a:srgbClr val="0000CC"/>
                </a:solidFill>
              </a:rPr>
              <a:t>bạc</a:t>
            </a:r>
            <a:r>
              <a:rPr lang="en-US" i="1" dirty="0" smtClean="0">
                <a:solidFill>
                  <a:srgbClr val="0000CC"/>
                </a:solidFill>
              </a:rPr>
              <a:t> </a:t>
            </a:r>
            <a:r>
              <a:rPr lang="en-US" i="1" dirty="0" err="1" smtClean="0">
                <a:solidFill>
                  <a:srgbClr val="0000CC"/>
                </a:solidFill>
              </a:rPr>
              <a:t>của</a:t>
            </a:r>
            <a:r>
              <a:rPr lang="en-US" i="1" dirty="0" smtClean="0">
                <a:solidFill>
                  <a:srgbClr val="0000CC"/>
                </a:solidFill>
              </a:rPr>
              <a:t> </a:t>
            </a:r>
            <a:r>
              <a:rPr lang="en-US" i="1" dirty="0" err="1" smtClean="0">
                <a:solidFill>
                  <a:srgbClr val="0000CC"/>
                </a:solidFill>
              </a:rPr>
              <a:t>người</a:t>
            </a:r>
            <a:r>
              <a:rPr lang="en-US" i="1" dirty="0" smtClean="0">
                <a:solidFill>
                  <a:srgbClr val="0000CC"/>
                </a:solidFill>
              </a:rPr>
              <a:t> cha:</a:t>
            </a:r>
            <a:endParaRPr lang="en-US" i="1" dirty="0">
              <a:solidFill>
                <a:srgbClr val="0000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
          <p:cNvGrpSpPr>
            <a:grpSpLocks/>
          </p:cNvGrpSpPr>
          <p:nvPr/>
        </p:nvGrpSpPr>
        <p:grpSpPr bwMode="auto">
          <a:xfrm rot="10800000">
            <a:off x="0" y="0"/>
            <a:ext cx="1990725" cy="2266950"/>
            <a:chOff x="4176" y="878"/>
            <a:chExt cx="1254" cy="1422"/>
          </a:xfrm>
        </p:grpSpPr>
        <p:sp>
          <p:nvSpPr>
            <p:cNvPr id="11533" name="Freeform 5"/>
            <p:cNvSpPr>
              <a:spLocks/>
            </p:cNvSpPr>
            <p:nvPr/>
          </p:nvSpPr>
          <p:spPr bwMode="auto">
            <a:xfrm>
              <a:off x="5149" y="1189"/>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w="9525">
              <a:noFill/>
              <a:round/>
              <a:headEnd/>
              <a:tailEnd/>
            </a:ln>
          </p:spPr>
          <p:txBody>
            <a:bodyPr/>
            <a:lstStyle/>
            <a:p>
              <a:endParaRPr lang="vi-VN"/>
            </a:p>
          </p:txBody>
        </p:sp>
        <p:sp>
          <p:nvSpPr>
            <p:cNvPr id="11534" name="Freeform 6"/>
            <p:cNvSpPr>
              <a:spLocks/>
            </p:cNvSpPr>
            <p:nvPr/>
          </p:nvSpPr>
          <p:spPr bwMode="auto">
            <a:xfrm>
              <a:off x="5125" y="1207"/>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535" name="Freeform 7"/>
            <p:cNvSpPr>
              <a:spLocks/>
            </p:cNvSpPr>
            <p:nvPr/>
          </p:nvSpPr>
          <p:spPr bwMode="auto">
            <a:xfrm>
              <a:off x="5125" y="1219"/>
              <a:ext cx="60"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12 h 12"/>
                <a:gd name="T16" fmla="*/ 60 w 60"/>
                <a:gd name="T17" fmla="*/ 12 h 12"/>
                <a:gd name="T18" fmla="*/ 54 w 60"/>
                <a:gd name="T19" fmla="*/ 12 h 12"/>
                <a:gd name="T20" fmla="*/ 48 w 60"/>
                <a:gd name="T21" fmla="*/ 12 h 12"/>
                <a:gd name="T22" fmla="*/ 36 w 60"/>
                <a:gd name="T23" fmla="*/ 12 h 12"/>
                <a:gd name="T24" fmla="*/ 30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w="9525">
              <a:noFill/>
              <a:round/>
              <a:headEnd/>
              <a:tailEnd/>
            </a:ln>
          </p:spPr>
          <p:txBody>
            <a:bodyPr/>
            <a:lstStyle/>
            <a:p>
              <a:endParaRPr lang="vi-VN"/>
            </a:p>
          </p:txBody>
        </p:sp>
        <p:sp>
          <p:nvSpPr>
            <p:cNvPr id="11536" name="Freeform 8"/>
            <p:cNvSpPr>
              <a:spLocks/>
            </p:cNvSpPr>
            <p:nvPr/>
          </p:nvSpPr>
          <p:spPr bwMode="auto">
            <a:xfrm>
              <a:off x="5131" y="1243"/>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w="9525">
              <a:noFill/>
              <a:round/>
              <a:headEnd/>
              <a:tailEnd/>
            </a:ln>
          </p:spPr>
          <p:txBody>
            <a:bodyPr/>
            <a:lstStyle/>
            <a:p>
              <a:endParaRPr lang="vi-VN"/>
            </a:p>
          </p:txBody>
        </p:sp>
        <p:sp>
          <p:nvSpPr>
            <p:cNvPr id="11537" name="Freeform 9"/>
            <p:cNvSpPr>
              <a:spLocks/>
            </p:cNvSpPr>
            <p:nvPr/>
          </p:nvSpPr>
          <p:spPr bwMode="auto">
            <a:xfrm>
              <a:off x="5143" y="1261"/>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w="9525">
              <a:noFill/>
              <a:round/>
              <a:headEnd/>
              <a:tailEnd/>
            </a:ln>
          </p:spPr>
          <p:txBody>
            <a:bodyPr/>
            <a:lstStyle/>
            <a:p>
              <a:endParaRPr lang="vi-VN"/>
            </a:p>
          </p:txBody>
        </p:sp>
        <p:sp>
          <p:nvSpPr>
            <p:cNvPr id="11538" name="Freeform 10"/>
            <p:cNvSpPr>
              <a:spLocks/>
            </p:cNvSpPr>
            <p:nvPr/>
          </p:nvSpPr>
          <p:spPr bwMode="auto">
            <a:xfrm>
              <a:off x="5155" y="1285"/>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w="9525">
              <a:noFill/>
              <a:round/>
              <a:headEnd/>
              <a:tailEnd/>
            </a:ln>
          </p:spPr>
          <p:txBody>
            <a:bodyPr/>
            <a:lstStyle/>
            <a:p>
              <a:endParaRPr lang="vi-VN"/>
            </a:p>
          </p:txBody>
        </p:sp>
        <p:sp>
          <p:nvSpPr>
            <p:cNvPr id="11539" name="Freeform 11"/>
            <p:cNvSpPr>
              <a:spLocks/>
            </p:cNvSpPr>
            <p:nvPr/>
          </p:nvSpPr>
          <p:spPr bwMode="auto">
            <a:xfrm>
              <a:off x="5173" y="1326"/>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w="9525">
              <a:noFill/>
              <a:round/>
              <a:headEnd/>
              <a:tailEnd/>
            </a:ln>
          </p:spPr>
          <p:txBody>
            <a:bodyPr/>
            <a:lstStyle/>
            <a:p>
              <a:endParaRPr lang="vi-VN"/>
            </a:p>
          </p:txBody>
        </p:sp>
        <p:sp>
          <p:nvSpPr>
            <p:cNvPr id="11540" name="Freeform 12"/>
            <p:cNvSpPr>
              <a:spLocks/>
            </p:cNvSpPr>
            <p:nvPr/>
          </p:nvSpPr>
          <p:spPr bwMode="auto">
            <a:xfrm>
              <a:off x="5125" y="1195"/>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w="9525">
              <a:noFill/>
              <a:round/>
              <a:headEnd/>
              <a:tailEnd/>
            </a:ln>
          </p:spPr>
          <p:txBody>
            <a:bodyPr/>
            <a:lstStyle/>
            <a:p>
              <a:endParaRPr lang="vi-VN"/>
            </a:p>
          </p:txBody>
        </p:sp>
        <p:sp>
          <p:nvSpPr>
            <p:cNvPr id="11541" name="Freeform 13"/>
            <p:cNvSpPr>
              <a:spLocks/>
            </p:cNvSpPr>
            <p:nvPr/>
          </p:nvSpPr>
          <p:spPr bwMode="auto">
            <a:xfrm>
              <a:off x="5131" y="1231"/>
              <a:ext cx="60" cy="12"/>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6 h 12"/>
                <a:gd name="T16" fmla="*/ 60 w 60"/>
                <a:gd name="T17" fmla="*/ 12 h 12"/>
                <a:gd name="T18" fmla="*/ 54 w 60"/>
                <a:gd name="T19" fmla="*/ 12 h 12"/>
                <a:gd name="T20" fmla="*/ 48 w 60"/>
                <a:gd name="T21" fmla="*/ 12 h 12"/>
                <a:gd name="T22" fmla="*/ 36 w 60"/>
                <a:gd name="T23" fmla="*/ 12 h 12"/>
                <a:gd name="T24" fmla="*/ 24 w 60"/>
                <a:gd name="T25" fmla="*/ 12 h 12"/>
                <a:gd name="T26" fmla="*/ 18 w 60"/>
                <a:gd name="T27" fmla="*/ 6 h 12"/>
                <a:gd name="T28" fmla="*/ 6 w 60"/>
                <a:gd name="T29" fmla="*/ 6 h 12"/>
                <a:gd name="T30" fmla="*/ 0 w 60"/>
                <a:gd name="T31" fmla="*/ 6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542" name="Freeform 14"/>
            <p:cNvSpPr>
              <a:spLocks/>
            </p:cNvSpPr>
            <p:nvPr/>
          </p:nvSpPr>
          <p:spPr bwMode="auto">
            <a:xfrm>
              <a:off x="5149" y="1273"/>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w="9525">
              <a:noFill/>
              <a:round/>
              <a:headEnd/>
              <a:tailEnd/>
            </a:ln>
          </p:spPr>
          <p:txBody>
            <a:bodyPr/>
            <a:lstStyle/>
            <a:p>
              <a:endParaRPr lang="vi-VN"/>
            </a:p>
          </p:txBody>
        </p:sp>
        <p:sp>
          <p:nvSpPr>
            <p:cNvPr id="11543" name="Freeform 15"/>
            <p:cNvSpPr>
              <a:spLocks/>
            </p:cNvSpPr>
            <p:nvPr/>
          </p:nvSpPr>
          <p:spPr bwMode="auto">
            <a:xfrm>
              <a:off x="5155" y="1296"/>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544" name="Freeform 16"/>
            <p:cNvSpPr>
              <a:spLocks/>
            </p:cNvSpPr>
            <p:nvPr/>
          </p:nvSpPr>
          <p:spPr bwMode="auto">
            <a:xfrm>
              <a:off x="5173" y="1308"/>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w="9525">
              <a:noFill/>
              <a:round/>
              <a:headEnd/>
              <a:tailEnd/>
            </a:ln>
          </p:spPr>
          <p:txBody>
            <a:bodyPr/>
            <a:lstStyle/>
            <a:p>
              <a:endParaRPr lang="vi-VN"/>
            </a:p>
          </p:txBody>
        </p:sp>
        <p:sp>
          <p:nvSpPr>
            <p:cNvPr id="11545" name="Freeform 17"/>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w="9525">
              <a:noFill/>
              <a:round/>
              <a:headEnd/>
              <a:tailEnd/>
            </a:ln>
          </p:spPr>
          <p:txBody>
            <a:bodyPr/>
            <a:lstStyle/>
            <a:p>
              <a:endParaRPr lang="vi-VN"/>
            </a:p>
          </p:txBody>
        </p:sp>
        <p:sp>
          <p:nvSpPr>
            <p:cNvPr id="11546" name="Freeform 18"/>
            <p:cNvSpPr>
              <a:spLocks/>
            </p:cNvSpPr>
            <p:nvPr/>
          </p:nvSpPr>
          <p:spPr bwMode="auto">
            <a:xfrm>
              <a:off x="5155" y="1171"/>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w="9525">
              <a:noFill/>
              <a:round/>
              <a:headEnd/>
              <a:tailEnd/>
            </a:ln>
          </p:spPr>
          <p:txBody>
            <a:bodyPr/>
            <a:lstStyle/>
            <a:p>
              <a:endParaRPr lang="vi-VN"/>
            </a:p>
          </p:txBody>
        </p:sp>
        <p:sp>
          <p:nvSpPr>
            <p:cNvPr id="11547" name="Freeform 19"/>
            <p:cNvSpPr>
              <a:spLocks/>
            </p:cNvSpPr>
            <p:nvPr/>
          </p:nvSpPr>
          <p:spPr bwMode="auto">
            <a:xfrm>
              <a:off x="5137" y="1165"/>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w="9525">
              <a:noFill/>
              <a:round/>
              <a:headEnd/>
              <a:tailEnd/>
            </a:ln>
          </p:spPr>
          <p:txBody>
            <a:bodyPr/>
            <a:lstStyle/>
            <a:p>
              <a:endParaRPr lang="vi-VN"/>
            </a:p>
          </p:txBody>
        </p:sp>
        <p:sp>
          <p:nvSpPr>
            <p:cNvPr id="11548" name="Freeform 20"/>
            <p:cNvSpPr>
              <a:spLocks/>
            </p:cNvSpPr>
            <p:nvPr/>
          </p:nvSpPr>
          <p:spPr bwMode="auto">
            <a:xfrm>
              <a:off x="5197" y="1308"/>
              <a:ext cx="36" cy="6"/>
            </a:xfrm>
            <a:custGeom>
              <a:avLst/>
              <a:gdLst>
                <a:gd name="T0" fmla="*/ 0 w 36"/>
                <a:gd name="T1" fmla="*/ 6 h 6"/>
                <a:gd name="T2" fmla="*/ 6 w 36"/>
                <a:gd name="T3" fmla="*/ 6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 h 6"/>
                <a:gd name="T16" fmla="*/ 36 w 36"/>
                <a:gd name="T17" fmla="*/ 6 h 6"/>
                <a:gd name="T18" fmla="*/ 36 w 36"/>
                <a:gd name="T19" fmla="*/ 6 h 6"/>
                <a:gd name="T20" fmla="*/ 30 w 36"/>
                <a:gd name="T21" fmla="*/ 6 h 6"/>
                <a:gd name="T22" fmla="*/ 24 w 36"/>
                <a:gd name="T23" fmla="*/ 6 h 6"/>
                <a:gd name="T24" fmla="*/ 18 w 36"/>
                <a:gd name="T25" fmla="*/ 6 h 6"/>
                <a:gd name="T26" fmla="*/ 18 w 36"/>
                <a:gd name="T27" fmla="*/ 6 h 6"/>
                <a:gd name="T28" fmla="*/ 12 w 36"/>
                <a:gd name="T29" fmla="*/ 6 h 6"/>
                <a:gd name="T30" fmla="*/ 6 w 36"/>
                <a:gd name="T31" fmla="*/ 6 h 6"/>
                <a:gd name="T32" fmla="*/ 0 w 3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549" name="Freeform 21"/>
            <p:cNvSpPr>
              <a:spLocks/>
            </p:cNvSpPr>
            <p:nvPr/>
          </p:nvSpPr>
          <p:spPr bwMode="auto">
            <a:xfrm>
              <a:off x="5191" y="1326"/>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550" name="Freeform 22"/>
            <p:cNvSpPr>
              <a:spLocks/>
            </p:cNvSpPr>
            <p:nvPr/>
          </p:nvSpPr>
          <p:spPr bwMode="auto">
            <a:xfrm>
              <a:off x="5203" y="1296"/>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551" name="Freeform 23"/>
            <p:cNvSpPr>
              <a:spLocks/>
            </p:cNvSpPr>
            <p:nvPr/>
          </p:nvSpPr>
          <p:spPr bwMode="auto">
            <a:xfrm>
              <a:off x="5203" y="1285"/>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w="9525">
              <a:noFill/>
              <a:round/>
              <a:headEnd/>
              <a:tailEnd/>
            </a:ln>
          </p:spPr>
          <p:txBody>
            <a:bodyPr/>
            <a:lstStyle/>
            <a:p>
              <a:endParaRPr lang="vi-VN"/>
            </a:p>
          </p:txBody>
        </p:sp>
        <p:sp>
          <p:nvSpPr>
            <p:cNvPr id="11552" name="Freeform 24"/>
            <p:cNvSpPr>
              <a:spLocks/>
            </p:cNvSpPr>
            <p:nvPr/>
          </p:nvSpPr>
          <p:spPr bwMode="auto">
            <a:xfrm>
              <a:off x="5197" y="1273"/>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w="9525">
              <a:noFill/>
              <a:round/>
              <a:headEnd/>
              <a:tailEnd/>
            </a:ln>
          </p:spPr>
          <p:txBody>
            <a:bodyPr/>
            <a:lstStyle/>
            <a:p>
              <a:endParaRPr lang="vi-VN"/>
            </a:p>
          </p:txBody>
        </p:sp>
        <p:sp>
          <p:nvSpPr>
            <p:cNvPr id="11553" name="Freeform 25"/>
            <p:cNvSpPr>
              <a:spLocks/>
            </p:cNvSpPr>
            <p:nvPr/>
          </p:nvSpPr>
          <p:spPr bwMode="auto">
            <a:xfrm>
              <a:off x="5197" y="1249"/>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w="9525">
              <a:noFill/>
              <a:round/>
              <a:headEnd/>
              <a:tailEnd/>
            </a:ln>
          </p:spPr>
          <p:txBody>
            <a:bodyPr/>
            <a:lstStyle/>
            <a:p>
              <a:endParaRPr lang="vi-VN"/>
            </a:p>
          </p:txBody>
        </p:sp>
        <p:sp>
          <p:nvSpPr>
            <p:cNvPr id="11554" name="Freeform 26"/>
            <p:cNvSpPr>
              <a:spLocks/>
            </p:cNvSpPr>
            <p:nvPr/>
          </p:nvSpPr>
          <p:spPr bwMode="auto">
            <a:xfrm>
              <a:off x="5191" y="1231"/>
              <a:ext cx="36" cy="24"/>
            </a:xfrm>
            <a:custGeom>
              <a:avLst/>
              <a:gdLst>
                <a:gd name="T0" fmla="*/ 0 w 36"/>
                <a:gd name="T1" fmla="*/ 24 h 24"/>
                <a:gd name="T2" fmla="*/ 6 w 36"/>
                <a:gd name="T3" fmla="*/ 24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8 h 24"/>
                <a:gd name="T26" fmla="*/ 12 w 36"/>
                <a:gd name="T27" fmla="*/ 18 h 24"/>
                <a:gd name="T28" fmla="*/ 6 w 36"/>
                <a:gd name="T29" fmla="*/ 24 h 24"/>
                <a:gd name="T30" fmla="*/ 6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w="9525">
              <a:noFill/>
              <a:round/>
              <a:headEnd/>
              <a:tailEnd/>
            </a:ln>
          </p:spPr>
          <p:txBody>
            <a:bodyPr/>
            <a:lstStyle/>
            <a:p>
              <a:endParaRPr lang="vi-VN"/>
            </a:p>
          </p:txBody>
        </p:sp>
        <p:sp>
          <p:nvSpPr>
            <p:cNvPr id="11555" name="Freeform 27"/>
            <p:cNvSpPr>
              <a:spLocks/>
            </p:cNvSpPr>
            <p:nvPr/>
          </p:nvSpPr>
          <p:spPr bwMode="auto">
            <a:xfrm>
              <a:off x="5185" y="1213"/>
              <a:ext cx="36" cy="30"/>
            </a:xfrm>
            <a:custGeom>
              <a:avLst/>
              <a:gdLst>
                <a:gd name="T0" fmla="*/ 0 w 36"/>
                <a:gd name="T1" fmla="*/ 30 h 30"/>
                <a:gd name="T2" fmla="*/ 6 w 36"/>
                <a:gd name="T3" fmla="*/ 24 h 30"/>
                <a:gd name="T4" fmla="*/ 6 w 36"/>
                <a:gd name="T5" fmla="*/ 18 h 30"/>
                <a:gd name="T6" fmla="*/ 12 w 36"/>
                <a:gd name="T7" fmla="*/ 12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12 h 30"/>
                <a:gd name="T24" fmla="*/ 24 w 36"/>
                <a:gd name="T25" fmla="*/ 12 h 30"/>
                <a:gd name="T26" fmla="*/ 18 w 36"/>
                <a:gd name="T27" fmla="*/ 18 h 30"/>
                <a:gd name="T28" fmla="*/ 12 w 36"/>
                <a:gd name="T29" fmla="*/ 24 h 30"/>
                <a:gd name="T30" fmla="*/ 6 w 36"/>
                <a:gd name="T31" fmla="*/ 24 h 30"/>
                <a:gd name="T32" fmla="*/ 0 w 36"/>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w="9525">
              <a:noFill/>
              <a:round/>
              <a:headEnd/>
              <a:tailEnd/>
            </a:ln>
          </p:spPr>
          <p:txBody>
            <a:bodyPr/>
            <a:lstStyle/>
            <a:p>
              <a:endParaRPr lang="vi-VN"/>
            </a:p>
          </p:txBody>
        </p:sp>
        <p:sp>
          <p:nvSpPr>
            <p:cNvPr id="11556" name="Freeform 28"/>
            <p:cNvSpPr>
              <a:spLocks/>
            </p:cNvSpPr>
            <p:nvPr/>
          </p:nvSpPr>
          <p:spPr bwMode="auto">
            <a:xfrm>
              <a:off x="5179"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w="9525">
              <a:noFill/>
              <a:round/>
              <a:headEnd/>
              <a:tailEnd/>
            </a:ln>
          </p:spPr>
          <p:txBody>
            <a:bodyPr/>
            <a:lstStyle/>
            <a:p>
              <a:endParaRPr lang="vi-VN"/>
            </a:p>
          </p:txBody>
        </p:sp>
        <p:sp>
          <p:nvSpPr>
            <p:cNvPr id="11557" name="Freeform 29"/>
            <p:cNvSpPr>
              <a:spLocks/>
            </p:cNvSpPr>
            <p:nvPr/>
          </p:nvSpPr>
          <p:spPr bwMode="auto">
            <a:xfrm>
              <a:off x="5179" y="1183"/>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w="9525">
              <a:noFill/>
              <a:round/>
              <a:headEnd/>
              <a:tailEnd/>
            </a:ln>
          </p:spPr>
          <p:txBody>
            <a:bodyPr/>
            <a:lstStyle/>
            <a:p>
              <a:endParaRPr lang="vi-VN"/>
            </a:p>
          </p:txBody>
        </p:sp>
        <p:sp>
          <p:nvSpPr>
            <p:cNvPr id="11558" name="Freeform 30"/>
            <p:cNvSpPr>
              <a:spLocks/>
            </p:cNvSpPr>
            <p:nvPr/>
          </p:nvSpPr>
          <p:spPr bwMode="auto">
            <a:xfrm>
              <a:off x="5167" y="1165"/>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w="9525">
              <a:noFill/>
              <a:round/>
              <a:headEnd/>
              <a:tailEnd/>
            </a:ln>
          </p:spPr>
          <p:txBody>
            <a:bodyPr/>
            <a:lstStyle/>
            <a:p>
              <a:endParaRPr lang="vi-VN"/>
            </a:p>
          </p:txBody>
        </p:sp>
        <p:sp>
          <p:nvSpPr>
            <p:cNvPr id="11559" name="Freeform 31"/>
            <p:cNvSpPr>
              <a:spLocks/>
            </p:cNvSpPr>
            <p:nvPr/>
          </p:nvSpPr>
          <p:spPr bwMode="auto">
            <a:xfrm>
              <a:off x="5197" y="1051"/>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w="9525">
              <a:noFill/>
              <a:round/>
              <a:headEnd/>
              <a:tailEnd/>
            </a:ln>
          </p:spPr>
          <p:txBody>
            <a:bodyPr/>
            <a:lstStyle/>
            <a:p>
              <a:endParaRPr lang="vi-VN"/>
            </a:p>
          </p:txBody>
        </p:sp>
        <p:sp>
          <p:nvSpPr>
            <p:cNvPr id="11560" name="Freeform 32"/>
            <p:cNvSpPr>
              <a:spLocks/>
            </p:cNvSpPr>
            <p:nvPr/>
          </p:nvSpPr>
          <p:spPr bwMode="auto">
            <a:xfrm>
              <a:off x="5203" y="1063"/>
              <a:ext cx="30" cy="30"/>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12 h 30"/>
                <a:gd name="T12" fmla="*/ 6 w 30"/>
                <a:gd name="T13" fmla="*/ 12 h 30"/>
                <a:gd name="T14" fmla="*/ 0 w 30"/>
                <a:gd name="T15" fmla="*/ 24 h 30"/>
                <a:gd name="T16" fmla="*/ 0 w 30"/>
                <a:gd name="T17" fmla="*/ 30 h 30"/>
                <a:gd name="T18" fmla="*/ 6 w 30"/>
                <a:gd name="T19" fmla="*/ 24 h 30"/>
                <a:gd name="T20" fmla="*/ 6 w 30"/>
                <a:gd name="T21" fmla="*/ 18 h 30"/>
                <a:gd name="T22" fmla="*/ 12 w 30"/>
                <a:gd name="T23" fmla="*/ 18 h 30"/>
                <a:gd name="T24" fmla="*/ 18 w 30"/>
                <a:gd name="T25" fmla="*/ 12 h 30"/>
                <a:gd name="T26" fmla="*/ 24 w 30"/>
                <a:gd name="T27" fmla="*/ 12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w="9525">
              <a:noFill/>
              <a:round/>
              <a:headEnd/>
              <a:tailEnd/>
            </a:ln>
          </p:spPr>
          <p:txBody>
            <a:bodyPr/>
            <a:lstStyle/>
            <a:p>
              <a:endParaRPr lang="vi-VN"/>
            </a:p>
          </p:txBody>
        </p:sp>
        <p:sp>
          <p:nvSpPr>
            <p:cNvPr id="11561" name="Freeform 33"/>
            <p:cNvSpPr>
              <a:spLocks/>
            </p:cNvSpPr>
            <p:nvPr/>
          </p:nvSpPr>
          <p:spPr bwMode="auto">
            <a:xfrm>
              <a:off x="5203" y="1087"/>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w="9525">
              <a:noFill/>
              <a:round/>
              <a:headEnd/>
              <a:tailEnd/>
            </a:ln>
          </p:spPr>
          <p:txBody>
            <a:bodyPr/>
            <a:lstStyle/>
            <a:p>
              <a:endParaRPr lang="vi-VN"/>
            </a:p>
          </p:txBody>
        </p:sp>
        <p:sp>
          <p:nvSpPr>
            <p:cNvPr id="11562" name="Freeform 34"/>
            <p:cNvSpPr>
              <a:spLocks/>
            </p:cNvSpPr>
            <p:nvPr/>
          </p:nvSpPr>
          <p:spPr bwMode="auto">
            <a:xfrm>
              <a:off x="5203" y="1111"/>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w="9525">
              <a:noFill/>
              <a:round/>
              <a:headEnd/>
              <a:tailEnd/>
            </a:ln>
          </p:spPr>
          <p:txBody>
            <a:bodyPr/>
            <a:lstStyle/>
            <a:p>
              <a:endParaRPr lang="vi-VN"/>
            </a:p>
          </p:txBody>
        </p:sp>
        <p:sp>
          <p:nvSpPr>
            <p:cNvPr id="11563" name="Freeform 35"/>
            <p:cNvSpPr>
              <a:spLocks/>
            </p:cNvSpPr>
            <p:nvPr/>
          </p:nvSpPr>
          <p:spPr bwMode="auto">
            <a:xfrm>
              <a:off x="5209" y="1147"/>
              <a:ext cx="36" cy="30"/>
            </a:xfrm>
            <a:custGeom>
              <a:avLst/>
              <a:gdLst>
                <a:gd name="T0" fmla="*/ 36 w 36"/>
                <a:gd name="T1" fmla="*/ 6 h 30"/>
                <a:gd name="T2" fmla="*/ 30 w 36"/>
                <a:gd name="T3" fmla="*/ 0 h 30"/>
                <a:gd name="T4" fmla="*/ 24 w 36"/>
                <a:gd name="T5" fmla="*/ 6 h 30"/>
                <a:gd name="T6" fmla="*/ 24 w 36"/>
                <a:gd name="T7" fmla="*/ 6 h 30"/>
                <a:gd name="T8" fmla="*/ 18 w 36"/>
                <a:gd name="T9" fmla="*/ 12 h 30"/>
                <a:gd name="T10" fmla="*/ 6 w 36"/>
                <a:gd name="T11" fmla="*/ 12 h 30"/>
                <a:gd name="T12" fmla="*/ 6 w 36"/>
                <a:gd name="T13" fmla="*/ 18 h 30"/>
                <a:gd name="T14" fmla="*/ 0 w 36"/>
                <a:gd name="T15" fmla="*/ 24 h 30"/>
                <a:gd name="T16" fmla="*/ 0 w 36"/>
                <a:gd name="T17" fmla="*/ 30 h 30"/>
                <a:gd name="T18" fmla="*/ 0 w 36"/>
                <a:gd name="T19" fmla="*/ 30 h 30"/>
                <a:gd name="T20" fmla="*/ 6 w 36"/>
                <a:gd name="T21" fmla="*/ 24 h 30"/>
                <a:gd name="T22" fmla="*/ 12 w 36"/>
                <a:gd name="T23" fmla="*/ 24 h 30"/>
                <a:gd name="T24" fmla="*/ 18 w 36"/>
                <a:gd name="T25" fmla="*/ 18 h 30"/>
                <a:gd name="T26" fmla="*/ 24 w 36"/>
                <a:gd name="T27" fmla="*/ 12 h 30"/>
                <a:gd name="T28" fmla="*/ 30 w 36"/>
                <a:gd name="T29" fmla="*/ 12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w="9525">
              <a:noFill/>
              <a:round/>
              <a:headEnd/>
              <a:tailEnd/>
            </a:ln>
          </p:spPr>
          <p:txBody>
            <a:bodyPr/>
            <a:lstStyle/>
            <a:p>
              <a:endParaRPr lang="vi-VN"/>
            </a:p>
          </p:txBody>
        </p:sp>
        <p:sp>
          <p:nvSpPr>
            <p:cNvPr id="11564" name="Freeform 36"/>
            <p:cNvSpPr>
              <a:spLocks/>
            </p:cNvSpPr>
            <p:nvPr/>
          </p:nvSpPr>
          <p:spPr bwMode="auto">
            <a:xfrm>
              <a:off x="5209" y="1171"/>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w="9525">
              <a:noFill/>
              <a:round/>
              <a:headEnd/>
              <a:tailEnd/>
            </a:ln>
          </p:spPr>
          <p:txBody>
            <a:bodyPr/>
            <a:lstStyle/>
            <a:p>
              <a:endParaRPr lang="vi-VN"/>
            </a:p>
          </p:txBody>
        </p:sp>
        <p:sp>
          <p:nvSpPr>
            <p:cNvPr id="11565" name="Freeform 37"/>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w="9525">
              <a:noFill/>
              <a:round/>
              <a:headEnd/>
              <a:tailEnd/>
            </a:ln>
          </p:spPr>
          <p:txBody>
            <a:bodyPr/>
            <a:lstStyle/>
            <a:p>
              <a:endParaRPr lang="vi-VN"/>
            </a:p>
          </p:txBody>
        </p:sp>
        <p:sp>
          <p:nvSpPr>
            <p:cNvPr id="11566" name="Freeform 38"/>
            <p:cNvSpPr>
              <a:spLocks/>
            </p:cNvSpPr>
            <p:nvPr/>
          </p:nvSpPr>
          <p:spPr bwMode="auto">
            <a:xfrm>
              <a:off x="5227" y="1225"/>
              <a:ext cx="18" cy="12"/>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6 h 12"/>
                <a:gd name="T14" fmla="*/ 0 w 18"/>
                <a:gd name="T15" fmla="*/ 6 h 12"/>
                <a:gd name="T16" fmla="*/ 0 w 18"/>
                <a:gd name="T17" fmla="*/ 12 h 12"/>
                <a:gd name="T18" fmla="*/ 0 w 18"/>
                <a:gd name="T19" fmla="*/ 6 h 12"/>
                <a:gd name="T20" fmla="*/ 6 w 18"/>
                <a:gd name="T21" fmla="*/ 6 h 12"/>
                <a:gd name="T22" fmla="*/ 6 w 18"/>
                <a:gd name="T23" fmla="*/ 6 h 12"/>
                <a:gd name="T24" fmla="*/ 12 w 18"/>
                <a:gd name="T25" fmla="*/ 6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w="9525">
              <a:noFill/>
              <a:round/>
              <a:headEnd/>
              <a:tailEnd/>
            </a:ln>
          </p:spPr>
          <p:txBody>
            <a:bodyPr/>
            <a:lstStyle/>
            <a:p>
              <a:endParaRPr lang="vi-VN"/>
            </a:p>
          </p:txBody>
        </p:sp>
        <p:sp>
          <p:nvSpPr>
            <p:cNvPr id="11567" name="Freeform 39"/>
            <p:cNvSpPr>
              <a:spLocks/>
            </p:cNvSpPr>
            <p:nvPr/>
          </p:nvSpPr>
          <p:spPr bwMode="auto">
            <a:xfrm>
              <a:off x="5203" y="1075"/>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w="9525">
              <a:noFill/>
              <a:round/>
              <a:headEnd/>
              <a:tailEnd/>
            </a:ln>
          </p:spPr>
          <p:txBody>
            <a:bodyPr/>
            <a:lstStyle/>
            <a:p>
              <a:endParaRPr lang="vi-VN"/>
            </a:p>
          </p:txBody>
        </p:sp>
        <p:sp>
          <p:nvSpPr>
            <p:cNvPr id="11568" name="Freeform 40"/>
            <p:cNvSpPr>
              <a:spLocks/>
            </p:cNvSpPr>
            <p:nvPr/>
          </p:nvSpPr>
          <p:spPr bwMode="auto">
            <a:xfrm>
              <a:off x="5203" y="1051"/>
              <a:ext cx="24" cy="24"/>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12 h 24"/>
                <a:gd name="T14" fmla="*/ 0 w 24"/>
                <a:gd name="T15" fmla="*/ 18 h 24"/>
                <a:gd name="T16" fmla="*/ 0 w 24"/>
                <a:gd name="T17" fmla="*/ 24 h 24"/>
                <a:gd name="T18" fmla="*/ 6 w 24"/>
                <a:gd name="T19" fmla="*/ 18 h 24"/>
                <a:gd name="T20" fmla="*/ 6 w 24"/>
                <a:gd name="T21" fmla="*/ 18 h 24"/>
                <a:gd name="T22" fmla="*/ 12 w 24"/>
                <a:gd name="T23" fmla="*/ 12 h 24"/>
                <a:gd name="T24" fmla="*/ 18 w 24"/>
                <a:gd name="T25" fmla="*/ 12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w="9525">
              <a:noFill/>
              <a:round/>
              <a:headEnd/>
              <a:tailEnd/>
            </a:ln>
          </p:spPr>
          <p:txBody>
            <a:bodyPr/>
            <a:lstStyle/>
            <a:p>
              <a:endParaRPr lang="vi-VN"/>
            </a:p>
          </p:txBody>
        </p:sp>
        <p:sp>
          <p:nvSpPr>
            <p:cNvPr id="11569" name="Freeform 41"/>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w="9525">
              <a:noFill/>
              <a:round/>
              <a:headEnd/>
              <a:tailEnd/>
            </a:ln>
          </p:spPr>
          <p:txBody>
            <a:bodyPr/>
            <a:lstStyle/>
            <a:p>
              <a:endParaRPr lang="vi-VN"/>
            </a:p>
          </p:txBody>
        </p:sp>
        <p:sp>
          <p:nvSpPr>
            <p:cNvPr id="11570" name="Freeform 42"/>
            <p:cNvSpPr>
              <a:spLocks/>
            </p:cNvSpPr>
            <p:nvPr/>
          </p:nvSpPr>
          <p:spPr bwMode="auto">
            <a:xfrm>
              <a:off x="5215" y="1189"/>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w="9525">
              <a:noFill/>
              <a:round/>
              <a:headEnd/>
              <a:tailEnd/>
            </a:ln>
          </p:spPr>
          <p:txBody>
            <a:bodyPr/>
            <a:lstStyle/>
            <a:p>
              <a:endParaRPr lang="vi-VN"/>
            </a:p>
          </p:txBody>
        </p:sp>
        <p:sp>
          <p:nvSpPr>
            <p:cNvPr id="11571" name="Freeform 43"/>
            <p:cNvSpPr>
              <a:spLocks/>
            </p:cNvSpPr>
            <p:nvPr/>
          </p:nvSpPr>
          <p:spPr bwMode="auto">
            <a:xfrm>
              <a:off x="5203" y="1033"/>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w="9525">
              <a:noFill/>
              <a:round/>
              <a:headEnd/>
              <a:tailEnd/>
            </a:ln>
          </p:spPr>
          <p:txBody>
            <a:bodyPr/>
            <a:lstStyle/>
            <a:p>
              <a:endParaRPr lang="vi-VN"/>
            </a:p>
          </p:txBody>
        </p:sp>
        <p:sp>
          <p:nvSpPr>
            <p:cNvPr id="11572" name="Freeform 44"/>
            <p:cNvSpPr>
              <a:spLocks/>
            </p:cNvSpPr>
            <p:nvPr/>
          </p:nvSpPr>
          <p:spPr bwMode="auto">
            <a:xfrm>
              <a:off x="5167" y="1051"/>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w="9525">
              <a:noFill/>
              <a:round/>
              <a:headEnd/>
              <a:tailEnd/>
            </a:ln>
          </p:spPr>
          <p:txBody>
            <a:bodyPr/>
            <a:lstStyle/>
            <a:p>
              <a:endParaRPr lang="vi-VN"/>
            </a:p>
          </p:txBody>
        </p:sp>
        <p:sp>
          <p:nvSpPr>
            <p:cNvPr id="11573" name="Freeform 45"/>
            <p:cNvSpPr>
              <a:spLocks/>
            </p:cNvSpPr>
            <p:nvPr/>
          </p:nvSpPr>
          <p:spPr bwMode="auto">
            <a:xfrm>
              <a:off x="5167" y="106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w="9525">
              <a:noFill/>
              <a:round/>
              <a:headEnd/>
              <a:tailEnd/>
            </a:ln>
          </p:spPr>
          <p:txBody>
            <a:bodyPr/>
            <a:lstStyle/>
            <a:p>
              <a:endParaRPr lang="vi-VN"/>
            </a:p>
          </p:txBody>
        </p:sp>
        <p:sp>
          <p:nvSpPr>
            <p:cNvPr id="11574" name="Freeform 46"/>
            <p:cNvSpPr>
              <a:spLocks/>
            </p:cNvSpPr>
            <p:nvPr/>
          </p:nvSpPr>
          <p:spPr bwMode="auto">
            <a:xfrm>
              <a:off x="5167" y="1093"/>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w="9525">
              <a:noFill/>
              <a:round/>
              <a:headEnd/>
              <a:tailEnd/>
            </a:ln>
          </p:spPr>
          <p:txBody>
            <a:bodyPr/>
            <a:lstStyle/>
            <a:p>
              <a:endParaRPr lang="vi-VN"/>
            </a:p>
          </p:txBody>
        </p:sp>
        <p:sp>
          <p:nvSpPr>
            <p:cNvPr id="11575" name="Freeform 47"/>
            <p:cNvSpPr>
              <a:spLocks/>
            </p:cNvSpPr>
            <p:nvPr/>
          </p:nvSpPr>
          <p:spPr bwMode="auto">
            <a:xfrm>
              <a:off x="5173" y="1117"/>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w="9525">
              <a:noFill/>
              <a:round/>
              <a:headEnd/>
              <a:tailEnd/>
            </a:ln>
          </p:spPr>
          <p:txBody>
            <a:bodyPr/>
            <a:lstStyle/>
            <a:p>
              <a:endParaRPr lang="vi-VN"/>
            </a:p>
          </p:txBody>
        </p:sp>
        <p:sp>
          <p:nvSpPr>
            <p:cNvPr id="11576" name="Freeform 48"/>
            <p:cNvSpPr>
              <a:spLocks/>
            </p:cNvSpPr>
            <p:nvPr/>
          </p:nvSpPr>
          <p:spPr bwMode="auto">
            <a:xfrm>
              <a:off x="5173" y="1135"/>
              <a:ext cx="36" cy="24"/>
            </a:xfrm>
            <a:custGeom>
              <a:avLst/>
              <a:gdLst>
                <a:gd name="T0" fmla="*/ 36 w 36"/>
                <a:gd name="T1" fmla="*/ 24 h 24"/>
                <a:gd name="T2" fmla="*/ 30 w 36"/>
                <a:gd name="T3" fmla="*/ 24 h 24"/>
                <a:gd name="T4" fmla="*/ 24 w 36"/>
                <a:gd name="T5" fmla="*/ 18 h 24"/>
                <a:gd name="T6" fmla="*/ 18 w 36"/>
                <a:gd name="T7" fmla="*/ 12 h 24"/>
                <a:gd name="T8" fmla="*/ 12 w 36"/>
                <a:gd name="T9" fmla="*/ 12 h 24"/>
                <a:gd name="T10" fmla="*/ 6 w 36"/>
                <a:gd name="T11" fmla="*/ 6 h 24"/>
                <a:gd name="T12" fmla="*/ 6 w 36"/>
                <a:gd name="T13" fmla="*/ 6 h 24"/>
                <a:gd name="T14" fmla="*/ 0 w 36"/>
                <a:gd name="T15" fmla="*/ 0 h 24"/>
                <a:gd name="T16" fmla="*/ 0 w 36"/>
                <a:gd name="T17" fmla="*/ 6 h 24"/>
                <a:gd name="T18" fmla="*/ 0 w 36"/>
                <a:gd name="T19" fmla="*/ 6 h 24"/>
                <a:gd name="T20" fmla="*/ 6 w 36"/>
                <a:gd name="T21" fmla="*/ 12 h 24"/>
                <a:gd name="T22" fmla="*/ 12 w 36"/>
                <a:gd name="T23" fmla="*/ 18 h 24"/>
                <a:gd name="T24" fmla="*/ 18 w 36"/>
                <a:gd name="T25" fmla="*/ 18 h 24"/>
                <a:gd name="T26" fmla="*/ 24 w 36"/>
                <a:gd name="T27" fmla="*/ 24 h 24"/>
                <a:gd name="T28" fmla="*/ 24 w 36"/>
                <a:gd name="T29" fmla="*/ 24 h 24"/>
                <a:gd name="T30" fmla="*/ 30 w 36"/>
                <a:gd name="T31" fmla="*/ 24 h 24"/>
                <a:gd name="T32" fmla="*/ 36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w="9525">
              <a:noFill/>
              <a:round/>
              <a:headEnd/>
              <a:tailEnd/>
            </a:ln>
          </p:spPr>
          <p:txBody>
            <a:bodyPr/>
            <a:lstStyle/>
            <a:p>
              <a:endParaRPr lang="vi-VN"/>
            </a:p>
          </p:txBody>
        </p:sp>
        <p:sp>
          <p:nvSpPr>
            <p:cNvPr id="11577" name="Freeform 49"/>
            <p:cNvSpPr>
              <a:spLocks/>
            </p:cNvSpPr>
            <p:nvPr/>
          </p:nvSpPr>
          <p:spPr bwMode="auto">
            <a:xfrm>
              <a:off x="5179" y="1165"/>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w="9525">
              <a:noFill/>
              <a:round/>
              <a:headEnd/>
              <a:tailEnd/>
            </a:ln>
          </p:spPr>
          <p:txBody>
            <a:bodyPr/>
            <a:lstStyle/>
            <a:p>
              <a:endParaRPr lang="vi-VN"/>
            </a:p>
          </p:txBody>
        </p:sp>
        <p:sp>
          <p:nvSpPr>
            <p:cNvPr id="11578" name="Freeform 50"/>
            <p:cNvSpPr>
              <a:spLocks/>
            </p:cNvSpPr>
            <p:nvPr/>
          </p:nvSpPr>
          <p:spPr bwMode="auto">
            <a:xfrm>
              <a:off x="5185" y="1189"/>
              <a:ext cx="30" cy="6"/>
            </a:xfrm>
            <a:custGeom>
              <a:avLst/>
              <a:gdLst>
                <a:gd name="T0" fmla="*/ 30 w 30"/>
                <a:gd name="T1" fmla="*/ 6 h 6"/>
                <a:gd name="T2" fmla="*/ 24 w 30"/>
                <a:gd name="T3" fmla="*/ 0 h 6"/>
                <a:gd name="T4" fmla="*/ 18 w 30"/>
                <a:gd name="T5" fmla="*/ 0 h 6"/>
                <a:gd name="T6" fmla="*/ 18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8 w 30"/>
                <a:gd name="T27" fmla="*/ 6 h 6"/>
                <a:gd name="T28" fmla="*/ 18 w 30"/>
                <a:gd name="T29" fmla="*/ 6 h 6"/>
                <a:gd name="T30" fmla="*/ 24 w 30"/>
                <a:gd name="T31" fmla="*/ 6 h 6"/>
                <a:gd name="T32" fmla="*/ 3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w="9525">
              <a:noFill/>
              <a:round/>
              <a:headEnd/>
              <a:tailEnd/>
            </a:ln>
          </p:spPr>
          <p:txBody>
            <a:bodyPr/>
            <a:lstStyle/>
            <a:p>
              <a:endParaRPr lang="vi-VN"/>
            </a:p>
          </p:txBody>
        </p:sp>
        <p:sp>
          <p:nvSpPr>
            <p:cNvPr id="11579" name="Freeform 51"/>
            <p:cNvSpPr>
              <a:spLocks/>
            </p:cNvSpPr>
            <p:nvPr/>
          </p:nvSpPr>
          <p:spPr bwMode="auto">
            <a:xfrm>
              <a:off x="5191" y="1201"/>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w="9525">
              <a:noFill/>
              <a:round/>
              <a:headEnd/>
              <a:tailEnd/>
            </a:ln>
          </p:spPr>
          <p:txBody>
            <a:bodyPr/>
            <a:lstStyle/>
            <a:p>
              <a:endParaRPr lang="vi-VN"/>
            </a:p>
          </p:txBody>
        </p:sp>
        <p:sp>
          <p:nvSpPr>
            <p:cNvPr id="11580" name="Freeform 52"/>
            <p:cNvSpPr>
              <a:spLocks/>
            </p:cNvSpPr>
            <p:nvPr/>
          </p:nvSpPr>
          <p:spPr bwMode="auto">
            <a:xfrm>
              <a:off x="5197" y="1213"/>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w="9525">
              <a:noFill/>
              <a:round/>
              <a:headEnd/>
              <a:tailEnd/>
            </a:ln>
          </p:spPr>
          <p:txBody>
            <a:bodyPr/>
            <a:lstStyle/>
            <a:p>
              <a:endParaRPr lang="vi-VN"/>
            </a:p>
          </p:txBody>
        </p:sp>
        <p:sp>
          <p:nvSpPr>
            <p:cNvPr id="11581" name="Freeform 53"/>
            <p:cNvSpPr>
              <a:spLocks/>
            </p:cNvSpPr>
            <p:nvPr/>
          </p:nvSpPr>
          <p:spPr bwMode="auto">
            <a:xfrm>
              <a:off x="5203" y="1225"/>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w="9525">
              <a:noFill/>
              <a:round/>
              <a:headEnd/>
              <a:tailEnd/>
            </a:ln>
          </p:spPr>
          <p:txBody>
            <a:bodyPr/>
            <a:lstStyle/>
            <a:p>
              <a:endParaRPr lang="vi-VN"/>
            </a:p>
          </p:txBody>
        </p:sp>
        <p:sp>
          <p:nvSpPr>
            <p:cNvPr id="11582" name="Freeform 54"/>
            <p:cNvSpPr>
              <a:spLocks/>
            </p:cNvSpPr>
            <p:nvPr/>
          </p:nvSpPr>
          <p:spPr bwMode="auto">
            <a:xfrm>
              <a:off x="5179" y="1033"/>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w="9525">
              <a:noFill/>
              <a:round/>
              <a:headEnd/>
              <a:tailEnd/>
            </a:ln>
          </p:spPr>
          <p:txBody>
            <a:bodyPr/>
            <a:lstStyle/>
            <a:p>
              <a:endParaRPr lang="vi-VN"/>
            </a:p>
          </p:txBody>
        </p:sp>
        <p:sp>
          <p:nvSpPr>
            <p:cNvPr id="11583" name="Freeform 55"/>
            <p:cNvSpPr>
              <a:spLocks/>
            </p:cNvSpPr>
            <p:nvPr/>
          </p:nvSpPr>
          <p:spPr bwMode="auto">
            <a:xfrm>
              <a:off x="5191" y="1027"/>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w="9525">
              <a:noFill/>
              <a:round/>
              <a:headEnd/>
              <a:tailEnd/>
            </a:ln>
          </p:spPr>
          <p:txBody>
            <a:bodyPr/>
            <a:lstStyle/>
            <a:p>
              <a:endParaRPr lang="vi-VN"/>
            </a:p>
          </p:txBody>
        </p:sp>
        <p:sp>
          <p:nvSpPr>
            <p:cNvPr id="11584" name="Freeform 56"/>
            <p:cNvSpPr>
              <a:spLocks/>
            </p:cNvSpPr>
            <p:nvPr/>
          </p:nvSpPr>
          <p:spPr bwMode="auto">
            <a:xfrm>
              <a:off x="5275" y="1147"/>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w="9525">
              <a:noFill/>
              <a:round/>
              <a:headEnd/>
              <a:tailEnd/>
            </a:ln>
          </p:spPr>
          <p:txBody>
            <a:bodyPr/>
            <a:lstStyle/>
            <a:p>
              <a:endParaRPr lang="vi-VN"/>
            </a:p>
          </p:txBody>
        </p:sp>
        <p:sp>
          <p:nvSpPr>
            <p:cNvPr id="11585" name="Freeform 57"/>
            <p:cNvSpPr>
              <a:spLocks/>
            </p:cNvSpPr>
            <p:nvPr/>
          </p:nvSpPr>
          <p:spPr bwMode="auto">
            <a:xfrm>
              <a:off x="5287" y="1153"/>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w="9525">
              <a:noFill/>
              <a:round/>
              <a:headEnd/>
              <a:tailEnd/>
            </a:ln>
          </p:spPr>
          <p:txBody>
            <a:bodyPr/>
            <a:lstStyle/>
            <a:p>
              <a:endParaRPr lang="vi-VN"/>
            </a:p>
          </p:txBody>
        </p:sp>
        <p:sp>
          <p:nvSpPr>
            <p:cNvPr id="11586" name="Freeform 58"/>
            <p:cNvSpPr>
              <a:spLocks/>
            </p:cNvSpPr>
            <p:nvPr/>
          </p:nvSpPr>
          <p:spPr bwMode="auto">
            <a:xfrm>
              <a:off x="5287" y="1153"/>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w="9525">
              <a:noFill/>
              <a:round/>
              <a:headEnd/>
              <a:tailEnd/>
            </a:ln>
          </p:spPr>
          <p:txBody>
            <a:bodyPr/>
            <a:lstStyle/>
            <a:p>
              <a:endParaRPr lang="vi-VN"/>
            </a:p>
          </p:txBody>
        </p:sp>
        <p:sp>
          <p:nvSpPr>
            <p:cNvPr id="11587" name="Freeform 59"/>
            <p:cNvSpPr>
              <a:spLocks/>
            </p:cNvSpPr>
            <p:nvPr/>
          </p:nvSpPr>
          <p:spPr bwMode="auto">
            <a:xfrm>
              <a:off x="5275" y="1177"/>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588" name="Freeform 60"/>
            <p:cNvSpPr>
              <a:spLocks/>
            </p:cNvSpPr>
            <p:nvPr/>
          </p:nvSpPr>
          <p:spPr bwMode="auto">
            <a:xfrm>
              <a:off x="5269" y="1213"/>
              <a:ext cx="48" cy="36"/>
            </a:xfrm>
            <a:custGeom>
              <a:avLst/>
              <a:gdLst>
                <a:gd name="T0" fmla="*/ 0 w 48"/>
                <a:gd name="T1" fmla="*/ 0 h 36"/>
                <a:gd name="T2" fmla="*/ 0 w 48"/>
                <a:gd name="T3" fmla="*/ 0 h 36"/>
                <a:gd name="T4" fmla="*/ 12 w 48"/>
                <a:gd name="T5" fmla="*/ 0 h 36"/>
                <a:gd name="T6" fmla="*/ 18 w 48"/>
                <a:gd name="T7" fmla="*/ 6 h 36"/>
                <a:gd name="T8" fmla="*/ 24 w 48"/>
                <a:gd name="T9" fmla="*/ 12 h 36"/>
                <a:gd name="T10" fmla="*/ 36 w 48"/>
                <a:gd name="T11" fmla="*/ 18 h 36"/>
                <a:gd name="T12" fmla="*/ 42 w 48"/>
                <a:gd name="T13" fmla="*/ 24 h 36"/>
                <a:gd name="T14" fmla="*/ 48 w 48"/>
                <a:gd name="T15" fmla="*/ 30 h 36"/>
                <a:gd name="T16" fmla="*/ 48 w 48"/>
                <a:gd name="T17" fmla="*/ 36 h 36"/>
                <a:gd name="T18" fmla="*/ 48 w 48"/>
                <a:gd name="T19" fmla="*/ 36 h 36"/>
                <a:gd name="T20" fmla="*/ 42 w 48"/>
                <a:gd name="T21" fmla="*/ 30 h 36"/>
                <a:gd name="T22" fmla="*/ 30 w 48"/>
                <a:gd name="T23" fmla="*/ 24 h 36"/>
                <a:gd name="T24" fmla="*/ 24 w 48"/>
                <a:gd name="T25" fmla="*/ 18 h 36"/>
                <a:gd name="T26" fmla="*/ 12 w 48"/>
                <a:gd name="T27" fmla="*/ 12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589" name="Freeform 61"/>
            <p:cNvSpPr>
              <a:spLocks/>
            </p:cNvSpPr>
            <p:nvPr/>
          </p:nvSpPr>
          <p:spPr bwMode="auto">
            <a:xfrm>
              <a:off x="5269" y="1225"/>
              <a:ext cx="42" cy="36"/>
            </a:xfrm>
            <a:custGeom>
              <a:avLst/>
              <a:gdLst>
                <a:gd name="T0" fmla="*/ 0 w 42"/>
                <a:gd name="T1" fmla="*/ 0 h 36"/>
                <a:gd name="T2" fmla="*/ 0 w 42"/>
                <a:gd name="T3" fmla="*/ 0 h 36"/>
                <a:gd name="T4" fmla="*/ 6 w 42"/>
                <a:gd name="T5" fmla="*/ 6 h 36"/>
                <a:gd name="T6" fmla="*/ 12 w 42"/>
                <a:gd name="T7" fmla="*/ 6 h 36"/>
                <a:gd name="T8" fmla="*/ 24 w 42"/>
                <a:gd name="T9" fmla="*/ 12 h 36"/>
                <a:gd name="T10" fmla="*/ 30 w 42"/>
                <a:gd name="T11" fmla="*/ 18 h 36"/>
                <a:gd name="T12" fmla="*/ 36 w 42"/>
                <a:gd name="T13" fmla="*/ 24 h 36"/>
                <a:gd name="T14" fmla="*/ 42 w 42"/>
                <a:gd name="T15" fmla="*/ 30 h 36"/>
                <a:gd name="T16" fmla="*/ 42 w 42"/>
                <a:gd name="T17" fmla="*/ 36 h 36"/>
                <a:gd name="T18" fmla="*/ 42 w 42"/>
                <a:gd name="T19" fmla="*/ 36 h 36"/>
                <a:gd name="T20" fmla="*/ 30 w 42"/>
                <a:gd name="T21" fmla="*/ 30 h 36"/>
                <a:gd name="T22" fmla="*/ 24 w 42"/>
                <a:gd name="T23" fmla="*/ 24 h 36"/>
                <a:gd name="T24" fmla="*/ 18 w 42"/>
                <a:gd name="T25" fmla="*/ 18 h 36"/>
                <a:gd name="T26" fmla="*/ 6 w 42"/>
                <a:gd name="T27" fmla="*/ 12 h 36"/>
                <a:gd name="T28" fmla="*/ 0 w 42"/>
                <a:gd name="T29" fmla="*/ 12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w="9525">
              <a:noFill/>
              <a:round/>
              <a:headEnd/>
              <a:tailEnd/>
            </a:ln>
          </p:spPr>
          <p:txBody>
            <a:bodyPr/>
            <a:lstStyle/>
            <a:p>
              <a:endParaRPr lang="vi-VN"/>
            </a:p>
          </p:txBody>
        </p:sp>
        <p:sp>
          <p:nvSpPr>
            <p:cNvPr id="11590" name="Freeform 62"/>
            <p:cNvSpPr>
              <a:spLocks/>
            </p:cNvSpPr>
            <p:nvPr/>
          </p:nvSpPr>
          <p:spPr bwMode="auto">
            <a:xfrm>
              <a:off x="5269" y="1255"/>
              <a:ext cx="36" cy="30"/>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8 h 30"/>
                <a:gd name="T14" fmla="*/ 36 w 36"/>
                <a:gd name="T15" fmla="*/ 24 h 30"/>
                <a:gd name="T16" fmla="*/ 36 w 36"/>
                <a:gd name="T17" fmla="*/ 30 h 30"/>
                <a:gd name="T18" fmla="*/ 30 w 36"/>
                <a:gd name="T19" fmla="*/ 30 h 30"/>
                <a:gd name="T20" fmla="*/ 30 w 36"/>
                <a:gd name="T21" fmla="*/ 24 h 30"/>
                <a:gd name="T22" fmla="*/ 18 w 36"/>
                <a:gd name="T23" fmla="*/ 18 h 30"/>
                <a:gd name="T24" fmla="*/ 12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w="9525">
              <a:noFill/>
              <a:round/>
              <a:headEnd/>
              <a:tailEnd/>
            </a:ln>
          </p:spPr>
          <p:txBody>
            <a:bodyPr/>
            <a:lstStyle/>
            <a:p>
              <a:endParaRPr lang="vi-VN"/>
            </a:p>
          </p:txBody>
        </p:sp>
        <p:sp>
          <p:nvSpPr>
            <p:cNvPr id="11591" name="Freeform 63"/>
            <p:cNvSpPr>
              <a:spLocks/>
            </p:cNvSpPr>
            <p:nvPr/>
          </p:nvSpPr>
          <p:spPr bwMode="auto">
            <a:xfrm>
              <a:off x="5257" y="1296"/>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592" name="Freeform 64"/>
            <p:cNvSpPr>
              <a:spLocks/>
            </p:cNvSpPr>
            <p:nvPr/>
          </p:nvSpPr>
          <p:spPr bwMode="auto">
            <a:xfrm>
              <a:off x="5281" y="1171"/>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593" name="Freeform 65"/>
            <p:cNvSpPr>
              <a:spLocks/>
            </p:cNvSpPr>
            <p:nvPr/>
          </p:nvSpPr>
          <p:spPr bwMode="auto">
            <a:xfrm>
              <a:off x="5275" y="1195"/>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594" name="Freeform 66"/>
            <p:cNvSpPr>
              <a:spLocks/>
            </p:cNvSpPr>
            <p:nvPr/>
          </p:nvSpPr>
          <p:spPr bwMode="auto">
            <a:xfrm>
              <a:off x="5263" y="1243"/>
              <a:ext cx="48" cy="30"/>
            </a:xfrm>
            <a:custGeom>
              <a:avLst/>
              <a:gdLst>
                <a:gd name="T0" fmla="*/ 0 w 48"/>
                <a:gd name="T1" fmla="*/ 0 h 30"/>
                <a:gd name="T2" fmla="*/ 6 w 48"/>
                <a:gd name="T3" fmla="*/ 0 h 30"/>
                <a:gd name="T4" fmla="*/ 12 w 48"/>
                <a:gd name="T5" fmla="*/ 6 h 30"/>
                <a:gd name="T6" fmla="*/ 18 w 48"/>
                <a:gd name="T7" fmla="*/ 6 h 30"/>
                <a:gd name="T8" fmla="*/ 24 w 48"/>
                <a:gd name="T9" fmla="*/ 12 h 30"/>
                <a:gd name="T10" fmla="*/ 30 w 48"/>
                <a:gd name="T11" fmla="*/ 12 h 30"/>
                <a:gd name="T12" fmla="*/ 42 w 48"/>
                <a:gd name="T13" fmla="*/ 18 h 30"/>
                <a:gd name="T14" fmla="*/ 48 w 48"/>
                <a:gd name="T15" fmla="*/ 24 h 30"/>
                <a:gd name="T16" fmla="*/ 48 w 48"/>
                <a:gd name="T17" fmla="*/ 30 h 30"/>
                <a:gd name="T18" fmla="*/ 42 w 48"/>
                <a:gd name="T19" fmla="*/ 30 h 30"/>
                <a:gd name="T20" fmla="*/ 36 w 48"/>
                <a:gd name="T21" fmla="*/ 24 h 30"/>
                <a:gd name="T22" fmla="*/ 30 w 48"/>
                <a:gd name="T23" fmla="*/ 18 h 30"/>
                <a:gd name="T24" fmla="*/ 24 w 48"/>
                <a:gd name="T25" fmla="*/ 18 h 30"/>
                <a:gd name="T26" fmla="*/ 12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595" name="Freeform 67"/>
            <p:cNvSpPr>
              <a:spLocks/>
            </p:cNvSpPr>
            <p:nvPr/>
          </p:nvSpPr>
          <p:spPr bwMode="auto">
            <a:xfrm>
              <a:off x="5263" y="1267"/>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a:lstStyle/>
            <a:p>
              <a:endParaRPr lang="vi-VN"/>
            </a:p>
          </p:txBody>
        </p:sp>
        <p:sp>
          <p:nvSpPr>
            <p:cNvPr id="11596" name="Freeform 68"/>
            <p:cNvSpPr>
              <a:spLocks/>
            </p:cNvSpPr>
            <p:nvPr/>
          </p:nvSpPr>
          <p:spPr bwMode="auto">
            <a:xfrm>
              <a:off x="5269" y="1285"/>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w="9525">
              <a:noFill/>
              <a:round/>
              <a:headEnd/>
              <a:tailEnd/>
            </a:ln>
          </p:spPr>
          <p:txBody>
            <a:bodyPr/>
            <a:lstStyle/>
            <a:p>
              <a:endParaRPr lang="vi-VN"/>
            </a:p>
          </p:txBody>
        </p:sp>
        <p:sp>
          <p:nvSpPr>
            <p:cNvPr id="11597" name="Freeform 69"/>
            <p:cNvSpPr>
              <a:spLocks/>
            </p:cNvSpPr>
            <p:nvPr/>
          </p:nvSpPr>
          <p:spPr bwMode="auto">
            <a:xfrm>
              <a:off x="5299" y="1135"/>
              <a:ext cx="18" cy="24"/>
            </a:xfrm>
            <a:custGeom>
              <a:avLst/>
              <a:gdLst>
                <a:gd name="T0" fmla="*/ 18 w 18"/>
                <a:gd name="T1" fmla="*/ 24 h 24"/>
                <a:gd name="T2" fmla="*/ 18 w 18"/>
                <a:gd name="T3" fmla="*/ 24 h 24"/>
                <a:gd name="T4" fmla="*/ 12 w 18"/>
                <a:gd name="T5" fmla="*/ 24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6 h 24"/>
                <a:gd name="T22" fmla="*/ 6 w 18"/>
                <a:gd name="T23" fmla="*/ 6 h 24"/>
                <a:gd name="T24" fmla="*/ 12 w 18"/>
                <a:gd name="T25" fmla="*/ 12 h 24"/>
                <a:gd name="T26" fmla="*/ 12 w 18"/>
                <a:gd name="T27" fmla="*/ 12 h 24"/>
                <a:gd name="T28" fmla="*/ 18 w 18"/>
                <a:gd name="T29" fmla="*/ 18 h 24"/>
                <a:gd name="T30" fmla="*/ 18 w 18"/>
                <a:gd name="T31" fmla="*/ 24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w="9525">
              <a:noFill/>
              <a:round/>
              <a:headEnd/>
              <a:tailEnd/>
            </a:ln>
          </p:spPr>
          <p:txBody>
            <a:bodyPr/>
            <a:lstStyle/>
            <a:p>
              <a:endParaRPr lang="vi-VN"/>
            </a:p>
          </p:txBody>
        </p:sp>
        <p:sp>
          <p:nvSpPr>
            <p:cNvPr id="11598" name="Freeform 70"/>
            <p:cNvSpPr>
              <a:spLocks/>
            </p:cNvSpPr>
            <p:nvPr/>
          </p:nvSpPr>
          <p:spPr bwMode="auto">
            <a:xfrm>
              <a:off x="5317" y="1129"/>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w="9525">
              <a:noFill/>
              <a:round/>
              <a:headEnd/>
              <a:tailEnd/>
            </a:ln>
          </p:spPr>
          <p:txBody>
            <a:bodyPr/>
            <a:lstStyle/>
            <a:p>
              <a:endParaRPr lang="vi-VN"/>
            </a:p>
          </p:txBody>
        </p:sp>
        <p:sp>
          <p:nvSpPr>
            <p:cNvPr id="11599" name="Freeform 71"/>
            <p:cNvSpPr>
              <a:spLocks/>
            </p:cNvSpPr>
            <p:nvPr/>
          </p:nvSpPr>
          <p:spPr bwMode="auto">
            <a:xfrm>
              <a:off x="5317" y="1135"/>
              <a:ext cx="23" cy="24"/>
            </a:xfrm>
            <a:custGeom>
              <a:avLst/>
              <a:gdLst>
                <a:gd name="T0" fmla="*/ 0 w 23"/>
                <a:gd name="T1" fmla="*/ 24 h 24"/>
                <a:gd name="T2" fmla="*/ 0 w 23"/>
                <a:gd name="T3" fmla="*/ 24 h 24"/>
                <a:gd name="T4" fmla="*/ 6 w 23"/>
                <a:gd name="T5" fmla="*/ 18 h 24"/>
                <a:gd name="T6" fmla="*/ 12 w 23"/>
                <a:gd name="T7" fmla="*/ 12 h 24"/>
                <a:gd name="T8" fmla="*/ 12 w 23"/>
                <a:gd name="T9" fmla="*/ 12 h 24"/>
                <a:gd name="T10" fmla="*/ 17 w 23"/>
                <a:gd name="T11" fmla="*/ 6 h 24"/>
                <a:gd name="T12" fmla="*/ 17 w 23"/>
                <a:gd name="T13" fmla="*/ 0 h 24"/>
                <a:gd name="T14" fmla="*/ 23 w 23"/>
                <a:gd name="T15" fmla="*/ 0 h 24"/>
                <a:gd name="T16" fmla="*/ 23 w 23"/>
                <a:gd name="T17" fmla="*/ 0 h 24"/>
                <a:gd name="T18" fmla="*/ 23 w 23"/>
                <a:gd name="T19" fmla="*/ 6 h 24"/>
                <a:gd name="T20" fmla="*/ 23 w 23"/>
                <a:gd name="T21" fmla="*/ 6 h 24"/>
                <a:gd name="T22" fmla="*/ 17 w 23"/>
                <a:gd name="T23" fmla="*/ 12 h 24"/>
                <a:gd name="T24" fmla="*/ 12 w 23"/>
                <a:gd name="T25" fmla="*/ 12 h 24"/>
                <a:gd name="T26" fmla="*/ 12 w 23"/>
                <a:gd name="T27" fmla="*/ 18 h 24"/>
                <a:gd name="T28" fmla="*/ 6 w 23"/>
                <a:gd name="T29" fmla="*/ 18 h 24"/>
                <a:gd name="T30" fmla="*/ 0 w 23"/>
                <a:gd name="T31" fmla="*/ 24 h 24"/>
                <a:gd name="T32" fmla="*/ 0 w 23"/>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w="9525">
              <a:noFill/>
              <a:round/>
              <a:headEnd/>
              <a:tailEnd/>
            </a:ln>
          </p:spPr>
          <p:txBody>
            <a:bodyPr/>
            <a:lstStyle/>
            <a:p>
              <a:endParaRPr lang="vi-VN"/>
            </a:p>
          </p:txBody>
        </p:sp>
        <p:sp>
          <p:nvSpPr>
            <p:cNvPr id="11600" name="Freeform 72"/>
            <p:cNvSpPr>
              <a:spLocks/>
            </p:cNvSpPr>
            <p:nvPr/>
          </p:nvSpPr>
          <p:spPr bwMode="auto">
            <a:xfrm>
              <a:off x="5299" y="1290"/>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w="9525">
              <a:noFill/>
              <a:round/>
              <a:headEnd/>
              <a:tailEnd/>
            </a:ln>
          </p:spPr>
          <p:txBody>
            <a:bodyPr/>
            <a:lstStyle/>
            <a:p>
              <a:endParaRPr lang="vi-VN"/>
            </a:p>
          </p:txBody>
        </p:sp>
        <p:sp>
          <p:nvSpPr>
            <p:cNvPr id="11601" name="Freeform 73"/>
            <p:cNvSpPr>
              <a:spLocks/>
            </p:cNvSpPr>
            <p:nvPr/>
          </p:nvSpPr>
          <p:spPr bwMode="auto">
            <a:xfrm>
              <a:off x="5293" y="1296"/>
              <a:ext cx="30" cy="18"/>
            </a:xfrm>
            <a:custGeom>
              <a:avLst/>
              <a:gdLst>
                <a:gd name="T0" fmla="*/ 0 w 30"/>
                <a:gd name="T1" fmla="*/ 0 h 18"/>
                <a:gd name="T2" fmla="*/ 0 w 30"/>
                <a:gd name="T3" fmla="*/ 0 h 18"/>
                <a:gd name="T4" fmla="*/ 6 w 30"/>
                <a:gd name="T5" fmla="*/ 0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8 h 18"/>
                <a:gd name="T18" fmla="*/ 30 w 30"/>
                <a:gd name="T19" fmla="*/ 18 h 18"/>
                <a:gd name="T20" fmla="*/ 24 w 30"/>
                <a:gd name="T21" fmla="*/ 18 h 18"/>
                <a:gd name="T22" fmla="*/ 24 w 30"/>
                <a:gd name="T23" fmla="*/ 18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602" name="Freeform 74"/>
            <p:cNvSpPr>
              <a:spLocks/>
            </p:cNvSpPr>
            <p:nvPr/>
          </p:nvSpPr>
          <p:spPr bwMode="auto">
            <a:xfrm>
              <a:off x="5299" y="1279"/>
              <a:ext cx="35" cy="6"/>
            </a:xfrm>
            <a:custGeom>
              <a:avLst/>
              <a:gdLst>
                <a:gd name="T0" fmla="*/ 0 w 35"/>
                <a:gd name="T1" fmla="*/ 6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6 h 6"/>
                <a:gd name="T18" fmla="*/ 35 w 35"/>
                <a:gd name="T19" fmla="*/ 6 h 6"/>
                <a:gd name="T20" fmla="*/ 30 w 35"/>
                <a:gd name="T21" fmla="*/ 6 h 6"/>
                <a:gd name="T22" fmla="*/ 30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603" name="Freeform 75"/>
            <p:cNvSpPr>
              <a:spLocks/>
            </p:cNvSpPr>
            <p:nvPr/>
          </p:nvSpPr>
          <p:spPr bwMode="auto">
            <a:xfrm>
              <a:off x="5305" y="1267"/>
              <a:ext cx="35" cy="6"/>
            </a:xfrm>
            <a:custGeom>
              <a:avLst/>
              <a:gdLst>
                <a:gd name="T0" fmla="*/ 0 w 35"/>
                <a:gd name="T1" fmla="*/ 6 h 6"/>
                <a:gd name="T2" fmla="*/ 6 w 35"/>
                <a:gd name="T3" fmla="*/ 6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6 h 6"/>
                <a:gd name="T20" fmla="*/ 35 w 35"/>
                <a:gd name="T21" fmla="*/ 6 h 6"/>
                <a:gd name="T22" fmla="*/ 29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604" name="Freeform 76"/>
            <p:cNvSpPr>
              <a:spLocks/>
            </p:cNvSpPr>
            <p:nvPr/>
          </p:nvSpPr>
          <p:spPr bwMode="auto">
            <a:xfrm>
              <a:off x="5311" y="1255"/>
              <a:ext cx="35" cy="6"/>
            </a:xfrm>
            <a:custGeom>
              <a:avLst/>
              <a:gdLst>
                <a:gd name="T0" fmla="*/ 0 w 35"/>
                <a:gd name="T1" fmla="*/ 6 h 6"/>
                <a:gd name="T2" fmla="*/ 6 w 35"/>
                <a:gd name="T3" fmla="*/ 6 h 6"/>
                <a:gd name="T4" fmla="*/ 12 w 35"/>
                <a:gd name="T5" fmla="*/ 0 h 6"/>
                <a:gd name="T6" fmla="*/ 18 w 35"/>
                <a:gd name="T7" fmla="*/ 0 h 6"/>
                <a:gd name="T8" fmla="*/ 23 w 35"/>
                <a:gd name="T9" fmla="*/ 0 h 6"/>
                <a:gd name="T10" fmla="*/ 29 w 35"/>
                <a:gd name="T11" fmla="*/ 0 h 6"/>
                <a:gd name="T12" fmla="*/ 29 w 35"/>
                <a:gd name="T13" fmla="*/ 0 h 6"/>
                <a:gd name="T14" fmla="*/ 35 w 35"/>
                <a:gd name="T15" fmla="*/ 0 h 6"/>
                <a:gd name="T16" fmla="*/ 35 w 35"/>
                <a:gd name="T17" fmla="*/ 0 h 6"/>
                <a:gd name="T18" fmla="*/ 35 w 35"/>
                <a:gd name="T19" fmla="*/ 0 h 6"/>
                <a:gd name="T20" fmla="*/ 29 w 35"/>
                <a:gd name="T21" fmla="*/ 6 h 6"/>
                <a:gd name="T22" fmla="*/ 29 w 35"/>
                <a:gd name="T23" fmla="*/ 6 h 6"/>
                <a:gd name="T24" fmla="*/ 23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605" name="Freeform 77"/>
            <p:cNvSpPr>
              <a:spLocks/>
            </p:cNvSpPr>
            <p:nvPr/>
          </p:nvSpPr>
          <p:spPr bwMode="auto">
            <a:xfrm>
              <a:off x="5317" y="1243"/>
              <a:ext cx="35" cy="6"/>
            </a:xfrm>
            <a:custGeom>
              <a:avLst/>
              <a:gdLst>
                <a:gd name="T0" fmla="*/ 0 w 35"/>
                <a:gd name="T1" fmla="*/ 6 h 6"/>
                <a:gd name="T2" fmla="*/ 6 w 35"/>
                <a:gd name="T3" fmla="*/ 6 h 6"/>
                <a:gd name="T4" fmla="*/ 12 w 35"/>
                <a:gd name="T5" fmla="*/ 0 h 6"/>
                <a:gd name="T6" fmla="*/ 17 w 35"/>
                <a:gd name="T7" fmla="*/ 0 h 6"/>
                <a:gd name="T8" fmla="*/ 23 w 35"/>
                <a:gd name="T9" fmla="*/ 0 h 6"/>
                <a:gd name="T10" fmla="*/ 29 w 35"/>
                <a:gd name="T11" fmla="*/ 0 h 6"/>
                <a:gd name="T12" fmla="*/ 35 w 35"/>
                <a:gd name="T13" fmla="*/ 0 h 6"/>
                <a:gd name="T14" fmla="*/ 35 w 35"/>
                <a:gd name="T15" fmla="*/ 0 h 6"/>
                <a:gd name="T16" fmla="*/ 35 w 35"/>
                <a:gd name="T17" fmla="*/ 0 h 6"/>
                <a:gd name="T18" fmla="*/ 35 w 35"/>
                <a:gd name="T19" fmla="*/ 0 h 6"/>
                <a:gd name="T20" fmla="*/ 35 w 35"/>
                <a:gd name="T21" fmla="*/ 6 h 6"/>
                <a:gd name="T22" fmla="*/ 29 w 35"/>
                <a:gd name="T23" fmla="*/ 6 h 6"/>
                <a:gd name="T24" fmla="*/ 23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606" name="Freeform 78"/>
            <p:cNvSpPr>
              <a:spLocks/>
            </p:cNvSpPr>
            <p:nvPr/>
          </p:nvSpPr>
          <p:spPr bwMode="auto">
            <a:xfrm>
              <a:off x="5317" y="1225"/>
              <a:ext cx="41" cy="12"/>
            </a:xfrm>
            <a:custGeom>
              <a:avLst/>
              <a:gdLst>
                <a:gd name="T0" fmla="*/ 0 w 41"/>
                <a:gd name="T1" fmla="*/ 12 h 12"/>
                <a:gd name="T2" fmla="*/ 6 w 41"/>
                <a:gd name="T3" fmla="*/ 6 h 12"/>
                <a:gd name="T4" fmla="*/ 12 w 41"/>
                <a:gd name="T5" fmla="*/ 6 h 12"/>
                <a:gd name="T6" fmla="*/ 17 w 41"/>
                <a:gd name="T7" fmla="*/ 0 h 12"/>
                <a:gd name="T8" fmla="*/ 29 w 41"/>
                <a:gd name="T9" fmla="*/ 0 h 12"/>
                <a:gd name="T10" fmla="*/ 35 w 41"/>
                <a:gd name="T11" fmla="*/ 0 h 12"/>
                <a:gd name="T12" fmla="*/ 41 w 41"/>
                <a:gd name="T13" fmla="*/ 0 h 12"/>
                <a:gd name="T14" fmla="*/ 41 w 41"/>
                <a:gd name="T15" fmla="*/ 0 h 12"/>
                <a:gd name="T16" fmla="*/ 41 w 41"/>
                <a:gd name="T17" fmla="*/ 0 h 12"/>
                <a:gd name="T18" fmla="*/ 41 w 41"/>
                <a:gd name="T19" fmla="*/ 0 h 12"/>
                <a:gd name="T20" fmla="*/ 35 w 41"/>
                <a:gd name="T21" fmla="*/ 6 h 12"/>
                <a:gd name="T22" fmla="*/ 29 w 41"/>
                <a:gd name="T23" fmla="*/ 6 h 12"/>
                <a:gd name="T24" fmla="*/ 23 w 41"/>
                <a:gd name="T25" fmla="*/ 6 h 12"/>
                <a:gd name="T26" fmla="*/ 17 w 41"/>
                <a:gd name="T27" fmla="*/ 6 h 12"/>
                <a:gd name="T28" fmla="*/ 12 w 41"/>
                <a:gd name="T29" fmla="*/ 6 h 12"/>
                <a:gd name="T30" fmla="*/ 6 w 41"/>
                <a:gd name="T31" fmla="*/ 6 h 12"/>
                <a:gd name="T32" fmla="*/ 0 w 4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w="9525">
              <a:noFill/>
              <a:round/>
              <a:headEnd/>
              <a:tailEnd/>
            </a:ln>
          </p:spPr>
          <p:txBody>
            <a:bodyPr/>
            <a:lstStyle/>
            <a:p>
              <a:endParaRPr lang="vi-VN"/>
            </a:p>
          </p:txBody>
        </p:sp>
        <p:sp>
          <p:nvSpPr>
            <p:cNvPr id="11607" name="Freeform 79"/>
            <p:cNvSpPr>
              <a:spLocks/>
            </p:cNvSpPr>
            <p:nvPr/>
          </p:nvSpPr>
          <p:spPr bwMode="auto">
            <a:xfrm>
              <a:off x="5317" y="1207"/>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w="9525">
              <a:noFill/>
              <a:round/>
              <a:headEnd/>
              <a:tailEnd/>
            </a:ln>
          </p:spPr>
          <p:txBody>
            <a:bodyPr/>
            <a:lstStyle/>
            <a:p>
              <a:endParaRPr lang="vi-VN"/>
            </a:p>
          </p:txBody>
        </p:sp>
        <p:sp>
          <p:nvSpPr>
            <p:cNvPr id="11608" name="Freeform 80"/>
            <p:cNvSpPr>
              <a:spLocks/>
            </p:cNvSpPr>
            <p:nvPr/>
          </p:nvSpPr>
          <p:spPr bwMode="auto">
            <a:xfrm>
              <a:off x="5317" y="1177"/>
              <a:ext cx="47"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9 w 47"/>
                <a:gd name="T11" fmla="*/ 6 h 30"/>
                <a:gd name="T12" fmla="*/ 35 w 47"/>
                <a:gd name="T13" fmla="*/ 6 h 30"/>
                <a:gd name="T14" fmla="*/ 41 w 47"/>
                <a:gd name="T15" fmla="*/ 0 h 30"/>
                <a:gd name="T16" fmla="*/ 47 w 47"/>
                <a:gd name="T17" fmla="*/ 6 h 30"/>
                <a:gd name="T18" fmla="*/ 47 w 47"/>
                <a:gd name="T19" fmla="*/ 6 h 30"/>
                <a:gd name="T20" fmla="*/ 41 w 47"/>
                <a:gd name="T21" fmla="*/ 12 h 30"/>
                <a:gd name="T22" fmla="*/ 35 w 47"/>
                <a:gd name="T23" fmla="*/ 12 h 30"/>
                <a:gd name="T24" fmla="*/ 29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w="9525">
              <a:noFill/>
              <a:round/>
              <a:headEnd/>
              <a:tailEnd/>
            </a:ln>
          </p:spPr>
          <p:txBody>
            <a:bodyPr/>
            <a:lstStyle/>
            <a:p>
              <a:endParaRPr lang="vi-VN"/>
            </a:p>
          </p:txBody>
        </p:sp>
        <p:sp>
          <p:nvSpPr>
            <p:cNvPr id="11609" name="Freeform 81"/>
            <p:cNvSpPr>
              <a:spLocks/>
            </p:cNvSpPr>
            <p:nvPr/>
          </p:nvSpPr>
          <p:spPr bwMode="auto">
            <a:xfrm>
              <a:off x="5317" y="1159"/>
              <a:ext cx="41" cy="30"/>
            </a:xfrm>
            <a:custGeom>
              <a:avLst/>
              <a:gdLst>
                <a:gd name="T0" fmla="*/ 0 w 41"/>
                <a:gd name="T1" fmla="*/ 30 h 30"/>
                <a:gd name="T2" fmla="*/ 6 w 41"/>
                <a:gd name="T3" fmla="*/ 30 h 30"/>
                <a:gd name="T4" fmla="*/ 12 w 41"/>
                <a:gd name="T5" fmla="*/ 24 h 30"/>
                <a:gd name="T6" fmla="*/ 17 w 41"/>
                <a:gd name="T7" fmla="*/ 18 h 30"/>
                <a:gd name="T8" fmla="*/ 23 w 41"/>
                <a:gd name="T9" fmla="*/ 12 h 30"/>
                <a:gd name="T10" fmla="*/ 29 w 41"/>
                <a:gd name="T11" fmla="*/ 6 h 30"/>
                <a:gd name="T12" fmla="*/ 29 w 41"/>
                <a:gd name="T13" fmla="*/ 0 h 30"/>
                <a:gd name="T14" fmla="*/ 35 w 41"/>
                <a:gd name="T15" fmla="*/ 0 h 30"/>
                <a:gd name="T16" fmla="*/ 41 w 41"/>
                <a:gd name="T17" fmla="*/ 0 h 30"/>
                <a:gd name="T18" fmla="*/ 41 w 41"/>
                <a:gd name="T19" fmla="*/ 0 h 30"/>
                <a:gd name="T20" fmla="*/ 35 w 41"/>
                <a:gd name="T21" fmla="*/ 6 h 30"/>
                <a:gd name="T22" fmla="*/ 29 w 41"/>
                <a:gd name="T23" fmla="*/ 12 h 30"/>
                <a:gd name="T24" fmla="*/ 23 w 41"/>
                <a:gd name="T25" fmla="*/ 18 h 30"/>
                <a:gd name="T26" fmla="*/ 17 w 41"/>
                <a:gd name="T27" fmla="*/ 24 h 30"/>
                <a:gd name="T28" fmla="*/ 12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w="9525">
              <a:noFill/>
              <a:round/>
              <a:headEnd/>
              <a:tailEnd/>
            </a:ln>
          </p:spPr>
          <p:txBody>
            <a:bodyPr/>
            <a:lstStyle/>
            <a:p>
              <a:endParaRPr lang="vi-VN"/>
            </a:p>
          </p:txBody>
        </p:sp>
        <p:sp>
          <p:nvSpPr>
            <p:cNvPr id="11610" name="Freeform 82"/>
            <p:cNvSpPr>
              <a:spLocks/>
            </p:cNvSpPr>
            <p:nvPr/>
          </p:nvSpPr>
          <p:spPr bwMode="auto">
            <a:xfrm>
              <a:off x="5317" y="1147"/>
              <a:ext cx="35" cy="30"/>
            </a:xfrm>
            <a:custGeom>
              <a:avLst/>
              <a:gdLst>
                <a:gd name="T0" fmla="*/ 35 w 35"/>
                <a:gd name="T1" fmla="*/ 0 h 30"/>
                <a:gd name="T2" fmla="*/ 35 w 35"/>
                <a:gd name="T3" fmla="*/ 0 h 30"/>
                <a:gd name="T4" fmla="*/ 29 w 35"/>
                <a:gd name="T5" fmla="*/ 6 h 30"/>
                <a:gd name="T6" fmla="*/ 23 w 35"/>
                <a:gd name="T7" fmla="*/ 6 h 30"/>
                <a:gd name="T8" fmla="*/ 23 w 35"/>
                <a:gd name="T9" fmla="*/ 12 h 30"/>
                <a:gd name="T10" fmla="*/ 17 w 35"/>
                <a:gd name="T11" fmla="*/ 18 h 30"/>
                <a:gd name="T12" fmla="*/ 12 w 35"/>
                <a:gd name="T13" fmla="*/ 18 h 30"/>
                <a:gd name="T14" fmla="*/ 6 w 35"/>
                <a:gd name="T15" fmla="*/ 24 h 30"/>
                <a:gd name="T16" fmla="*/ 0 w 35"/>
                <a:gd name="T17" fmla="*/ 30 h 30"/>
                <a:gd name="T18" fmla="*/ 6 w 35"/>
                <a:gd name="T19" fmla="*/ 24 h 30"/>
                <a:gd name="T20" fmla="*/ 6 w 35"/>
                <a:gd name="T21" fmla="*/ 18 h 30"/>
                <a:gd name="T22" fmla="*/ 12 w 35"/>
                <a:gd name="T23" fmla="*/ 12 h 30"/>
                <a:gd name="T24" fmla="*/ 17 w 35"/>
                <a:gd name="T25" fmla="*/ 6 h 30"/>
                <a:gd name="T26" fmla="*/ 23 w 35"/>
                <a:gd name="T27" fmla="*/ 0 h 30"/>
                <a:gd name="T28" fmla="*/ 29 w 35"/>
                <a:gd name="T29" fmla="*/ 0 h 30"/>
                <a:gd name="T30" fmla="*/ 29 w 35"/>
                <a:gd name="T31" fmla="*/ 0 h 30"/>
                <a:gd name="T32" fmla="*/ 35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w="9525">
              <a:noFill/>
              <a:round/>
              <a:headEnd/>
              <a:tailEnd/>
            </a:ln>
          </p:spPr>
          <p:txBody>
            <a:bodyPr/>
            <a:lstStyle/>
            <a:p>
              <a:endParaRPr lang="vi-VN"/>
            </a:p>
          </p:txBody>
        </p:sp>
        <p:sp>
          <p:nvSpPr>
            <p:cNvPr id="11611" name="Freeform 83"/>
            <p:cNvSpPr>
              <a:spLocks/>
            </p:cNvSpPr>
            <p:nvPr/>
          </p:nvSpPr>
          <p:spPr bwMode="auto">
            <a:xfrm>
              <a:off x="5251" y="986"/>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w="9525">
              <a:noFill/>
              <a:round/>
              <a:headEnd/>
              <a:tailEnd/>
            </a:ln>
          </p:spPr>
          <p:txBody>
            <a:bodyPr/>
            <a:lstStyle/>
            <a:p>
              <a:endParaRPr lang="vi-VN"/>
            </a:p>
          </p:txBody>
        </p:sp>
        <p:sp>
          <p:nvSpPr>
            <p:cNvPr id="11612" name="Freeform 84"/>
            <p:cNvSpPr>
              <a:spLocks/>
            </p:cNvSpPr>
            <p:nvPr/>
          </p:nvSpPr>
          <p:spPr bwMode="auto">
            <a:xfrm>
              <a:off x="5251" y="986"/>
              <a:ext cx="30" cy="23"/>
            </a:xfrm>
            <a:custGeom>
              <a:avLst/>
              <a:gdLst>
                <a:gd name="T0" fmla="*/ 30 w 30"/>
                <a:gd name="T1" fmla="*/ 23 h 23"/>
                <a:gd name="T2" fmla="*/ 30 w 30"/>
                <a:gd name="T3" fmla="*/ 17 h 23"/>
                <a:gd name="T4" fmla="*/ 24 w 30"/>
                <a:gd name="T5" fmla="*/ 12 h 23"/>
                <a:gd name="T6" fmla="*/ 18 w 30"/>
                <a:gd name="T7" fmla="*/ 12 h 23"/>
                <a:gd name="T8" fmla="*/ 12 w 30"/>
                <a:gd name="T9" fmla="*/ 6 h 23"/>
                <a:gd name="T10" fmla="*/ 6 w 30"/>
                <a:gd name="T11" fmla="*/ 6 h 23"/>
                <a:gd name="T12" fmla="*/ 6 w 30"/>
                <a:gd name="T13" fmla="*/ 0 h 23"/>
                <a:gd name="T14" fmla="*/ 0 w 30"/>
                <a:gd name="T15" fmla="*/ 0 h 23"/>
                <a:gd name="T16" fmla="*/ 0 w 30"/>
                <a:gd name="T17" fmla="*/ 6 h 23"/>
                <a:gd name="T18" fmla="*/ 0 w 30"/>
                <a:gd name="T19" fmla="*/ 6 h 23"/>
                <a:gd name="T20" fmla="*/ 0 w 30"/>
                <a:gd name="T21" fmla="*/ 6 h 23"/>
                <a:gd name="T22" fmla="*/ 6 w 30"/>
                <a:gd name="T23" fmla="*/ 6 h 23"/>
                <a:gd name="T24" fmla="*/ 12 w 30"/>
                <a:gd name="T25" fmla="*/ 12 h 23"/>
                <a:gd name="T26" fmla="*/ 18 w 30"/>
                <a:gd name="T27" fmla="*/ 12 h 23"/>
                <a:gd name="T28" fmla="*/ 24 w 30"/>
                <a:gd name="T29" fmla="*/ 17 h 23"/>
                <a:gd name="T30" fmla="*/ 30 w 30"/>
                <a:gd name="T31" fmla="*/ 17 h 23"/>
                <a:gd name="T32" fmla="*/ 30 w 30"/>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w="9525">
              <a:noFill/>
              <a:round/>
              <a:headEnd/>
              <a:tailEnd/>
            </a:ln>
          </p:spPr>
          <p:txBody>
            <a:bodyPr/>
            <a:lstStyle/>
            <a:p>
              <a:endParaRPr lang="vi-VN"/>
            </a:p>
          </p:txBody>
        </p:sp>
        <p:sp>
          <p:nvSpPr>
            <p:cNvPr id="11613" name="Freeform 85"/>
            <p:cNvSpPr>
              <a:spLocks/>
            </p:cNvSpPr>
            <p:nvPr/>
          </p:nvSpPr>
          <p:spPr bwMode="auto">
            <a:xfrm>
              <a:off x="5251" y="998"/>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w="9525">
              <a:noFill/>
              <a:round/>
              <a:headEnd/>
              <a:tailEnd/>
            </a:ln>
          </p:spPr>
          <p:txBody>
            <a:bodyPr/>
            <a:lstStyle/>
            <a:p>
              <a:endParaRPr lang="vi-VN"/>
            </a:p>
          </p:txBody>
        </p:sp>
        <p:sp>
          <p:nvSpPr>
            <p:cNvPr id="11614" name="Freeform 86"/>
            <p:cNvSpPr>
              <a:spLocks/>
            </p:cNvSpPr>
            <p:nvPr/>
          </p:nvSpPr>
          <p:spPr bwMode="auto">
            <a:xfrm>
              <a:off x="5239" y="1021"/>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w="9525">
              <a:noFill/>
              <a:round/>
              <a:headEnd/>
              <a:tailEnd/>
            </a:ln>
          </p:spPr>
          <p:txBody>
            <a:bodyPr/>
            <a:lstStyle/>
            <a:p>
              <a:endParaRPr lang="vi-VN"/>
            </a:p>
          </p:txBody>
        </p:sp>
        <p:sp>
          <p:nvSpPr>
            <p:cNvPr id="11615" name="Freeform 87"/>
            <p:cNvSpPr>
              <a:spLocks/>
            </p:cNvSpPr>
            <p:nvPr/>
          </p:nvSpPr>
          <p:spPr bwMode="auto">
            <a:xfrm>
              <a:off x="5233" y="1045"/>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616" name="Freeform 88"/>
            <p:cNvSpPr>
              <a:spLocks/>
            </p:cNvSpPr>
            <p:nvPr/>
          </p:nvSpPr>
          <p:spPr bwMode="auto">
            <a:xfrm>
              <a:off x="5239" y="1063"/>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w="9525">
              <a:noFill/>
              <a:round/>
              <a:headEnd/>
              <a:tailEnd/>
            </a:ln>
          </p:spPr>
          <p:txBody>
            <a:bodyPr/>
            <a:lstStyle/>
            <a:p>
              <a:endParaRPr lang="vi-VN"/>
            </a:p>
          </p:txBody>
        </p:sp>
        <p:sp>
          <p:nvSpPr>
            <p:cNvPr id="11617" name="Freeform 89"/>
            <p:cNvSpPr>
              <a:spLocks/>
            </p:cNvSpPr>
            <p:nvPr/>
          </p:nvSpPr>
          <p:spPr bwMode="auto">
            <a:xfrm>
              <a:off x="5239" y="1081"/>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618" name="Freeform 90"/>
            <p:cNvSpPr>
              <a:spLocks/>
            </p:cNvSpPr>
            <p:nvPr/>
          </p:nvSpPr>
          <p:spPr bwMode="auto">
            <a:xfrm>
              <a:off x="5239"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619" name="Freeform 91"/>
            <p:cNvSpPr>
              <a:spLocks/>
            </p:cNvSpPr>
            <p:nvPr/>
          </p:nvSpPr>
          <p:spPr bwMode="auto">
            <a:xfrm>
              <a:off x="5239" y="1117"/>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w="9525">
              <a:noFill/>
              <a:round/>
              <a:headEnd/>
              <a:tailEnd/>
            </a:ln>
          </p:spPr>
          <p:txBody>
            <a:bodyPr/>
            <a:lstStyle/>
            <a:p>
              <a:endParaRPr lang="vi-VN"/>
            </a:p>
          </p:txBody>
        </p:sp>
        <p:sp>
          <p:nvSpPr>
            <p:cNvPr id="11620" name="Freeform 92"/>
            <p:cNvSpPr>
              <a:spLocks/>
            </p:cNvSpPr>
            <p:nvPr/>
          </p:nvSpPr>
          <p:spPr bwMode="auto">
            <a:xfrm>
              <a:off x="5257" y="974"/>
              <a:ext cx="18" cy="24"/>
            </a:xfrm>
            <a:custGeom>
              <a:avLst/>
              <a:gdLst>
                <a:gd name="T0" fmla="*/ 18 w 18"/>
                <a:gd name="T1" fmla="*/ 24 h 24"/>
                <a:gd name="T2" fmla="*/ 18 w 18"/>
                <a:gd name="T3" fmla="*/ 18 h 24"/>
                <a:gd name="T4" fmla="*/ 12 w 18"/>
                <a:gd name="T5" fmla="*/ 18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0 h 24"/>
                <a:gd name="T22" fmla="*/ 6 w 18"/>
                <a:gd name="T23" fmla="*/ 6 h 24"/>
                <a:gd name="T24" fmla="*/ 12 w 18"/>
                <a:gd name="T25" fmla="*/ 6 h 24"/>
                <a:gd name="T26" fmla="*/ 12 w 18"/>
                <a:gd name="T27" fmla="*/ 12 h 24"/>
                <a:gd name="T28" fmla="*/ 18 w 18"/>
                <a:gd name="T29" fmla="*/ 18 h 24"/>
                <a:gd name="T30" fmla="*/ 18 w 18"/>
                <a:gd name="T31" fmla="*/ 18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w="9525">
              <a:noFill/>
              <a:round/>
              <a:headEnd/>
              <a:tailEnd/>
            </a:ln>
          </p:spPr>
          <p:txBody>
            <a:bodyPr/>
            <a:lstStyle/>
            <a:p>
              <a:endParaRPr lang="vi-VN"/>
            </a:p>
          </p:txBody>
        </p:sp>
        <p:sp>
          <p:nvSpPr>
            <p:cNvPr id="11621" name="Freeform 93"/>
            <p:cNvSpPr>
              <a:spLocks/>
            </p:cNvSpPr>
            <p:nvPr/>
          </p:nvSpPr>
          <p:spPr bwMode="auto">
            <a:xfrm>
              <a:off x="5275" y="974"/>
              <a:ext cx="12" cy="24"/>
            </a:xfrm>
            <a:custGeom>
              <a:avLst/>
              <a:gdLst>
                <a:gd name="T0" fmla="*/ 0 w 12"/>
                <a:gd name="T1" fmla="*/ 24 h 24"/>
                <a:gd name="T2" fmla="*/ 6 w 12"/>
                <a:gd name="T3" fmla="*/ 18 h 24"/>
                <a:gd name="T4" fmla="*/ 12 w 12"/>
                <a:gd name="T5" fmla="*/ 12 h 24"/>
                <a:gd name="T6" fmla="*/ 12 w 12"/>
                <a:gd name="T7" fmla="*/ 6 h 24"/>
                <a:gd name="T8" fmla="*/ 12 w 12"/>
                <a:gd name="T9" fmla="*/ 0 h 24"/>
                <a:gd name="T10" fmla="*/ 12 w 12"/>
                <a:gd name="T11" fmla="*/ 0 h 24"/>
                <a:gd name="T12" fmla="*/ 6 w 12"/>
                <a:gd name="T13" fmla="*/ 6 h 24"/>
                <a:gd name="T14" fmla="*/ 6 w 12"/>
                <a:gd name="T15" fmla="*/ 18 h 24"/>
                <a:gd name="T16" fmla="*/ 0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w="9525">
              <a:noFill/>
              <a:round/>
              <a:headEnd/>
              <a:tailEnd/>
            </a:ln>
          </p:spPr>
          <p:txBody>
            <a:bodyPr/>
            <a:lstStyle/>
            <a:p>
              <a:endParaRPr lang="vi-VN"/>
            </a:p>
          </p:txBody>
        </p:sp>
        <p:sp>
          <p:nvSpPr>
            <p:cNvPr id="11622" name="Freeform 94"/>
            <p:cNvSpPr>
              <a:spLocks/>
            </p:cNvSpPr>
            <p:nvPr/>
          </p:nvSpPr>
          <p:spPr bwMode="auto">
            <a:xfrm>
              <a:off x="5269" y="968"/>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w="9525">
              <a:noFill/>
              <a:round/>
              <a:headEnd/>
              <a:tailEnd/>
            </a:ln>
          </p:spPr>
          <p:txBody>
            <a:bodyPr/>
            <a:lstStyle/>
            <a:p>
              <a:endParaRPr lang="vi-VN"/>
            </a:p>
          </p:txBody>
        </p:sp>
        <p:sp>
          <p:nvSpPr>
            <p:cNvPr id="11623" name="Freeform 95"/>
            <p:cNvSpPr>
              <a:spLocks/>
            </p:cNvSpPr>
            <p:nvPr/>
          </p:nvSpPr>
          <p:spPr bwMode="auto">
            <a:xfrm>
              <a:off x="5281" y="980"/>
              <a:ext cx="18" cy="23"/>
            </a:xfrm>
            <a:custGeom>
              <a:avLst/>
              <a:gdLst>
                <a:gd name="T0" fmla="*/ 0 w 18"/>
                <a:gd name="T1" fmla="*/ 23 h 23"/>
                <a:gd name="T2" fmla="*/ 0 w 18"/>
                <a:gd name="T3" fmla="*/ 23 h 23"/>
                <a:gd name="T4" fmla="*/ 6 w 18"/>
                <a:gd name="T5" fmla="*/ 18 h 23"/>
                <a:gd name="T6" fmla="*/ 6 w 18"/>
                <a:gd name="T7" fmla="*/ 12 h 23"/>
                <a:gd name="T8" fmla="*/ 12 w 18"/>
                <a:gd name="T9" fmla="*/ 12 h 23"/>
                <a:gd name="T10" fmla="*/ 12 w 18"/>
                <a:gd name="T11" fmla="*/ 6 h 23"/>
                <a:gd name="T12" fmla="*/ 18 w 18"/>
                <a:gd name="T13" fmla="*/ 0 h 23"/>
                <a:gd name="T14" fmla="*/ 18 w 18"/>
                <a:gd name="T15" fmla="*/ 0 h 23"/>
                <a:gd name="T16" fmla="*/ 18 w 18"/>
                <a:gd name="T17" fmla="*/ 0 h 23"/>
                <a:gd name="T18" fmla="*/ 18 w 18"/>
                <a:gd name="T19" fmla="*/ 6 h 23"/>
                <a:gd name="T20" fmla="*/ 18 w 18"/>
                <a:gd name="T21" fmla="*/ 6 h 23"/>
                <a:gd name="T22" fmla="*/ 18 w 18"/>
                <a:gd name="T23" fmla="*/ 12 h 23"/>
                <a:gd name="T24" fmla="*/ 12 w 18"/>
                <a:gd name="T25" fmla="*/ 12 h 23"/>
                <a:gd name="T26" fmla="*/ 6 w 18"/>
                <a:gd name="T27" fmla="*/ 18 h 23"/>
                <a:gd name="T28" fmla="*/ 6 w 18"/>
                <a:gd name="T29" fmla="*/ 18 h 23"/>
                <a:gd name="T30" fmla="*/ 0 w 18"/>
                <a:gd name="T31" fmla="*/ 23 h 23"/>
                <a:gd name="T32" fmla="*/ 0 w 1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w="9525">
              <a:noFill/>
              <a:round/>
              <a:headEnd/>
              <a:tailEnd/>
            </a:ln>
          </p:spPr>
          <p:txBody>
            <a:bodyPr/>
            <a:lstStyle/>
            <a:p>
              <a:endParaRPr lang="vi-VN"/>
            </a:p>
          </p:txBody>
        </p:sp>
        <p:sp>
          <p:nvSpPr>
            <p:cNvPr id="11624" name="Freeform 96"/>
            <p:cNvSpPr>
              <a:spLocks/>
            </p:cNvSpPr>
            <p:nvPr/>
          </p:nvSpPr>
          <p:spPr bwMode="auto">
            <a:xfrm>
              <a:off x="5263" y="1123"/>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625" name="Freeform 97"/>
            <p:cNvSpPr>
              <a:spLocks/>
            </p:cNvSpPr>
            <p:nvPr/>
          </p:nvSpPr>
          <p:spPr bwMode="auto">
            <a:xfrm>
              <a:off x="5257" y="1135"/>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w="9525">
              <a:noFill/>
              <a:round/>
              <a:headEnd/>
              <a:tailEnd/>
            </a:ln>
          </p:spPr>
          <p:txBody>
            <a:bodyPr/>
            <a:lstStyle/>
            <a:p>
              <a:endParaRPr lang="vi-VN"/>
            </a:p>
          </p:txBody>
        </p:sp>
        <p:sp>
          <p:nvSpPr>
            <p:cNvPr id="11626" name="Freeform 98"/>
            <p:cNvSpPr>
              <a:spLocks/>
            </p:cNvSpPr>
            <p:nvPr/>
          </p:nvSpPr>
          <p:spPr bwMode="auto">
            <a:xfrm>
              <a:off x="5275" y="1111"/>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a:lstStyle/>
            <a:p>
              <a:endParaRPr lang="vi-VN"/>
            </a:p>
          </p:txBody>
        </p:sp>
        <p:sp>
          <p:nvSpPr>
            <p:cNvPr id="11627" name="Freeform 99"/>
            <p:cNvSpPr>
              <a:spLocks/>
            </p:cNvSpPr>
            <p:nvPr/>
          </p:nvSpPr>
          <p:spPr bwMode="auto">
            <a:xfrm>
              <a:off x="5275" y="1087"/>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w="9525">
              <a:noFill/>
              <a:round/>
              <a:headEnd/>
              <a:tailEnd/>
            </a:ln>
          </p:spPr>
          <p:txBody>
            <a:bodyPr/>
            <a:lstStyle/>
            <a:p>
              <a:endParaRPr lang="vi-VN"/>
            </a:p>
          </p:txBody>
        </p:sp>
        <p:sp>
          <p:nvSpPr>
            <p:cNvPr id="11628" name="Freeform 100"/>
            <p:cNvSpPr>
              <a:spLocks/>
            </p:cNvSpPr>
            <p:nvPr/>
          </p:nvSpPr>
          <p:spPr bwMode="auto">
            <a:xfrm>
              <a:off x="5287" y="1069"/>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w="9525">
              <a:noFill/>
              <a:round/>
              <a:headEnd/>
              <a:tailEnd/>
            </a:ln>
          </p:spPr>
          <p:txBody>
            <a:bodyPr/>
            <a:lstStyle/>
            <a:p>
              <a:endParaRPr lang="vi-VN"/>
            </a:p>
          </p:txBody>
        </p:sp>
        <p:sp>
          <p:nvSpPr>
            <p:cNvPr id="11629" name="Freeform 101"/>
            <p:cNvSpPr>
              <a:spLocks/>
            </p:cNvSpPr>
            <p:nvPr/>
          </p:nvSpPr>
          <p:spPr bwMode="auto">
            <a:xfrm>
              <a:off x="5287" y="1033"/>
              <a:ext cx="42" cy="18"/>
            </a:xfrm>
            <a:custGeom>
              <a:avLst/>
              <a:gdLst>
                <a:gd name="T0" fmla="*/ 0 w 42"/>
                <a:gd name="T1" fmla="*/ 18 h 18"/>
                <a:gd name="T2" fmla="*/ 0 w 42"/>
                <a:gd name="T3" fmla="*/ 18 h 18"/>
                <a:gd name="T4" fmla="*/ 6 w 42"/>
                <a:gd name="T5" fmla="*/ 12 h 18"/>
                <a:gd name="T6" fmla="*/ 12 w 42"/>
                <a:gd name="T7" fmla="*/ 6 h 18"/>
                <a:gd name="T8" fmla="*/ 24 w 42"/>
                <a:gd name="T9" fmla="*/ 6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6 h 18"/>
                <a:gd name="T22" fmla="*/ 30 w 42"/>
                <a:gd name="T23" fmla="*/ 6 h 18"/>
                <a:gd name="T24" fmla="*/ 24 w 42"/>
                <a:gd name="T25" fmla="*/ 12 h 18"/>
                <a:gd name="T26" fmla="*/ 12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w="9525">
              <a:noFill/>
              <a:round/>
              <a:headEnd/>
              <a:tailEnd/>
            </a:ln>
          </p:spPr>
          <p:txBody>
            <a:bodyPr/>
            <a:lstStyle/>
            <a:p>
              <a:endParaRPr lang="vi-VN"/>
            </a:p>
          </p:txBody>
        </p:sp>
        <p:sp>
          <p:nvSpPr>
            <p:cNvPr id="11630" name="Freeform 102"/>
            <p:cNvSpPr>
              <a:spLocks/>
            </p:cNvSpPr>
            <p:nvPr/>
          </p:nvSpPr>
          <p:spPr bwMode="auto">
            <a:xfrm>
              <a:off x="5281" y="992"/>
              <a:ext cx="42" cy="29"/>
            </a:xfrm>
            <a:custGeom>
              <a:avLst/>
              <a:gdLst>
                <a:gd name="T0" fmla="*/ 0 w 42"/>
                <a:gd name="T1" fmla="*/ 29 h 29"/>
                <a:gd name="T2" fmla="*/ 6 w 42"/>
                <a:gd name="T3" fmla="*/ 23 h 29"/>
                <a:gd name="T4" fmla="*/ 12 w 42"/>
                <a:gd name="T5" fmla="*/ 17 h 29"/>
                <a:gd name="T6" fmla="*/ 18 w 42"/>
                <a:gd name="T7" fmla="*/ 11 h 29"/>
                <a:gd name="T8" fmla="*/ 24 w 42"/>
                <a:gd name="T9" fmla="*/ 11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1 h 29"/>
                <a:gd name="T22" fmla="*/ 30 w 42"/>
                <a:gd name="T23" fmla="*/ 11 h 29"/>
                <a:gd name="T24" fmla="*/ 24 w 42"/>
                <a:gd name="T25" fmla="*/ 17 h 29"/>
                <a:gd name="T26" fmla="*/ 18 w 42"/>
                <a:gd name="T27" fmla="*/ 17 h 29"/>
                <a:gd name="T28" fmla="*/ 6 w 42"/>
                <a:gd name="T29" fmla="*/ 23 h 29"/>
                <a:gd name="T30" fmla="*/ 6 w 42"/>
                <a:gd name="T31" fmla="*/ 23 h 29"/>
                <a:gd name="T32" fmla="*/ 0 w 4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w="9525">
              <a:noFill/>
              <a:round/>
              <a:headEnd/>
              <a:tailEnd/>
            </a:ln>
          </p:spPr>
          <p:txBody>
            <a:bodyPr/>
            <a:lstStyle/>
            <a:p>
              <a:endParaRPr lang="vi-VN"/>
            </a:p>
          </p:txBody>
        </p:sp>
        <p:sp>
          <p:nvSpPr>
            <p:cNvPr id="11631" name="Freeform 103"/>
            <p:cNvSpPr>
              <a:spLocks/>
            </p:cNvSpPr>
            <p:nvPr/>
          </p:nvSpPr>
          <p:spPr bwMode="auto">
            <a:xfrm>
              <a:off x="5287" y="1045"/>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w="9525">
              <a:noFill/>
              <a:round/>
              <a:headEnd/>
              <a:tailEnd/>
            </a:ln>
          </p:spPr>
          <p:txBody>
            <a:bodyPr/>
            <a:lstStyle/>
            <a:p>
              <a:endParaRPr lang="vi-VN"/>
            </a:p>
          </p:txBody>
        </p:sp>
        <p:sp>
          <p:nvSpPr>
            <p:cNvPr id="11632" name="Freeform 104"/>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633" name="Freeform 105"/>
            <p:cNvSpPr>
              <a:spLocks/>
            </p:cNvSpPr>
            <p:nvPr/>
          </p:nvSpPr>
          <p:spPr bwMode="auto">
            <a:xfrm>
              <a:off x="5245" y="1009"/>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634" name="Freeform 106"/>
            <p:cNvSpPr>
              <a:spLocks/>
            </p:cNvSpPr>
            <p:nvPr/>
          </p:nvSpPr>
          <p:spPr bwMode="auto">
            <a:xfrm>
              <a:off x="5287" y="1009"/>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w="9525">
              <a:noFill/>
              <a:round/>
              <a:headEnd/>
              <a:tailEnd/>
            </a:ln>
          </p:spPr>
          <p:txBody>
            <a:bodyPr/>
            <a:lstStyle/>
            <a:p>
              <a:endParaRPr lang="vi-VN"/>
            </a:p>
          </p:txBody>
        </p:sp>
        <p:sp>
          <p:nvSpPr>
            <p:cNvPr id="11635" name="Freeform 107"/>
            <p:cNvSpPr>
              <a:spLocks/>
            </p:cNvSpPr>
            <p:nvPr/>
          </p:nvSpPr>
          <p:spPr bwMode="auto">
            <a:xfrm>
              <a:off x="5197" y="884"/>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w="9525">
              <a:noFill/>
              <a:round/>
              <a:headEnd/>
              <a:tailEnd/>
            </a:ln>
          </p:spPr>
          <p:txBody>
            <a:bodyPr/>
            <a:lstStyle/>
            <a:p>
              <a:endParaRPr lang="vi-VN"/>
            </a:p>
          </p:txBody>
        </p:sp>
        <p:sp>
          <p:nvSpPr>
            <p:cNvPr id="11636" name="Freeform 108"/>
            <p:cNvSpPr>
              <a:spLocks/>
            </p:cNvSpPr>
            <p:nvPr/>
          </p:nvSpPr>
          <p:spPr bwMode="auto">
            <a:xfrm>
              <a:off x="5191" y="902"/>
              <a:ext cx="42" cy="24"/>
            </a:xfrm>
            <a:custGeom>
              <a:avLst/>
              <a:gdLst>
                <a:gd name="T0" fmla="*/ 0 w 42"/>
                <a:gd name="T1" fmla="*/ 0 h 24"/>
                <a:gd name="T2" fmla="*/ 6 w 42"/>
                <a:gd name="T3" fmla="*/ 0 h 24"/>
                <a:gd name="T4" fmla="*/ 6 w 42"/>
                <a:gd name="T5" fmla="*/ 0 h 24"/>
                <a:gd name="T6" fmla="*/ 12 w 42"/>
                <a:gd name="T7" fmla="*/ 6 h 24"/>
                <a:gd name="T8" fmla="*/ 18 w 42"/>
                <a:gd name="T9" fmla="*/ 6 h 24"/>
                <a:gd name="T10" fmla="*/ 30 w 42"/>
                <a:gd name="T11" fmla="*/ 12 h 24"/>
                <a:gd name="T12" fmla="*/ 36 w 42"/>
                <a:gd name="T13" fmla="*/ 18 h 24"/>
                <a:gd name="T14" fmla="*/ 36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a:lstStyle/>
            <a:p>
              <a:endParaRPr lang="vi-VN"/>
            </a:p>
          </p:txBody>
        </p:sp>
        <p:sp>
          <p:nvSpPr>
            <p:cNvPr id="11637" name="Freeform 109"/>
            <p:cNvSpPr>
              <a:spLocks/>
            </p:cNvSpPr>
            <p:nvPr/>
          </p:nvSpPr>
          <p:spPr bwMode="auto">
            <a:xfrm>
              <a:off x="5185" y="926"/>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w="9525">
              <a:noFill/>
              <a:round/>
              <a:headEnd/>
              <a:tailEnd/>
            </a:ln>
          </p:spPr>
          <p:txBody>
            <a:bodyPr/>
            <a:lstStyle/>
            <a:p>
              <a:endParaRPr lang="vi-VN"/>
            </a:p>
          </p:txBody>
        </p:sp>
        <p:sp>
          <p:nvSpPr>
            <p:cNvPr id="11638" name="Freeform 110"/>
            <p:cNvSpPr>
              <a:spLocks/>
            </p:cNvSpPr>
            <p:nvPr/>
          </p:nvSpPr>
          <p:spPr bwMode="auto">
            <a:xfrm>
              <a:off x="5191" y="938"/>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w="9525">
              <a:noFill/>
              <a:round/>
              <a:headEnd/>
              <a:tailEnd/>
            </a:ln>
          </p:spPr>
          <p:txBody>
            <a:bodyPr/>
            <a:lstStyle/>
            <a:p>
              <a:endParaRPr lang="vi-VN"/>
            </a:p>
          </p:txBody>
        </p:sp>
        <p:sp>
          <p:nvSpPr>
            <p:cNvPr id="11639" name="Freeform 111"/>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640" name="Freeform 112"/>
            <p:cNvSpPr>
              <a:spLocks/>
            </p:cNvSpPr>
            <p:nvPr/>
          </p:nvSpPr>
          <p:spPr bwMode="auto">
            <a:xfrm>
              <a:off x="5191" y="968"/>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641" name="Freeform 113"/>
            <p:cNvSpPr>
              <a:spLocks/>
            </p:cNvSpPr>
            <p:nvPr/>
          </p:nvSpPr>
          <p:spPr bwMode="auto">
            <a:xfrm>
              <a:off x="5191" y="986"/>
              <a:ext cx="18" cy="12"/>
            </a:xfrm>
            <a:custGeom>
              <a:avLst/>
              <a:gdLst>
                <a:gd name="T0" fmla="*/ 6 w 18"/>
                <a:gd name="T1" fmla="*/ 0 h 12"/>
                <a:gd name="T2" fmla="*/ 6 w 18"/>
                <a:gd name="T3" fmla="*/ 0 h 12"/>
                <a:gd name="T4" fmla="*/ 12 w 18"/>
                <a:gd name="T5" fmla="*/ 6 h 12"/>
                <a:gd name="T6" fmla="*/ 18 w 18"/>
                <a:gd name="T7" fmla="*/ 12 h 12"/>
                <a:gd name="T8" fmla="*/ 18 w 18"/>
                <a:gd name="T9" fmla="*/ 12 h 12"/>
                <a:gd name="T10" fmla="*/ 18 w 18"/>
                <a:gd name="T11" fmla="*/ 12 h 12"/>
                <a:gd name="T12" fmla="*/ 12 w 18"/>
                <a:gd name="T13" fmla="*/ 12 h 12"/>
                <a:gd name="T14" fmla="*/ 12 w 18"/>
                <a:gd name="T15" fmla="*/ 6 h 12"/>
                <a:gd name="T16" fmla="*/ 6 w 18"/>
                <a:gd name="T17" fmla="*/ 6 h 12"/>
                <a:gd name="T18" fmla="*/ 6 w 18"/>
                <a:gd name="T19" fmla="*/ 6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w="9525">
              <a:noFill/>
              <a:round/>
              <a:headEnd/>
              <a:tailEnd/>
            </a:ln>
          </p:spPr>
          <p:txBody>
            <a:bodyPr/>
            <a:lstStyle/>
            <a:p>
              <a:endParaRPr lang="vi-VN"/>
            </a:p>
          </p:txBody>
        </p:sp>
        <p:sp>
          <p:nvSpPr>
            <p:cNvPr id="11642" name="Freeform 114"/>
            <p:cNvSpPr>
              <a:spLocks/>
            </p:cNvSpPr>
            <p:nvPr/>
          </p:nvSpPr>
          <p:spPr bwMode="auto">
            <a:xfrm>
              <a:off x="5209" y="992"/>
              <a:ext cx="30" cy="6"/>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a:lstStyle/>
            <a:p>
              <a:endParaRPr lang="vi-VN"/>
            </a:p>
          </p:txBody>
        </p:sp>
        <p:sp>
          <p:nvSpPr>
            <p:cNvPr id="11643" name="Freeform 115"/>
            <p:cNvSpPr>
              <a:spLocks/>
            </p:cNvSpPr>
            <p:nvPr/>
          </p:nvSpPr>
          <p:spPr bwMode="auto">
            <a:xfrm>
              <a:off x="5209" y="998"/>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w="9525">
              <a:noFill/>
              <a:round/>
              <a:headEnd/>
              <a:tailEnd/>
            </a:ln>
          </p:spPr>
          <p:txBody>
            <a:bodyPr/>
            <a:lstStyle/>
            <a:p>
              <a:endParaRPr lang="vi-VN"/>
            </a:p>
          </p:txBody>
        </p:sp>
        <p:sp>
          <p:nvSpPr>
            <p:cNvPr id="11644" name="Freeform 116"/>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645" name="Freeform 117"/>
            <p:cNvSpPr>
              <a:spLocks/>
            </p:cNvSpPr>
            <p:nvPr/>
          </p:nvSpPr>
          <p:spPr bwMode="auto">
            <a:xfrm>
              <a:off x="5227" y="962"/>
              <a:ext cx="30" cy="6"/>
            </a:xfrm>
            <a:custGeom>
              <a:avLst/>
              <a:gdLst>
                <a:gd name="T0" fmla="*/ 0 w 30"/>
                <a:gd name="T1" fmla="*/ 6 h 6"/>
                <a:gd name="T2" fmla="*/ 0 w 30"/>
                <a:gd name="T3" fmla="*/ 6 h 6"/>
                <a:gd name="T4" fmla="*/ 6 w 30"/>
                <a:gd name="T5" fmla="*/ 6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646" name="Freeform 118"/>
            <p:cNvSpPr>
              <a:spLocks/>
            </p:cNvSpPr>
            <p:nvPr/>
          </p:nvSpPr>
          <p:spPr bwMode="auto">
            <a:xfrm>
              <a:off x="5227" y="944"/>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w="9525">
              <a:noFill/>
              <a:round/>
              <a:headEnd/>
              <a:tailEnd/>
            </a:ln>
          </p:spPr>
          <p:txBody>
            <a:bodyPr/>
            <a:lstStyle/>
            <a:p>
              <a:endParaRPr lang="vi-VN"/>
            </a:p>
          </p:txBody>
        </p:sp>
        <p:sp>
          <p:nvSpPr>
            <p:cNvPr id="11647" name="Freeform 119"/>
            <p:cNvSpPr>
              <a:spLocks/>
            </p:cNvSpPr>
            <p:nvPr/>
          </p:nvSpPr>
          <p:spPr bwMode="auto">
            <a:xfrm>
              <a:off x="5233" y="908"/>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a:lstStyle/>
            <a:p>
              <a:endParaRPr lang="vi-VN"/>
            </a:p>
          </p:txBody>
        </p:sp>
        <p:sp>
          <p:nvSpPr>
            <p:cNvPr id="11648" name="Freeform 120"/>
            <p:cNvSpPr>
              <a:spLocks/>
            </p:cNvSpPr>
            <p:nvPr/>
          </p:nvSpPr>
          <p:spPr bwMode="auto">
            <a:xfrm>
              <a:off x="5227" y="878"/>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w="9525">
              <a:noFill/>
              <a:round/>
              <a:headEnd/>
              <a:tailEnd/>
            </a:ln>
          </p:spPr>
          <p:txBody>
            <a:bodyPr/>
            <a:lstStyle/>
            <a:p>
              <a:endParaRPr lang="vi-VN"/>
            </a:p>
          </p:txBody>
        </p:sp>
        <p:sp>
          <p:nvSpPr>
            <p:cNvPr id="11649" name="Freeform 121"/>
            <p:cNvSpPr>
              <a:spLocks/>
            </p:cNvSpPr>
            <p:nvPr/>
          </p:nvSpPr>
          <p:spPr bwMode="auto">
            <a:xfrm>
              <a:off x="5233" y="926"/>
              <a:ext cx="30" cy="18"/>
            </a:xfrm>
            <a:custGeom>
              <a:avLst/>
              <a:gdLst>
                <a:gd name="T0" fmla="*/ 0 w 30"/>
                <a:gd name="T1" fmla="*/ 18 h 18"/>
                <a:gd name="T2" fmla="*/ 0 w 30"/>
                <a:gd name="T3" fmla="*/ 12 h 18"/>
                <a:gd name="T4" fmla="*/ 6 w 30"/>
                <a:gd name="T5" fmla="*/ 12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w="9525">
              <a:noFill/>
              <a:round/>
              <a:headEnd/>
              <a:tailEnd/>
            </a:ln>
          </p:spPr>
          <p:txBody>
            <a:bodyPr/>
            <a:lstStyle/>
            <a:p>
              <a:endParaRPr lang="vi-VN"/>
            </a:p>
          </p:txBody>
        </p:sp>
        <p:sp>
          <p:nvSpPr>
            <p:cNvPr id="11650" name="Freeform 122"/>
            <p:cNvSpPr>
              <a:spLocks/>
            </p:cNvSpPr>
            <p:nvPr/>
          </p:nvSpPr>
          <p:spPr bwMode="auto">
            <a:xfrm>
              <a:off x="5191" y="914"/>
              <a:ext cx="42" cy="24"/>
            </a:xfrm>
            <a:custGeom>
              <a:avLst/>
              <a:gdLst>
                <a:gd name="T0" fmla="*/ 0 w 42"/>
                <a:gd name="T1" fmla="*/ 0 h 24"/>
                <a:gd name="T2" fmla="*/ 0 w 42"/>
                <a:gd name="T3" fmla="*/ 0 h 24"/>
                <a:gd name="T4" fmla="*/ 6 w 42"/>
                <a:gd name="T5" fmla="*/ 0 h 24"/>
                <a:gd name="T6" fmla="*/ 12 w 42"/>
                <a:gd name="T7" fmla="*/ 0 h 24"/>
                <a:gd name="T8" fmla="*/ 18 w 42"/>
                <a:gd name="T9" fmla="*/ 6 h 24"/>
                <a:gd name="T10" fmla="*/ 30 w 42"/>
                <a:gd name="T11" fmla="*/ 12 h 24"/>
                <a:gd name="T12" fmla="*/ 36 w 42"/>
                <a:gd name="T13" fmla="*/ 18 h 24"/>
                <a:gd name="T14" fmla="*/ 42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w="9525">
              <a:noFill/>
              <a:round/>
              <a:headEnd/>
              <a:tailEnd/>
            </a:ln>
          </p:spPr>
          <p:txBody>
            <a:bodyPr/>
            <a:lstStyle/>
            <a:p>
              <a:endParaRPr lang="vi-VN"/>
            </a:p>
          </p:txBody>
        </p:sp>
        <p:sp>
          <p:nvSpPr>
            <p:cNvPr id="11651" name="Freeform 123"/>
            <p:cNvSpPr>
              <a:spLocks/>
            </p:cNvSpPr>
            <p:nvPr/>
          </p:nvSpPr>
          <p:spPr bwMode="auto">
            <a:xfrm>
              <a:off x="5197" y="890"/>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652" name="Freeform 124"/>
            <p:cNvSpPr>
              <a:spLocks/>
            </p:cNvSpPr>
            <p:nvPr/>
          </p:nvSpPr>
          <p:spPr bwMode="auto">
            <a:xfrm>
              <a:off x="5227" y="896"/>
              <a:ext cx="36" cy="18"/>
            </a:xfrm>
            <a:custGeom>
              <a:avLst/>
              <a:gdLst>
                <a:gd name="T0" fmla="*/ 0 w 36"/>
                <a:gd name="T1" fmla="*/ 18 h 18"/>
                <a:gd name="T2" fmla="*/ 6 w 36"/>
                <a:gd name="T3" fmla="*/ 18 h 18"/>
                <a:gd name="T4" fmla="*/ 12 w 36"/>
                <a:gd name="T5" fmla="*/ 12 h 18"/>
                <a:gd name="T6" fmla="*/ 18 w 36"/>
                <a:gd name="T7" fmla="*/ 6 h 18"/>
                <a:gd name="T8" fmla="*/ 24 w 36"/>
                <a:gd name="T9" fmla="*/ 6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6 h 18"/>
                <a:gd name="T22" fmla="*/ 30 w 36"/>
                <a:gd name="T23" fmla="*/ 6 h 18"/>
                <a:gd name="T24" fmla="*/ 24 w 36"/>
                <a:gd name="T25" fmla="*/ 12 h 18"/>
                <a:gd name="T26" fmla="*/ 18 w 36"/>
                <a:gd name="T27" fmla="*/ 12 h 18"/>
                <a:gd name="T28" fmla="*/ 12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a:lstStyle/>
            <a:p>
              <a:endParaRPr lang="vi-VN"/>
            </a:p>
          </p:txBody>
        </p:sp>
        <p:sp>
          <p:nvSpPr>
            <p:cNvPr id="11653" name="Freeform 125"/>
            <p:cNvSpPr>
              <a:spLocks/>
            </p:cNvSpPr>
            <p:nvPr/>
          </p:nvSpPr>
          <p:spPr bwMode="auto">
            <a:xfrm>
              <a:off x="4588" y="2079"/>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w="9525">
              <a:noFill/>
              <a:round/>
              <a:headEnd/>
              <a:tailEnd/>
            </a:ln>
          </p:spPr>
          <p:txBody>
            <a:bodyPr/>
            <a:lstStyle/>
            <a:p>
              <a:endParaRPr lang="vi-VN"/>
            </a:p>
          </p:txBody>
        </p:sp>
        <p:sp>
          <p:nvSpPr>
            <p:cNvPr id="11654" name="Freeform 126"/>
            <p:cNvSpPr>
              <a:spLocks/>
            </p:cNvSpPr>
            <p:nvPr/>
          </p:nvSpPr>
          <p:spPr bwMode="auto">
            <a:xfrm>
              <a:off x="4606" y="2085"/>
              <a:ext cx="12" cy="30"/>
            </a:xfrm>
            <a:custGeom>
              <a:avLst/>
              <a:gdLst>
                <a:gd name="T0" fmla="*/ 0 w 12"/>
                <a:gd name="T1" fmla="*/ 30 h 30"/>
                <a:gd name="T2" fmla="*/ 0 w 12"/>
                <a:gd name="T3" fmla="*/ 24 h 30"/>
                <a:gd name="T4" fmla="*/ 0 w 12"/>
                <a:gd name="T5" fmla="*/ 12 h 30"/>
                <a:gd name="T6" fmla="*/ 6 w 12"/>
                <a:gd name="T7" fmla="*/ 6 h 30"/>
                <a:gd name="T8" fmla="*/ 12 w 12"/>
                <a:gd name="T9" fmla="*/ 0 h 30"/>
                <a:gd name="T10" fmla="*/ 6 w 12"/>
                <a:gd name="T11" fmla="*/ 6 h 30"/>
                <a:gd name="T12" fmla="*/ 6 w 12"/>
                <a:gd name="T13" fmla="*/ 18 h 30"/>
                <a:gd name="T14" fmla="*/ 6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w="9525">
              <a:noFill/>
              <a:round/>
              <a:headEnd/>
              <a:tailEnd/>
            </a:ln>
          </p:spPr>
          <p:txBody>
            <a:bodyPr/>
            <a:lstStyle/>
            <a:p>
              <a:endParaRPr lang="vi-VN"/>
            </a:p>
          </p:txBody>
        </p:sp>
        <p:sp>
          <p:nvSpPr>
            <p:cNvPr id="11655" name="Freeform 127"/>
            <p:cNvSpPr>
              <a:spLocks/>
            </p:cNvSpPr>
            <p:nvPr/>
          </p:nvSpPr>
          <p:spPr bwMode="auto">
            <a:xfrm>
              <a:off x="4457"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w="9525">
              <a:noFill/>
              <a:round/>
              <a:headEnd/>
              <a:tailEnd/>
            </a:ln>
          </p:spPr>
          <p:txBody>
            <a:bodyPr/>
            <a:lstStyle/>
            <a:p>
              <a:endParaRPr lang="vi-VN"/>
            </a:p>
          </p:txBody>
        </p:sp>
        <p:sp>
          <p:nvSpPr>
            <p:cNvPr id="11656" name="Freeform 128"/>
            <p:cNvSpPr>
              <a:spLocks/>
            </p:cNvSpPr>
            <p:nvPr/>
          </p:nvSpPr>
          <p:spPr bwMode="auto">
            <a:xfrm>
              <a:off x="4451"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w="9525">
              <a:noFill/>
              <a:round/>
              <a:headEnd/>
              <a:tailEnd/>
            </a:ln>
          </p:spPr>
          <p:txBody>
            <a:bodyPr/>
            <a:lstStyle/>
            <a:p>
              <a:endParaRPr lang="vi-VN"/>
            </a:p>
          </p:txBody>
        </p:sp>
        <p:sp>
          <p:nvSpPr>
            <p:cNvPr id="11657" name="Freeform 129"/>
            <p:cNvSpPr>
              <a:spLocks/>
            </p:cNvSpPr>
            <p:nvPr/>
          </p:nvSpPr>
          <p:spPr bwMode="auto">
            <a:xfrm>
              <a:off x="4457" y="2043"/>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w="9525">
              <a:noFill/>
              <a:round/>
              <a:headEnd/>
              <a:tailEnd/>
            </a:ln>
          </p:spPr>
          <p:txBody>
            <a:bodyPr/>
            <a:lstStyle/>
            <a:p>
              <a:endParaRPr lang="vi-VN"/>
            </a:p>
          </p:txBody>
        </p:sp>
        <p:sp>
          <p:nvSpPr>
            <p:cNvPr id="11658" name="Freeform 130"/>
            <p:cNvSpPr>
              <a:spLocks/>
            </p:cNvSpPr>
            <p:nvPr/>
          </p:nvSpPr>
          <p:spPr bwMode="auto">
            <a:xfrm>
              <a:off x="4612" y="2049"/>
              <a:ext cx="6" cy="36"/>
            </a:xfrm>
            <a:custGeom>
              <a:avLst/>
              <a:gdLst>
                <a:gd name="T0" fmla="*/ 0 w 6"/>
                <a:gd name="T1" fmla="*/ 36 h 36"/>
                <a:gd name="T2" fmla="*/ 0 w 6"/>
                <a:gd name="T3" fmla="*/ 24 h 36"/>
                <a:gd name="T4" fmla="*/ 0 w 6"/>
                <a:gd name="T5" fmla="*/ 12 h 36"/>
                <a:gd name="T6" fmla="*/ 0 w 6"/>
                <a:gd name="T7" fmla="*/ 6 h 36"/>
                <a:gd name="T8" fmla="*/ 6 w 6"/>
                <a:gd name="T9" fmla="*/ 0 h 36"/>
                <a:gd name="T10" fmla="*/ 6 w 6"/>
                <a:gd name="T11" fmla="*/ 6 h 36"/>
                <a:gd name="T12" fmla="*/ 6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w="9525">
              <a:noFill/>
              <a:round/>
              <a:headEnd/>
              <a:tailEnd/>
            </a:ln>
          </p:spPr>
          <p:txBody>
            <a:bodyPr/>
            <a:lstStyle/>
            <a:p>
              <a:endParaRPr lang="vi-VN"/>
            </a:p>
          </p:txBody>
        </p:sp>
        <p:sp>
          <p:nvSpPr>
            <p:cNvPr id="11659" name="Freeform 131"/>
            <p:cNvSpPr>
              <a:spLocks/>
            </p:cNvSpPr>
            <p:nvPr/>
          </p:nvSpPr>
          <p:spPr bwMode="auto">
            <a:xfrm>
              <a:off x="4618"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w="9525">
              <a:noFill/>
              <a:round/>
              <a:headEnd/>
              <a:tailEnd/>
            </a:ln>
          </p:spPr>
          <p:txBody>
            <a:bodyPr/>
            <a:lstStyle/>
            <a:p>
              <a:endParaRPr lang="vi-VN"/>
            </a:p>
          </p:txBody>
        </p:sp>
        <p:sp>
          <p:nvSpPr>
            <p:cNvPr id="11660" name="Freeform 132"/>
            <p:cNvSpPr>
              <a:spLocks/>
            </p:cNvSpPr>
            <p:nvPr/>
          </p:nvSpPr>
          <p:spPr bwMode="auto">
            <a:xfrm>
              <a:off x="4600" y="2049"/>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w="9525">
              <a:noFill/>
              <a:round/>
              <a:headEnd/>
              <a:tailEnd/>
            </a:ln>
          </p:spPr>
          <p:txBody>
            <a:bodyPr/>
            <a:lstStyle/>
            <a:p>
              <a:endParaRPr lang="vi-VN"/>
            </a:p>
          </p:txBody>
        </p:sp>
        <p:sp>
          <p:nvSpPr>
            <p:cNvPr id="11661" name="Freeform 133"/>
            <p:cNvSpPr>
              <a:spLocks/>
            </p:cNvSpPr>
            <p:nvPr/>
          </p:nvSpPr>
          <p:spPr bwMode="auto">
            <a:xfrm>
              <a:off x="4588" y="2043"/>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w="9525">
              <a:noFill/>
              <a:round/>
              <a:headEnd/>
              <a:tailEnd/>
            </a:ln>
          </p:spPr>
          <p:txBody>
            <a:bodyPr/>
            <a:lstStyle/>
            <a:p>
              <a:endParaRPr lang="vi-VN"/>
            </a:p>
          </p:txBody>
        </p:sp>
        <p:sp>
          <p:nvSpPr>
            <p:cNvPr id="11662" name="Freeform 134"/>
            <p:cNvSpPr>
              <a:spLocks/>
            </p:cNvSpPr>
            <p:nvPr/>
          </p:nvSpPr>
          <p:spPr bwMode="auto">
            <a:xfrm>
              <a:off x="4570" y="2037"/>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w="9525">
              <a:noFill/>
              <a:round/>
              <a:headEnd/>
              <a:tailEnd/>
            </a:ln>
          </p:spPr>
          <p:txBody>
            <a:bodyPr/>
            <a:lstStyle/>
            <a:p>
              <a:endParaRPr lang="vi-VN"/>
            </a:p>
          </p:txBody>
        </p:sp>
        <p:sp>
          <p:nvSpPr>
            <p:cNvPr id="11663" name="Freeform 135"/>
            <p:cNvSpPr>
              <a:spLocks/>
            </p:cNvSpPr>
            <p:nvPr/>
          </p:nvSpPr>
          <p:spPr bwMode="auto">
            <a:xfrm>
              <a:off x="4558" y="2025"/>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w="9525">
              <a:noFill/>
              <a:round/>
              <a:headEnd/>
              <a:tailEnd/>
            </a:ln>
          </p:spPr>
          <p:txBody>
            <a:bodyPr/>
            <a:lstStyle/>
            <a:p>
              <a:endParaRPr lang="vi-VN"/>
            </a:p>
          </p:txBody>
        </p:sp>
        <p:sp>
          <p:nvSpPr>
            <p:cNvPr id="11664" name="Freeform 136"/>
            <p:cNvSpPr>
              <a:spLocks/>
            </p:cNvSpPr>
            <p:nvPr/>
          </p:nvSpPr>
          <p:spPr bwMode="auto">
            <a:xfrm>
              <a:off x="4540" y="2019"/>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w="9525">
              <a:noFill/>
              <a:round/>
              <a:headEnd/>
              <a:tailEnd/>
            </a:ln>
          </p:spPr>
          <p:txBody>
            <a:bodyPr/>
            <a:lstStyle/>
            <a:p>
              <a:endParaRPr lang="vi-VN"/>
            </a:p>
          </p:txBody>
        </p:sp>
        <p:sp>
          <p:nvSpPr>
            <p:cNvPr id="11665" name="Freeform 137"/>
            <p:cNvSpPr>
              <a:spLocks/>
            </p:cNvSpPr>
            <p:nvPr/>
          </p:nvSpPr>
          <p:spPr bwMode="auto">
            <a:xfrm>
              <a:off x="4528" y="2019"/>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a:lstStyle/>
            <a:p>
              <a:endParaRPr lang="vi-VN"/>
            </a:p>
          </p:txBody>
        </p:sp>
        <p:sp>
          <p:nvSpPr>
            <p:cNvPr id="11666" name="Freeform 138"/>
            <p:cNvSpPr>
              <a:spLocks/>
            </p:cNvSpPr>
            <p:nvPr/>
          </p:nvSpPr>
          <p:spPr bwMode="auto">
            <a:xfrm>
              <a:off x="4498" y="2019"/>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w="9525">
              <a:noFill/>
              <a:round/>
              <a:headEnd/>
              <a:tailEnd/>
            </a:ln>
          </p:spPr>
          <p:txBody>
            <a:bodyPr/>
            <a:lstStyle/>
            <a:p>
              <a:endParaRPr lang="vi-VN"/>
            </a:p>
          </p:txBody>
        </p:sp>
        <p:sp>
          <p:nvSpPr>
            <p:cNvPr id="11667" name="Freeform 139"/>
            <p:cNvSpPr>
              <a:spLocks/>
            </p:cNvSpPr>
            <p:nvPr/>
          </p:nvSpPr>
          <p:spPr bwMode="auto">
            <a:xfrm>
              <a:off x="4475" y="2031"/>
              <a:ext cx="35" cy="30"/>
            </a:xfrm>
            <a:custGeom>
              <a:avLst/>
              <a:gdLst>
                <a:gd name="T0" fmla="*/ 35 w 35"/>
                <a:gd name="T1" fmla="*/ 30 h 30"/>
                <a:gd name="T2" fmla="*/ 29 w 35"/>
                <a:gd name="T3" fmla="*/ 30 h 30"/>
                <a:gd name="T4" fmla="*/ 23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23 w 35"/>
                <a:gd name="T27" fmla="*/ 18 h 30"/>
                <a:gd name="T28" fmla="*/ 29 w 35"/>
                <a:gd name="T29" fmla="*/ 24 h 30"/>
                <a:gd name="T30" fmla="*/ 35 w 35"/>
                <a:gd name="T31" fmla="*/ 30 h 30"/>
                <a:gd name="T32" fmla="*/ 35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w="9525">
              <a:noFill/>
              <a:round/>
              <a:headEnd/>
              <a:tailEnd/>
            </a:ln>
          </p:spPr>
          <p:txBody>
            <a:bodyPr/>
            <a:lstStyle/>
            <a:p>
              <a:endParaRPr lang="vi-VN"/>
            </a:p>
          </p:txBody>
        </p:sp>
        <p:sp>
          <p:nvSpPr>
            <p:cNvPr id="11668" name="Freeform 140"/>
            <p:cNvSpPr>
              <a:spLocks/>
            </p:cNvSpPr>
            <p:nvPr/>
          </p:nvSpPr>
          <p:spPr bwMode="auto">
            <a:xfrm>
              <a:off x="4463" y="2031"/>
              <a:ext cx="29" cy="36"/>
            </a:xfrm>
            <a:custGeom>
              <a:avLst/>
              <a:gdLst>
                <a:gd name="T0" fmla="*/ 0 w 29"/>
                <a:gd name="T1" fmla="*/ 0 h 36"/>
                <a:gd name="T2" fmla="*/ 6 w 29"/>
                <a:gd name="T3" fmla="*/ 0 h 36"/>
                <a:gd name="T4" fmla="*/ 6 w 29"/>
                <a:gd name="T5" fmla="*/ 6 h 36"/>
                <a:gd name="T6" fmla="*/ 12 w 29"/>
                <a:gd name="T7" fmla="*/ 12 h 36"/>
                <a:gd name="T8" fmla="*/ 18 w 29"/>
                <a:gd name="T9" fmla="*/ 18 h 36"/>
                <a:gd name="T10" fmla="*/ 18 w 29"/>
                <a:gd name="T11" fmla="*/ 18 h 36"/>
                <a:gd name="T12" fmla="*/ 24 w 29"/>
                <a:gd name="T13" fmla="*/ 24 h 36"/>
                <a:gd name="T14" fmla="*/ 29 w 29"/>
                <a:gd name="T15" fmla="*/ 30 h 36"/>
                <a:gd name="T16" fmla="*/ 29 w 29"/>
                <a:gd name="T17" fmla="*/ 36 h 36"/>
                <a:gd name="T18" fmla="*/ 29 w 29"/>
                <a:gd name="T19" fmla="*/ 30 h 36"/>
                <a:gd name="T20" fmla="*/ 18 w 29"/>
                <a:gd name="T21" fmla="*/ 30 h 36"/>
                <a:gd name="T22" fmla="*/ 18 w 29"/>
                <a:gd name="T23" fmla="*/ 24 h 36"/>
                <a:gd name="T24" fmla="*/ 12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w="9525">
              <a:noFill/>
              <a:round/>
              <a:headEnd/>
              <a:tailEnd/>
            </a:ln>
          </p:spPr>
          <p:txBody>
            <a:bodyPr/>
            <a:lstStyle/>
            <a:p>
              <a:endParaRPr lang="vi-VN"/>
            </a:p>
          </p:txBody>
        </p:sp>
        <p:sp>
          <p:nvSpPr>
            <p:cNvPr id="11669" name="Freeform 141"/>
            <p:cNvSpPr>
              <a:spLocks/>
            </p:cNvSpPr>
            <p:nvPr/>
          </p:nvSpPr>
          <p:spPr bwMode="auto">
            <a:xfrm>
              <a:off x="4307" y="2097"/>
              <a:ext cx="156" cy="36"/>
            </a:xfrm>
            <a:custGeom>
              <a:avLst/>
              <a:gdLst>
                <a:gd name="T0" fmla="*/ 156 w 156"/>
                <a:gd name="T1" fmla="*/ 36 h 36"/>
                <a:gd name="T2" fmla="*/ 156 w 156"/>
                <a:gd name="T3" fmla="*/ 36 h 36"/>
                <a:gd name="T4" fmla="*/ 156 w 156"/>
                <a:gd name="T5" fmla="*/ 36 h 36"/>
                <a:gd name="T6" fmla="*/ 150 w 156"/>
                <a:gd name="T7" fmla="*/ 36 h 36"/>
                <a:gd name="T8" fmla="*/ 150 w 156"/>
                <a:gd name="T9" fmla="*/ 36 h 36"/>
                <a:gd name="T10" fmla="*/ 144 w 156"/>
                <a:gd name="T11" fmla="*/ 30 h 36"/>
                <a:gd name="T12" fmla="*/ 132 w 156"/>
                <a:gd name="T13" fmla="*/ 24 h 36"/>
                <a:gd name="T14" fmla="*/ 120 w 156"/>
                <a:gd name="T15" fmla="*/ 18 h 36"/>
                <a:gd name="T16" fmla="*/ 114 w 156"/>
                <a:gd name="T17" fmla="*/ 12 h 36"/>
                <a:gd name="T18" fmla="*/ 102 w 156"/>
                <a:gd name="T19" fmla="*/ 12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12 h 36"/>
                <a:gd name="T68" fmla="*/ 138 w 156"/>
                <a:gd name="T69" fmla="*/ 18 h 36"/>
                <a:gd name="T70" fmla="*/ 150 w 156"/>
                <a:gd name="T71" fmla="*/ 24 h 36"/>
                <a:gd name="T72" fmla="*/ 156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w="9525">
              <a:noFill/>
              <a:round/>
              <a:headEnd/>
              <a:tailEnd/>
            </a:ln>
          </p:spPr>
          <p:txBody>
            <a:bodyPr/>
            <a:lstStyle/>
            <a:p>
              <a:endParaRPr lang="vi-VN"/>
            </a:p>
          </p:txBody>
        </p:sp>
        <p:sp>
          <p:nvSpPr>
            <p:cNvPr id="11670" name="Freeform 142"/>
            <p:cNvSpPr>
              <a:spLocks/>
            </p:cNvSpPr>
            <p:nvPr/>
          </p:nvSpPr>
          <p:spPr bwMode="auto">
            <a:xfrm>
              <a:off x="4307" y="2103"/>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w="9525">
              <a:noFill/>
              <a:round/>
              <a:headEnd/>
              <a:tailEnd/>
            </a:ln>
          </p:spPr>
          <p:txBody>
            <a:bodyPr/>
            <a:lstStyle/>
            <a:p>
              <a:endParaRPr lang="vi-VN"/>
            </a:p>
          </p:txBody>
        </p:sp>
        <p:sp>
          <p:nvSpPr>
            <p:cNvPr id="11671" name="Freeform 143"/>
            <p:cNvSpPr>
              <a:spLocks/>
            </p:cNvSpPr>
            <p:nvPr/>
          </p:nvSpPr>
          <p:spPr bwMode="auto">
            <a:xfrm>
              <a:off x="4319" y="2103"/>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w="9525">
              <a:noFill/>
              <a:round/>
              <a:headEnd/>
              <a:tailEnd/>
            </a:ln>
          </p:spPr>
          <p:txBody>
            <a:bodyPr/>
            <a:lstStyle/>
            <a:p>
              <a:endParaRPr lang="vi-VN"/>
            </a:p>
          </p:txBody>
        </p:sp>
        <p:sp>
          <p:nvSpPr>
            <p:cNvPr id="11672" name="Freeform 144"/>
            <p:cNvSpPr>
              <a:spLocks/>
            </p:cNvSpPr>
            <p:nvPr/>
          </p:nvSpPr>
          <p:spPr bwMode="auto">
            <a:xfrm>
              <a:off x="4343" y="2097"/>
              <a:ext cx="30"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w="9525">
              <a:noFill/>
              <a:round/>
              <a:headEnd/>
              <a:tailEnd/>
            </a:ln>
          </p:spPr>
          <p:txBody>
            <a:bodyPr/>
            <a:lstStyle/>
            <a:p>
              <a:endParaRPr lang="vi-VN"/>
            </a:p>
          </p:txBody>
        </p:sp>
        <p:sp>
          <p:nvSpPr>
            <p:cNvPr id="11673" name="Freeform 145"/>
            <p:cNvSpPr>
              <a:spLocks/>
            </p:cNvSpPr>
            <p:nvPr/>
          </p:nvSpPr>
          <p:spPr bwMode="auto">
            <a:xfrm>
              <a:off x="4367" y="2103"/>
              <a:ext cx="36" cy="48"/>
            </a:xfrm>
            <a:custGeom>
              <a:avLst/>
              <a:gdLst>
                <a:gd name="T0" fmla="*/ 0 w 36"/>
                <a:gd name="T1" fmla="*/ 48 h 48"/>
                <a:gd name="T2" fmla="*/ 0 w 36"/>
                <a:gd name="T3" fmla="*/ 48 h 48"/>
                <a:gd name="T4" fmla="*/ 0 w 36"/>
                <a:gd name="T5" fmla="*/ 42 h 48"/>
                <a:gd name="T6" fmla="*/ 6 w 36"/>
                <a:gd name="T7" fmla="*/ 36 h 48"/>
                <a:gd name="T8" fmla="*/ 12 w 36"/>
                <a:gd name="T9" fmla="*/ 24 h 48"/>
                <a:gd name="T10" fmla="*/ 18 w 36"/>
                <a:gd name="T11" fmla="*/ 18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8 h 48"/>
                <a:gd name="T24" fmla="*/ 18 w 36"/>
                <a:gd name="T25" fmla="*/ 24 h 48"/>
                <a:gd name="T26" fmla="*/ 12 w 36"/>
                <a:gd name="T27" fmla="*/ 36 h 48"/>
                <a:gd name="T28" fmla="*/ 6 w 36"/>
                <a:gd name="T29" fmla="*/ 42 h 48"/>
                <a:gd name="T30" fmla="*/ 6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w="9525">
              <a:noFill/>
              <a:round/>
              <a:headEnd/>
              <a:tailEnd/>
            </a:ln>
          </p:spPr>
          <p:txBody>
            <a:bodyPr/>
            <a:lstStyle/>
            <a:p>
              <a:endParaRPr lang="vi-VN"/>
            </a:p>
          </p:txBody>
        </p:sp>
        <p:sp>
          <p:nvSpPr>
            <p:cNvPr id="11674" name="Freeform 146"/>
            <p:cNvSpPr>
              <a:spLocks/>
            </p:cNvSpPr>
            <p:nvPr/>
          </p:nvSpPr>
          <p:spPr bwMode="auto">
            <a:xfrm>
              <a:off x="4385" y="2103"/>
              <a:ext cx="36" cy="48"/>
            </a:xfrm>
            <a:custGeom>
              <a:avLst/>
              <a:gdLst>
                <a:gd name="T0" fmla="*/ 0 w 36"/>
                <a:gd name="T1" fmla="*/ 48 h 48"/>
                <a:gd name="T2" fmla="*/ 0 w 36"/>
                <a:gd name="T3" fmla="*/ 42 h 48"/>
                <a:gd name="T4" fmla="*/ 0 w 36"/>
                <a:gd name="T5" fmla="*/ 36 h 48"/>
                <a:gd name="T6" fmla="*/ 6 w 36"/>
                <a:gd name="T7" fmla="*/ 30 h 48"/>
                <a:gd name="T8" fmla="*/ 12 w 36"/>
                <a:gd name="T9" fmla="*/ 24 h 48"/>
                <a:gd name="T10" fmla="*/ 18 w 36"/>
                <a:gd name="T11" fmla="*/ 18 h 48"/>
                <a:gd name="T12" fmla="*/ 24 w 36"/>
                <a:gd name="T13" fmla="*/ 12 h 48"/>
                <a:gd name="T14" fmla="*/ 30 w 36"/>
                <a:gd name="T15" fmla="*/ 6 h 48"/>
                <a:gd name="T16" fmla="*/ 36 w 36"/>
                <a:gd name="T17" fmla="*/ 0 h 48"/>
                <a:gd name="T18" fmla="*/ 30 w 36"/>
                <a:gd name="T19" fmla="*/ 6 h 48"/>
                <a:gd name="T20" fmla="*/ 30 w 36"/>
                <a:gd name="T21" fmla="*/ 12 h 48"/>
                <a:gd name="T22" fmla="*/ 24 w 36"/>
                <a:gd name="T23" fmla="*/ 18 h 48"/>
                <a:gd name="T24" fmla="*/ 18 w 36"/>
                <a:gd name="T25" fmla="*/ 30 h 48"/>
                <a:gd name="T26" fmla="*/ 12 w 36"/>
                <a:gd name="T27" fmla="*/ 36 h 48"/>
                <a:gd name="T28" fmla="*/ 6 w 36"/>
                <a:gd name="T29" fmla="*/ 42 h 48"/>
                <a:gd name="T30" fmla="*/ 0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w="9525">
              <a:noFill/>
              <a:round/>
              <a:headEnd/>
              <a:tailEnd/>
            </a:ln>
          </p:spPr>
          <p:txBody>
            <a:bodyPr/>
            <a:lstStyle/>
            <a:p>
              <a:endParaRPr lang="vi-VN"/>
            </a:p>
          </p:txBody>
        </p:sp>
        <p:sp>
          <p:nvSpPr>
            <p:cNvPr id="11675" name="Freeform 147"/>
            <p:cNvSpPr>
              <a:spLocks/>
            </p:cNvSpPr>
            <p:nvPr/>
          </p:nvSpPr>
          <p:spPr bwMode="auto">
            <a:xfrm>
              <a:off x="4403" y="2109"/>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w="9525">
              <a:noFill/>
              <a:round/>
              <a:headEnd/>
              <a:tailEnd/>
            </a:ln>
          </p:spPr>
          <p:txBody>
            <a:bodyPr/>
            <a:lstStyle/>
            <a:p>
              <a:endParaRPr lang="vi-VN"/>
            </a:p>
          </p:txBody>
        </p:sp>
        <p:sp>
          <p:nvSpPr>
            <p:cNvPr id="11676" name="Freeform 148"/>
            <p:cNvSpPr>
              <a:spLocks/>
            </p:cNvSpPr>
            <p:nvPr/>
          </p:nvSpPr>
          <p:spPr bwMode="auto">
            <a:xfrm>
              <a:off x="4421" y="2121"/>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w="9525">
              <a:noFill/>
              <a:round/>
              <a:headEnd/>
              <a:tailEnd/>
            </a:ln>
          </p:spPr>
          <p:txBody>
            <a:bodyPr/>
            <a:lstStyle/>
            <a:p>
              <a:endParaRPr lang="vi-VN"/>
            </a:p>
          </p:txBody>
        </p:sp>
        <p:sp>
          <p:nvSpPr>
            <p:cNvPr id="11677" name="Freeform 149"/>
            <p:cNvSpPr>
              <a:spLocks/>
            </p:cNvSpPr>
            <p:nvPr/>
          </p:nvSpPr>
          <p:spPr bwMode="auto">
            <a:xfrm>
              <a:off x="4439"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w="9525">
              <a:noFill/>
              <a:round/>
              <a:headEnd/>
              <a:tailEnd/>
            </a:ln>
          </p:spPr>
          <p:txBody>
            <a:bodyPr/>
            <a:lstStyle/>
            <a:p>
              <a:endParaRPr lang="vi-VN"/>
            </a:p>
          </p:txBody>
        </p:sp>
        <p:sp>
          <p:nvSpPr>
            <p:cNvPr id="11678" name="Freeform 150"/>
            <p:cNvSpPr>
              <a:spLocks/>
            </p:cNvSpPr>
            <p:nvPr/>
          </p:nvSpPr>
          <p:spPr bwMode="auto">
            <a:xfrm>
              <a:off x="4295" y="2109"/>
              <a:ext cx="18" cy="24"/>
            </a:xfrm>
            <a:custGeom>
              <a:avLst/>
              <a:gdLst>
                <a:gd name="T0" fmla="*/ 18 w 18"/>
                <a:gd name="T1" fmla="*/ 0 h 24"/>
                <a:gd name="T2" fmla="*/ 18 w 18"/>
                <a:gd name="T3" fmla="*/ 6 h 24"/>
                <a:gd name="T4" fmla="*/ 18 w 18"/>
                <a:gd name="T5" fmla="*/ 6 h 24"/>
                <a:gd name="T6" fmla="*/ 12 w 18"/>
                <a:gd name="T7" fmla="*/ 12 h 24"/>
                <a:gd name="T8" fmla="*/ 12 w 18"/>
                <a:gd name="T9" fmla="*/ 18 h 24"/>
                <a:gd name="T10" fmla="*/ 12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12 w 18"/>
                <a:gd name="T27" fmla="*/ 12 h 24"/>
                <a:gd name="T28" fmla="*/ 18 w 18"/>
                <a:gd name="T29" fmla="*/ 6 h 24"/>
                <a:gd name="T30" fmla="*/ 18 w 18"/>
                <a:gd name="T31" fmla="*/ 6 h 24"/>
                <a:gd name="T32" fmla="*/ 18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w="9525">
              <a:noFill/>
              <a:round/>
              <a:headEnd/>
              <a:tailEnd/>
            </a:ln>
          </p:spPr>
          <p:txBody>
            <a:bodyPr/>
            <a:lstStyle/>
            <a:p>
              <a:endParaRPr lang="vi-VN"/>
            </a:p>
          </p:txBody>
        </p:sp>
        <p:sp>
          <p:nvSpPr>
            <p:cNvPr id="11679" name="Freeform 151"/>
            <p:cNvSpPr>
              <a:spLocks/>
            </p:cNvSpPr>
            <p:nvPr/>
          </p:nvSpPr>
          <p:spPr bwMode="auto">
            <a:xfrm>
              <a:off x="4295" y="2097"/>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w="9525">
              <a:noFill/>
              <a:round/>
              <a:headEnd/>
              <a:tailEnd/>
            </a:ln>
          </p:spPr>
          <p:txBody>
            <a:bodyPr/>
            <a:lstStyle/>
            <a:p>
              <a:endParaRPr lang="vi-VN"/>
            </a:p>
          </p:txBody>
        </p:sp>
        <p:sp>
          <p:nvSpPr>
            <p:cNvPr id="11680" name="Freeform 152"/>
            <p:cNvSpPr>
              <a:spLocks/>
            </p:cNvSpPr>
            <p:nvPr/>
          </p:nvSpPr>
          <p:spPr bwMode="auto">
            <a:xfrm>
              <a:off x="4283" y="2115"/>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w="9525">
              <a:noFill/>
              <a:round/>
              <a:headEnd/>
              <a:tailEnd/>
            </a:ln>
          </p:spPr>
          <p:txBody>
            <a:bodyPr/>
            <a:lstStyle/>
            <a:p>
              <a:endParaRPr lang="vi-VN"/>
            </a:p>
          </p:txBody>
        </p:sp>
        <p:sp>
          <p:nvSpPr>
            <p:cNvPr id="11681" name="Freeform 153"/>
            <p:cNvSpPr>
              <a:spLocks/>
            </p:cNvSpPr>
            <p:nvPr/>
          </p:nvSpPr>
          <p:spPr bwMode="auto">
            <a:xfrm>
              <a:off x="4301" y="2085"/>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w="9525">
              <a:noFill/>
              <a:round/>
              <a:headEnd/>
              <a:tailEnd/>
            </a:ln>
          </p:spPr>
          <p:txBody>
            <a:bodyPr/>
            <a:lstStyle/>
            <a:p>
              <a:endParaRPr lang="vi-VN"/>
            </a:p>
          </p:txBody>
        </p:sp>
        <p:sp>
          <p:nvSpPr>
            <p:cNvPr id="11682" name="Freeform 154"/>
            <p:cNvSpPr>
              <a:spLocks/>
            </p:cNvSpPr>
            <p:nvPr/>
          </p:nvSpPr>
          <p:spPr bwMode="auto">
            <a:xfrm>
              <a:off x="4445" y="2091"/>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w="9525">
              <a:noFill/>
              <a:round/>
              <a:headEnd/>
              <a:tailEnd/>
            </a:ln>
          </p:spPr>
          <p:txBody>
            <a:bodyPr/>
            <a:lstStyle/>
            <a:p>
              <a:endParaRPr lang="vi-VN"/>
            </a:p>
          </p:txBody>
        </p:sp>
        <p:sp>
          <p:nvSpPr>
            <p:cNvPr id="11683" name="Freeform 155"/>
            <p:cNvSpPr>
              <a:spLocks/>
            </p:cNvSpPr>
            <p:nvPr/>
          </p:nvSpPr>
          <p:spPr bwMode="auto">
            <a:xfrm>
              <a:off x="4457" y="2097"/>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w="9525">
              <a:noFill/>
              <a:round/>
              <a:headEnd/>
              <a:tailEnd/>
            </a:ln>
          </p:spPr>
          <p:txBody>
            <a:bodyPr/>
            <a:lstStyle/>
            <a:p>
              <a:endParaRPr lang="vi-VN"/>
            </a:p>
          </p:txBody>
        </p:sp>
        <p:sp>
          <p:nvSpPr>
            <p:cNvPr id="11684" name="Freeform 156"/>
            <p:cNvSpPr>
              <a:spLocks/>
            </p:cNvSpPr>
            <p:nvPr/>
          </p:nvSpPr>
          <p:spPr bwMode="auto">
            <a:xfrm>
              <a:off x="4427" y="2079"/>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w="9525">
              <a:noFill/>
              <a:round/>
              <a:headEnd/>
              <a:tailEnd/>
            </a:ln>
          </p:spPr>
          <p:txBody>
            <a:bodyPr/>
            <a:lstStyle/>
            <a:p>
              <a:endParaRPr lang="vi-VN"/>
            </a:p>
          </p:txBody>
        </p:sp>
        <p:sp>
          <p:nvSpPr>
            <p:cNvPr id="11685" name="Freeform 157"/>
            <p:cNvSpPr>
              <a:spLocks/>
            </p:cNvSpPr>
            <p:nvPr/>
          </p:nvSpPr>
          <p:spPr bwMode="auto">
            <a:xfrm>
              <a:off x="4409" y="2073"/>
              <a:ext cx="12" cy="36"/>
            </a:xfrm>
            <a:custGeom>
              <a:avLst/>
              <a:gdLst>
                <a:gd name="T0" fmla="*/ 12 w 12"/>
                <a:gd name="T1" fmla="*/ 36 h 36"/>
                <a:gd name="T2" fmla="*/ 6 w 12"/>
                <a:gd name="T3" fmla="*/ 24 h 36"/>
                <a:gd name="T4" fmla="*/ 0 w 12"/>
                <a:gd name="T5" fmla="*/ 12 h 36"/>
                <a:gd name="T6" fmla="*/ 0 w 12"/>
                <a:gd name="T7" fmla="*/ 6 h 36"/>
                <a:gd name="T8" fmla="*/ 0 w 12"/>
                <a:gd name="T9" fmla="*/ 0 h 36"/>
                <a:gd name="T10" fmla="*/ 6 w 12"/>
                <a:gd name="T11" fmla="*/ 0 h 36"/>
                <a:gd name="T12" fmla="*/ 12 w 12"/>
                <a:gd name="T13" fmla="*/ 12 h 36"/>
                <a:gd name="T14" fmla="*/ 12 w 12"/>
                <a:gd name="T15" fmla="*/ 24 h 36"/>
                <a:gd name="T16" fmla="*/ 12 w 12"/>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w="9525">
              <a:noFill/>
              <a:round/>
              <a:headEnd/>
              <a:tailEnd/>
            </a:ln>
          </p:spPr>
          <p:txBody>
            <a:bodyPr/>
            <a:lstStyle/>
            <a:p>
              <a:endParaRPr lang="vi-VN"/>
            </a:p>
          </p:txBody>
        </p:sp>
        <p:sp>
          <p:nvSpPr>
            <p:cNvPr id="11686" name="Freeform 158"/>
            <p:cNvSpPr>
              <a:spLocks/>
            </p:cNvSpPr>
            <p:nvPr/>
          </p:nvSpPr>
          <p:spPr bwMode="auto">
            <a:xfrm>
              <a:off x="4391" y="2061"/>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a:lstStyle/>
            <a:p>
              <a:endParaRPr lang="vi-VN"/>
            </a:p>
          </p:txBody>
        </p:sp>
        <p:sp>
          <p:nvSpPr>
            <p:cNvPr id="11687" name="Freeform 159"/>
            <p:cNvSpPr>
              <a:spLocks/>
            </p:cNvSpPr>
            <p:nvPr/>
          </p:nvSpPr>
          <p:spPr bwMode="auto">
            <a:xfrm>
              <a:off x="4349" y="2061"/>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w="9525">
              <a:noFill/>
              <a:round/>
              <a:headEnd/>
              <a:tailEnd/>
            </a:ln>
          </p:spPr>
          <p:txBody>
            <a:bodyPr/>
            <a:lstStyle/>
            <a:p>
              <a:endParaRPr lang="vi-VN"/>
            </a:p>
          </p:txBody>
        </p:sp>
        <p:sp>
          <p:nvSpPr>
            <p:cNvPr id="11688" name="Freeform 160"/>
            <p:cNvSpPr>
              <a:spLocks/>
            </p:cNvSpPr>
            <p:nvPr/>
          </p:nvSpPr>
          <p:spPr bwMode="auto">
            <a:xfrm>
              <a:off x="4313" y="2067"/>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w="9525">
              <a:noFill/>
              <a:round/>
              <a:headEnd/>
              <a:tailEnd/>
            </a:ln>
          </p:spPr>
          <p:txBody>
            <a:bodyPr/>
            <a:lstStyle/>
            <a:p>
              <a:endParaRPr lang="vi-VN"/>
            </a:p>
          </p:txBody>
        </p:sp>
        <p:sp>
          <p:nvSpPr>
            <p:cNvPr id="11689" name="Freeform 161"/>
            <p:cNvSpPr>
              <a:spLocks/>
            </p:cNvSpPr>
            <p:nvPr/>
          </p:nvSpPr>
          <p:spPr bwMode="auto">
            <a:xfrm>
              <a:off x="4367"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w="9525">
              <a:noFill/>
              <a:round/>
              <a:headEnd/>
              <a:tailEnd/>
            </a:ln>
          </p:spPr>
          <p:txBody>
            <a:bodyPr/>
            <a:lstStyle/>
            <a:p>
              <a:endParaRPr lang="vi-VN"/>
            </a:p>
          </p:txBody>
        </p:sp>
        <p:sp>
          <p:nvSpPr>
            <p:cNvPr id="11690" name="Freeform 162"/>
            <p:cNvSpPr>
              <a:spLocks/>
            </p:cNvSpPr>
            <p:nvPr/>
          </p:nvSpPr>
          <p:spPr bwMode="auto">
            <a:xfrm>
              <a:off x="4355" y="2097"/>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w="9525">
              <a:noFill/>
              <a:round/>
              <a:headEnd/>
              <a:tailEnd/>
            </a:ln>
          </p:spPr>
          <p:txBody>
            <a:bodyPr/>
            <a:lstStyle/>
            <a:p>
              <a:endParaRPr lang="vi-VN"/>
            </a:p>
          </p:txBody>
        </p:sp>
        <p:sp>
          <p:nvSpPr>
            <p:cNvPr id="11691" name="Freeform 163"/>
            <p:cNvSpPr>
              <a:spLocks/>
            </p:cNvSpPr>
            <p:nvPr/>
          </p:nvSpPr>
          <p:spPr bwMode="auto">
            <a:xfrm>
              <a:off x="4331" y="2097"/>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w="9525">
              <a:noFill/>
              <a:round/>
              <a:headEnd/>
              <a:tailEnd/>
            </a:ln>
          </p:spPr>
          <p:txBody>
            <a:bodyPr/>
            <a:lstStyle/>
            <a:p>
              <a:endParaRPr lang="vi-VN"/>
            </a:p>
          </p:txBody>
        </p:sp>
        <p:sp>
          <p:nvSpPr>
            <p:cNvPr id="11692" name="Freeform 164"/>
            <p:cNvSpPr>
              <a:spLocks/>
            </p:cNvSpPr>
            <p:nvPr/>
          </p:nvSpPr>
          <p:spPr bwMode="auto">
            <a:xfrm>
              <a:off x="4331" y="2061"/>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w="9525">
              <a:noFill/>
              <a:round/>
              <a:headEnd/>
              <a:tailEnd/>
            </a:ln>
          </p:spPr>
          <p:txBody>
            <a:bodyPr/>
            <a:lstStyle/>
            <a:p>
              <a:endParaRPr lang="vi-VN"/>
            </a:p>
          </p:txBody>
        </p:sp>
        <p:sp>
          <p:nvSpPr>
            <p:cNvPr id="11693" name="Freeform 165"/>
            <p:cNvSpPr>
              <a:spLocks/>
            </p:cNvSpPr>
            <p:nvPr/>
          </p:nvSpPr>
          <p:spPr bwMode="auto">
            <a:xfrm>
              <a:off x="4194" y="2157"/>
              <a:ext cx="131" cy="29"/>
            </a:xfrm>
            <a:custGeom>
              <a:avLst/>
              <a:gdLst>
                <a:gd name="T0" fmla="*/ 131 w 131"/>
                <a:gd name="T1" fmla="*/ 23 h 29"/>
                <a:gd name="T2" fmla="*/ 131 w 131"/>
                <a:gd name="T3" fmla="*/ 29 h 29"/>
                <a:gd name="T4" fmla="*/ 131 w 131"/>
                <a:gd name="T5" fmla="*/ 29 h 29"/>
                <a:gd name="T6" fmla="*/ 131 w 131"/>
                <a:gd name="T7" fmla="*/ 29 h 29"/>
                <a:gd name="T8" fmla="*/ 125 w 131"/>
                <a:gd name="T9" fmla="*/ 29 h 29"/>
                <a:gd name="T10" fmla="*/ 119 w 131"/>
                <a:gd name="T11" fmla="*/ 23 h 29"/>
                <a:gd name="T12" fmla="*/ 113 w 131"/>
                <a:gd name="T13" fmla="*/ 17 h 29"/>
                <a:gd name="T14" fmla="*/ 101 w 131"/>
                <a:gd name="T15" fmla="*/ 11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1 h 29"/>
                <a:gd name="T38" fmla="*/ 6 w 131"/>
                <a:gd name="T39" fmla="*/ 11 h 29"/>
                <a:gd name="T40" fmla="*/ 0 w 131"/>
                <a:gd name="T41" fmla="*/ 11 h 29"/>
                <a:gd name="T42" fmla="*/ 6 w 131"/>
                <a:gd name="T43" fmla="*/ 11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1 h 29"/>
                <a:gd name="T70" fmla="*/ 125 w 131"/>
                <a:gd name="T71" fmla="*/ 17 h 29"/>
                <a:gd name="T72" fmla="*/ 131 w 131"/>
                <a:gd name="T73" fmla="*/ 23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w="9525">
              <a:noFill/>
              <a:round/>
              <a:headEnd/>
              <a:tailEnd/>
            </a:ln>
          </p:spPr>
          <p:txBody>
            <a:bodyPr/>
            <a:lstStyle/>
            <a:p>
              <a:endParaRPr lang="vi-VN"/>
            </a:p>
          </p:txBody>
        </p:sp>
        <p:sp>
          <p:nvSpPr>
            <p:cNvPr id="11694" name="Freeform 166"/>
            <p:cNvSpPr>
              <a:spLocks/>
            </p:cNvSpPr>
            <p:nvPr/>
          </p:nvSpPr>
          <p:spPr bwMode="auto">
            <a:xfrm>
              <a:off x="4194" y="2162"/>
              <a:ext cx="18" cy="30"/>
            </a:xfrm>
            <a:custGeom>
              <a:avLst/>
              <a:gdLst>
                <a:gd name="T0" fmla="*/ 18 w 18"/>
                <a:gd name="T1" fmla="*/ 0 h 30"/>
                <a:gd name="T2" fmla="*/ 12 w 18"/>
                <a:gd name="T3" fmla="*/ 0 h 30"/>
                <a:gd name="T4" fmla="*/ 12 w 18"/>
                <a:gd name="T5" fmla="*/ 6 h 30"/>
                <a:gd name="T6" fmla="*/ 6 w 18"/>
                <a:gd name="T7" fmla="*/ 12 h 30"/>
                <a:gd name="T8" fmla="*/ 6 w 18"/>
                <a:gd name="T9" fmla="*/ 12 h 30"/>
                <a:gd name="T10" fmla="*/ 6 w 18"/>
                <a:gd name="T11" fmla="*/ 18 h 30"/>
                <a:gd name="T12" fmla="*/ 0 w 18"/>
                <a:gd name="T13" fmla="*/ 24 h 30"/>
                <a:gd name="T14" fmla="*/ 0 w 18"/>
                <a:gd name="T15" fmla="*/ 24 h 30"/>
                <a:gd name="T16" fmla="*/ 0 w 18"/>
                <a:gd name="T17" fmla="*/ 30 h 30"/>
                <a:gd name="T18" fmla="*/ 6 w 18"/>
                <a:gd name="T19" fmla="*/ 24 h 30"/>
                <a:gd name="T20" fmla="*/ 12 w 18"/>
                <a:gd name="T21" fmla="*/ 18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w="9525">
              <a:noFill/>
              <a:round/>
              <a:headEnd/>
              <a:tailEnd/>
            </a:ln>
          </p:spPr>
          <p:txBody>
            <a:bodyPr/>
            <a:lstStyle/>
            <a:p>
              <a:endParaRPr lang="vi-VN"/>
            </a:p>
          </p:txBody>
        </p:sp>
        <p:sp>
          <p:nvSpPr>
            <p:cNvPr id="11695" name="Freeform 167"/>
            <p:cNvSpPr>
              <a:spLocks/>
            </p:cNvSpPr>
            <p:nvPr/>
          </p:nvSpPr>
          <p:spPr bwMode="auto">
            <a:xfrm>
              <a:off x="4206" y="2157"/>
              <a:ext cx="18" cy="35"/>
            </a:xfrm>
            <a:custGeom>
              <a:avLst/>
              <a:gdLst>
                <a:gd name="T0" fmla="*/ 0 w 18"/>
                <a:gd name="T1" fmla="*/ 35 h 35"/>
                <a:gd name="T2" fmla="*/ 0 w 18"/>
                <a:gd name="T3" fmla="*/ 29 h 35"/>
                <a:gd name="T4" fmla="*/ 0 w 18"/>
                <a:gd name="T5" fmla="*/ 29 h 35"/>
                <a:gd name="T6" fmla="*/ 0 w 18"/>
                <a:gd name="T7" fmla="*/ 23 h 35"/>
                <a:gd name="T8" fmla="*/ 0 w 18"/>
                <a:gd name="T9" fmla="*/ 17 h 35"/>
                <a:gd name="T10" fmla="*/ 6 w 18"/>
                <a:gd name="T11" fmla="*/ 17 h 35"/>
                <a:gd name="T12" fmla="*/ 12 w 18"/>
                <a:gd name="T13" fmla="*/ 11 h 35"/>
                <a:gd name="T14" fmla="*/ 12 w 18"/>
                <a:gd name="T15" fmla="*/ 5 h 35"/>
                <a:gd name="T16" fmla="*/ 18 w 18"/>
                <a:gd name="T17" fmla="*/ 0 h 35"/>
                <a:gd name="T18" fmla="*/ 18 w 18"/>
                <a:gd name="T19" fmla="*/ 5 h 35"/>
                <a:gd name="T20" fmla="*/ 12 w 18"/>
                <a:gd name="T21" fmla="*/ 11 h 35"/>
                <a:gd name="T22" fmla="*/ 12 w 18"/>
                <a:gd name="T23" fmla="*/ 17 h 35"/>
                <a:gd name="T24" fmla="*/ 6 w 18"/>
                <a:gd name="T25" fmla="*/ 17 h 35"/>
                <a:gd name="T26" fmla="*/ 6 w 18"/>
                <a:gd name="T27" fmla="*/ 23 h 35"/>
                <a:gd name="T28" fmla="*/ 0 w 18"/>
                <a:gd name="T29" fmla="*/ 29 h 35"/>
                <a:gd name="T30" fmla="*/ 0 w 18"/>
                <a:gd name="T31" fmla="*/ 29 h 35"/>
                <a:gd name="T32" fmla="*/ 0 w 18"/>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w="9525">
              <a:noFill/>
              <a:round/>
              <a:headEnd/>
              <a:tailEnd/>
            </a:ln>
          </p:spPr>
          <p:txBody>
            <a:bodyPr/>
            <a:lstStyle/>
            <a:p>
              <a:endParaRPr lang="vi-VN"/>
            </a:p>
          </p:txBody>
        </p:sp>
        <p:sp>
          <p:nvSpPr>
            <p:cNvPr id="11696" name="Freeform 168"/>
            <p:cNvSpPr>
              <a:spLocks/>
            </p:cNvSpPr>
            <p:nvPr/>
          </p:nvSpPr>
          <p:spPr bwMode="auto">
            <a:xfrm>
              <a:off x="4224" y="2157"/>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w="9525">
              <a:noFill/>
              <a:round/>
              <a:headEnd/>
              <a:tailEnd/>
            </a:ln>
          </p:spPr>
          <p:txBody>
            <a:bodyPr/>
            <a:lstStyle/>
            <a:p>
              <a:endParaRPr lang="vi-VN"/>
            </a:p>
          </p:txBody>
        </p:sp>
        <p:sp>
          <p:nvSpPr>
            <p:cNvPr id="11697" name="Freeform 169"/>
            <p:cNvSpPr>
              <a:spLocks/>
            </p:cNvSpPr>
            <p:nvPr/>
          </p:nvSpPr>
          <p:spPr bwMode="auto">
            <a:xfrm>
              <a:off x="4248" y="2157"/>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w="9525">
              <a:noFill/>
              <a:round/>
              <a:headEnd/>
              <a:tailEnd/>
            </a:ln>
          </p:spPr>
          <p:txBody>
            <a:bodyPr/>
            <a:lstStyle/>
            <a:p>
              <a:endParaRPr lang="vi-VN"/>
            </a:p>
          </p:txBody>
        </p:sp>
        <p:sp>
          <p:nvSpPr>
            <p:cNvPr id="11698" name="Freeform 170"/>
            <p:cNvSpPr>
              <a:spLocks/>
            </p:cNvSpPr>
            <p:nvPr/>
          </p:nvSpPr>
          <p:spPr bwMode="auto">
            <a:xfrm>
              <a:off x="4260" y="2162"/>
              <a:ext cx="29" cy="36"/>
            </a:xfrm>
            <a:custGeom>
              <a:avLst/>
              <a:gdLst>
                <a:gd name="T0" fmla="*/ 0 w 29"/>
                <a:gd name="T1" fmla="*/ 36 h 36"/>
                <a:gd name="T2" fmla="*/ 0 w 29"/>
                <a:gd name="T3" fmla="*/ 36 h 36"/>
                <a:gd name="T4" fmla="*/ 0 w 29"/>
                <a:gd name="T5" fmla="*/ 30 h 36"/>
                <a:gd name="T6" fmla="*/ 6 w 29"/>
                <a:gd name="T7" fmla="*/ 24 h 36"/>
                <a:gd name="T8" fmla="*/ 12 w 29"/>
                <a:gd name="T9" fmla="*/ 18 h 36"/>
                <a:gd name="T10" fmla="*/ 18 w 29"/>
                <a:gd name="T11" fmla="*/ 12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12 h 36"/>
                <a:gd name="T24" fmla="*/ 18 w 29"/>
                <a:gd name="T25" fmla="*/ 18 h 36"/>
                <a:gd name="T26" fmla="*/ 12 w 29"/>
                <a:gd name="T27" fmla="*/ 24 h 36"/>
                <a:gd name="T28" fmla="*/ 6 w 29"/>
                <a:gd name="T29" fmla="*/ 30 h 36"/>
                <a:gd name="T30" fmla="*/ 0 w 29"/>
                <a:gd name="T31" fmla="*/ 36 h 36"/>
                <a:gd name="T32" fmla="*/ 0 w 2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w="9525">
              <a:noFill/>
              <a:round/>
              <a:headEnd/>
              <a:tailEnd/>
            </a:ln>
          </p:spPr>
          <p:txBody>
            <a:bodyPr/>
            <a:lstStyle/>
            <a:p>
              <a:endParaRPr lang="vi-VN"/>
            </a:p>
          </p:txBody>
        </p:sp>
        <p:sp>
          <p:nvSpPr>
            <p:cNvPr id="11699" name="Freeform 171"/>
            <p:cNvSpPr>
              <a:spLocks/>
            </p:cNvSpPr>
            <p:nvPr/>
          </p:nvSpPr>
          <p:spPr bwMode="auto">
            <a:xfrm>
              <a:off x="4278" y="2168"/>
              <a:ext cx="23" cy="30"/>
            </a:xfrm>
            <a:custGeom>
              <a:avLst/>
              <a:gdLst>
                <a:gd name="T0" fmla="*/ 0 w 23"/>
                <a:gd name="T1" fmla="*/ 30 h 30"/>
                <a:gd name="T2" fmla="*/ 0 w 23"/>
                <a:gd name="T3" fmla="*/ 24 h 30"/>
                <a:gd name="T4" fmla="*/ 0 w 23"/>
                <a:gd name="T5" fmla="*/ 24 h 30"/>
                <a:gd name="T6" fmla="*/ 0 w 23"/>
                <a:gd name="T7" fmla="*/ 18 h 30"/>
                <a:gd name="T8" fmla="*/ 5 w 23"/>
                <a:gd name="T9" fmla="*/ 12 h 30"/>
                <a:gd name="T10" fmla="*/ 11 w 23"/>
                <a:gd name="T11" fmla="*/ 6 h 30"/>
                <a:gd name="T12" fmla="*/ 11 w 23"/>
                <a:gd name="T13" fmla="*/ 6 h 30"/>
                <a:gd name="T14" fmla="*/ 17 w 23"/>
                <a:gd name="T15" fmla="*/ 0 h 30"/>
                <a:gd name="T16" fmla="*/ 23 w 23"/>
                <a:gd name="T17" fmla="*/ 0 h 30"/>
                <a:gd name="T18" fmla="*/ 23 w 23"/>
                <a:gd name="T19" fmla="*/ 0 h 30"/>
                <a:gd name="T20" fmla="*/ 17 w 23"/>
                <a:gd name="T21" fmla="*/ 6 h 30"/>
                <a:gd name="T22" fmla="*/ 11 w 23"/>
                <a:gd name="T23" fmla="*/ 12 h 30"/>
                <a:gd name="T24" fmla="*/ 11 w 23"/>
                <a:gd name="T25" fmla="*/ 18 h 30"/>
                <a:gd name="T26" fmla="*/ 5 w 23"/>
                <a:gd name="T27" fmla="*/ 24 h 30"/>
                <a:gd name="T28" fmla="*/ 5 w 23"/>
                <a:gd name="T29" fmla="*/ 24 h 30"/>
                <a:gd name="T30" fmla="*/ 0 w 23"/>
                <a:gd name="T31" fmla="*/ 30 h 30"/>
                <a:gd name="T32" fmla="*/ 0 w 23"/>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w="9525">
              <a:noFill/>
              <a:round/>
              <a:headEnd/>
              <a:tailEnd/>
            </a:ln>
          </p:spPr>
          <p:txBody>
            <a:bodyPr/>
            <a:lstStyle/>
            <a:p>
              <a:endParaRPr lang="vi-VN"/>
            </a:p>
          </p:txBody>
        </p:sp>
        <p:sp>
          <p:nvSpPr>
            <p:cNvPr id="11700" name="Freeform 172"/>
            <p:cNvSpPr>
              <a:spLocks/>
            </p:cNvSpPr>
            <p:nvPr/>
          </p:nvSpPr>
          <p:spPr bwMode="auto">
            <a:xfrm>
              <a:off x="4289" y="2174"/>
              <a:ext cx="24" cy="24"/>
            </a:xfrm>
            <a:custGeom>
              <a:avLst/>
              <a:gdLst>
                <a:gd name="T0" fmla="*/ 0 w 24"/>
                <a:gd name="T1" fmla="*/ 24 h 24"/>
                <a:gd name="T2" fmla="*/ 0 w 24"/>
                <a:gd name="T3" fmla="*/ 18 h 24"/>
                <a:gd name="T4" fmla="*/ 6 w 24"/>
                <a:gd name="T5" fmla="*/ 18 h 24"/>
                <a:gd name="T6" fmla="*/ 6 w 24"/>
                <a:gd name="T7" fmla="*/ 12 h 24"/>
                <a:gd name="T8" fmla="*/ 12 w 24"/>
                <a:gd name="T9" fmla="*/ 12 h 24"/>
                <a:gd name="T10" fmla="*/ 18 w 24"/>
                <a:gd name="T11" fmla="*/ 6 h 24"/>
                <a:gd name="T12" fmla="*/ 18 w 24"/>
                <a:gd name="T13" fmla="*/ 0 h 24"/>
                <a:gd name="T14" fmla="*/ 24 w 24"/>
                <a:gd name="T15" fmla="*/ 0 h 24"/>
                <a:gd name="T16" fmla="*/ 24 w 24"/>
                <a:gd name="T17" fmla="*/ 0 h 24"/>
                <a:gd name="T18" fmla="*/ 24 w 24"/>
                <a:gd name="T19" fmla="*/ 0 h 24"/>
                <a:gd name="T20" fmla="*/ 18 w 24"/>
                <a:gd name="T21" fmla="*/ 6 h 24"/>
                <a:gd name="T22" fmla="*/ 18 w 24"/>
                <a:gd name="T23" fmla="*/ 12 h 24"/>
                <a:gd name="T24" fmla="*/ 12 w 24"/>
                <a:gd name="T25" fmla="*/ 12 h 24"/>
                <a:gd name="T26" fmla="*/ 12 w 24"/>
                <a:gd name="T27" fmla="*/ 18 h 24"/>
                <a:gd name="T28" fmla="*/ 6 w 24"/>
                <a:gd name="T29" fmla="*/ 18 h 24"/>
                <a:gd name="T30" fmla="*/ 6 w 24"/>
                <a:gd name="T31" fmla="*/ 24 h 24"/>
                <a:gd name="T32" fmla="*/ 0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w="9525">
              <a:noFill/>
              <a:round/>
              <a:headEnd/>
              <a:tailEnd/>
            </a:ln>
          </p:spPr>
          <p:txBody>
            <a:bodyPr/>
            <a:lstStyle/>
            <a:p>
              <a:endParaRPr lang="vi-VN"/>
            </a:p>
          </p:txBody>
        </p:sp>
        <p:sp>
          <p:nvSpPr>
            <p:cNvPr id="11701" name="Freeform 173"/>
            <p:cNvSpPr>
              <a:spLocks/>
            </p:cNvSpPr>
            <p:nvPr/>
          </p:nvSpPr>
          <p:spPr bwMode="auto">
            <a:xfrm>
              <a:off x="4307" y="2180"/>
              <a:ext cx="12" cy="12"/>
            </a:xfrm>
            <a:custGeom>
              <a:avLst/>
              <a:gdLst>
                <a:gd name="T0" fmla="*/ 0 w 12"/>
                <a:gd name="T1" fmla="*/ 12 h 12"/>
                <a:gd name="T2" fmla="*/ 0 w 12"/>
                <a:gd name="T3" fmla="*/ 12 h 12"/>
                <a:gd name="T4" fmla="*/ 6 w 12"/>
                <a:gd name="T5" fmla="*/ 6 h 12"/>
                <a:gd name="T6" fmla="*/ 12 w 12"/>
                <a:gd name="T7" fmla="*/ 0 h 12"/>
                <a:gd name="T8" fmla="*/ 12 w 12"/>
                <a:gd name="T9" fmla="*/ 0 h 12"/>
                <a:gd name="T10" fmla="*/ 12 w 12"/>
                <a:gd name="T11" fmla="*/ 0 h 12"/>
                <a:gd name="T12" fmla="*/ 6 w 12"/>
                <a:gd name="T13" fmla="*/ 6 h 12"/>
                <a:gd name="T14" fmla="*/ 0 w 12"/>
                <a:gd name="T15" fmla="*/ 12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w="9525">
              <a:noFill/>
              <a:round/>
              <a:headEnd/>
              <a:tailEnd/>
            </a:ln>
          </p:spPr>
          <p:txBody>
            <a:bodyPr/>
            <a:lstStyle/>
            <a:p>
              <a:endParaRPr lang="vi-VN"/>
            </a:p>
          </p:txBody>
        </p:sp>
        <p:sp>
          <p:nvSpPr>
            <p:cNvPr id="11702" name="Freeform 174"/>
            <p:cNvSpPr>
              <a:spLocks/>
            </p:cNvSpPr>
            <p:nvPr/>
          </p:nvSpPr>
          <p:spPr bwMode="auto">
            <a:xfrm>
              <a:off x="4182" y="2168"/>
              <a:ext cx="18" cy="18"/>
            </a:xfrm>
            <a:custGeom>
              <a:avLst/>
              <a:gdLst>
                <a:gd name="T0" fmla="*/ 18 w 18"/>
                <a:gd name="T1" fmla="*/ 0 h 18"/>
                <a:gd name="T2" fmla="*/ 18 w 18"/>
                <a:gd name="T3" fmla="*/ 0 h 18"/>
                <a:gd name="T4" fmla="*/ 12 w 18"/>
                <a:gd name="T5" fmla="*/ 12 h 18"/>
                <a:gd name="T6" fmla="*/ 6 w 18"/>
                <a:gd name="T7" fmla="*/ 18 h 18"/>
                <a:gd name="T8" fmla="*/ 6 w 18"/>
                <a:gd name="T9" fmla="*/ 18 h 18"/>
                <a:gd name="T10" fmla="*/ 0 w 18"/>
                <a:gd name="T11" fmla="*/ 12 h 18"/>
                <a:gd name="T12" fmla="*/ 6 w 18"/>
                <a:gd name="T13" fmla="*/ 12 h 18"/>
                <a:gd name="T14" fmla="*/ 6 w 18"/>
                <a:gd name="T15" fmla="*/ 6 h 18"/>
                <a:gd name="T16" fmla="*/ 6 w 18"/>
                <a:gd name="T17" fmla="*/ 6 h 18"/>
                <a:gd name="T18" fmla="*/ 12 w 18"/>
                <a:gd name="T19" fmla="*/ 6 h 18"/>
                <a:gd name="T20" fmla="*/ 18 w 18"/>
                <a:gd name="T21" fmla="*/ 0 h 18"/>
                <a:gd name="T22" fmla="*/ 18 w 18"/>
                <a:gd name="T23" fmla="*/ 0 h 18"/>
                <a:gd name="T24" fmla="*/ 18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w="9525">
              <a:noFill/>
              <a:round/>
              <a:headEnd/>
              <a:tailEnd/>
            </a:ln>
          </p:spPr>
          <p:txBody>
            <a:bodyPr/>
            <a:lstStyle/>
            <a:p>
              <a:endParaRPr lang="vi-VN"/>
            </a:p>
          </p:txBody>
        </p:sp>
        <p:sp>
          <p:nvSpPr>
            <p:cNvPr id="11703" name="Freeform 175"/>
            <p:cNvSpPr>
              <a:spLocks/>
            </p:cNvSpPr>
            <p:nvPr/>
          </p:nvSpPr>
          <p:spPr bwMode="auto">
            <a:xfrm>
              <a:off x="4182" y="2157"/>
              <a:ext cx="18" cy="5"/>
            </a:xfrm>
            <a:custGeom>
              <a:avLst/>
              <a:gdLst>
                <a:gd name="T0" fmla="*/ 18 w 18"/>
                <a:gd name="T1" fmla="*/ 5 h 5"/>
                <a:gd name="T2" fmla="*/ 18 w 18"/>
                <a:gd name="T3" fmla="*/ 5 h 5"/>
                <a:gd name="T4" fmla="*/ 18 w 18"/>
                <a:gd name="T5" fmla="*/ 5 h 5"/>
                <a:gd name="T6" fmla="*/ 12 w 18"/>
                <a:gd name="T7" fmla="*/ 5 h 5"/>
                <a:gd name="T8" fmla="*/ 12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12 w 18"/>
                <a:gd name="T27" fmla="*/ 5 h 5"/>
                <a:gd name="T28" fmla="*/ 12 w 18"/>
                <a:gd name="T29" fmla="*/ 5 h 5"/>
                <a:gd name="T30" fmla="*/ 18 w 18"/>
                <a:gd name="T31" fmla="*/ 5 h 5"/>
                <a:gd name="T32" fmla="*/ 18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w="9525">
              <a:noFill/>
              <a:round/>
              <a:headEnd/>
              <a:tailEnd/>
            </a:ln>
          </p:spPr>
          <p:txBody>
            <a:bodyPr/>
            <a:lstStyle/>
            <a:p>
              <a:endParaRPr lang="vi-VN"/>
            </a:p>
          </p:txBody>
        </p:sp>
        <p:sp>
          <p:nvSpPr>
            <p:cNvPr id="11704" name="Freeform 176"/>
            <p:cNvSpPr>
              <a:spLocks/>
            </p:cNvSpPr>
            <p:nvPr/>
          </p:nvSpPr>
          <p:spPr bwMode="auto">
            <a:xfrm>
              <a:off x="4176" y="2168"/>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w="9525">
              <a:noFill/>
              <a:round/>
              <a:headEnd/>
              <a:tailEnd/>
            </a:ln>
          </p:spPr>
          <p:txBody>
            <a:bodyPr/>
            <a:lstStyle/>
            <a:p>
              <a:endParaRPr lang="vi-VN"/>
            </a:p>
          </p:txBody>
        </p:sp>
        <p:sp>
          <p:nvSpPr>
            <p:cNvPr id="11705" name="Freeform 177"/>
            <p:cNvSpPr>
              <a:spLocks/>
            </p:cNvSpPr>
            <p:nvPr/>
          </p:nvSpPr>
          <p:spPr bwMode="auto">
            <a:xfrm>
              <a:off x="4188" y="2145"/>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w="9525">
              <a:noFill/>
              <a:round/>
              <a:headEnd/>
              <a:tailEnd/>
            </a:ln>
          </p:spPr>
          <p:txBody>
            <a:bodyPr/>
            <a:lstStyle/>
            <a:p>
              <a:endParaRPr lang="vi-VN"/>
            </a:p>
          </p:txBody>
        </p:sp>
        <p:sp>
          <p:nvSpPr>
            <p:cNvPr id="11706" name="Freeform 178"/>
            <p:cNvSpPr>
              <a:spLocks/>
            </p:cNvSpPr>
            <p:nvPr/>
          </p:nvSpPr>
          <p:spPr bwMode="auto">
            <a:xfrm>
              <a:off x="4313" y="2151"/>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w="9525">
              <a:noFill/>
              <a:round/>
              <a:headEnd/>
              <a:tailEnd/>
            </a:ln>
          </p:spPr>
          <p:txBody>
            <a:bodyPr/>
            <a:lstStyle/>
            <a:p>
              <a:endParaRPr lang="vi-VN"/>
            </a:p>
          </p:txBody>
        </p:sp>
        <p:sp>
          <p:nvSpPr>
            <p:cNvPr id="11707" name="Freeform 179"/>
            <p:cNvSpPr>
              <a:spLocks/>
            </p:cNvSpPr>
            <p:nvPr/>
          </p:nvSpPr>
          <p:spPr bwMode="auto">
            <a:xfrm>
              <a:off x="4319" y="2151"/>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w="9525">
              <a:noFill/>
              <a:round/>
              <a:headEnd/>
              <a:tailEnd/>
            </a:ln>
          </p:spPr>
          <p:txBody>
            <a:bodyPr/>
            <a:lstStyle/>
            <a:p>
              <a:endParaRPr lang="vi-VN"/>
            </a:p>
          </p:txBody>
        </p:sp>
        <p:sp>
          <p:nvSpPr>
            <p:cNvPr id="11708" name="Freeform 180"/>
            <p:cNvSpPr>
              <a:spLocks/>
            </p:cNvSpPr>
            <p:nvPr/>
          </p:nvSpPr>
          <p:spPr bwMode="auto">
            <a:xfrm>
              <a:off x="4295" y="2139"/>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w="9525">
              <a:noFill/>
              <a:round/>
              <a:headEnd/>
              <a:tailEnd/>
            </a:ln>
          </p:spPr>
          <p:txBody>
            <a:bodyPr/>
            <a:lstStyle/>
            <a:p>
              <a:endParaRPr lang="vi-VN"/>
            </a:p>
          </p:txBody>
        </p:sp>
        <p:sp>
          <p:nvSpPr>
            <p:cNvPr id="11709" name="Freeform 181"/>
            <p:cNvSpPr>
              <a:spLocks/>
            </p:cNvSpPr>
            <p:nvPr/>
          </p:nvSpPr>
          <p:spPr bwMode="auto">
            <a:xfrm>
              <a:off x="4283" y="2133"/>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w="9525">
              <a:noFill/>
              <a:round/>
              <a:headEnd/>
              <a:tailEnd/>
            </a:ln>
          </p:spPr>
          <p:txBody>
            <a:bodyPr/>
            <a:lstStyle/>
            <a:p>
              <a:endParaRPr lang="vi-VN"/>
            </a:p>
          </p:txBody>
        </p:sp>
        <p:sp>
          <p:nvSpPr>
            <p:cNvPr id="11710" name="Freeform 182"/>
            <p:cNvSpPr>
              <a:spLocks/>
            </p:cNvSpPr>
            <p:nvPr/>
          </p:nvSpPr>
          <p:spPr bwMode="auto">
            <a:xfrm>
              <a:off x="4266" y="2127"/>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w="9525">
              <a:noFill/>
              <a:round/>
              <a:headEnd/>
              <a:tailEnd/>
            </a:ln>
          </p:spPr>
          <p:txBody>
            <a:bodyPr/>
            <a:lstStyle/>
            <a:p>
              <a:endParaRPr lang="vi-VN"/>
            </a:p>
          </p:txBody>
        </p:sp>
        <p:sp>
          <p:nvSpPr>
            <p:cNvPr id="11711" name="Freeform 183"/>
            <p:cNvSpPr>
              <a:spLocks/>
            </p:cNvSpPr>
            <p:nvPr/>
          </p:nvSpPr>
          <p:spPr bwMode="auto">
            <a:xfrm>
              <a:off x="4230" y="2121"/>
              <a:ext cx="18" cy="36"/>
            </a:xfrm>
            <a:custGeom>
              <a:avLst/>
              <a:gdLst>
                <a:gd name="T0" fmla="*/ 18 w 18"/>
                <a:gd name="T1" fmla="*/ 36 h 36"/>
                <a:gd name="T2" fmla="*/ 18 w 18"/>
                <a:gd name="T3" fmla="*/ 36 h 36"/>
                <a:gd name="T4" fmla="*/ 12 w 18"/>
                <a:gd name="T5" fmla="*/ 30 h 36"/>
                <a:gd name="T6" fmla="*/ 12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12 w 18"/>
                <a:gd name="T23" fmla="*/ 12 h 36"/>
                <a:gd name="T24" fmla="*/ 12 w 18"/>
                <a:gd name="T25" fmla="*/ 18 h 36"/>
                <a:gd name="T26" fmla="*/ 12 w 18"/>
                <a:gd name="T27" fmla="*/ 24 h 36"/>
                <a:gd name="T28" fmla="*/ 18 w 18"/>
                <a:gd name="T29" fmla="*/ 30 h 36"/>
                <a:gd name="T30" fmla="*/ 18 w 18"/>
                <a:gd name="T31" fmla="*/ 36 h 36"/>
                <a:gd name="T32" fmla="*/ 18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w="9525">
              <a:noFill/>
              <a:round/>
              <a:headEnd/>
              <a:tailEnd/>
            </a:ln>
          </p:spPr>
          <p:txBody>
            <a:bodyPr/>
            <a:lstStyle/>
            <a:p>
              <a:endParaRPr lang="vi-VN"/>
            </a:p>
          </p:txBody>
        </p:sp>
        <p:sp>
          <p:nvSpPr>
            <p:cNvPr id="11712" name="Freeform 184"/>
            <p:cNvSpPr>
              <a:spLocks/>
            </p:cNvSpPr>
            <p:nvPr/>
          </p:nvSpPr>
          <p:spPr bwMode="auto">
            <a:xfrm>
              <a:off x="4200" y="2127"/>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w="9525">
              <a:noFill/>
              <a:round/>
              <a:headEnd/>
              <a:tailEnd/>
            </a:ln>
          </p:spPr>
          <p:txBody>
            <a:bodyPr/>
            <a:lstStyle/>
            <a:p>
              <a:endParaRPr lang="vi-VN"/>
            </a:p>
          </p:txBody>
        </p:sp>
        <p:sp>
          <p:nvSpPr>
            <p:cNvPr id="11713" name="Freeform 185"/>
            <p:cNvSpPr>
              <a:spLocks/>
            </p:cNvSpPr>
            <p:nvPr/>
          </p:nvSpPr>
          <p:spPr bwMode="auto">
            <a:xfrm>
              <a:off x="4248" y="2127"/>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w="9525">
              <a:noFill/>
              <a:round/>
              <a:headEnd/>
              <a:tailEnd/>
            </a:ln>
          </p:spPr>
          <p:txBody>
            <a:bodyPr/>
            <a:lstStyle/>
            <a:p>
              <a:endParaRPr lang="vi-VN"/>
            </a:p>
          </p:txBody>
        </p:sp>
        <p:sp>
          <p:nvSpPr>
            <p:cNvPr id="11714" name="Freeform 186"/>
            <p:cNvSpPr>
              <a:spLocks/>
            </p:cNvSpPr>
            <p:nvPr/>
          </p:nvSpPr>
          <p:spPr bwMode="auto">
            <a:xfrm>
              <a:off x="4236" y="2157"/>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w="9525">
              <a:noFill/>
              <a:round/>
              <a:headEnd/>
              <a:tailEnd/>
            </a:ln>
          </p:spPr>
          <p:txBody>
            <a:bodyPr/>
            <a:lstStyle/>
            <a:p>
              <a:endParaRPr lang="vi-VN"/>
            </a:p>
          </p:txBody>
        </p:sp>
        <p:sp>
          <p:nvSpPr>
            <p:cNvPr id="11715" name="Freeform 187"/>
            <p:cNvSpPr>
              <a:spLocks/>
            </p:cNvSpPr>
            <p:nvPr/>
          </p:nvSpPr>
          <p:spPr bwMode="auto">
            <a:xfrm>
              <a:off x="4212" y="2157"/>
              <a:ext cx="24" cy="35"/>
            </a:xfrm>
            <a:custGeom>
              <a:avLst/>
              <a:gdLst>
                <a:gd name="T0" fmla="*/ 0 w 24"/>
                <a:gd name="T1" fmla="*/ 35 h 35"/>
                <a:gd name="T2" fmla="*/ 0 w 24"/>
                <a:gd name="T3" fmla="*/ 35 h 35"/>
                <a:gd name="T4" fmla="*/ 6 w 24"/>
                <a:gd name="T5" fmla="*/ 29 h 35"/>
                <a:gd name="T6" fmla="*/ 6 w 24"/>
                <a:gd name="T7" fmla="*/ 23 h 35"/>
                <a:gd name="T8" fmla="*/ 6 w 24"/>
                <a:gd name="T9" fmla="*/ 17 h 35"/>
                <a:gd name="T10" fmla="*/ 12 w 24"/>
                <a:gd name="T11" fmla="*/ 11 h 35"/>
                <a:gd name="T12" fmla="*/ 18 w 24"/>
                <a:gd name="T13" fmla="*/ 5 h 35"/>
                <a:gd name="T14" fmla="*/ 24 w 24"/>
                <a:gd name="T15" fmla="*/ 5 h 35"/>
                <a:gd name="T16" fmla="*/ 24 w 24"/>
                <a:gd name="T17" fmla="*/ 0 h 35"/>
                <a:gd name="T18" fmla="*/ 24 w 24"/>
                <a:gd name="T19" fmla="*/ 5 h 35"/>
                <a:gd name="T20" fmla="*/ 24 w 24"/>
                <a:gd name="T21" fmla="*/ 11 h 35"/>
                <a:gd name="T22" fmla="*/ 18 w 24"/>
                <a:gd name="T23" fmla="*/ 17 h 35"/>
                <a:gd name="T24" fmla="*/ 12 w 24"/>
                <a:gd name="T25" fmla="*/ 23 h 35"/>
                <a:gd name="T26" fmla="*/ 12 w 24"/>
                <a:gd name="T27" fmla="*/ 29 h 35"/>
                <a:gd name="T28" fmla="*/ 6 w 24"/>
                <a:gd name="T29" fmla="*/ 29 h 35"/>
                <a:gd name="T30" fmla="*/ 6 w 24"/>
                <a:gd name="T31" fmla="*/ 35 h 35"/>
                <a:gd name="T32" fmla="*/ 0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w="9525">
              <a:noFill/>
              <a:round/>
              <a:headEnd/>
              <a:tailEnd/>
            </a:ln>
          </p:spPr>
          <p:txBody>
            <a:bodyPr/>
            <a:lstStyle/>
            <a:p>
              <a:endParaRPr lang="vi-VN"/>
            </a:p>
          </p:txBody>
        </p:sp>
        <p:sp>
          <p:nvSpPr>
            <p:cNvPr id="11716" name="Freeform 188"/>
            <p:cNvSpPr>
              <a:spLocks/>
            </p:cNvSpPr>
            <p:nvPr/>
          </p:nvSpPr>
          <p:spPr bwMode="auto">
            <a:xfrm>
              <a:off x="4212" y="2127"/>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w="9525">
              <a:noFill/>
              <a:round/>
              <a:headEnd/>
              <a:tailEnd/>
            </a:ln>
          </p:spPr>
          <p:txBody>
            <a:bodyPr/>
            <a:lstStyle/>
            <a:p>
              <a:endParaRPr lang="vi-VN"/>
            </a:p>
          </p:txBody>
        </p:sp>
        <p:sp>
          <p:nvSpPr>
            <p:cNvPr id="11717" name="Freeform 189"/>
            <p:cNvSpPr>
              <a:spLocks/>
            </p:cNvSpPr>
            <p:nvPr/>
          </p:nvSpPr>
          <p:spPr bwMode="auto">
            <a:xfrm>
              <a:off x="5096" y="1636"/>
              <a:ext cx="89" cy="84"/>
            </a:xfrm>
            <a:custGeom>
              <a:avLst/>
              <a:gdLst>
                <a:gd name="T0" fmla="*/ 18 w 89"/>
                <a:gd name="T1" fmla="*/ 18 h 84"/>
                <a:gd name="T2" fmla="*/ 12 w 89"/>
                <a:gd name="T3" fmla="*/ 30 h 84"/>
                <a:gd name="T4" fmla="*/ 12 w 89"/>
                <a:gd name="T5" fmla="*/ 42 h 84"/>
                <a:gd name="T6" fmla="*/ 24 w 89"/>
                <a:gd name="T7" fmla="*/ 42 h 84"/>
                <a:gd name="T8" fmla="*/ 29 w 89"/>
                <a:gd name="T9" fmla="*/ 42 h 84"/>
                <a:gd name="T10" fmla="*/ 29 w 89"/>
                <a:gd name="T11" fmla="*/ 48 h 84"/>
                <a:gd name="T12" fmla="*/ 29 w 89"/>
                <a:gd name="T13" fmla="*/ 48 h 84"/>
                <a:gd name="T14" fmla="*/ 24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24 w 89"/>
                <a:gd name="T29" fmla="*/ 66 h 84"/>
                <a:gd name="T30" fmla="*/ 29 w 89"/>
                <a:gd name="T31" fmla="*/ 60 h 84"/>
                <a:gd name="T32" fmla="*/ 24 w 89"/>
                <a:gd name="T33" fmla="*/ 72 h 84"/>
                <a:gd name="T34" fmla="*/ 24 w 89"/>
                <a:gd name="T35" fmla="*/ 84 h 84"/>
                <a:gd name="T36" fmla="*/ 29 w 89"/>
                <a:gd name="T37" fmla="*/ 84 h 84"/>
                <a:gd name="T38" fmla="*/ 41 w 89"/>
                <a:gd name="T39" fmla="*/ 84 h 84"/>
                <a:gd name="T40" fmla="*/ 41 w 89"/>
                <a:gd name="T41" fmla="*/ 72 h 84"/>
                <a:gd name="T42" fmla="*/ 41 w 89"/>
                <a:gd name="T43" fmla="*/ 66 h 84"/>
                <a:gd name="T44" fmla="*/ 41 w 89"/>
                <a:gd name="T45" fmla="*/ 60 h 84"/>
                <a:gd name="T46" fmla="*/ 41 w 89"/>
                <a:gd name="T47" fmla="*/ 66 h 84"/>
                <a:gd name="T48" fmla="*/ 47 w 89"/>
                <a:gd name="T49" fmla="*/ 72 h 84"/>
                <a:gd name="T50" fmla="*/ 59 w 89"/>
                <a:gd name="T51" fmla="*/ 72 h 84"/>
                <a:gd name="T52" fmla="*/ 71 w 89"/>
                <a:gd name="T53" fmla="*/ 78 h 84"/>
                <a:gd name="T54" fmla="*/ 83 w 89"/>
                <a:gd name="T55" fmla="*/ 72 h 84"/>
                <a:gd name="T56" fmla="*/ 83 w 89"/>
                <a:gd name="T57" fmla="*/ 66 h 84"/>
                <a:gd name="T58" fmla="*/ 83 w 89"/>
                <a:gd name="T59" fmla="*/ 60 h 84"/>
                <a:gd name="T60" fmla="*/ 71 w 89"/>
                <a:gd name="T61" fmla="*/ 54 h 84"/>
                <a:gd name="T62" fmla="*/ 59 w 89"/>
                <a:gd name="T63" fmla="*/ 54 h 84"/>
                <a:gd name="T64" fmla="*/ 65 w 89"/>
                <a:gd name="T65" fmla="*/ 42 h 84"/>
                <a:gd name="T66" fmla="*/ 77 w 89"/>
                <a:gd name="T67" fmla="*/ 42 h 84"/>
                <a:gd name="T68" fmla="*/ 89 w 89"/>
                <a:gd name="T69" fmla="*/ 36 h 84"/>
                <a:gd name="T70" fmla="*/ 89 w 89"/>
                <a:gd name="T71" fmla="*/ 24 h 84"/>
                <a:gd name="T72" fmla="*/ 77 w 89"/>
                <a:gd name="T73" fmla="*/ 18 h 84"/>
                <a:gd name="T74" fmla="*/ 65 w 89"/>
                <a:gd name="T75" fmla="*/ 24 h 84"/>
                <a:gd name="T76" fmla="*/ 65 w 89"/>
                <a:gd name="T77" fmla="*/ 30 h 84"/>
                <a:gd name="T78" fmla="*/ 59 w 89"/>
                <a:gd name="T79" fmla="*/ 36 h 84"/>
                <a:gd name="T80" fmla="*/ 53 w 89"/>
                <a:gd name="T81" fmla="*/ 36 h 84"/>
                <a:gd name="T82" fmla="*/ 53 w 89"/>
                <a:gd name="T83" fmla="*/ 30 h 84"/>
                <a:gd name="T84" fmla="*/ 53 w 89"/>
                <a:gd name="T85" fmla="*/ 24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24 h 84"/>
                <a:gd name="T100" fmla="*/ 41 w 89"/>
                <a:gd name="T101" fmla="*/ 36 h 84"/>
                <a:gd name="T102" fmla="*/ 35 w 89"/>
                <a:gd name="T103" fmla="*/ 36 h 84"/>
                <a:gd name="T104" fmla="*/ 35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w="9525">
              <a:noFill/>
              <a:round/>
              <a:headEnd/>
              <a:tailEnd/>
            </a:ln>
          </p:spPr>
          <p:txBody>
            <a:bodyPr/>
            <a:lstStyle/>
            <a:p>
              <a:endParaRPr lang="vi-VN"/>
            </a:p>
          </p:txBody>
        </p:sp>
        <p:sp>
          <p:nvSpPr>
            <p:cNvPr id="11718" name="Freeform 190"/>
            <p:cNvSpPr>
              <a:spLocks/>
            </p:cNvSpPr>
            <p:nvPr/>
          </p:nvSpPr>
          <p:spPr bwMode="auto">
            <a:xfrm>
              <a:off x="5036" y="1750"/>
              <a:ext cx="89" cy="155"/>
            </a:xfrm>
            <a:custGeom>
              <a:avLst/>
              <a:gdLst>
                <a:gd name="T0" fmla="*/ 89 w 89"/>
                <a:gd name="T1" fmla="*/ 0 h 155"/>
                <a:gd name="T2" fmla="*/ 84 w 89"/>
                <a:gd name="T3" fmla="*/ 12 h 155"/>
                <a:gd name="T4" fmla="*/ 72 w 89"/>
                <a:gd name="T5" fmla="*/ 18 h 155"/>
                <a:gd name="T6" fmla="*/ 66 w 89"/>
                <a:gd name="T7" fmla="*/ 24 h 155"/>
                <a:gd name="T8" fmla="*/ 54 w 89"/>
                <a:gd name="T9" fmla="*/ 30 h 155"/>
                <a:gd name="T10" fmla="*/ 48 w 89"/>
                <a:gd name="T11" fmla="*/ 36 h 155"/>
                <a:gd name="T12" fmla="*/ 36 w 89"/>
                <a:gd name="T13" fmla="*/ 36 h 155"/>
                <a:gd name="T14" fmla="*/ 30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24 w 89"/>
                <a:gd name="T47" fmla="*/ 125 h 155"/>
                <a:gd name="T48" fmla="*/ 30 w 89"/>
                <a:gd name="T49" fmla="*/ 125 h 155"/>
                <a:gd name="T50" fmla="*/ 30 w 89"/>
                <a:gd name="T51" fmla="*/ 131 h 155"/>
                <a:gd name="T52" fmla="*/ 36 w 89"/>
                <a:gd name="T53" fmla="*/ 137 h 155"/>
                <a:gd name="T54" fmla="*/ 42 w 89"/>
                <a:gd name="T55" fmla="*/ 143 h 155"/>
                <a:gd name="T56" fmla="*/ 42 w 89"/>
                <a:gd name="T57" fmla="*/ 155 h 155"/>
                <a:gd name="T58" fmla="*/ 48 w 89"/>
                <a:gd name="T59" fmla="*/ 149 h 155"/>
                <a:gd name="T60" fmla="*/ 48 w 89"/>
                <a:gd name="T61" fmla="*/ 143 h 155"/>
                <a:gd name="T62" fmla="*/ 54 w 89"/>
                <a:gd name="T63" fmla="*/ 137 h 155"/>
                <a:gd name="T64" fmla="*/ 60 w 89"/>
                <a:gd name="T65" fmla="*/ 131 h 155"/>
                <a:gd name="T66" fmla="*/ 60 w 89"/>
                <a:gd name="T67" fmla="*/ 125 h 155"/>
                <a:gd name="T68" fmla="*/ 66 w 89"/>
                <a:gd name="T69" fmla="*/ 125 h 155"/>
                <a:gd name="T70" fmla="*/ 78 w 89"/>
                <a:gd name="T71" fmla="*/ 120 h 155"/>
                <a:gd name="T72" fmla="*/ 84 w 89"/>
                <a:gd name="T73" fmla="*/ 120 h 155"/>
                <a:gd name="T74" fmla="*/ 78 w 89"/>
                <a:gd name="T75" fmla="*/ 114 h 155"/>
                <a:gd name="T76" fmla="*/ 78 w 89"/>
                <a:gd name="T77" fmla="*/ 102 h 155"/>
                <a:gd name="T78" fmla="*/ 78 w 89"/>
                <a:gd name="T79" fmla="*/ 96 h 155"/>
                <a:gd name="T80" fmla="*/ 84 w 89"/>
                <a:gd name="T81" fmla="*/ 84 h 155"/>
                <a:gd name="T82" fmla="*/ 78 w 89"/>
                <a:gd name="T83" fmla="*/ 66 h 155"/>
                <a:gd name="T84" fmla="*/ 78 w 89"/>
                <a:gd name="T85" fmla="*/ 54 h 155"/>
                <a:gd name="T86" fmla="*/ 78 w 89"/>
                <a:gd name="T87" fmla="*/ 36 h 155"/>
                <a:gd name="T88" fmla="*/ 78 w 89"/>
                <a:gd name="T89" fmla="*/ 24 h 155"/>
                <a:gd name="T90" fmla="*/ 84 w 89"/>
                <a:gd name="T91" fmla="*/ 18 h 155"/>
                <a:gd name="T92" fmla="*/ 84 w 89"/>
                <a:gd name="T93" fmla="*/ 12 h 155"/>
                <a:gd name="T94" fmla="*/ 89 w 89"/>
                <a:gd name="T95" fmla="*/ 6 h 155"/>
                <a:gd name="T96" fmla="*/ 89 w 89"/>
                <a:gd name="T97" fmla="*/ 6 h 155"/>
                <a:gd name="T98" fmla="*/ 89 w 89"/>
                <a:gd name="T99" fmla="*/ 6 h 155"/>
                <a:gd name="T100" fmla="*/ 89 w 89"/>
                <a:gd name="T101" fmla="*/ 6 h 155"/>
                <a:gd name="T102" fmla="*/ 89 w 89"/>
                <a:gd name="T103" fmla="*/ 0 h 155"/>
                <a:gd name="T104" fmla="*/ 89 w 89"/>
                <a:gd name="T105" fmla="*/ 0 h 155"/>
                <a:gd name="T106" fmla="*/ 89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w="9525">
              <a:noFill/>
              <a:round/>
              <a:headEnd/>
              <a:tailEnd/>
            </a:ln>
          </p:spPr>
          <p:txBody>
            <a:bodyPr/>
            <a:lstStyle/>
            <a:p>
              <a:endParaRPr lang="vi-VN"/>
            </a:p>
          </p:txBody>
        </p:sp>
        <p:sp>
          <p:nvSpPr>
            <p:cNvPr id="11719" name="Freeform 191"/>
            <p:cNvSpPr>
              <a:spLocks/>
            </p:cNvSpPr>
            <p:nvPr/>
          </p:nvSpPr>
          <p:spPr bwMode="auto">
            <a:xfrm>
              <a:off x="5263" y="1714"/>
              <a:ext cx="167" cy="126"/>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6 h 126"/>
                <a:gd name="T32" fmla="*/ 30 w 167"/>
                <a:gd name="T33" fmla="*/ 48 h 126"/>
                <a:gd name="T34" fmla="*/ 36 w 167"/>
                <a:gd name="T35" fmla="*/ 60 h 126"/>
                <a:gd name="T36" fmla="*/ 42 w 167"/>
                <a:gd name="T37" fmla="*/ 66 h 126"/>
                <a:gd name="T38" fmla="*/ 48 w 167"/>
                <a:gd name="T39" fmla="*/ 84 h 126"/>
                <a:gd name="T40" fmla="*/ 48 w 167"/>
                <a:gd name="T41" fmla="*/ 96 h 126"/>
                <a:gd name="T42" fmla="*/ 54 w 167"/>
                <a:gd name="T43" fmla="*/ 96 h 126"/>
                <a:gd name="T44" fmla="*/ 60 w 167"/>
                <a:gd name="T45" fmla="*/ 96 h 126"/>
                <a:gd name="T46" fmla="*/ 66 w 167"/>
                <a:gd name="T47" fmla="*/ 96 h 126"/>
                <a:gd name="T48" fmla="*/ 71 w 167"/>
                <a:gd name="T49" fmla="*/ 102 h 126"/>
                <a:gd name="T50" fmla="*/ 77 w 167"/>
                <a:gd name="T51" fmla="*/ 108 h 126"/>
                <a:gd name="T52" fmla="*/ 83 w 167"/>
                <a:gd name="T53" fmla="*/ 114 h 126"/>
                <a:gd name="T54" fmla="*/ 89 w 167"/>
                <a:gd name="T55" fmla="*/ 120 h 126"/>
                <a:gd name="T56" fmla="*/ 89 w 167"/>
                <a:gd name="T57" fmla="*/ 126 h 126"/>
                <a:gd name="T58" fmla="*/ 95 w 167"/>
                <a:gd name="T59" fmla="*/ 120 h 126"/>
                <a:gd name="T60" fmla="*/ 101 w 167"/>
                <a:gd name="T61" fmla="*/ 120 h 126"/>
                <a:gd name="T62" fmla="*/ 107 w 167"/>
                <a:gd name="T63" fmla="*/ 114 h 126"/>
                <a:gd name="T64" fmla="*/ 119 w 167"/>
                <a:gd name="T65" fmla="*/ 114 h 126"/>
                <a:gd name="T66" fmla="*/ 131 w 167"/>
                <a:gd name="T67" fmla="*/ 114 h 126"/>
                <a:gd name="T68" fmla="*/ 143 w 167"/>
                <a:gd name="T69" fmla="*/ 114 h 126"/>
                <a:gd name="T70" fmla="*/ 155 w 167"/>
                <a:gd name="T71" fmla="*/ 114 h 126"/>
                <a:gd name="T72" fmla="*/ 167 w 167"/>
                <a:gd name="T73" fmla="*/ 120 h 126"/>
                <a:gd name="T74" fmla="*/ 161 w 167"/>
                <a:gd name="T75" fmla="*/ 114 h 126"/>
                <a:gd name="T76" fmla="*/ 161 w 167"/>
                <a:gd name="T77" fmla="*/ 108 h 126"/>
                <a:gd name="T78" fmla="*/ 155 w 167"/>
                <a:gd name="T79" fmla="*/ 102 h 126"/>
                <a:gd name="T80" fmla="*/ 155 w 167"/>
                <a:gd name="T81" fmla="*/ 96 h 126"/>
                <a:gd name="T82" fmla="*/ 149 w 167"/>
                <a:gd name="T83" fmla="*/ 84 h 126"/>
                <a:gd name="T84" fmla="*/ 155 w 167"/>
                <a:gd name="T85" fmla="*/ 78 h 126"/>
                <a:gd name="T86" fmla="*/ 155 w 167"/>
                <a:gd name="T87" fmla="*/ 66 h 126"/>
                <a:gd name="T88" fmla="*/ 161 w 167"/>
                <a:gd name="T89" fmla="*/ 54 h 126"/>
                <a:gd name="T90" fmla="*/ 155 w 167"/>
                <a:gd name="T91" fmla="*/ 48 h 126"/>
                <a:gd name="T92" fmla="*/ 143 w 167"/>
                <a:gd name="T93" fmla="*/ 48 h 126"/>
                <a:gd name="T94" fmla="*/ 137 w 167"/>
                <a:gd name="T95" fmla="*/ 48 h 126"/>
                <a:gd name="T96" fmla="*/ 131 w 167"/>
                <a:gd name="T97" fmla="*/ 42 h 126"/>
                <a:gd name="T98" fmla="*/ 125 w 167"/>
                <a:gd name="T99" fmla="*/ 36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w="9525">
              <a:noFill/>
              <a:round/>
              <a:headEnd/>
              <a:tailEnd/>
            </a:ln>
          </p:spPr>
          <p:txBody>
            <a:bodyPr/>
            <a:lstStyle/>
            <a:p>
              <a:endParaRPr lang="vi-VN"/>
            </a:p>
          </p:txBody>
        </p:sp>
        <p:sp>
          <p:nvSpPr>
            <p:cNvPr id="11720" name="Freeform 192"/>
            <p:cNvSpPr>
              <a:spLocks/>
            </p:cNvSpPr>
            <p:nvPr/>
          </p:nvSpPr>
          <p:spPr bwMode="auto">
            <a:xfrm>
              <a:off x="5179" y="1523"/>
              <a:ext cx="144" cy="179"/>
            </a:xfrm>
            <a:custGeom>
              <a:avLst/>
              <a:gdLst>
                <a:gd name="T0" fmla="*/ 120 w 144"/>
                <a:gd name="T1" fmla="*/ 83 h 179"/>
                <a:gd name="T2" fmla="*/ 102 w 144"/>
                <a:gd name="T3" fmla="*/ 89 h 179"/>
                <a:gd name="T4" fmla="*/ 78 w 144"/>
                <a:gd name="T5" fmla="*/ 95 h 179"/>
                <a:gd name="T6" fmla="*/ 54 w 144"/>
                <a:gd name="T7" fmla="*/ 113 h 179"/>
                <a:gd name="T8" fmla="*/ 42 w 144"/>
                <a:gd name="T9" fmla="*/ 143 h 179"/>
                <a:gd name="T10" fmla="*/ 42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8 w 144"/>
                <a:gd name="T43" fmla="*/ 65 h 179"/>
                <a:gd name="T44" fmla="*/ 54 w 144"/>
                <a:gd name="T45" fmla="*/ 54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54 h 179"/>
                <a:gd name="T64" fmla="*/ 144 w 144"/>
                <a:gd name="T65" fmla="*/ 60 h 179"/>
                <a:gd name="T66" fmla="*/ 132 w 144"/>
                <a:gd name="T67" fmla="*/ 60 h 179"/>
                <a:gd name="T68" fmla="*/ 126 w 144"/>
                <a:gd name="T69" fmla="*/ 71 h 179"/>
                <a:gd name="T70" fmla="*/ 126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w="9525">
              <a:noFill/>
              <a:round/>
              <a:headEnd/>
              <a:tailEnd/>
            </a:ln>
          </p:spPr>
          <p:txBody>
            <a:bodyPr/>
            <a:lstStyle/>
            <a:p>
              <a:endParaRPr lang="vi-VN"/>
            </a:p>
          </p:txBody>
        </p:sp>
        <p:sp>
          <p:nvSpPr>
            <p:cNvPr id="11721" name="Freeform 193"/>
            <p:cNvSpPr>
              <a:spLocks/>
            </p:cNvSpPr>
            <p:nvPr/>
          </p:nvSpPr>
          <p:spPr bwMode="auto">
            <a:xfrm>
              <a:off x="5131" y="1523"/>
              <a:ext cx="84" cy="173"/>
            </a:xfrm>
            <a:custGeom>
              <a:avLst/>
              <a:gdLst>
                <a:gd name="T0" fmla="*/ 48 w 84"/>
                <a:gd name="T1" fmla="*/ 173 h 173"/>
                <a:gd name="T2" fmla="*/ 42 w 84"/>
                <a:gd name="T3" fmla="*/ 167 h 173"/>
                <a:gd name="T4" fmla="*/ 30 w 84"/>
                <a:gd name="T5" fmla="*/ 167 h 173"/>
                <a:gd name="T6" fmla="*/ 24 w 84"/>
                <a:gd name="T7" fmla="*/ 167 h 173"/>
                <a:gd name="T8" fmla="*/ 30 w 84"/>
                <a:gd name="T9" fmla="*/ 161 h 173"/>
                <a:gd name="T10" fmla="*/ 30 w 84"/>
                <a:gd name="T11" fmla="*/ 155 h 173"/>
                <a:gd name="T12" fmla="*/ 42 w 84"/>
                <a:gd name="T13" fmla="*/ 155 h 173"/>
                <a:gd name="T14" fmla="*/ 48 w 84"/>
                <a:gd name="T15" fmla="*/ 149 h 173"/>
                <a:gd name="T16" fmla="*/ 54 w 84"/>
                <a:gd name="T17" fmla="*/ 143 h 173"/>
                <a:gd name="T18" fmla="*/ 54 w 84"/>
                <a:gd name="T19" fmla="*/ 143 h 173"/>
                <a:gd name="T20" fmla="*/ 54 w 84"/>
                <a:gd name="T21" fmla="*/ 137 h 173"/>
                <a:gd name="T22" fmla="*/ 48 w 84"/>
                <a:gd name="T23" fmla="*/ 137 h 173"/>
                <a:gd name="T24" fmla="*/ 48 w 84"/>
                <a:gd name="T25" fmla="*/ 131 h 173"/>
                <a:gd name="T26" fmla="*/ 36 w 84"/>
                <a:gd name="T27" fmla="*/ 131 h 173"/>
                <a:gd name="T28" fmla="*/ 30 w 84"/>
                <a:gd name="T29" fmla="*/ 137 h 173"/>
                <a:gd name="T30" fmla="*/ 30 w 84"/>
                <a:gd name="T31" fmla="*/ 143 h 173"/>
                <a:gd name="T32" fmla="*/ 30 w 84"/>
                <a:gd name="T33" fmla="*/ 149 h 173"/>
                <a:gd name="T34" fmla="*/ 24 w 84"/>
                <a:gd name="T35" fmla="*/ 149 h 173"/>
                <a:gd name="T36" fmla="*/ 18 w 84"/>
                <a:gd name="T37" fmla="*/ 149 h 173"/>
                <a:gd name="T38" fmla="*/ 18 w 84"/>
                <a:gd name="T39" fmla="*/ 149 h 173"/>
                <a:gd name="T40" fmla="*/ 18 w 84"/>
                <a:gd name="T41" fmla="*/ 143 h 173"/>
                <a:gd name="T42" fmla="*/ 18 w 84"/>
                <a:gd name="T43" fmla="*/ 137 h 173"/>
                <a:gd name="T44" fmla="*/ 24 w 84"/>
                <a:gd name="T45" fmla="*/ 131 h 173"/>
                <a:gd name="T46" fmla="*/ 24 w 84"/>
                <a:gd name="T47" fmla="*/ 125 h 173"/>
                <a:gd name="T48" fmla="*/ 30 w 84"/>
                <a:gd name="T49" fmla="*/ 125 h 173"/>
                <a:gd name="T50" fmla="*/ 30 w 84"/>
                <a:gd name="T51" fmla="*/ 119 h 173"/>
                <a:gd name="T52" fmla="*/ 24 w 84"/>
                <a:gd name="T53" fmla="*/ 119 h 173"/>
                <a:gd name="T54" fmla="*/ 24 w 84"/>
                <a:gd name="T55" fmla="*/ 113 h 173"/>
                <a:gd name="T56" fmla="*/ 12 w 84"/>
                <a:gd name="T57" fmla="*/ 113 h 173"/>
                <a:gd name="T58" fmla="*/ 12 w 84"/>
                <a:gd name="T59" fmla="*/ 113 h 173"/>
                <a:gd name="T60" fmla="*/ 6 w 84"/>
                <a:gd name="T61" fmla="*/ 113 h 173"/>
                <a:gd name="T62" fmla="*/ 6 w 84"/>
                <a:gd name="T63" fmla="*/ 113 h 173"/>
                <a:gd name="T64" fmla="*/ 0 w 84"/>
                <a:gd name="T65" fmla="*/ 101 h 173"/>
                <a:gd name="T66" fmla="*/ 6 w 84"/>
                <a:gd name="T67" fmla="*/ 65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8 h 173"/>
                <a:gd name="T86" fmla="*/ 72 w 84"/>
                <a:gd name="T87" fmla="*/ 65 h 173"/>
                <a:gd name="T88" fmla="*/ 78 w 84"/>
                <a:gd name="T89" fmla="*/ 83 h 173"/>
                <a:gd name="T90" fmla="*/ 84 w 84"/>
                <a:gd name="T91" fmla="*/ 101 h 173"/>
                <a:gd name="T92" fmla="*/ 84 w 84"/>
                <a:gd name="T93" fmla="*/ 113 h 173"/>
                <a:gd name="T94" fmla="*/ 84 w 84"/>
                <a:gd name="T95" fmla="*/ 131 h 173"/>
                <a:gd name="T96" fmla="*/ 72 w 84"/>
                <a:gd name="T97" fmla="*/ 155 h 173"/>
                <a:gd name="T98" fmla="*/ 60 w 84"/>
                <a:gd name="T99" fmla="*/ 167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w="9525">
              <a:noFill/>
              <a:round/>
              <a:headEnd/>
              <a:tailEnd/>
            </a:ln>
          </p:spPr>
          <p:txBody>
            <a:bodyPr/>
            <a:lstStyle/>
            <a:p>
              <a:endParaRPr lang="vi-VN"/>
            </a:p>
          </p:txBody>
        </p:sp>
        <p:sp>
          <p:nvSpPr>
            <p:cNvPr id="11722" name="Freeform 194"/>
            <p:cNvSpPr>
              <a:spLocks/>
            </p:cNvSpPr>
            <p:nvPr/>
          </p:nvSpPr>
          <p:spPr bwMode="auto">
            <a:xfrm>
              <a:off x="4994" y="1606"/>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w="9525">
              <a:noFill/>
              <a:round/>
              <a:headEnd/>
              <a:tailEnd/>
            </a:ln>
          </p:spPr>
          <p:txBody>
            <a:bodyPr/>
            <a:lstStyle/>
            <a:p>
              <a:endParaRPr lang="vi-VN"/>
            </a:p>
          </p:txBody>
        </p:sp>
        <p:sp>
          <p:nvSpPr>
            <p:cNvPr id="11723" name="Freeform 195"/>
            <p:cNvSpPr>
              <a:spLocks/>
            </p:cNvSpPr>
            <p:nvPr/>
          </p:nvSpPr>
          <p:spPr bwMode="auto">
            <a:xfrm>
              <a:off x="5000" y="1565"/>
              <a:ext cx="125" cy="125"/>
            </a:xfrm>
            <a:custGeom>
              <a:avLst/>
              <a:gdLst>
                <a:gd name="T0" fmla="*/ 96 w 125"/>
                <a:gd name="T1" fmla="*/ 125 h 125"/>
                <a:gd name="T2" fmla="*/ 102 w 125"/>
                <a:gd name="T3" fmla="*/ 119 h 125"/>
                <a:gd name="T4" fmla="*/ 108 w 125"/>
                <a:gd name="T5" fmla="*/ 113 h 125"/>
                <a:gd name="T6" fmla="*/ 114 w 125"/>
                <a:gd name="T7" fmla="*/ 119 h 125"/>
                <a:gd name="T8" fmla="*/ 120 w 125"/>
                <a:gd name="T9" fmla="*/ 119 h 125"/>
                <a:gd name="T10" fmla="*/ 120 w 125"/>
                <a:gd name="T11" fmla="*/ 119 h 125"/>
                <a:gd name="T12" fmla="*/ 125 w 125"/>
                <a:gd name="T13" fmla="*/ 119 h 125"/>
                <a:gd name="T14" fmla="*/ 125 w 125"/>
                <a:gd name="T15" fmla="*/ 119 h 125"/>
                <a:gd name="T16" fmla="*/ 125 w 125"/>
                <a:gd name="T17" fmla="*/ 119 h 125"/>
                <a:gd name="T18" fmla="*/ 120 w 125"/>
                <a:gd name="T19" fmla="*/ 113 h 125"/>
                <a:gd name="T20" fmla="*/ 120 w 125"/>
                <a:gd name="T21" fmla="*/ 113 h 125"/>
                <a:gd name="T22" fmla="*/ 114 w 125"/>
                <a:gd name="T23" fmla="*/ 113 h 125"/>
                <a:gd name="T24" fmla="*/ 108 w 125"/>
                <a:gd name="T25" fmla="*/ 107 h 125"/>
                <a:gd name="T26" fmla="*/ 108 w 125"/>
                <a:gd name="T27" fmla="*/ 101 h 125"/>
                <a:gd name="T28" fmla="*/ 108 w 125"/>
                <a:gd name="T29" fmla="*/ 95 h 125"/>
                <a:gd name="T30" fmla="*/ 108 w 125"/>
                <a:gd name="T31" fmla="*/ 95 h 125"/>
                <a:gd name="T32" fmla="*/ 114 w 125"/>
                <a:gd name="T33" fmla="*/ 95 h 125"/>
                <a:gd name="T34" fmla="*/ 114 w 125"/>
                <a:gd name="T35" fmla="*/ 89 h 125"/>
                <a:gd name="T36" fmla="*/ 120 w 125"/>
                <a:gd name="T37" fmla="*/ 77 h 125"/>
                <a:gd name="T38" fmla="*/ 120 w 125"/>
                <a:gd name="T39" fmla="*/ 53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41 h 125"/>
                <a:gd name="T58" fmla="*/ 24 w 125"/>
                <a:gd name="T59" fmla="*/ 53 h 125"/>
                <a:gd name="T60" fmla="*/ 30 w 125"/>
                <a:gd name="T61" fmla="*/ 71 h 125"/>
                <a:gd name="T62" fmla="*/ 36 w 125"/>
                <a:gd name="T63" fmla="*/ 89 h 125"/>
                <a:gd name="T64" fmla="*/ 54 w 125"/>
                <a:gd name="T65" fmla="*/ 113 h 125"/>
                <a:gd name="T66" fmla="*/ 78 w 125"/>
                <a:gd name="T67" fmla="*/ 12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w="9525">
              <a:noFill/>
              <a:round/>
              <a:headEnd/>
              <a:tailEnd/>
            </a:ln>
          </p:spPr>
          <p:txBody>
            <a:bodyPr/>
            <a:lstStyle/>
            <a:p>
              <a:endParaRPr lang="vi-VN"/>
            </a:p>
          </p:txBody>
        </p:sp>
        <p:sp>
          <p:nvSpPr>
            <p:cNvPr id="11724" name="Freeform 196"/>
            <p:cNvSpPr>
              <a:spLocks/>
            </p:cNvSpPr>
            <p:nvPr/>
          </p:nvSpPr>
          <p:spPr bwMode="auto">
            <a:xfrm>
              <a:off x="5137"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w="9525">
              <a:noFill/>
              <a:round/>
              <a:headEnd/>
              <a:tailEnd/>
            </a:ln>
          </p:spPr>
          <p:txBody>
            <a:bodyPr/>
            <a:lstStyle/>
            <a:p>
              <a:endParaRPr lang="vi-VN"/>
            </a:p>
          </p:txBody>
        </p:sp>
        <p:sp>
          <p:nvSpPr>
            <p:cNvPr id="11725" name="Freeform 197"/>
            <p:cNvSpPr>
              <a:spLocks/>
            </p:cNvSpPr>
            <p:nvPr/>
          </p:nvSpPr>
          <p:spPr bwMode="auto">
            <a:xfrm>
              <a:off x="5167" y="1660"/>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w="9525">
              <a:noFill/>
              <a:round/>
              <a:headEnd/>
              <a:tailEnd/>
            </a:ln>
          </p:spPr>
          <p:txBody>
            <a:bodyPr/>
            <a:lstStyle/>
            <a:p>
              <a:endParaRPr lang="vi-VN"/>
            </a:p>
          </p:txBody>
        </p:sp>
        <p:sp>
          <p:nvSpPr>
            <p:cNvPr id="11726" name="Freeform 198"/>
            <p:cNvSpPr>
              <a:spLocks/>
            </p:cNvSpPr>
            <p:nvPr/>
          </p:nvSpPr>
          <p:spPr bwMode="auto">
            <a:xfrm>
              <a:off x="5131" y="1678"/>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w="9525">
              <a:noFill/>
              <a:round/>
              <a:headEnd/>
              <a:tailEnd/>
            </a:ln>
          </p:spPr>
          <p:txBody>
            <a:bodyPr/>
            <a:lstStyle/>
            <a:p>
              <a:endParaRPr lang="vi-VN"/>
            </a:p>
          </p:txBody>
        </p:sp>
        <p:sp>
          <p:nvSpPr>
            <p:cNvPr id="11727" name="Freeform 199"/>
            <p:cNvSpPr>
              <a:spLocks/>
            </p:cNvSpPr>
            <p:nvPr/>
          </p:nvSpPr>
          <p:spPr bwMode="auto">
            <a:xfrm>
              <a:off x="5108" y="1660"/>
              <a:ext cx="17" cy="12"/>
            </a:xfrm>
            <a:custGeom>
              <a:avLst/>
              <a:gdLst>
                <a:gd name="T0" fmla="*/ 6 w 17"/>
                <a:gd name="T1" fmla="*/ 0 h 12"/>
                <a:gd name="T2" fmla="*/ 6 w 17"/>
                <a:gd name="T3" fmla="*/ 0 h 12"/>
                <a:gd name="T4" fmla="*/ 0 w 17"/>
                <a:gd name="T5" fmla="*/ 6 h 12"/>
                <a:gd name="T6" fmla="*/ 0 w 17"/>
                <a:gd name="T7" fmla="*/ 6 h 12"/>
                <a:gd name="T8" fmla="*/ 6 w 17"/>
                <a:gd name="T9" fmla="*/ 12 h 12"/>
                <a:gd name="T10" fmla="*/ 6 w 17"/>
                <a:gd name="T11" fmla="*/ 12 h 12"/>
                <a:gd name="T12" fmla="*/ 12 w 17"/>
                <a:gd name="T13" fmla="*/ 12 h 12"/>
                <a:gd name="T14" fmla="*/ 12 w 17"/>
                <a:gd name="T15" fmla="*/ 12 h 12"/>
                <a:gd name="T16" fmla="*/ 17 w 17"/>
                <a:gd name="T17" fmla="*/ 12 h 12"/>
                <a:gd name="T18" fmla="*/ 17 w 17"/>
                <a:gd name="T19" fmla="*/ 12 h 12"/>
                <a:gd name="T20" fmla="*/ 17 w 17"/>
                <a:gd name="T21" fmla="*/ 6 h 12"/>
                <a:gd name="T22" fmla="*/ 17 w 17"/>
                <a:gd name="T23" fmla="*/ 6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w="9525">
              <a:noFill/>
              <a:round/>
              <a:headEnd/>
              <a:tailEnd/>
            </a:ln>
          </p:spPr>
          <p:txBody>
            <a:bodyPr/>
            <a:lstStyle/>
            <a:p>
              <a:endParaRPr lang="vi-VN"/>
            </a:p>
          </p:txBody>
        </p:sp>
        <p:sp>
          <p:nvSpPr>
            <p:cNvPr id="11728" name="Freeform 200"/>
            <p:cNvSpPr>
              <a:spLocks/>
            </p:cNvSpPr>
            <p:nvPr/>
          </p:nvSpPr>
          <p:spPr bwMode="auto">
            <a:xfrm>
              <a:off x="5102"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a:lstStyle/>
            <a:p>
              <a:endParaRPr lang="vi-VN"/>
            </a:p>
          </p:txBody>
        </p:sp>
        <p:sp>
          <p:nvSpPr>
            <p:cNvPr id="11729" name="Freeform 201"/>
            <p:cNvSpPr>
              <a:spLocks/>
            </p:cNvSpPr>
            <p:nvPr/>
          </p:nvSpPr>
          <p:spPr bwMode="auto">
            <a:xfrm>
              <a:off x="5125" y="1708"/>
              <a:ext cx="12"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12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w="9525">
              <a:noFill/>
              <a:round/>
              <a:headEnd/>
              <a:tailEnd/>
            </a:ln>
          </p:spPr>
          <p:txBody>
            <a:bodyPr/>
            <a:lstStyle/>
            <a:p>
              <a:endParaRPr lang="vi-VN"/>
            </a:p>
          </p:txBody>
        </p:sp>
        <p:sp>
          <p:nvSpPr>
            <p:cNvPr id="11730" name="Freeform 202"/>
            <p:cNvSpPr>
              <a:spLocks/>
            </p:cNvSpPr>
            <p:nvPr/>
          </p:nvSpPr>
          <p:spPr bwMode="auto">
            <a:xfrm>
              <a:off x="5143" y="1690"/>
              <a:ext cx="12" cy="18"/>
            </a:xfrm>
            <a:custGeom>
              <a:avLst/>
              <a:gdLst>
                <a:gd name="T0" fmla="*/ 0 w 12"/>
                <a:gd name="T1" fmla="*/ 12 h 18"/>
                <a:gd name="T2" fmla="*/ 0 w 12"/>
                <a:gd name="T3" fmla="*/ 6 h 18"/>
                <a:gd name="T4" fmla="*/ 0 w 12"/>
                <a:gd name="T5" fmla="*/ 6 h 18"/>
                <a:gd name="T6" fmla="*/ 6 w 12"/>
                <a:gd name="T7" fmla="*/ 0 h 18"/>
                <a:gd name="T8" fmla="*/ 6 w 12"/>
                <a:gd name="T9" fmla="*/ 0 h 18"/>
                <a:gd name="T10" fmla="*/ 12 w 12"/>
                <a:gd name="T11" fmla="*/ 0 h 18"/>
                <a:gd name="T12" fmla="*/ 12 w 12"/>
                <a:gd name="T13" fmla="*/ 6 h 18"/>
                <a:gd name="T14" fmla="*/ 12 w 12"/>
                <a:gd name="T15" fmla="*/ 6 h 18"/>
                <a:gd name="T16" fmla="*/ 12 w 12"/>
                <a:gd name="T17" fmla="*/ 12 h 18"/>
                <a:gd name="T18" fmla="*/ 12 w 12"/>
                <a:gd name="T19" fmla="*/ 12 h 18"/>
                <a:gd name="T20" fmla="*/ 12 w 12"/>
                <a:gd name="T21" fmla="*/ 18 h 18"/>
                <a:gd name="T22" fmla="*/ 6 w 12"/>
                <a:gd name="T23" fmla="*/ 18 h 18"/>
                <a:gd name="T24" fmla="*/ 6 w 12"/>
                <a:gd name="T25" fmla="*/ 18 h 18"/>
                <a:gd name="T26" fmla="*/ 0 w 12"/>
                <a:gd name="T27" fmla="*/ 18 h 18"/>
                <a:gd name="T28" fmla="*/ 0 w 12"/>
                <a:gd name="T29" fmla="*/ 18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w="9525">
              <a:noFill/>
              <a:round/>
              <a:headEnd/>
              <a:tailEnd/>
            </a:ln>
          </p:spPr>
          <p:txBody>
            <a:bodyPr/>
            <a:lstStyle/>
            <a:p>
              <a:endParaRPr lang="vi-VN"/>
            </a:p>
          </p:txBody>
        </p:sp>
        <p:sp>
          <p:nvSpPr>
            <p:cNvPr id="11731" name="Freeform 203"/>
            <p:cNvSpPr>
              <a:spLocks/>
            </p:cNvSpPr>
            <p:nvPr/>
          </p:nvSpPr>
          <p:spPr bwMode="auto">
            <a:xfrm>
              <a:off x="5161" y="1696"/>
              <a:ext cx="12" cy="12"/>
            </a:xfrm>
            <a:custGeom>
              <a:avLst/>
              <a:gdLst>
                <a:gd name="T0" fmla="*/ 12 w 12"/>
                <a:gd name="T1" fmla="*/ 0 h 12"/>
                <a:gd name="T2" fmla="*/ 12 w 12"/>
                <a:gd name="T3" fmla="*/ 0 h 12"/>
                <a:gd name="T4" fmla="*/ 12 w 12"/>
                <a:gd name="T5" fmla="*/ 6 h 12"/>
                <a:gd name="T6" fmla="*/ 12 w 12"/>
                <a:gd name="T7" fmla="*/ 6 h 12"/>
                <a:gd name="T8" fmla="*/ 12 w 12"/>
                <a:gd name="T9" fmla="*/ 6 h 12"/>
                <a:gd name="T10" fmla="*/ 12 w 12"/>
                <a:gd name="T11" fmla="*/ 12 h 12"/>
                <a:gd name="T12" fmla="*/ 6 w 12"/>
                <a:gd name="T13" fmla="*/ 12 h 12"/>
                <a:gd name="T14" fmla="*/ 6 w 12"/>
                <a:gd name="T15" fmla="*/ 12 h 12"/>
                <a:gd name="T16" fmla="*/ 0 w 12"/>
                <a:gd name="T17" fmla="*/ 12 h 12"/>
                <a:gd name="T18" fmla="*/ 0 w 12"/>
                <a:gd name="T19" fmla="*/ 12 h 12"/>
                <a:gd name="T20" fmla="*/ 0 w 12"/>
                <a:gd name="T21" fmla="*/ 6 h 12"/>
                <a:gd name="T22" fmla="*/ 0 w 12"/>
                <a:gd name="T23" fmla="*/ 6 h 12"/>
                <a:gd name="T24" fmla="*/ 0 w 12"/>
                <a:gd name="T25" fmla="*/ 6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w="9525">
              <a:noFill/>
              <a:round/>
              <a:headEnd/>
              <a:tailEnd/>
            </a:ln>
          </p:spPr>
          <p:txBody>
            <a:bodyPr/>
            <a:lstStyle/>
            <a:p>
              <a:endParaRPr lang="vi-VN"/>
            </a:p>
          </p:txBody>
        </p:sp>
        <p:sp>
          <p:nvSpPr>
            <p:cNvPr id="11732" name="Freeform 204"/>
            <p:cNvSpPr>
              <a:spLocks/>
            </p:cNvSpPr>
            <p:nvPr/>
          </p:nvSpPr>
          <p:spPr bwMode="auto">
            <a:xfrm>
              <a:off x="5012" y="1714"/>
              <a:ext cx="108" cy="72"/>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42 h 72"/>
                <a:gd name="T60" fmla="*/ 24 w 108"/>
                <a:gd name="T61" fmla="*/ 48 h 72"/>
                <a:gd name="T62" fmla="*/ 6 w 108"/>
                <a:gd name="T63" fmla="*/ 48 h 72"/>
                <a:gd name="T64" fmla="*/ 0 w 108"/>
                <a:gd name="T65" fmla="*/ 54 h 72"/>
                <a:gd name="T66" fmla="*/ 12 w 108"/>
                <a:gd name="T67" fmla="*/ 54 h 72"/>
                <a:gd name="T68" fmla="*/ 30 w 108"/>
                <a:gd name="T69" fmla="*/ 48 h 72"/>
                <a:gd name="T70" fmla="*/ 48 w 108"/>
                <a:gd name="T71" fmla="*/ 42 h 72"/>
                <a:gd name="T72" fmla="*/ 48 w 108"/>
                <a:gd name="T73" fmla="*/ 60 h 72"/>
                <a:gd name="T74" fmla="*/ 36 w 108"/>
                <a:gd name="T75" fmla="*/ 72 h 72"/>
                <a:gd name="T76" fmla="*/ 42 w 108"/>
                <a:gd name="T77" fmla="*/ 72 h 72"/>
                <a:gd name="T78" fmla="*/ 54 w 108"/>
                <a:gd name="T79" fmla="*/ 48 h 72"/>
                <a:gd name="T80" fmla="*/ 60 w 108"/>
                <a:gd name="T81" fmla="*/ 42 h 72"/>
                <a:gd name="T82" fmla="*/ 72 w 108"/>
                <a:gd name="T83" fmla="*/ 36 h 72"/>
                <a:gd name="T84" fmla="*/ 78 w 108"/>
                <a:gd name="T85" fmla="*/ 30 h 72"/>
                <a:gd name="T86" fmla="*/ 78 w 108"/>
                <a:gd name="T87" fmla="*/ 60 h 72"/>
                <a:gd name="T88" fmla="*/ 72 w 108"/>
                <a:gd name="T89" fmla="*/ 66 h 72"/>
                <a:gd name="T90" fmla="*/ 78 w 108"/>
                <a:gd name="T91" fmla="*/ 60 h 72"/>
                <a:gd name="T92" fmla="*/ 84 w 108"/>
                <a:gd name="T93" fmla="*/ 30 h 72"/>
                <a:gd name="T94" fmla="*/ 96 w 108"/>
                <a:gd name="T95" fmla="*/ 18 h 72"/>
                <a:gd name="T96" fmla="*/ 102 w 108"/>
                <a:gd name="T97" fmla="*/ 18 h 72"/>
                <a:gd name="T98" fmla="*/ 102 w 108"/>
                <a:gd name="T99" fmla="*/ 24 h 72"/>
                <a:gd name="T100" fmla="*/ 102 w 108"/>
                <a:gd name="T101" fmla="*/ 54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w="9525">
              <a:noFill/>
              <a:round/>
              <a:headEnd/>
              <a:tailEnd/>
            </a:ln>
          </p:spPr>
          <p:txBody>
            <a:bodyPr/>
            <a:lstStyle/>
            <a:p>
              <a:endParaRPr lang="vi-VN"/>
            </a:p>
          </p:txBody>
        </p:sp>
        <p:sp>
          <p:nvSpPr>
            <p:cNvPr id="11733" name="Freeform 205"/>
            <p:cNvSpPr>
              <a:spLocks/>
            </p:cNvSpPr>
            <p:nvPr/>
          </p:nvSpPr>
          <p:spPr bwMode="auto">
            <a:xfrm>
              <a:off x="5024" y="1583"/>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w="9525">
              <a:noFill/>
              <a:round/>
              <a:headEnd/>
              <a:tailEnd/>
            </a:ln>
          </p:spPr>
          <p:txBody>
            <a:bodyPr/>
            <a:lstStyle/>
            <a:p>
              <a:endParaRPr lang="vi-VN"/>
            </a:p>
          </p:txBody>
        </p:sp>
        <p:sp>
          <p:nvSpPr>
            <p:cNvPr id="11734" name="Freeform 206"/>
            <p:cNvSpPr>
              <a:spLocks/>
            </p:cNvSpPr>
            <p:nvPr/>
          </p:nvSpPr>
          <p:spPr bwMode="auto">
            <a:xfrm>
              <a:off x="5149" y="1553"/>
              <a:ext cx="54" cy="125"/>
            </a:xfrm>
            <a:custGeom>
              <a:avLst/>
              <a:gdLst>
                <a:gd name="T0" fmla="*/ 6 w 54"/>
                <a:gd name="T1" fmla="*/ 101 h 125"/>
                <a:gd name="T2" fmla="*/ 12 w 54"/>
                <a:gd name="T3" fmla="*/ 95 h 125"/>
                <a:gd name="T4" fmla="*/ 12 w 54"/>
                <a:gd name="T5" fmla="*/ 95 h 125"/>
                <a:gd name="T6" fmla="*/ 18 w 54"/>
                <a:gd name="T7" fmla="*/ 89 h 125"/>
                <a:gd name="T8" fmla="*/ 6 w 54"/>
                <a:gd name="T9" fmla="*/ 71 h 125"/>
                <a:gd name="T10" fmla="*/ 0 w 54"/>
                <a:gd name="T11" fmla="*/ 47 h 125"/>
                <a:gd name="T12" fmla="*/ 6 w 54"/>
                <a:gd name="T13" fmla="*/ 47 h 125"/>
                <a:gd name="T14" fmla="*/ 12 w 54"/>
                <a:gd name="T15" fmla="*/ 71 h 125"/>
                <a:gd name="T16" fmla="*/ 24 w 54"/>
                <a:gd name="T17" fmla="*/ 59 h 125"/>
                <a:gd name="T18" fmla="*/ 24 w 54"/>
                <a:gd name="T19" fmla="*/ 35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5 h 125"/>
                <a:gd name="T44" fmla="*/ 30 w 54"/>
                <a:gd name="T45" fmla="*/ 41 h 125"/>
                <a:gd name="T46" fmla="*/ 24 w 54"/>
                <a:gd name="T47" fmla="*/ 71 h 125"/>
                <a:gd name="T48" fmla="*/ 30 w 54"/>
                <a:gd name="T49" fmla="*/ 71 h 125"/>
                <a:gd name="T50" fmla="*/ 42 w 54"/>
                <a:gd name="T51" fmla="*/ 71 h 125"/>
                <a:gd name="T52" fmla="*/ 48 w 54"/>
                <a:gd name="T53" fmla="*/ 71 h 125"/>
                <a:gd name="T54" fmla="*/ 54 w 54"/>
                <a:gd name="T55" fmla="*/ 71 h 125"/>
                <a:gd name="T56" fmla="*/ 48 w 54"/>
                <a:gd name="T57" fmla="*/ 71 h 125"/>
                <a:gd name="T58" fmla="*/ 36 w 54"/>
                <a:gd name="T59" fmla="*/ 77 h 125"/>
                <a:gd name="T60" fmla="*/ 24 w 54"/>
                <a:gd name="T61" fmla="*/ 83 h 125"/>
                <a:gd name="T62" fmla="*/ 18 w 54"/>
                <a:gd name="T63" fmla="*/ 95 h 125"/>
                <a:gd name="T64" fmla="*/ 24 w 54"/>
                <a:gd name="T65" fmla="*/ 101 h 125"/>
                <a:gd name="T66" fmla="*/ 30 w 54"/>
                <a:gd name="T67" fmla="*/ 95 h 125"/>
                <a:gd name="T68" fmla="*/ 42 w 54"/>
                <a:gd name="T69" fmla="*/ 95 h 125"/>
                <a:gd name="T70" fmla="*/ 48 w 54"/>
                <a:gd name="T71" fmla="*/ 89 h 125"/>
                <a:gd name="T72" fmla="*/ 54 w 54"/>
                <a:gd name="T73" fmla="*/ 83 h 125"/>
                <a:gd name="T74" fmla="*/ 48 w 54"/>
                <a:gd name="T75" fmla="*/ 95 h 125"/>
                <a:gd name="T76" fmla="*/ 42 w 54"/>
                <a:gd name="T77" fmla="*/ 101 h 125"/>
                <a:gd name="T78" fmla="*/ 36 w 54"/>
                <a:gd name="T79" fmla="*/ 107 h 125"/>
                <a:gd name="T80" fmla="*/ 36 w 54"/>
                <a:gd name="T81" fmla="*/ 107 h 125"/>
                <a:gd name="T82" fmla="*/ 30 w 54"/>
                <a:gd name="T83" fmla="*/ 101 h 125"/>
                <a:gd name="T84" fmla="*/ 18 w 54"/>
                <a:gd name="T85" fmla="*/ 101 h 125"/>
                <a:gd name="T86" fmla="*/ 12 w 54"/>
                <a:gd name="T87" fmla="*/ 113 h 125"/>
                <a:gd name="T88" fmla="*/ 6 w 54"/>
                <a:gd name="T89" fmla="*/ 119 h 125"/>
                <a:gd name="T90" fmla="*/ 6 w 54"/>
                <a:gd name="T91" fmla="*/ 119 h 125"/>
                <a:gd name="T92" fmla="*/ 6 w 54"/>
                <a:gd name="T93" fmla="*/ 107 h 125"/>
                <a:gd name="T94" fmla="*/ 6 w 54"/>
                <a:gd name="T95" fmla="*/ 107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w="9525">
              <a:noFill/>
              <a:round/>
              <a:headEnd/>
              <a:tailEnd/>
            </a:ln>
          </p:spPr>
          <p:txBody>
            <a:bodyPr/>
            <a:lstStyle/>
            <a:p>
              <a:endParaRPr lang="vi-VN"/>
            </a:p>
          </p:txBody>
        </p:sp>
        <p:sp>
          <p:nvSpPr>
            <p:cNvPr id="11735" name="Freeform 207"/>
            <p:cNvSpPr>
              <a:spLocks/>
            </p:cNvSpPr>
            <p:nvPr/>
          </p:nvSpPr>
          <p:spPr bwMode="auto">
            <a:xfrm>
              <a:off x="5137" y="1618"/>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w="9525">
              <a:noFill/>
              <a:round/>
              <a:headEnd/>
              <a:tailEnd/>
            </a:ln>
          </p:spPr>
          <p:txBody>
            <a:bodyPr/>
            <a:lstStyle/>
            <a:p>
              <a:endParaRPr lang="vi-VN"/>
            </a:p>
          </p:txBody>
        </p:sp>
        <p:sp>
          <p:nvSpPr>
            <p:cNvPr id="11736" name="Freeform 208"/>
            <p:cNvSpPr>
              <a:spLocks/>
            </p:cNvSpPr>
            <p:nvPr/>
          </p:nvSpPr>
          <p:spPr bwMode="auto">
            <a:xfrm>
              <a:off x="5209" y="1618"/>
              <a:ext cx="173" cy="102"/>
            </a:xfrm>
            <a:custGeom>
              <a:avLst/>
              <a:gdLst>
                <a:gd name="T0" fmla="*/ 18 w 173"/>
                <a:gd name="T1" fmla="*/ 72 h 102"/>
                <a:gd name="T2" fmla="*/ 36 w 173"/>
                <a:gd name="T3" fmla="*/ 60 h 102"/>
                <a:gd name="T4" fmla="*/ 42 w 173"/>
                <a:gd name="T5" fmla="*/ 36 h 102"/>
                <a:gd name="T6" fmla="*/ 60 w 173"/>
                <a:gd name="T7" fmla="*/ 18 h 102"/>
                <a:gd name="T8" fmla="*/ 72 w 173"/>
                <a:gd name="T9" fmla="*/ 0 h 102"/>
                <a:gd name="T10" fmla="*/ 78 w 173"/>
                <a:gd name="T11" fmla="*/ 0 h 102"/>
                <a:gd name="T12" fmla="*/ 66 w 173"/>
                <a:gd name="T13" fmla="*/ 12 h 102"/>
                <a:gd name="T14" fmla="*/ 54 w 173"/>
                <a:gd name="T15" fmla="*/ 30 h 102"/>
                <a:gd name="T16" fmla="*/ 48 w 173"/>
                <a:gd name="T17" fmla="*/ 48 h 102"/>
                <a:gd name="T18" fmla="*/ 48 w 173"/>
                <a:gd name="T19" fmla="*/ 54 h 102"/>
                <a:gd name="T20" fmla="*/ 60 w 173"/>
                <a:gd name="T21" fmla="*/ 48 h 102"/>
                <a:gd name="T22" fmla="*/ 72 w 173"/>
                <a:gd name="T23" fmla="*/ 36 h 102"/>
                <a:gd name="T24" fmla="*/ 90 w 173"/>
                <a:gd name="T25" fmla="*/ 18 h 102"/>
                <a:gd name="T26" fmla="*/ 114 w 173"/>
                <a:gd name="T27" fmla="*/ 0 h 102"/>
                <a:gd name="T28" fmla="*/ 120 w 173"/>
                <a:gd name="T29" fmla="*/ 0 h 102"/>
                <a:gd name="T30" fmla="*/ 102 w 173"/>
                <a:gd name="T31" fmla="*/ 12 h 102"/>
                <a:gd name="T32" fmla="*/ 84 w 173"/>
                <a:gd name="T33" fmla="*/ 36 h 102"/>
                <a:gd name="T34" fmla="*/ 84 w 173"/>
                <a:gd name="T35" fmla="*/ 42 h 102"/>
                <a:gd name="T36" fmla="*/ 96 w 173"/>
                <a:gd name="T37" fmla="*/ 36 h 102"/>
                <a:gd name="T38" fmla="*/ 108 w 173"/>
                <a:gd name="T39" fmla="*/ 36 h 102"/>
                <a:gd name="T40" fmla="*/ 125 w 173"/>
                <a:gd name="T41" fmla="*/ 24 h 102"/>
                <a:gd name="T42" fmla="*/ 149 w 173"/>
                <a:gd name="T43" fmla="*/ 12 h 102"/>
                <a:gd name="T44" fmla="*/ 155 w 173"/>
                <a:gd name="T45" fmla="*/ 12 h 102"/>
                <a:gd name="T46" fmla="*/ 137 w 173"/>
                <a:gd name="T47" fmla="*/ 18 h 102"/>
                <a:gd name="T48" fmla="*/ 120 w 173"/>
                <a:gd name="T49" fmla="*/ 36 h 102"/>
                <a:gd name="T50" fmla="*/ 137 w 173"/>
                <a:gd name="T51" fmla="*/ 36 h 102"/>
                <a:gd name="T52" fmla="*/ 161 w 173"/>
                <a:gd name="T53" fmla="*/ 30 h 102"/>
                <a:gd name="T54" fmla="*/ 173 w 173"/>
                <a:gd name="T55" fmla="*/ 30 h 102"/>
                <a:gd name="T56" fmla="*/ 155 w 173"/>
                <a:gd name="T57" fmla="*/ 36 h 102"/>
                <a:gd name="T58" fmla="*/ 125 w 173"/>
                <a:gd name="T59" fmla="*/ 42 h 102"/>
                <a:gd name="T60" fmla="*/ 131 w 173"/>
                <a:gd name="T61" fmla="*/ 54 h 102"/>
                <a:gd name="T62" fmla="*/ 149 w 173"/>
                <a:gd name="T63" fmla="*/ 60 h 102"/>
                <a:gd name="T64" fmla="*/ 155 w 173"/>
                <a:gd name="T65" fmla="*/ 66 h 102"/>
                <a:gd name="T66" fmla="*/ 137 w 173"/>
                <a:gd name="T67" fmla="*/ 60 h 102"/>
                <a:gd name="T68" fmla="*/ 114 w 173"/>
                <a:gd name="T69" fmla="*/ 48 h 102"/>
                <a:gd name="T70" fmla="*/ 102 w 173"/>
                <a:gd name="T71" fmla="*/ 48 h 102"/>
                <a:gd name="T72" fmla="*/ 84 w 173"/>
                <a:gd name="T73" fmla="*/ 48 h 102"/>
                <a:gd name="T74" fmla="*/ 90 w 173"/>
                <a:gd name="T75" fmla="*/ 60 h 102"/>
                <a:gd name="T76" fmla="*/ 108 w 173"/>
                <a:gd name="T77" fmla="*/ 72 h 102"/>
                <a:gd name="T78" fmla="*/ 120 w 173"/>
                <a:gd name="T79" fmla="*/ 78 h 102"/>
                <a:gd name="T80" fmla="*/ 125 w 173"/>
                <a:gd name="T81" fmla="*/ 84 h 102"/>
                <a:gd name="T82" fmla="*/ 108 w 173"/>
                <a:gd name="T83" fmla="*/ 72 h 102"/>
                <a:gd name="T84" fmla="*/ 84 w 173"/>
                <a:gd name="T85" fmla="*/ 60 h 102"/>
                <a:gd name="T86" fmla="*/ 72 w 173"/>
                <a:gd name="T87" fmla="*/ 54 h 102"/>
                <a:gd name="T88" fmla="*/ 60 w 173"/>
                <a:gd name="T89" fmla="*/ 60 h 102"/>
                <a:gd name="T90" fmla="*/ 48 w 173"/>
                <a:gd name="T91" fmla="*/ 60 h 102"/>
                <a:gd name="T92" fmla="*/ 48 w 173"/>
                <a:gd name="T93" fmla="*/ 66 h 102"/>
                <a:gd name="T94" fmla="*/ 66 w 173"/>
                <a:gd name="T95" fmla="*/ 78 h 102"/>
                <a:gd name="T96" fmla="*/ 84 w 173"/>
                <a:gd name="T97" fmla="*/ 96 h 102"/>
                <a:gd name="T98" fmla="*/ 90 w 173"/>
                <a:gd name="T99" fmla="*/ 102 h 102"/>
                <a:gd name="T100" fmla="*/ 66 w 173"/>
                <a:gd name="T101" fmla="*/ 90 h 102"/>
                <a:gd name="T102" fmla="*/ 42 w 173"/>
                <a:gd name="T103" fmla="*/ 72 h 102"/>
                <a:gd name="T104" fmla="*/ 30 w 173"/>
                <a:gd name="T105" fmla="*/ 78 h 102"/>
                <a:gd name="T106" fmla="*/ 6 w 173"/>
                <a:gd name="T107" fmla="*/ 84 h 102"/>
                <a:gd name="T108" fmla="*/ 6 w 173"/>
                <a:gd name="T109" fmla="*/ 7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w="9525">
              <a:noFill/>
              <a:round/>
              <a:headEnd/>
              <a:tailEnd/>
            </a:ln>
          </p:spPr>
          <p:txBody>
            <a:bodyPr/>
            <a:lstStyle/>
            <a:p>
              <a:endParaRPr lang="vi-VN"/>
            </a:p>
          </p:txBody>
        </p:sp>
        <p:sp>
          <p:nvSpPr>
            <p:cNvPr id="11737" name="Freeform 209"/>
            <p:cNvSpPr>
              <a:spLocks/>
            </p:cNvSpPr>
            <p:nvPr/>
          </p:nvSpPr>
          <p:spPr bwMode="auto">
            <a:xfrm>
              <a:off x="5179" y="1720"/>
              <a:ext cx="120" cy="102"/>
            </a:xfrm>
            <a:custGeom>
              <a:avLst/>
              <a:gdLst>
                <a:gd name="T0" fmla="*/ 6 w 120"/>
                <a:gd name="T1" fmla="*/ 6 h 102"/>
                <a:gd name="T2" fmla="*/ 12 w 120"/>
                <a:gd name="T3" fmla="*/ 12 h 102"/>
                <a:gd name="T4" fmla="*/ 24 w 120"/>
                <a:gd name="T5" fmla="*/ 12 h 102"/>
                <a:gd name="T6" fmla="*/ 42 w 120"/>
                <a:gd name="T7" fmla="*/ 6 h 102"/>
                <a:gd name="T8" fmla="*/ 72 w 120"/>
                <a:gd name="T9" fmla="*/ 6 h 102"/>
                <a:gd name="T10" fmla="*/ 84 w 120"/>
                <a:gd name="T11" fmla="*/ 12 h 102"/>
                <a:gd name="T12" fmla="*/ 72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6 w 120"/>
                <a:gd name="T25" fmla="*/ 24 h 102"/>
                <a:gd name="T26" fmla="*/ 90 w 120"/>
                <a:gd name="T27" fmla="*/ 30 h 102"/>
                <a:gd name="T28" fmla="*/ 108 w 120"/>
                <a:gd name="T29" fmla="*/ 36 h 102"/>
                <a:gd name="T30" fmla="*/ 108 w 120"/>
                <a:gd name="T31" fmla="*/ 42 h 102"/>
                <a:gd name="T32" fmla="*/ 96 w 120"/>
                <a:gd name="T33" fmla="*/ 36 h 102"/>
                <a:gd name="T34" fmla="*/ 78 w 120"/>
                <a:gd name="T35" fmla="*/ 30 h 102"/>
                <a:gd name="T36" fmla="*/ 60 w 120"/>
                <a:gd name="T37" fmla="*/ 36 h 102"/>
                <a:gd name="T38" fmla="*/ 72 w 120"/>
                <a:gd name="T39" fmla="*/ 42 h 102"/>
                <a:gd name="T40" fmla="*/ 84 w 120"/>
                <a:gd name="T41" fmla="*/ 48 h 102"/>
                <a:gd name="T42" fmla="*/ 108 w 120"/>
                <a:gd name="T43" fmla="*/ 54 h 102"/>
                <a:gd name="T44" fmla="*/ 120 w 120"/>
                <a:gd name="T45" fmla="*/ 66 h 102"/>
                <a:gd name="T46" fmla="*/ 108 w 120"/>
                <a:gd name="T47" fmla="*/ 60 h 102"/>
                <a:gd name="T48" fmla="*/ 96 w 120"/>
                <a:gd name="T49" fmla="*/ 54 h 102"/>
                <a:gd name="T50" fmla="*/ 90 w 120"/>
                <a:gd name="T51" fmla="*/ 60 h 102"/>
                <a:gd name="T52" fmla="*/ 108 w 120"/>
                <a:gd name="T53" fmla="*/ 72 h 102"/>
                <a:gd name="T54" fmla="*/ 114 w 120"/>
                <a:gd name="T55" fmla="*/ 84 h 102"/>
                <a:gd name="T56" fmla="*/ 120 w 120"/>
                <a:gd name="T57" fmla="*/ 96 h 102"/>
                <a:gd name="T58" fmla="*/ 120 w 120"/>
                <a:gd name="T59" fmla="*/ 96 h 102"/>
                <a:gd name="T60" fmla="*/ 102 w 120"/>
                <a:gd name="T61" fmla="*/ 78 h 102"/>
                <a:gd name="T62" fmla="*/ 84 w 120"/>
                <a:gd name="T63" fmla="*/ 60 h 102"/>
                <a:gd name="T64" fmla="*/ 78 w 120"/>
                <a:gd name="T65" fmla="*/ 54 h 102"/>
                <a:gd name="T66" fmla="*/ 78 w 120"/>
                <a:gd name="T67" fmla="*/ 66 h 102"/>
                <a:gd name="T68" fmla="*/ 90 w 120"/>
                <a:gd name="T69" fmla="*/ 90 h 102"/>
                <a:gd name="T70" fmla="*/ 84 w 120"/>
                <a:gd name="T71" fmla="*/ 90 h 102"/>
                <a:gd name="T72" fmla="*/ 78 w 120"/>
                <a:gd name="T73" fmla="*/ 72 h 102"/>
                <a:gd name="T74" fmla="*/ 66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w="9525">
              <a:noFill/>
              <a:round/>
              <a:headEnd/>
              <a:tailEnd/>
            </a:ln>
          </p:spPr>
          <p:txBody>
            <a:bodyPr/>
            <a:lstStyle/>
            <a:p>
              <a:endParaRPr lang="vi-VN"/>
            </a:p>
          </p:txBody>
        </p:sp>
        <p:sp>
          <p:nvSpPr>
            <p:cNvPr id="11738" name="Freeform 210"/>
            <p:cNvSpPr>
              <a:spLocks/>
            </p:cNvSpPr>
            <p:nvPr/>
          </p:nvSpPr>
          <p:spPr bwMode="auto">
            <a:xfrm>
              <a:off x="5114" y="1732"/>
              <a:ext cx="83" cy="138"/>
            </a:xfrm>
            <a:custGeom>
              <a:avLst/>
              <a:gdLst>
                <a:gd name="T0" fmla="*/ 35 w 83"/>
                <a:gd name="T1" fmla="*/ 0 h 138"/>
                <a:gd name="T2" fmla="*/ 41 w 83"/>
                <a:gd name="T3" fmla="*/ 18 h 138"/>
                <a:gd name="T4" fmla="*/ 41 w 83"/>
                <a:gd name="T5" fmla="*/ 24 h 138"/>
                <a:gd name="T6" fmla="*/ 47 w 83"/>
                <a:gd name="T7" fmla="*/ 30 h 138"/>
                <a:gd name="T8" fmla="*/ 53 w 83"/>
                <a:gd name="T9" fmla="*/ 36 h 138"/>
                <a:gd name="T10" fmla="*/ 65 w 83"/>
                <a:gd name="T11" fmla="*/ 42 h 138"/>
                <a:gd name="T12" fmla="*/ 77 w 83"/>
                <a:gd name="T13" fmla="*/ 60 h 138"/>
                <a:gd name="T14" fmla="*/ 83 w 83"/>
                <a:gd name="T15" fmla="*/ 78 h 138"/>
                <a:gd name="T16" fmla="*/ 83 w 83"/>
                <a:gd name="T17" fmla="*/ 84 h 138"/>
                <a:gd name="T18" fmla="*/ 83 w 83"/>
                <a:gd name="T19" fmla="*/ 84 h 138"/>
                <a:gd name="T20" fmla="*/ 77 w 83"/>
                <a:gd name="T21" fmla="*/ 72 h 138"/>
                <a:gd name="T22" fmla="*/ 71 w 83"/>
                <a:gd name="T23" fmla="*/ 66 h 138"/>
                <a:gd name="T24" fmla="*/ 65 w 83"/>
                <a:gd name="T25" fmla="*/ 54 h 138"/>
                <a:gd name="T26" fmla="*/ 59 w 83"/>
                <a:gd name="T27" fmla="*/ 42 h 138"/>
                <a:gd name="T28" fmla="*/ 53 w 83"/>
                <a:gd name="T29" fmla="*/ 36 h 138"/>
                <a:gd name="T30" fmla="*/ 47 w 83"/>
                <a:gd name="T31" fmla="*/ 36 h 138"/>
                <a:gd name="T32" fmla="*/ 41 w 83"/>
                <a:gd name="T33" fmla="*/ 42 h 138"/>
                <a:gd name="T34" fmla="*/ 47 w 83"/>
                <a:gd name="T35" fmla="*/ 54 h 138"/>
                <a:gd name="T36" fmla="*/ 47 w 83"/>
                <a:gd name="T37" fmla="*/ 66 h 138"/>
                <a:gd name="T38" fmla="*/ 59 w 83"/>
                <a:gd name="T39" fmla="*/ 72 h 138"/>
                <a:gd name="T40" fmla="*/ 71 w 83"/>
                <a:gd name="T41" fmla="*/ 90 h 138"/>
                <a:gd name="T42" fmla="*/ 77 w 83"/>
                <a:gd name="T43" fmla="*/ 102 h 138"/>
                <a:gd name="T44" fmla="*/ 77 w 83"/>
                <a:gd name="T45" fmla="*/ 114 h 138"/>
                <a:gd name="T46" fmla="*/ 77 w 83"/>
                <a:gd name="T47" fmla="*/ 108 h 138"/>
                <a:gd name="T48" fmla="*/ 71 w 83"/>
                <a:gd name="T49" fmla="*/ 96 h 138"/>
                <a:gd name="T50" fmla="*/ 65 w 83"/>
                <a:gd name="T51" fmla="*/ 84 h 138"/>
                <a:gd name="T52" fmla="*/ 53 w 83"/>
                <a:gd name="T53" fmla="*/ 78 h 138"/>
                <a:gd name="T54" fmla="*/ 47 w 83"/>
                <a:gd name="T55" fmla="*/ 72 h 138"/>
                <a:gd name="T56" fmla="*/ 53 w 83"/>
                <a:gd name="T57" fmla="*/ 84 h 138"/>
                <a:gd name="T58" fmla="*/ 53 w 83"/>
                <a:gd name="T59" fmla="*/ 120 h 138"/>
                <a:gd name="T60" fmla="*/ 53 w 83"/>
                <a:gd name="T61" fmla="*/ 138 h 138"/>
                <a:gd name="T62" fmla="*/ 53 w 83"/>
                <a:gd name="T63" fmla="*/ 138 h 138"/>
                <a:gd name="T64" fmla="*/ 53 w 83"/>
                <a:gd name="T65" fmla="*/ 126 h 138"/>
                <a:gd name="T66" fmla="*/ 41 w 83"/>
                <a:gd name="T67" fmla="*/ 90 h 138"/>
                <a:gd name="T68" fmla="*/ 35 w 83"/>
                <a:gd name="T69" fmla="*/ 84 h 138"/>
                <a:gd name="T70" fmla="*/ 29 w 83"/>
                <a:gd name="T71" fmla="*/ 90 h 138"/>
                <a:gd name="T72" fmla="*/ 23 w 83"/>
                <a:gd name="T73" fmla="*/ 96 h 138"/>
                <a:gd name="T74" fmla="*/ 17 w 83"/>
                <a:gd name="T75" fmla="*/ 108 h 138"/>
                <a:gd name="T76" fmla="*/ 17 w 83"/>
                <a:gd name="T77" fmla="*/ 114 h 138"/>
                <a:gd name="T78" fmla="*/ 17 w 83"/>
                <a:gd name="T79" fmla="*/ 114 h 138"/>
                <a:gd name="T80" fmla="*/ 17 w 83"/>
                <a:gd name="T81" fmla="*/ 102 h 138"/>
                <a:gd name="T82" fmla="*/ 23 w 83"/>
                <a:gd name="T83" fmla="*/ 90 h 138"/>
                <a:gd name="T84" fmla="*/ 29 w 83"/>
                <a:gd name="T85" fmla="*/ 78 h 138"/>
                <a:gd name="T86" fmla="*/ 35 w 83"/>
                <a:gd name="T87" fmla="*/ 72 h 138"/>
                <a:gd name="T88" fmla="*/ 35 w 83"/>
                <a:gd name="T89" fmla="*/ 60 h 138"/>
                <a:gd name="T90" fmla="*/ 35 w 83"/>
                <a:gd name="T91" fmla="*/ 42 h 138"/>
                <a:gd name="T92" fmla="*/ 35 w 83"/>
                <a:gd name="T93" fmla="*/ 36 h 138"/>
                <a:gd name="T94" fmla="*/ 23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w="9525">
              <a:noFill/>
              <a:round/>
              <a:headEnd/>
              <a:tailEnd/>
            </a:ln>
          </p:spPr>
          <p:txBody>
            <a:bodyPr/>
            <a:lstStyle/>
            <a:p>
              <a:endParaRPr lang="vi-VN"/>
            </a:p>
          </p:txBody>
        </p:sp>
        <p:sp>
          <p:nvSpPr>
            <p:cNvPr id="11739" name="Freeform 211"/>
            <p:cNvSpPr>
              <a:spLocks/>
            </p:cNvSpPr>
            <p:nvPr/>
          </p:nvSpPr>
          <p:spPr bwMode="auto">
            <a:xfrm>
              <a:off x="5197" y="1553"/>
              <a:ext cx="102" cy="143"/>
            </a:xfrm>
            <a:custGeom>
              <a:avLst/>
              <a:gdLst>
                <a:gd name="T0" fmla="*/ 6 w 102"/>
                <a:gd name="T1" fmla="*/ 137 h 143"/>
                <a:gd name="T2" fmla="*/ 12 w 102"/>
                <a:gd name="T3" fmla="*/ 119 h 143"/>
                <a:gd name="T4" fmla="*/ 18 w 102"/>
                <a:gd name="T5" fmla="*/ 101 h 143"/>
                <a:gd name="T6" fmla="*/ 30 w 102"/>
                <a:gd name="T7" fmla="*/ 83 h 143"/>
                <a:gd name="T8" fmla="*/ 24 w 102"/>
                <a:gd name="T9" fmla="*/ 77 h 143"/>
                <a:gd name="T10" fmla="*/ 18 w 102"/>
                <a:gd name="T11" fmla="*/ 65 h 143"/>
                <a:gd name="T12" fmla="*/ 18 w 102"/>
                <a:gd name="T13" fmla="*/ 59 h 143"/>
                <a:gd name="T14" fmla="*/ 24 w 102"/>
                <a:gd name="T15" fmla="*/ 59 h 143"/>
                <a:gd name="T16" fmla="*/ 24 w 102"/>
                <a:gd name="T17" fmla="*/ 65 h 143"/>
                <a:gd name="T18" fmla="*/ 30 w 102"/>
                <a:gd name="T19" fmla="*/ 71 h 143"/>
                <a:gd name="T20" fmla="*/ 36 w 102"/>
                <a:gd name="T21" fmla="*/ 65 h 143"/>
                <a:gd name="T22" fmla="*/ 48 w 102"/>
                <a:gd name="T23" fmla="*/ 59 h 143"/>
                <a:gd name="T24" fmla="*/ 54 w 102"/>
                <a:gd name="T25" fmla="*/ 47 h 143"/>
                <a:gd name="T26" fmla="*/ 60 w 102"/>
                <a:gd name="T27" fmla="*/ 41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41 h 143"/>
                <a:gd name="T78" fmla="*/ 66 w 102"/>
                <a:gd name="T79" fmla="*/ 47 h 143"/>
                <a:gd name="T80" fmla="*/ 60 w 102"/>
                <a:gd name="T81" fmla="*/ 47 h 143"/>
                <a:gd name="T82" fmla="*/ 48 w 102"/>
                <a:gd name="T83" fmla="*/ 59 h 143"/>
                <a:gd name="T84" fmla="*/ 48 w 102"/>
                <a:gd name="T85" fmla="*/ 65 h 143"/>
                <a:gd name="T86" fmla="*/ 54 w 102"/>
                <a:gd name="T87" fmla="*/ 65 h 143"/>
                <a:gd name="T88" fmla="*/ 54 w 102"/>
                <a:gd name="T89" fmla="*/ 71 h 143"/>
                <a:gd name="T90" fmla="*/ 48 w 102"/>
                <a:gd name="T91" fmla="*/ 71 h 143"/>
                <a:gd name="T92" fmla="*/ 42 w 102"/>
                <a:gd name="T93" fmla="*/ 77 h 143"/>
                <a:gd name="T94" fmla="*/ 42 w 102"/>
                <a:gd name="T95" fmla="*/ 77 h 143"/>
                <a:gd name="T96" fmla="*/ 42 w 102"/>
                <a:gd name="T97" fmla="*/ 77 h 143"/>
                <a:gd name="T98" fmla="*/ 36 w 102"/>
                <a:gd name="T99" fmla="*/ 89 h 143"/>
                <a:gd name="T100" fmla="*/ 24 w 102"/>
                <a:gd name="T101" fmla="*/ 107 h 143"/>
                <a:gd name="T102" fmla="*/ 18 w 102"/>
                <a:gd name="T103" fmla="*/ 125 h 143"/>
                <a:gd name="T104" fmla="*/ 18 w 102"/>
                <a:gd name="T105" fmla="*/ 131 h 143"/>
                <a:gd name="T106" fmla="*/ 18 w 102"/>
                <a:gd name="T107" fmla="*/ 137 h 143"/>
                <a:gd name="T108" fmla="*/ 12 w 102"/>
                <a:gd name="T109" fmla="*/ 137 h 143"/>
                <a:gd name="T110" fmla="*/ 6 w 102"/>
                <a:gd name="T111" fmla="*/ 143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w="9525">
              <a:noFill/>
              <a:round/>
              <a:headEnd/>
              <a:tailEnd/>
            </a:ln>
          </p:spPr>
          <p:txBody>
            <a:bodyPr/>
            <a:lstStyle/>
            <a:p>
              <a:endParaRPr lang="vi-VN"/>
            </a:p>
          </p:txBody>
        </p:sp>
        <p:sp>
          <p:nvSpPr>
            <p:cNvPr id="11740" name="Freeform 212"/>
            <p:cNvSpPr>
              <a:spLocks/>
            </p:cNvSpPr>
            <p:nvPr/>
          </p:nvSpPr>
          <p:spPr bwMode="auto">
            <a:xfrm>
              <a:off x="5048" y="1780"/>
              <a:ext cx="66" cy="113"/>
            </a:xfrm>
            <a:custGeom>
              <a:avLst/>
              <a:gdLst>
                <a:gd name="T0" fmla="*/ 48 w 66"/>
                <a:gd name="T1" fmla="*/ 6 h 113"/>
                <a:gd name="T2" fmla="*/ 36 w 66"/>
                <a:gd name="T3" fmla="*/ 24 h 113"/>
                <a:gd name="T4" fmla="*/ 36 w 66"/>
                <a:gd name="T5" fmla="*/ 24 h 113"/>
                <a:gd name="T6" fmla="*/ 24 w 66"/>
                <a:gd name="T7" fmla="*/ 30 h 113"/>
                <a:gd name="T8" fmla="*/ 12 w 66"/>
                <a:gd name="T9" fmla="*/ 36 h 113"/>
                <a:gd name="T10" fmla="*/ 6 w 66"/>
                <a:gd name="T11" fmla="*/ 42 h 113"/>
                <a:gd name="T12" fmla="*/ 0 w 66"/>
                <a:gd name="T13" fmla="*/ 42 h 113"/>
                <a:gd name="T14" fmla="*/ 0 w 66"/>
                <a:gd name="T15" fmla="*/ 48 h 113"/>
                <a:gd name="T16" fmla="*/ 6 w 66"/>
                <a:gd name="T17" fmla="*/ 42 h 113"/>
                <a:gd name="T18" fmla="*/ 12 w 66"/>
                <a:gd name="T19" fmla="*/ 36 h 113"/>
                <a:gd name="T20" fmla="*/ 24 w 66"/>
                <a:gd name="T21" fmla="*/ 36 h 113"/>
                <a:gd name="T22" fmla="*/ 30 w 66"/>
                <a:gd name="T23" fmla="*/ 30 h 113"/>
                <a:gd name="T24" fmla="*/ 36 w 66"/>
                <a:gd name="T25" fmla="*/ 36 h 113"/>
                <a:gd name="T26" fmla="*/ 30 w 66"/>
                <a:gd name="T27" fmla="*/ 48 h 113"/>
                <a:gd name="T28" fmla="*/ 24 w 66"/>
                <a:gd name="T29" fmla="*/ 60 h 113"/>
                <a:gd name="T30" fmla="*/ 18 w 66"/>
                <a:gd name="T31" fmla="*/ 66 h 113"/>
                <a:gd name="T32" fmla="*/ 12 w 66"/>
                <a:gd name="T33" fmla="*/ 72 h 113"/>
                <a:gd name="T34" fmla="*/ 6 w 66"/>
                <a:gd name="T35" fmla="*/ 78 h 113"/>
                <a:gd name="T36" fmla="*/ 6 w 66"/>
                <a:gd name="T37" fmla="*/ 84 h 113"/>
                <a:gd name="T38" fmla="*/ 6 w 66"/>
                <a:gd name="T39" fmla="*/ 84 h 113"/>
                <a:gd name="T40" fmla="*/ 6 w 66"/>
                <a:gd name="T41" fmla="*/ 84 h 113"/>
                <a:gd name="T42" fmla="*/ 12 w 66"/>
                <a:gd name="T43" fmla="*/ 78 h 113"/>
                <a:gd name="T44" fmla="*/ 24 w 66"/>
                <a:gd name="T45" fmla="*/ 72 h 113"/>
                <a:gd name="T46" fmla="*/ 30 w 66"/>
                <a:gd name="T47" fmla="*/ 66 h 113"/>
                <a:gd name="T48" fmla="*/ 30 w 66"/>
                <a:gd name="T49" fmla="*/ 72 h 113"/>
                <a:gd name="T50" fmla="*/ 30 w 66"/>
                <a:gd name="T51" fmla="*/ 101 h 113"/>
                <a:gd name="T52" fmla="*/ 36 w 66"/>
                <a:gd name="T53" fmla="*/ 113 h 113"/>
                <a:gd name="T54" fmla="*/ 36 w 66"/>
                <a:gd name="T55" fmla="*/ 113 h 113"/>
                <a:gd name="T56" fmla="*/ 36 w 66"/>
                <a:gd name="T57" fmla="*/ 101 h 113"/>
                <a:gd name="T58" fmla="*/ 36 w 66"/>
                <a:gd name="T59" fmla="*/ 66 h 113"/>
                <a:gd name="T60" fmla="*/ 36 w 66"/>
                <a:gd name="T61" fmla="*/ 54 h 113"/>
                <a:gd name="T62" fmla="*/ 36 w 66"/>
                <a:gd name="T63" fmla="*/ 60 h 113"/>
                <a:gd name="T64" fmla="*/ 42 w 66"/>
                <a:gd name="T65" fmla="*/ 66 h 113"/>
                <a:gd name="T66" fmla="*/ 48 w 66"/>
                <a:gd name="T67" fmla="*/ 72 h 113"/>
                <a:gd name="T68" fmla="*/ 54 w 66"/>
                <a:gd name="T69" fmla="*/ 78 h 113"/>
                <a:gd name="T70" fmla="*/ 60 w 66"/>
                <a:gd name="T71" fmla="*/ 84 h 113"/>
                <a:gd name="T72" fmla="*/ 66 w 66"/>
                <a:gd name="T73" fmla="*/ 84 h 113"/>
                <a:gd name="T74" fmla="*/ 60 w 66"/>
                <a:gd name="T75" fmla="*/ 84 h 113"/>
                <a:gd name="T76" fmla="*/ 54 w 66"/>
                <a:gd name="T77" fmla="*/ 78 h 113"/>
                <a:gd name="T78" fmla="*/ 48 w 66"/>
                <a:gd name="T79" fmla="*/ 72 h 113"/>
                <a:gd name="T80" fmla="*/ 48 w 66"/>
                <a:gd name="T81" fmla="*/ 60 h 113"/>
                <a:gd name="T82" fmla="*/ 42 w 66"/>
                <a:gd name="T83" fmla="*/ 54 h 113"/>
                <a:gd name="T84" fmla="*/ 42 w 66"/>
                <a:gd name="T85" fmla="*/ 48 h 113"/>
                <a:gd name="T86" fmla="*/ 42 w 66"/>
                <a:gd name="T87" fmla="*/ 36 h 113"/>
                <a:gd name="T88" fmla="*/ 42 w 66"/>
                <a:gd name="T89" fmla="*/ 30 h 113"/>
                <a:gd name="T90" fmla="*/ 48 w 66"/>
                <a:gd name="T91" fmla="*/ 30 h 113"/>
                <a:gd name="T92" fmla="*/ 48 w 66"/>
                <a:gd name="T93" fmla="*/ 36 h 113"/>
                <a:gd name="T94" fmla="*/ 54 w 66"/>
                <a:gd name="T95" fmla="*/ 42 h 113"/>
                <a:gd name="T96" fmla="*/ 60 w 66"/>
                <a:gd name="T97" fmla="*/ 48 h 113"/>
                <a:gd name="T98" fmla="*/ 66 w 66"/>
                <a:gd name="T99" fmla="*/ 48 h 113"/>
                <a:gd name="T100" fmla="*/ 66 w 66"/>
                <a:gd name="T101" fmla="*/ 54 h 113"/>
                <a:gd name="T102" fmla="*/ 66 w 66"/>
                <a:gd name="T103" fmla="*/ 48 h 113"/>
                <a:gd name="T104" fmla="*/ 60 w 66"/>
                <a:gd name="T105" fmla="*/ 36 h 113"/>
                <a:gd name="T106" fmla="*/ 48 w 66"/>
                <a:gd name="T107" fmla="*/ 30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w="9525">
              <a:noFill/>
              <a:round/>
              <a:headEnd/>
              <a:tailEnd/>
            </a:ln>
          </p:spPr>
          <p:txBody>
            <a:bodyPr/>
            <a:lstStyle/>
            <a:p>
              <a:endParaRPr lang="vi-VN"/>
            </a:p>
          </p:txBody>
        </p:sp>
        <p:sp>
          <p:nvSpPr>
            <p:cNvPr id="11741" name="Freeform 213"/>
            <p:cNvSpPr>
              <a:spLocks/>
            </p:cNvSpPr>
            <p:nvPr/>
          </p:nvSpPr>
          <p:spPr bwMode="auto">
            <a:xfrm>
              <a:off x="5281" y="1732"/>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w="9525">
              <a:noFill/>
              <a:round/>
              <a:headEnd/>
              <a:tailEnd/>
            </a:ln>
          </p:spPr>
          <p:txBody>
            <a:bodyPr/>
            <a:lstStyle/>
            <a:p>
              <a:endParaRPr lang="vi-VN"/>
            </a:p>
          </p:txBody>
        </p:sp>
        <p:sp>
          <p:nvSpPr>
            <p:cNvPr id="11742" name="Freeform 214"/>
            <p:cNvSpPr>
              <a:spLocks/>
            </p:cNvSpPr>
            <p:nvPr/>
          </p:nvSpPr>
          <p:spPr bwMode="auto">
            <a:xfrm>
              <a:off x="4564" y="1953"/>
              <a:ext cx="329" cy="329"/>
            </a:xfrm>
            <a:custGeom>
              <a:avLst/>
              <a:gdLst>
                <a:gd name="T0" fmla="*/ 132 w 329"/>
                <a:gd name="T1" fmla="*/ 72 h 329"/>
                <a:gd name="T2" fmla="*/ 90 w 329"/>
                <a:gd name="T3" fmla="*/ 48 h 329"/>
                <a:gd name="T4" fmla="*/ 36 w 329"/>
                <a:gd name="T5" fmla="*/ 36 h 329"/>
                <a:gd name="T6" fmla="*/ 18 w 329"/>
                <a:gd name="T7" fmla="*/ 30 h 329"/>
                <a:gd name="T8" fmla="*/ 30 w 329"/>
                <a:gd name="T9" fmla="*/ 72 h 329"/>
                <a:gd name="T10" fmla="*/ 48 w 329"/>
                <a:gd name="T11" fmla="*/ 114 h 329"/>
                <a:gd name="T12" fmla="*/ 90 w 329"/>
                <a:gd name="T13" fmla="*/ 138 h 329"/>
                <a:gd name="T14" fmla="*/ 120 w 329"/>
                <a:gd name="T15" fmla="*/ 156 h 329"/>
                <a:gd name="T16" fmla="*/ 108 w 329"/>
                <a:gd name="T17" fmla="*/ 162 h 329"/>
                <a:gd name="T18" fmla="*/ 84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14 w 329"/>
                <a:gd name="T33" fmla="*/ 215 h 329"/>
                <a:gd name="T34" fmla="*/ 120 w 329"/>
                <a:gd name="T35" fmla="*/ 192 h 329"/>
                <a:gd name="T36" fmla="*/ 137 w 329"/>
                <a:gd name="T37" fmla="*/ 174 h 329"/>
                <a:gd name="T38" fmla="*/ 143 w 329"/>
                <a:gd name="T39" fmla="*/ 180 h 329"/>
                <a:gd name="T40" fmla="*/ 132 w 329"/>
                <a:gd name="T41" fmla="*/ 209 h 329"/>
                <a:gd name="T42" fmla="*/ 120 w 329"/>
                <a:gd name="T43" fmla="*/ 215 h 329"/>
                <a:gd name="T44" fmla="*/ 102 w 329"/>
                <a:gd name="T45" fmla="*/ 233 h 329"/>
                <a:gd name="T46" fmla="*/ 90 w 329"/>
                <a:gd name="T47" fmla="*/ 269 h 329"/>
                <a:gd name="T48" fmla="*/ 96 w 329"/>
                <a:gd name="T49" fmla="*/ 293 h 329"/>
                <a:gd name="T50" fmla="*/ 90 w 329"/>
                <a:gd name="T51" fmla="*/ 329 h 329"/>
                <a:gd name="T52" fmla="*/ 120 w 329"/>
                <a:gd name="T53" fmla="*/ 323 h 329"/>
                <a:gd name="T54" fmla="*/ 161 w 329"/>
                <a:gd name="T55" fmla="*/ 293 h 329"/>
                <a:gd name="T56" fmla="*/ 179 w 329"/>
                <a:gd name="T57" fmla="*/ 251 h 329"/>
                <a:gd name="T58" fmla="*/ 167 w 329"/>
                <a:gd name="T59" fmla="*/ 209 h 329"/>
                <a:gd name="T60" fmla="*/ 167 w 329"/>
                <a:gd name="T61" fmla="*/ 186 h 329"/>
                <a:gd name="T62" fmla="*/ 179 w 329"/>
                <a:gd name="T63" fmla="*/ 209 h 329"/>
                <a:gd name="T64" fmla="*/ 191 w 329"/>
                <a:gd name="T65" fmla="*/ 251 h 329"/>
                <a:gd name="T66" fmla="*/ 227 w 329"/>
                <a:gd name="T67" fmla="*/ 275 h 329"/>
                <a:gd name="T68" fmla="*/ 269 w 329"/>
                <a:gd name="T69" fmla="*/ 293 h 329"/>
                <a:gd name="T70" fmla="*/ 287 w 329"/>
                <a:gd name="T71" fmla="*/ 269 h 329"/>
                <a:gd name="T72" fmla="*/ 245 w 329"/>
                <a:gd name="T73" fmla="*/ 204 h 329"/>
                <a:gd name="T74" fmla="*/ 221 w 329"/>
                <a:gd name="T75" fmla="*/ 198 h 329"/>
                <a:gd name="T76" fmla="*/ 215 w 329"/>
                <a:gd name="T77" fmla="*/ 186 h 329"/>
                <a:gd name="T78" fmla="*/ 251 w 329"/>
                <a:gd name="T79" fmla="*/ 198 h 329"/>
                <a:gd name="T80" fmla="*/ 293 w 329"/>
                <a:gd name="T81" fmla="*/ 192 h 329"/>
                <a:gd name="T82" fmla="*/ 323 w 329"/>
                <a:gd name="T83" fmla="*/ 186 h 329"/>
                <a:gd name="T84" fmla="*/ 317 w 329"/>
                <a:gd name="T85" fmla="*/ 174 h 329"/>
                <a:gd name="T86" fmla="*/ 293 w 329"/>
                <a:gd name="T87" fmla="*/ 150 h 329"/>
                <a:gd name="T88" fmla="*/ 257 w 329"/>
                <a:gd name="T89" fmla="*/ 126 h 329"/>
                <a:gd name="T90" fmla="*/ 215 w 329"/>
                <a:gd name="T91" fmla="*/ 126 h 329"/>
                <a:gd name="T92" fmla="*/ 203 w 329"/>
                <a:gd name="T93" fmla="*/ 138 h 329"/>
                <a:gd name="T94" fmla="*/ 197 w 329"/>
                <a:gd name="T95" fmla="*/ 126 h 329"/>
                <a:gd name="T96" fmla="*/ 209 w 329"/>
                <a:gd name="T97" fmla="*/ 120 h 329"/>
                <a:gd name="T98" fmla="*/ 227 w 329"/>
                <a:gd name="T99" fmla="*/ 114 h 329"/>
                <a:gd name="T100" fmla="*/ 245 w 329"/>
                <a:gd name="T101" fmla="*/ 60 h 329"/>
                <a:gd name="T102" fmla="*/ 233 w 329"/>
                <a:gd name="T103" fmla="*/ 6 h 329"/>
                <a:gd name="T104" fmla="*/ 215 w 329"/>
                <a:gd name="T105" fmla="*/ 24 h 329"/>
                <a:gd name="T106" fmla="*/ 179 w 329"/>
                <a:gd name="T107" fmla="*/ 36 h 329"/>
                <a:gd name="T108" fmla="*/ 149 w 329"/>
                <a:gd name="T109" fmla="*/ 90 h 329"/>
                <a:gd name="T110" fmla="*/ 143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w="9525">
              <a:noFill/>
              <a:round/>
              <a:headEnd/>
              <a:tailEnd/>
            </a:ln>
          </p:spPr>
          <p:txBody>
            <a:bodyPr/>
            <a:lstStyle/>
            <a:p>
              <a:endParaRPr lang="vi-VN"/>
            </a:p>
          </p:txBody>
        </p:sp>
        <p:sp>
          <p:nvSpPr>
            <p:cNvPr id="11743" name="Freeform 215"/>
            <p:cNvSpPr>
              <a:spLocks/>
            </p:cNvSpPr>
            <p:nvPr/>
          </p:nvSpPr>
          <p:spPr bwMode="auto">
            <a:xfrm>
              <a:off x="4654" y="1929"/>
              <a:ext cx="101" cy="144"/>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8 h 144"/>
                <a:gd name="T12" fmla="*/ 71 w 101"/>
                <a:gd name="T13" fmla="*/ 90 h 144"/>
                <a:gd name="T14" fmla="*/ 65 w 101"/>
                <a:gd name="T15" fmla="*/ 96 h 144"/>
                <a:gd name="T16" fmla="*/ 65 w 101"/>
                <a:gd name="T17" fmla="*/ 102 h 144"/>
                <a:gd name="T18" fmla="*/ 59 w 101"/>
                <a:gd name="T19" fmla="*/ 108 h 144"/>
                <a:gd name="T20" fmla="*/ 59 w 101"/>
                <a:gd name="T21" fmla="*/ 108 h 144"/>
                <a:gd name="T22" fmla="*/ 59 w 101"/>
                <a:gd name="T23" fmla="*/ 114 h 144"/>
                <a:gd name="T24" fmla="*/ 59 w 101"/>
                <a:gd name="T25" fmla="*/ 114 h 144"/>
                <a:gd name="T26" fmla="*/ 59 w 101"/>
                <a:gd name="T27" fmla="*/ 120 h 144"/>
                <a:gd name="T28" fmla="*/ 59 w 101"/>
                <a:gd name="T29" fmla="*/ 126 h 144"/>
                <a:gd name="T30" fmla="*/ 65 w 101"/>
                <a:gd name="T31" fmla="*/ 138 h 144"/>
                <a:gd name="T32" fmla="*/ 65 w 101"/>
                <a:gd name="T33" fmla="*/ 144 h 144"/>
                <a:gd name="T34" fmla="*/ 59 w 101"/>
                <a:gd name="T35" fmla="*/ 144 h 144"/>
                <a:gd name="T36" fmla="*/ 59 w 101"/>
                <a:gd name="T37" fmla="*/ 144 h 144"/>
                <a:gd name="T38" fmla="*/ 53 w 101"/>
                <a:gd name="T39" fmla="*/ 144 h 144"/>
                <a:gd name="T40" fmla="*/ 53 w 101"/>
                <a:gd name="T41" fmla="*/ 144 h 144"/>
                <a:gd name="T42" fmla="*/ 53 w 101"/>
                <a:gd name="T43" fmla="*/ 132 h 144"/>
                <a:gd name="T44" fmla="*/ 47 w 101"/>
                <a:gd name="T45" fmla="*/ 120 h 144"/>
                <a:gd name="T46" fmla="*/ 42 w 101"/>
                <a:gd name="T47" fmla="*/ 108 h 144"/>
                <a:gd name="T48" fmla="*/ 42 w 101"/>
                <a:gd name="T49" fmla="*/ 96 h 144"/>
                <a:gd name="T50" fmla="*/ 30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w="9525">
              <a:noFill/>
              <a:round/>
              <a:headEnd/>
              <a:tailEnd/>
            </a:ln>
          </p:spPr>
          <p:txBody>
            <a:bodyPr/>
            <a:lstStyle/>
            <a:p>
              <a:endParaRPr lang="vi-VN"/>
            </a:p>
          </p:txBody>
        </p:sp>
        <p:sp>
          <p:nvSpPr>
            <p:cNvPr id="11744" name="Freeform 216"/>
            <p:cNvSpPr>
              <a:spLocks/>
            </p:cNvSpPr>
            <p:nvPr/>
          </p:nvSpPr>
          <p:spPr bwMode="auto">
            <a:xfrm>
              <a:off x="4564" y="2168"/>
              <a:ext cx="114" cy="132"/>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66 h 132"/>
                <a:gd name="T34" fmla="*/ 96 w 114"/>
                <a:gd name="T35" fmla="*/ 78 h 132"/>
                <a:gd name="T36" fmla="*/ 90 w 114"/>
                <a:gd name="T37" fmla="*/ 78 h 132"/>
                <a:gd name="T38" fmla="*/ 84 w 114"/>
                <a:gd name="T39" fmla="*/ 84 h 132"/>
                <a:gd name="T40" fmla="*/ 72 w 114"/>
                <a:gd name="T41" fmla="*/ 96 h 132"/>
                <a:gd name="T42" fmla="*/ 72 w 114"/>
                <a:gd name="T43" fmla="*/ 114 h 132"/>
                <a:gd name="T44" fmla="*/ 66 w 114"/>
                <a:gd name="T45" fmla="*/ 120 h 132"/>
                <a:gd name="T46" fmla="*/ 48 w 114"/>
                <a:gd name="T47" fmla="*/ 114 h 132"/>
                <a:gd name="T48" fmla="*/ 36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w="9525">
              <a:noFill/>
              <a:round/>
              <a:headEnd/>
              <a:tailEnd/>
            </a:ln>
          </p:spPr>
          <p:txBody>
            <a:bodyPr/>
            <a:lstStyle/>
            <a:p>
              <a:endParaRPr lang="vi-VN"/>
            </a:p>
          </p:txBody>
        </p:sp>
        <p:sp>
          <p:nvSpPr>
            <p:cNvPr id="11745" name="Freeform 217"/>
            <p:cNvSpPr>
              <a:spLocks/>
            </p:cNvSpPr>
            <p:nvPr/>
          </p:nvSpPr>
          <p:spPr bwMode="auto">
            <a:xfrm>
              <a:off x="4660" y="1947"/>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w="9525">
              <a:noFill/>
              <a:round/>
              <a:headEnd/>
              <a:tailEnd/>
            </a:ln>
          </p:spPr>
          <p:txBody>
            <a:bodyPr/>
            <a:lstStyle/>
            <a:p>
              <a:endParaRPr lang="vi-VN"/>
            </a:p>
          </p:txBody>
        </p:sp>
        <p:sp>
          <p:nvSpPr>
            <p:cNvPr id="11746" name="Freeform 218"/>
            <p:cNvSpPr>
              <a:spLocks/>
            </p:cNvSpPr>
            <p:nvPr/>
          </p:nvSpPr>
          <p:spPr bwMode="auto">
            <a:xfrm>
              <a:off x="4576" y="2192"/>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w="9525">
              <a:noFill/>
              <a:round/>
              <a:headEnd/>
              <a:tailEnd/>
            </a:ln>
          </p:spPr>
          <p:txBody>
            <a:bodyPr/>
            <a:lstStyle/>
            <a:p>
              <a:endParaRPr lang="vi-VN"/>
            </a:p>
          </p:txBody>
        </p:sp>
        <p:sp>
          <p:nvSpPr>
            <p:cNvPr id="11747" name="Freeform 219"/>
            <p:cNvSpPr>
              <a:spLocks/>
            </p:cNvSpPr>
            <p:nvPr/>
          </p:nvSpPr>
          <p:spPr bwMode="auto">
            <a:xfrm>
              <a:off x="4684" y="2073"/>
              <a:ext cx="95" cy="72"/>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42 h 72"/>
                <a:gd name="T26" fmla="*/ 71 w 95"/>
                <a:gd name="T27" fmla="*/ 48 h 72"/>
                <a:gd name="T28" fmla="*/ 77 w 95"/>
                <a:gd name="T29" fmla="*/ 48 h 72"/>
                <a:gd name="T30" fmla="*/ 83 w 95"/>
                <a:gd name="T31" fmla="*/ 48 h 72"/>
                <a:gd name="T32" fmla="*/ 89 w 95"/>
                <a:gd name="T33" fmla="*/ 48 h 72"/>
                <a:gd name="T34" fmla="*/ 95 w 95"/>
                <a:gd name="T35" fmla="*/ 48 h 72"/>
                <a:gd name="T36" fmla="*/ 95 w 95"/>
                <a:gd name="T37" fmla="*/ 66 h 72"/>
                <a:gd name="T38" fmla="*/ 89 w 95"/>
                <a:gd name="T39" fmla="*/ 72 h 72"/>
                <a:gd name="T40" fmla="*/ 83 w 95"/>
                <a:gd name="T41" fmla="*/ 72 h 72"/>
                <a:gd name="T42" fmla="*/ 77 w 95"/>
                <a:gd name="T43" fmla="*/ 72 h 72"/>
                <a:gd name="T44" fmla="*/ 71 w 95"/>
                <a:gd name="T45" fmla="*/ 60 h 72"/>
                <a:gd name="T46" fmla="*/ 65 w 95"/>
                <a:gd name="T47" fmla="*/ 48 h 72"/>
                <a:gd name="T48" fmla="*/ 53 w 95"/>
                <a:gd name="T49" fmla="*/ 42 h 72"/>
                <a:gd name="T50" fmla="*/ 53 w 95"/>
                <a:gd name="T51" fmla="*/ 48 h 72"/>
                <a:gd name="T52" fmla="*/ 53 w 95"/>
                <a:gd name="T53" fmla="*/ 60 h 72"/>
                <a:gd name="T54" fmla="*/ 47 w 95"/>
                <a:gd name="T55" fmla="*/ 66 h 72"/>
                <a:gd name="T56" fmla="*/ 35 w 95"/>
                <a:gd name="T57" fmla="*/ 72 h 72"/>
                <a:gd name="T58" fmla="*/ 29 w 95"/>
                <a:gd name="T59" fmla="*/ 66 h 72"/>
                <a:gd name="T60" fmla="*/ 23 w 95"/>
                <a:gd name="T61" fmla="*/ 54 h 72"/>
                <a:gd name="T62" fmla="*/ 29 w 95"/>
                <a:gd name="T63" fmla="*/ 48 h 72"/>
                <a:gd name="T64" fmla="*/ 29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w="9525">
              <a:noFill/>
              <a:round/>
              <a:headEnd/>
              <a:tailEnd/>
            </a:ln>
          </p:spPr>
          <p:txBody>
            <a:bodyPr/>
            <a:lstStyle/>
            <a:p>
              <a:endParaRPr lang="vi-VN"/>
            </a:p>
          </p:txBody>
        </p:sp>
        <p:sp>
          <p:nvSpPr>
            <p:cNvPr id="11748" name="Freeform 220"/>
            <p:cNvSpPr>
              <a:spLocks/>
            </p:cNvSpPr>
            <p:nvPr/>
          </p:nvSpPr>
          <p:spPr bwMode="auto">
            <a:xfrm>
              <a:off x="4600" y="2001"/>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w="9525">
              <a:noFill/>
              <a:round/>
              <a:headEnd/>
              <a:tailEnd/>
            </a:ln>
          </p:spPr>
          <p:txBody>
            <a:bodyPr/>
            <a:lstStyle/>
            <a:p>
              <a:endParaRPr lang="vi-VN"/>
            </a:p>
          </p:txBody>
        </p:sp>
        <p:sp>
          <p:nvSpPr>
            <p:cNvPr id="11749" name="Freeform 221"/>
            <p:cNvSpPr>
              <a:spLocks/>
            </p:cNvSpPr>
            <p:nvPr/>
          </p:nvSpPr>
          <p:spPr bwMode="auto">
            <a:xfrm>
              <a:off x="4719" y="1977"/>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w="9525">
              <a:noFill/>
              <a:round/>
              <a:headEnd/>
              <a:tailEnd/>
            </a:ln>
          </p:spPr>
          <p:txBody>
            <a:bodyPr/>
            <a:lstStyle/>
            <a:p>
              <a:endParaRPr lang="vi-VN"/>
            </a:p>
          </p:txBody>
        </p:sp>
        <p:sp>
          <p:nvSpPr>
            <p:cNvPr id="11750" name="Freeform 222"/>
            <p:cNvSpPr>
              <a:spLocks/>
            </p:cNvSpPr>
            <p:nvPr/>
          </p:nvSpPr>
          <p:spPr bwMode="auto">
            <a:xfrm>
              <a:off x="4755" y="2091"/>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w="9525">
              <a:noFill/>
              <a:round/>
              <a:headEnd/>
              <a:tailEnd/>
            </a:ln>
          </p:spPr>
          <p:txBody>
            <a:bodyPr/>
            <a:lstStyle/>
            <a:p>
              <a:endParaRPr lang="vi-VN"/>
            </a:p>
          </p:txBody>
        </p:sp>
        <p:sp>
          <p:nvSpPr>
            <p:cNvPr id="11751" name="Freeform 223"/>
            <p:cNvSpPr>
              <a:spLocks/>
            </p:cNvSpPr>
            <p:nvPr/>
          </p:nvSpPr>
          <p:spPr bwMode="auto">
            <a:xfrm>
              <a:off x="4743" y="2139"/>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w="9525">
              <a:noFill/>
              <a:round/>
              <a:headEnd/>
              <a:tailEnd/>
            </a:ln>
          </p:spPr>
          <p:txBody>
            <a:bodyPr/>
            <a:lstStyle/>
            <a:p>
              <a:endParaRPr lang="vi-VN"/>
            </a:p>
          </p:txBody>
        </p:sp>
        <p:sp>
          <p:nvSpPr>
            <p:cNvPr id="11752" name="Freeform 224"/>
            <p:cNvSpPr>
              <a:spLocks/>
            </p:cNvSpPr>
            <p:nvPr/>
          </p:nvSpPr>
          <p:spPr bwMode="auto">
            <a:xfrm>
              <a:off x="4666" y="2151"/>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w="9525">
              <a:noFill/>
              <a:round/>
              <a:headEnd/>
              <a:tailEnd/>
            </a:ln>
          </p:spPr>
          <p:txBody>
            <a:bodyPr/>
            <a:lstStyle/>
            <a:p>
              <a:endParaRPr lang="vi-VN"/>
            </a:p>
          </p:txBody>
        </p:sp>
        <p:sp>
          <p:nvSpPr>
            <p:cNvPr id="11753" name="Freeform 225"/>
            <p:cNvSpPr>
              <a:spLocks/>
            </p:cNvSpPr>
            <p:nvPr/>
          </p:nvSpPr>
          <p:spPr bwMode="auto">
            <a:xfrm>
              <a:off x="4582" y="2121"/>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w="9525">
              <a:noFill/>
              <a:round/>
              <a:headEnd/>
              <a:tailEnd/>
            </a:ln>
          </p:spPr>
          <p:txBody>
            <a:bodyPr/>
            <a:lstStyle/>
            <a:p>
              <a:endParaRPr lang="vi-VN"/>
            </a:p>
          </p:txBody>
        </p:sp>
        <p:sp>
          <p:nvSpPr>
            <p:cNvPr id="11754" name="Freeform 226"/>
            <p:cNvSpPr>
              <a:spLocks/>
            </p:cNvSpPr>
            <p:nvPr/>
          </p:nvSpPr>
          <p:spPr bwMode="auto">
            <a:xfrm>
              <a:off x="4743" y="2085"/>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w="9525">
              <a:noFill/>
              <a:round/>
              <a:headEnd/>
              <a:tailEnd/>
            </a:ln>
          </p:spPr>
          <p:txBody>
            <a:bodyPr/>
            <a:lstStyle/>
            <a:p>
              <a:endParaRPr lang="vi-VN"/>
            </a:p>
          </p:txBody>
        </p:sp>
        <p:sp>
          <p:nvSpPr>
            <p:cNvPr id="11755" name="Freeform 227"/>
            <p:cNvSpPr>
              <a:spLocks/>
            </p:cNvSpPr>
            <p:nvPr/>
          </p:nvSpPr>
          <p:spPr bwMode="auto">
            <a:xfrm>
              <a:off x="4743" y="2109"/>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w="9525">
              <a:noFill/>
              <a:round/>
              <a:headEnd/>
              <a:tailEnd/>
            </a:ln>
          </p:spPr>
          <p:txBody>
            <a:bodyPr/>
            <a:lstStyle/>
            <a:p>
              <a:endParaRPr lang="vi-VN"/>
            </a:p>
          </p:txBody>
        </p:sp>
        <p:sp>
          <p:nvSpPr>
            <p:cNvPr id="11756" name="Freeform 228"/>
            <p:cNvSpPr>
              <a:spLocks/>
            </p:cNvSpPr>
            <p:nvPr/>
          </p:nvSpPr>
          <p:spPr bwMode="auto">
            <a:xfrm>
              <a:off x="4761" y="2127"/>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w="9525">
              <a:noFill/>
              <a:round/>
              <a:headEnd/>
              <a:tailEnd/>
            </a:ln>
          </p:spPr>
          <p:txBody>
            <a:bodyPr/>
            <a:lstStyle/>
            <a:p>
              <a:endParaRPr lang="vi-VN"/>
            </a:p>
          </p:txBody>
        </p:sp>
        <p:sp>
          <p:nvSpPr>
            <p:cNvPr id="11757" name="Freeform 229"/>
            <p:cNvSpPr>
              <a:spLocks/>
            </p:cNvSpPr>
            <p:nvPr/>
          </p:nvSpPr>
          <p:spPr bwMode="auto">
            <a:xfrm>
              <a:off x="4719" y="2121"/>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w="9525">
              <a:noFill/>
              <a:round/>
              <a:headEnd/>
              <a:tailEnd/>
            </a:ln>
          </p:spPr>
          <p:txBody>
            <a:bodyPr/>
            <a:lstStyle/>
            <a:p>
              <a:endParaRPr lang="vi-VN"/>
            </a:p>
          </p:txBody>
        </p:sp>
        <p:sp>
          <p:nvSpPr>
            <p:cNvPr id="11758" name="Freeform 230"/>
            <p:cNvSpPr>
              <a:spLocks/>
            </p:cNvSpPr>
            <p:nvPr/>
          </p:nvSpPr>
          <p:spPr bwMode="auto">
            <a:xfrm>
              <a:off x="4707" y="2097"/>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w="9525">
              <a:noFill/>
              <a:round/>
              <a:headEnd/>
              <a:tailEnd/>
            </a:ln>
          </p:spPr>
          <p:txBody>
            <a:bodyPr/>
            <a:lstStyle/>
            <a:p>
              <a:endParaRPr lang="vi-VN"/>
            </a:p>
          </p:txBody>
        </p:sp>
        <p:sp>
          <p:nvSpPr>
            <p:cNvPr id="11759" name="Freeform 231"/>
            <p:cNvSpPr>
              <a:spLocks/>
            </p:cNvSpPr>
            <p:nvPr/>
          </p:nvSpPr>
          <p:spPr bwMode="auto">
            <a:xfrm>
              <a:off x="4690" y="2091"/>
              <a:ext cx="11" cy="12"/>
            </a:xfrm>
            <a:custGeom>
              <a:avLst/>
              <a:gdLst>
                <a:gd name="T0" fmla="*/ 0 w 11"/>
                <a:gd name="T1" fmla="*/ 12 h 12"/>
                <a:gd name="T2" fmla="*/ 0 w 11"/>
                <a:gd name="T3" fmla="*/ 6 h 12"/>
                <a:gd name="T4" fmla="*/ 0 w 11"/>
                <a:gd name="T5" fmla="*/ 6 h 12"/>
                <a:gd name="T6" fmla="*/ 6 w 11"/>
                <a:gd name="T7" fmla="*/ 6 h 12"/>
                <a:gd name="T8" fmla="*/ 6 w 11"/>
                <a:gd name="T9" fmla="*/ 0 h 12"/>
                <a:gd name="T10" fmla="*/ 6 w 11"/>
                <a:gd name="T11" fmla="*/ 0 h 12"/>
                <a:gd name="T12" fmla="*/ 11 w 11"/>
                <a:gd name="T13" fmla="*/ 6 h 12"/>
                <a:gd name="T14" fmla="*/ 11 w 11"/>
                <a:gd name="T15" fmla="*/ 6 h 12"/>
                <a:gd name="T16" fmla="*/ 11 w 11"/>
                <a:gd name="T17" fmla="*/ 6 h 12"/>
                <a:gd name="T18" fmla="*/ 11 w 11"/>
                <a:gd name="T19" fmla="*/ 12 h 12"/>
                <a:gd name="T20" fmla="*/ 11 w 11"/>
                <a:gd name="T21" fmla="*/ 12 h 12"/>
                <a:gd name="T22" fmla="*/ 6 w 11"/>
                <a:gd name="T23" fmla="*/ 12 h 12"/>
                <a:gd name="T24" fmla="*/ 6 w 11"/>
                <a:gd name="T25" fmla="*/ 12 h 12"/>
                <a:gd name="T26" fmla="*/ 6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w="9525">
              <a:noFill/>
              <a:round/>
              <a:headEnd/>
              <a:tailEnd/>
            </a:ln>
          </p:spPr>
          <p:txBody>
            <a:bodyPr/>
            <a:lstStyle/>
            <a:p>
              <a:endParaRPr lang="vi-VN"/>
            </a:p>
          </p:txBody>
        </p:sp>
        <p:sp>
          <p:nvSpPr>
            <p:cNvPr id="11760" name="Freeform 232"/>
            <p:cNvSpPr>
              <a:spLocks/>
            </p:cNvSpPr>
            <p:nvPr/>
          </p:nvSpPr>
          <p:spPr bwMode="auto">
            <a:xfrm>
              <a:off x="4707" y="2073"/>
              <a:ext cx="12" cy="12"/>
            </a:xfrm>
            <a:custGeom>
              <a:avLst/>
              <a:gdLst>
                <a:gd name="T0" fmla="*/ 0 w 12"/>
                <a:gd name="T1" fmla="*/ 6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6 h 12"/>
                <a:gd name="T14" fmla="*/ 12 w 12"/>
                <a:gd name="T15" fmla="*/ 6 h 12"/>
                <a:gd name="T16" fmla="*/ 12 w 12"/>
                <a:gd name="T17" fmla="*/ 6 h 12"/>
                <a:gd name="T18" fmla="*/ 12 w 12"/>
                <a:gd name="T19" fmla="*/ 6 h 12"/>
                <a:gd name="T20" fmla="*/ 12 w 12"/>
                <a:gd name="T21" fmla="*/ 12 h 12"/>
                <a:gd name="T22" fmla="*/ 6 w 12"/>
                <a:gd name="T23" fmla="*/ 12 h 12"/>
                <a:gd name="T24" fmla="*/ 6 w 12"/>
                <a:gd name="T25" fmla="*/ 12 h 12"/>
                <a:gd name="T26" fmla="*/ 6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w="9525">
              <a:noFill/>
              <a:round/>
              <a:headEnd/>
              <a:tailEnd/>
            </a:ln>
          </p:spPr>
          <p:txBody>
            <a:bodyPr/>
            <a:lstStyle/>
            <a:p>
              <a:endParaRPr lang="vi-VN"/>
            </a:p>
          </p:txBody>
        </p:sp>
        <p:sp>
          <p:nvSpPr>
            <p:cNvPr id="11761" name="Freeform 233"/>
            <p:cNvSpPr>
              <a:spLocks/>
            </p:cNvSpPr>
            <p:nvPr/>
          </p:nvSpPr>
          <p:spPr bwMode="auto">
            <a:xfrm>
              <a:off x="5114" y="2031"/>
              <a:ext cx="95" cy="96"/>
            </a:xfrm>
            <a:custGeom>
              <a:avLst/>
              <a:gdLst>
                <a:gd name="T0" fmla="*/ 77 w 95"/>
                <a:gd name="T1" fmla="*/ 72 h 96"/>
                <a:gd name="T2" fmla="*/ 83 w 95"/>
                <a:gd name="T3" fmla="*/ 66 h 96"/>
                <a:gd name="T4" fmla="*/ 83 w 95"/>
                <a:gd name="T5" fmla="*/ 54 h 96"/>
                <a:gd name="T6" fmla="*/ 77 w 95"/>
                <a:gd name="T7" fmla="*/ 48 h 96"/>
                <a:gd name="T8" fmla="*/ 65 w 95"/>
                <a:gd name="T9" fmla="*/ 48 h 96"/>
                <a:gd name="T10" fmla="*/ 65 w 95"/>
                <a:gd name="T11" fmla="*/ 36 h 96"/>
                <a:gd name="T12" fmla="*/ 71 w 95"/>
                <a:gd name="T13" fmla="*/ 42 h 96"/>
                <a:gd name="T14" fmla="*/ 77 w 95"/>
                <a:gd name="T15" fmla="*/ 42 h 96"/>
                <a:gd name="T16" fmla="*/ 77 w 95"/>
                <a:gd name="T17" fmla="*/ 48 h 96"/>
                <a:gd name="T18" fmla="*/ 89 w 95"/>
                <a:gd name="T19" fmla="*/ 48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29 w 95"/>
                <a:gd name="T83" fmla="*/ 54 h 96"/>
                <a:gd name="T84" fmla="*/ 35 w 95"/>
                <a:gd name="T85" fmla="*/ 48 h 96"/>
                <a:gd name="T86" fmla="*/ 41 w 95"/>
                <a:gd name="T87" fmla="*/ 54 h 96"/>
                <a:gd name="T88" fmla="*/ 41 w 95"/>
                <a:gd name="T89" fmla="*/ 60 h 96"/>
                <a:gd name="T90" fmla="*/ 29 w 95"/>
                <a:gd name="T91" fmla="*/ 66 h 96"/>
                <a:gd name="T92" fmla="*/ 23 w 95"/>
                <a:gd name="T93" fmla="*/ 84 h 96"/>
                <a:gd name="T94" fmla="*/ 35 w 95"/>
                <a:gd name="T95" fmla="*/ 90 h 96"/>
                <a:gd name="T96" fmla="*/ 47 w 95"/>
                <a:gd name="T97" fmla="*/ 90 h 96"/>
                <a:gd name="T98" fmla="*/ 53 w 95"/>
                <a:gd name="T99" fmla="*/ 84 h 96"/>
                <a:gd name="T100" fmla="*/ 53 w 95"/>
                <a:gd name="T101" fmla="*/ 78 h 96"/>
                <a:gd name="T102" fmla="*/ 47 w 95"/>
                <a:gd name="T103" fmla="*/ 72 h 96"/>
                <a:gd name="T104" fmla="*/ 47 w 95"/>
                <a:gd name="T105" fmla="*/ 60 h 96"/>
                <a:gd name="T106" fmla="*/ 53 w 95"/>
                <a:gd name="T107" fmla="*/ 54 h 96"/>
                <a:gd name="T108" fmla="*/ 53 w 95"/>
                <a:gd name="T109" fmla="*/ 54 h 96"/>
                <a:gd name="T110" fmla="*/ 65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w="9525">
              <a:noFill/>
              <a:round/>
              <a:headEnd/>
              <a:tailEnd/>
            </a:ln>
          </p:spPr>
          <p:txBody>
            <a:bodyPr/>
            <a:lstStyle/>
            <a:p>
              <a:endParaRPr lang="vi-VN"/>
            </a:p>
          </p:txBody>
        </p:sp>
        <p:sp>
          <p:nvSpPr>
            <p:cNvPr id="11762" name="Freeform 234"/>
            <p:cNvSpPr>
              <a:spLocks/>
            </p:cNvSpPr>
            <p:nvPr/>
          </p:nvSpPr>
          <p:spPr bwMode="auto">
            <a:xfrm>
              <a:off x="5185" y="1834"/>
              <a:ext cx="108"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66 w 108"/>
                <a:gd name="T13" fmla="*/ 131 h 167"/>
                <a:gd name="T14" fmla="*/ 78 w 108"/>
                <a:gd name="T15" fmla="*/ 131 h 167"/>
                <a:gd name="T16" fmla="*/ 84 w 108"/>
                <a:gd name="T17" fmla="*/ 131 h 167"/>
                <a:gd name="T18" fmla="*/ 84 w 108"/>
                <a:gd name="T19" fmla="*/ 125 h 167"/>
                <a:gd name="T20" fmla="*/ 84 w 108"/>
                <a:gd name="T21" fmla="*/ 125 h 167"/>
                <a:gd name="T22" fmla="*/ 90 w 108"/>
                <a:gd name="T23" fmla="*/ 119 h 167"/>
                <a:gd name="T24" fmla="*/ 90 w 108"/>
                <a:gd name="T25" fmla="*/ 113 h 167"/>
                <a:gd name="T26" fmla="*/ 90 w 108"/>
                <a:gd name="T27" fmla="*/ 107 h 167"/>
                <a:gd name="T28" fmla="*/ 96 w 108"/>
                <a:gd name="T29" fmla="*/ 107 h 167"/>
                <a:gd name="T30" fmla="*/ 102 w 108"/>
                <a:gd name="T31" fmla="*/ 101 h 167"/>
                <a:gd name="T32" fmla="*/ 108 w 108"/>
                <a:gd name="T33" fmla="*/ 95 h 167"/>
                <a:gd name="T34" fmla="*/ 102 w 108"/>
                <a:gd name="T35" fmla="*/ 89 h 167"/>
                <a:gd name="T36" fmla="*/ 102 w 108"/>
                <a:gd name="T37" fmla="*/ 71 h 167"/>
                <a:gd name="T38" fmla="*/ 102 w 108"/>
                <a:gd name="T39" fmla="*/ 59 h 167"/>
                <a:gd name="T40" fmla="*/ 108 w 108"/>
                <a:gd name="T41" fmla="*/ 47 h 167"/>
                <a:gd name="T42" fmla="*/ 102 w 108"/>
                <a:gd name="T43" fmla="*/ 47 h 167"/>
                <a:gd name="T44" fmla="*/ 96 w 108"/>
                <a:gd name="T45" fmla="*/ 41 h 167"/>
                <a:gd name="T46" fmla="*/ 90 w 108"/>
                <a:gd name="T47" fmla="*/ 41 h 167"/>
                <a:gd name="T48" fmla="*/ 84 w 108"/>
                <a:gd name="T49" fmla="*/ 36 h 167"/>
                <a:gd name="T50" fmla="*/ 84 w 108"/>
                <a:gd name="T51" fmla="*/ 30 h 167"/>
                <a:gd name="T52" fmla="*/ 78 w 108"/>
                <a:gd name="T53" fmla="*/ 24 h 167"/>
                <a:gd name="T54" fmla="*/ 72 w 108"/>
                <a:gd name="T55" fmla="*/ 12 h 167"/>
                <a:gd name="T56" fmla="*/ 72 w 108"/>
                <a:gd name="T57" fmla="*/ 0 h 167"/>
                <a:gd name="T58" fmla="*/ 66 w 108"/>
                <a:gd name="T59" fmla="*/ 6 h 167"/>
                <a:gd name="T60" fmla="*/ 66 w 108"/>
                <a:gd name="T61" fmla="*/ 12 h 167"/>
                <a:gd name="T62" fmla="*/ 60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w="9525">
              <a:noFill/>
              <a:round/>
              <a:headEnd/>
              <a:tailEnd/>
            </a:ln>
          </p:spPr>
          <p:txBody>
            <a:bodyPr/>
            <a:lstStyle/>
            <a:p>
              <a:endParaRPr lang="vi-VN"/>
            </a:p>
          </p:txBody>
        </p:sp>
        <p:sp>
          <p:nvSpPr>
            <p:cNvPr id="11763" name="Freeform 235"/>
            <p:cNvSpPr>
              <a:spLocks/>
            </p:cNvSpPr>
            <p:nvPr/>
          </p:nvSpPr>
          <p:spPr bwMode="auto">
            <a:xfrm>
              <a:off x="4863" y="1870"/>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w="9525">
              <a:noFill/>
              <a:round/>
              <a:headEnd/>
              <a:tailEnd/>
            </a:ln>
          </p:spPr>
          <p:txBody>
            <a:bodyPr/>
            <a:lstStyle/>
            <a:p>
              <a:endParaRPr lang="vi-VN"/>
            </a:p>
          </p:txBody>
        </p:sp>
        <p:sp>
          <p:nvSpPr>
            <p:cNvPr id="11764" name="Freeform 236"/>
            <p:cNvSpPr>
              <a:spLocks/>
            </p:cNvSpPr>
            <p:nvPr/>
          </p:nvSpPr>
          <p:spPr bwMode="auto">
            <a:xfrm>
              <a:off x="4952" y="2049"/>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w="9525">
              <a:noFill/>
              <a:round/>
              <a:headEnd/>
              <a:tailEnd/>
            </a:ln>
          </p:spPr>
          <p:txBody>
            <a:bodyPr/>
            <a:lstStyle/>
            <a:p>
              <a:endParaRPr lang="vi-VN"/>
            </a:p>
          </p:txBody>
        </p:sp>
        <p:sp>
          <p:nvSpPr>
            <p:cNvPr id="11765" name="Freeform 237"/>
            <p:cNvSpPr>
              <a:spLocks/>
            </p:cNvSpPr>
            <p:nvPr/>
          </p:nvSpPr>
          <p:spPr bwMode="auto">
            <a:xfrm>
              <a:off x="5060"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w="9525">
              <a:noFill/>
              <a:round/>
              <a:headEnd/>
              <a:tailEnd/>
            </a:ln>
          </p:spPr>
          <p:txBody>
            <a:bodyPr/>
            <a:lstStyle/>
            <a:p>
              <a:endParaRPr lang="vi-VN"/>
            </a:p>
          </p:txBody>
        </p:sp>
        <p:sp>
          <p:nvSpPr>
            <p:cNvPr id="11766" name="Freeform 238"/>
            <p:cNvSpPr>
              <a:spLocks/>
            </p:cNvSpPr>
            <p:nvPr/>
          </p:nvSpPr>
          <p:spPr bwMode="auto">
            <a:xfrm>
              <a:off x="4857" y="1828"/>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w="9525">
              <a:noFill/>
              <a:round/>
              <a:headEnd/>
              <a:tailEnd/>
            </a:ln>
          </p:spPr>
          <p:txBody>
            <a:bodyPr/>
            <a:lstStyle/>
            <a:p>
              <a:endParaRPr lang="vi-VN"/>
            </a:p>
          </p:txBody>
        </p:sp>
        <p:sp>
          <p:nvSpPr>
            <p:cNvPr id="11767" name="Freeform 239"/>
            <p:cNvSpPr>
              <a:spLocks/>
            </p:cNvSpPr>
            <p:nvPr/>
          </p:nvSpPr>
          <p:spPr bwMode="auto">
            <a:xfrm>
              <a:off x="5179" y="2067"/>
              <a:ext cx="120"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8 w 120"/>
                <a:gd name="T45" fmla="*/ 131 h 149"/>
                <a:gd name="T46" fmla="*/ 90 w 120"/>
                <a:gd name="T47" fmla="*/ 137 h 149"/>
                <a:gd name="T48" fmla="*/ 108 w 120"/>
                <a:gd name="T49" fmla="*/ 143 h 149"/>
                <a:gd name="T50" fmla="*/ 120 w 120"/>
                <a:gd name="T51" fmla="*/ 149 h 149"/>
                <a:gd name="T52" fmla="*/ 120 w 120"/>
                <a:gd name="T53" fmla="*/ 143 h 149"/>
                <a:gd name="T54" fmla="*/ 114 w 120"/>
                <a:gd name="T55" fmla="*/ 125 h 149"/>
                <a:gd name="T56" fmla="*/ 108 w 120"/>
                <a:gd name="T57" fmla="*/ 107 h 149"/>
                <a:gd name="T58" fmla="*/ 102 w 120"/>
                <a:gd name="T59" fmla="*/ 84 h 149"/>
                <a:gd name="T60" fmla="*/ 102 w 120"/>
                <a:gd name="T61" fmla="*/ 72 h 149"/>
                <a:gd name="T62" fmla="*/ 96 w 120"/>
                <a:gd name="T63" fmla="*/ 48 h 149"/>
                <a:gd name="T64" fmla="*/ 78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w="9525">
              <a:noFill/>
              <a:round/>
              <a:headEnd/>
              <a:tailEnd/>
            </a:ln>
          </p:spPr>
          <p:txBody>
            <a:bodyPr/>
            <a:lstStyle/>
            <a:p>
              <a:endParaRPr lang="vi-VN"/>
            </a:p>
          </p:txBody>
        </p:sp>
        <p:sp>
          <p:nvSpPr>
            <p:cNvPr id="11768" name="Freeform 240"/>
            <p:cNvSpPr>
              <a:spLocks/>
            </p:cNvSpPr>
            <p:nvPr/>
          </p:nvSpPr>
          <p:spPr bwMode="auto">
            <a:xfrm>
              <a:off x="5149" y="2103"/>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w="9525">
              <a:noFill/>
              <a:round/>
              <a:headEnd/>
              <a:tailEnd/>
            </a:ln>
          </p:spPr>
          <p:txBody>
            <a:bodyPr/>
            <a:lstStyle/>
            <a:p>
              <a:endParaRPr lang="vi-VN"/>
            </a:p>
          </p:txBody>
        </p:sp>
        <p:sp>
          <p:nvSpPr>
            <p:cNvPr id="11769" name="Freeform 241"/>
            <p:cNvSpPr>
              <a:spLocks/>
            </p:cNvSpPr>
            <p:nvPr/>
          </p:nvSpPr>
          <p:spPr bwMode="auto">
            <a:xfrm>
              <a:off x="5120" y="2079"/>
              <a:ext cx="17" cy="12"/>
            </a:xfrm>
            <a:custGeom>
              <a:avLst/>
              <a:gdLst>
                <a:gd name="T0" fmla="*/ 11 w 17"/>
                <a:gd name="T1" fmla="*/ 12 h 12"/>
                <a:gd name="T2" fmla="*/ 11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11 w 17"/>
                <a:gd name="T23" fmla="*/ 0 h 12"/>
                <a:gd name="T24" fmla="*/ 11 w 17"/>
                <a:gd name="T25" fmla="*/ 0 h 12"/>
                <a:gd name="T26" fmla="*/ 11 w 17"/>
                <a:gd name="T27" fmla="*/ 6 h 12"/>
                <a:gd name="T28" fmla="*/ 17 w 17"/>
                <a:gd name="T29" fmla="*/ 6 h 12"/>
                <a:gd name="T30" fmla="*/ 17 w 17"/>
                <a:gd name="T31" fmla="*/ 12 h 12"/>
                <a:gd name="T32" fmla="*/ 11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w="9525">
              <a:noFill/>
              <a:round/>
              <a:headEnd/>
              <a:tailEnd/>
            </a:ln>
          </p:spPr>
          <p:txBody>
            <a:bodyPr/>
            <a:lstStyle/>
            <a:p>
              <a:endParaRPr lang="vi-VN"/>
            </a:p>
          </p:txBody>
        </p:sp>
        <p:sp>
          <p:nvSpPr>
            <p:cNvPr id="11770" name="Freeform 242"/>
            <p:cNvSpPr>
              <a:spLocks/>
            </p:cNvSpPr>
            <p:nvPr/>
          </p:nvSpPr>
          <p:spPr bwMode="auto">
            <a:xfrm>
              <a:off x="5155" y="2061"/>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w="9525">
              <a:noFill/>
              <a:round/>
              <a:headEnd/>
              <a:tailEnd/>
            </a:ln>
          </p:spPr>
          <p:txBody>
            <a:bodyPr/>
            <a:lstStyle/>
            <a:p>
              <a:endParaRPr lang="vi-VN"/>
            </a:p>
          </p:txBody>
        </p:sp>
        <p:sp>
          <p:nvSpPr>
            <p:cNvPr id="11771" name="Freeform 243"/>
            <p:cNvSpPr>
              <a:spLocks/>
            </p:cNvSpPr>
            <p:nvPr/>
          </p:nvSpPr>
          <p:spPr bwMode="auto">
            <a:xfrm>
              <a:off x="5179" y="2085"/>
              <a:ext cx="18" cy="18"/>
            </a:xfrm>
            <a:custGeom>
              <a:avLst/>
              <a:gdLst>
                <a:gd name="T0" fmla="*/ 12 w 18"/>
                <a:gd name="T1" fmla="*/ 18 h 18"/>
                <a:gd name="T2" fmla="*/ 12 w 18"/>
                <a:gd name="T3" fmla="*/ 12 h 18"/>
                <a:gd name="T4" fmla="*/ 18 w 18"/>
                <a:gd name="T5" fmla="*/ 12 h 18"/>
                <a:gd name="T6" fmla="*/ 18 w 18"/>
                <a:gd name="T7" fmla="*/ 6 h 18"/>
                <a:gd name="T8" fmla="*/ 18 w 18"/>
                <a:gd name="T9" fmla="*/ 6 h 18"/>
                <a:gd name="T10" fmla="*/ 12 w 18"/>
                <a:gd name="T11" fmla="*/ 0 h 18"/>
                <a:gd name="T12" fmla="*/ 12 w 18"/>
                <a:gd name="T13" fmla="*/ 0 h 18"/>
                <a:gd name="T14" fmla="*/ 6 w 18"/>
                <a:gd name="T15" fmla="*/ 0 h 18"/>
                <a:gd name="T16" fmla="*/ 0 w 18"/>
                <a:gd name="T17" fmla="*/ 0 h 18"/>
                <a:gd name="T18" fmla="*/ 0 w 18"/>
                <a:gd name="T19" fmla="*/ 6 h 18"/>
                <a:gd name="T20" fmla="*/ 0 w 18"/>
                <a:gd name="T21" fmla="*/ 6 h 18"/>
                <a:gd name="T22" fmla="*/ 0 w 18"/>
                <a:gd name="T23" fmla="*/ 6 h 18"/>
                <a:gd name="T24" fmla="*/ 0 w 18"/>
                <a:gd name="T25" fmla="*/ 12 h 18"/>
                <a:gd name="T26" fmla="*/ 0 w 18"/>
                <a:gd name="T27" fmla="*/ 12 h 18"/>
                <a:gd name="T28" fmla="*/ 6 w 18"/>
                <a:gd name="T29" fmla="*/ 12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w="9525">
              <a:noFill/>
              <a:round/>
              <a:headEnd/>
              <a:tailEnd/>
            </a:ln>
          </p:spPr>
          <p:txBody>
            <a:bodyPr/>
            <a:lstStyle/>
            <a:p>
              <a:endParaRPr lang="vi-VN"/>
            </a:p>
          </p:txBody>
        </p:sp>
        <p:sp>
          <p:nvSpPr>
            <p:cNvPr id="11772" name="Freeform 244"/>
            <p:cNvSpPr>
              <a:spLocks/>
            </p:cNvSpPr>
            <p:nvPr/>
          </p:nvSpPr>
          <p:spPr bwMode="auto">
            <a:xfrm>
              <a:off x="5191" y="2061"/>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w="9525">
              <a:noFill/>
              <a:round/>
              <a:headEnd/>
              <a:tailEnd/>
            </a:ln>
          </p:spPr>
          <p:txBody>
            <a:bodyPr/>
            <a:lstStyle/>
            <a:p>
              <a:endParaRPr lang="vi-VN"/>
            </a:p>
          </p:txBody>
        </p:sp>
        <p:sp>
          <p:nvSpPr>
            <p:cNvPr id="11773" name="Freeform 245"/>
            <p:cNvSpPr>
              <a:spLocks/>
            </p:cNvSpPr>
            <p:nvPr/>
          </p:nvSpPr>
          <p:spPr bwMode="auto">
            <a:xfrm>
              <a:off x="5173" y="2031"/>
              <a:ext cx="12" cy="18"/>
            </a:xfrm>
            <a:custGeom>
              <a:avLst/>
              <a:gdLst>
                <a:gd name="T0" fmla="*/ 12 w 12"/>
                <a:gd name="T1" fmla="*/ 0 h 18"/>
                <a:gd name="T2" fmla="*/ 12 w 12"/>
                <a:gd name="T3" fmla="*/ 6 h 18"/>
                <a:gd name="T4" fmla="*/ 12 w 12"/>
                <a:gd name="T5" fmla="*/ 6 h 18"/>
                <a:gd name="T6" fmla="*/ 12 w 12"/>
                <a:gd name="T7" fmla="*/ 6 h 18"/>
                <a:gd name="T8" fmla="*/ 12 w 12"/>
                <a:gd name="T9" fmla="*/ 12 h 18"/>
                <a:gd name="T10" fmla="*/ 12 w 12"/>
                <a:gd name="T11" fmla="*/ 12 h 18"/>
                <a:gd name="T12" fmla="*/ 6 w 12"/>
                <a:gd name="T13" fmla="*/ 18 h 18"/>
                <a:gd name="T14" fmla="*/ 6 w 12"/>
                <a:gd name="T15" fmla="*/ 18 h 18"/>
                <a:gd name="T16" fmla="*/ 6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w="9525">
              <a:noFill/>
              <a:round/>
              <a:headEnd/>
              <a:tailEnd/>
            </a:ln>
          </p:spPr>
          <p:txBody>
            <a:bodyPr/>
            <a:lstStyle/>
            <a:p>
              <a:endParaRPr lang="vi-VN"/>
            </a:p>
          </p:txBody>
        </p:sp>
        <p:sp>
          <p:nvSpPr>
            <p:cNvPr id="11774" name="Freeform 246"/>
            <p:cNvSpPr>
              <a:spLocks/>
            </p:cNvSpPr>
            <p:nvPr/>
          </p:nvSpPr>
          <p:spPr bwMode="auto">
            <a:xfrm>
              <a:off x="5149" y="2043"/>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w="9525">
              <a:noFill/>
              <a:round/>
              <a:headEnd/>
              <a:tailEnd/>
            </a:ln>
          </p:spPr>
          <p:txBody>
            <a:bodyPr/>
            <a:lstStyle/>
            <a:p>
              <a:endParaRPr lang="vi-VN"/>
            </a:p>
          </p:txBody>
        </p:sp>
        <p:sp>
          <p:nvSpPr>
            <p:cNvPr id="11775" name="Freeform 247"/>
            <p:cNvSpPr>
              <a:spLocks/>
            </p:cNvSpPr>
            <p:nvPr/>
          </p:nvSpPr>
          <p:spPr bwMode="auto">
            <a:xfrm>
              <a:off x="5131" y="2043"/>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a:lstStyle/>
            <a:p>
              <a:endParaRPr lang="vi-VN"/>
            </a:p>
          </p:txBody>
        </p:sp>
        <p:sp>
          <p:nvSpPr>
            <p:cNvPr id="11776" name="Freeform 248"/>
            <p:cNvSpPr>
              <a:spLocks/>
            </p:cNvSpPr>
            <p:nvPr/>
          </p:nvSpPr>
          <p:spPr bwMode="auto">
            <a:xfrm>
              <a:off x="5191" y="1965"/>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w="9525">
              <a:noFill/>
              <a:round/>
              <a:headEnd/>
              <a:tailEnd/>
            </a:ln>
          </p:spPr>
          <p:txBody>
            <a:bodyPr/>
            <a:lstStyle/>
            <a:p>
              <a:endParaRPr lang="vi-VN"/>
            </a:p>
          </p:txBody>
        </p:sp>
        <p:sp>
          <p:nvSpPr>
            <p:cNvPr id="11777" name="Freeform 249"/>
            <p:cNvSpPr>
              <a:spLocks/>
            </p:cNvSpPr>
            <p:nvPr/>
          </p:nvSpPr>
          <p:spPr bwMode="auto">
            <a:xfrm>
              <a:off x="5197" y="2097"/>
              <a:ext cx="84" cy="101"/>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48 h 101"/>
                <a:gd name="T12" fmla="*/ 12 w 84"/>
                <a:gd name="T13" fmla="*/ 60 h 101"/>
                <a:gd name="T14" fmla="*/ 12 w 84"/>
                <a:gd name="T15" fmla="*/ 60 h 101"/>
                <a:gd name="T16" fmla="*/ 12 w 84"/>
                <a:gd name="T17" fmla="*/ 48 h 101"/>
                <a:gd name="T18" fmla="*/ 12 w 84"/>
                <a:gd name="T19" fmla="*/ 30 h 101"/>
                <a:gd name="T20" fmla="*/ 18 w 84"/>
                <a:gd name="T21" fmla="*/ 30 h 101"/>
                <a:gd name="T22" fmla="*/ 24 w 84"/>
                <a:gd name="T23" fmla="*/ 30 h 101"/>
                <a:gd name="T24" fmla="*/ 30 w 84"/>
                <a:gd name="T25" fmla="*/ 36 h 101"/>
                <a:gd name="T26" fmla="*/ 30 w 84"/>
                <a:gd name="T27" fmla="*/ 42 h 101"/>
                <a:gd name="T28" fmla="*/ 36 w 84"/>
                <a:gd name="T29" fmla="*/ 48 h 101"/>
                <a:gd name="T30" fmla="*/ 36 w 84"/>
                <a:gd name="T31" fmla="*/ 65 h 101"/>
                <a:gd name="T32" fmla="*/ 36 w 84"/>
                <a:gd name="T33" fmla="*/ 77 h 101"/>
                <a:gd name="T34" fmla="*/ 36 w 84"/>
                <a:gd name="T35" fmla="*/ 89 h 101"/>
                <a:gd name="T36" fmla="*/ 36 w 84"/>
                <a:gd name="T37" fmla="*/ 89 h 101"/>
                <a:gd name="T38" fmla="*/ 42 w 84"/>
                <a:gd name="T39" fmla="*/ 89 h 101"/>
                <a:gd name="T40" fmla="*/ 36 w 84"/>
                <a:gd name="T41" fmla="*/ 77 h 101"/>
                <a:gd name="T42" fmla="*/ 42 w 84"/>
                <a:gd name="T43" fmla="*/ 71 h 101"/>
                <a:gd name="T44" fmla="*/ 42 w 84"/>
                <a:gd name="T45" fmla="*/ 65 h 101"/>
                <a:gd name="T46" fmla="*/ 42 w 84"/>
                <a:gd name="T47" fmla="*/ 54 h 101"/>
                <a:gd name="T48" fmla="*/ 48 w 84"/>
                <a:gd name="T49" fmla="*/ 54 h 101"/>
                <a:gd name="T50" fmla="*/ 60 w 84"/>
                <a:gd name="T51" fmla="*/ 71 h 101"/>
                <a:gd name="T52" fmla="*/ 72 w 84"/>
                <a:gd name="T53" fmla="*/ 83 h 101"/>
                <a:gd name="T54" fmla="*/ 78 w 84"/>
                <a:gd name="T55" fmla="*/ 95 h 101"/>
                <a:gd name="T56" fmla="*/ 84 w 84"/>
                <a:gd name="T57" fmla="*/ 95 h 101"/>
                <a:gd name="T58" fmla="*/ 78 w 84"/>
                <a:gd name="T59" fmla="*/ 83 h 101"/>
                <a:gd name="T60" fmla="*/ 72 w 84"/>
                <a:gd name="T61" fmla="*/ 77 h 101"/>
                <a:gd name="T62" fmla="*/ 66 w 84"/>
                <a:gd name="T63" fmla="*/ 65 h 101"/>
                <a:gd name="T64" fmla="*/ 66 w 84"/>
                <a:gd name="T65" fmla="*/ 65 h 101"/>
                <a:gd name="T66" fmla="*/ 60 w 84"/>
                <a:gd name="T67" fmla="*/ 60 h 101"/>
                <a:gd name="T68" fmla="*/ 54 w 84"/>
                <a:gd name="T69" fmla="*/ 54 h 101"/>
                <a:gd name="T70" fmla="*/ 48 w 84"/>
                <a:gd name="T71" fmla="*/ 48 h 101"/>
                <a:gd name="T72" fmla="*/ 48 w 84"/>
                <a:gd name="T73" fmla="*/ 42 h 101"/>
                <a:gd name="T74" fmla="*/ 54 w 84"/>
                <a:gd name="T75" fmla="*/ 48 h 101"/>
                <a:gd name="T76" fmla="*/ 60 w 84"/>
                <a:gd name="T77" fmla="*/ 48 h 101"/>
                <a:gd name="T78" fmla="*/ 66 w 84"/>
                <a:gd name="T79" fmla="*/ 48 h 101"/>
                <a:gd name="T80" fmla="*/ 72 w 84"/>
                <a:gd name="T81" fmla="*/ 54 h 101"/>
                <a:gd name="T82" fmla="*/ 72 w 84"/>
                <a:gd name="T83" fmla="*/ 54 h 101"/>
                <a:gd name="T84" fmla="*/ 72 w 84"/>
                <a:gd name="T85" fmla="*/ 48 h 101"/>
                <a:gd name="T86" fmla="*/ 60 w 84"/>
                <a:gd name="T87" fmla="*/ 42 h 101"/>
                <a:gd name="T88" fmla="*/ 54 w 84"/>
                <a:gd name="T89" fmla="*/ 36 h 101"/>
                <a:gd name="T90" fmla="*/ 42 w 84"/>
                <a:gd name="T91" fmla="*/ 36 h 101"/>
                <a:gd name="T92" fmla="*/ 36 w 84"/>
                <a:gd name="T93" fmla="*/ 30 h 101"/>
                <a:gd name="T94" fmla="*/ 30 w 84"/>
                <a:gd name="T95" fmla="*/ 30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w="9525">
              <a:noFill/>
              <a:round/>
              <a:headEnd/>
              <a:tailEnd/>
            </a:ln>
          </p:spPr>
          <p:txBody>
            <a:bodyPr/>
            <a:lstStyle/>
            <a:p>
              <a:endParaRPr lang="vi-VN"/>
            </a:p>
          </p:txBody>
        </p:sp>
        <p:sp>
          <p:nvSpPr>
            <p:cNvPr id="11778" name="Freeform 250"/>
            <p:cNvSpPr>
              <a:spLocks/>
            </p:cNvSpPr>
            <p:nvPr/>
          </p:nvSpPr>
          <p:spPr bwMode="auto">
            <a:xfrm>
              <a:off x="5090" y="2079"/>
              <a:ext cx="59" cy="131"/>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78 h 131"/>
                <a:gd name="T12" fmla="*/ 53 w 59"/>
                <a:gd name="T13" fmla="*/ 78 h 131"/>
                <a:gd name="T14" fmla="*/ 41 w 59"/>
                <a:gd name="T15" fmla="*/ 54 h 131"/>
                <a:gd name="T16" fmla="*/ 30 w 59"/>
                <a:gd name="T17" fmla="*/ 72 h 131"/>
                <a:gd name="T18" fmla="*/ 30 w 59"/>
                <a:gd name="T19" fmla="*/ 95 h 131"/>
                <a:gd name="T20" fmla="*/ 30 w 59"/>
                <a:gd name="T21" fmla="*/ 119 h 131"/>
                <a:gd name="T22" fmla="*/ 24 w 59"/>
                <a:gd name="T23" fmla="*/ 119 h 131"/>
                <a:gd name="T24" fmla="*/ 24 w 59"/>
                <a:gd name="T25" fmla="*/ 101 h 131"/>
                <a:gd name="T26" fmla="*/ 24 w 59"/>
                <a:gd name="T27" fmla="*/ 95 h 131"/>
                <a:gd name="T28" fmla="*/ 18 w 59"/>
                <a:gd name="T29" fmla="*/ 113 h 131"/>
                <a:gd name="T30" fmla="*/ 6 w 59"/>
                <a:gd name="T31" fmla="*/ 125 h 131"/>
                <a:gd name="T32" fmla="*/ 0 w 59"/>
                <a:gd name="T33" fmla="*/ 131 h 131"/>
                <a:gd name="T34" fmla="*/ 6 w 59"/>
                <a:gd name="T35" fmla="*/ 119 h 131"/>
                <a:gd name="T36" fmla="*/ 18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18 w 59"/>
                <a:gd name="T49" fmla="*/ 89 h 131"/>
                <a:gd name="T50" fmla="*/ 24 w 59"/>
                <a:gd name="T51" fmla="*/ 78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w="9525">
              <a:noFill/>
              <a:round/>
              <a:headEnd/>
              <a:tailEnd/>
            </a:ln>
          </p:spPr>
          <p:txBody>
            <a:bodyPr/>
            <a:lstStyle/>
            <a:p>
              <a:endParaRPr lang="vi-VN"/>
            </a:p>
          </p:txBody>
        </p:sp>
        <p:sp>
          <p:nvSpPr>
            <p:cNvPr id="11779" name="Freeform 251"/>
            <p:cNvSpPr>
              <a:spLocks/>
            </p:cNvSpPr>
            <p:nvPr/>
          </p:nvSpPr>
          <p:spPr bwMode="auto">
            <a:xfrm>
              <a:off x="5149"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w="9525">
              <a:noFill/>
              <a:round/>
              <a:headEnd/>
              <a:tailEnd/>
            </a:ln>
          </p:spPr>
          <p:txBody>
            <a:bodyPr/>
            <a:lstStyle/>
            <a:p>
              <a:endParaRPr lang="vi-VN"/>
            </a:p>
          </p:txBody>
        </p:sp>
        <p:sp>
          <p:nvSpPr>
            <p:cNvPr id="11780" name="Freeform 252"/>
            <p:cNvSpPr>
              <a:spLocks/>
            </p:cNvSpPr>
            <p:nvPr/>
          </p:nvSpPr>
          <p:spPr bwMode="auto">
            <a:xfrm>
              <a:off x="4899"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w="9525">
              <a:noFill/>
              <a:round/>
              <a:headEnd/>
              <a:tailEnd/>
            </a:ln>
          </p:spPr>
          <p:txBody>
            <a:bodyPr/>
            <a:lstStyle/>
            <a:p>
              <a:endParaRPr lang="vi-VN"/>
            </a:p>
          </p:txBody>
        </p:sp>
        <p:sp>
          <p:nvSpPr>
            <p:cNvPr id="11781" name="Freeform 253"/>
            <p:cNvSpPr>
              <a:spLocks/>
            </p:cNvSpPr>
            <p:nvPr/>
          </p:nvSpPr>
          <p:spPr bwMode="auto">
            <a:xfrm>
              <a:off x="5000" y="1899"/>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w="9525">
              <a:noFill/>
              <a:round/>
              <a:headEnd/>
              <a:tailEnd/>
            </a:ln>
          </p:spPr>
          <p:txBody>
            <a:bodyPr/>
            <a:lstStyle/>
            <a:p>
              <a:endParaRPr lang="vi-VN"/>
            </a:p>
          </p:txBody>
        </p:sp>
        <p:sp>
          <p:nvSpPr>
            <p:cNvPr id="11782" name="Freeform 254"/>
            <p:cNvSpPr>
              <a:spLocks/>
            </p:cNvSpPr>
            <p:nvPr/>
          </p:nvSpPr>
          <p:spPr bwMode="auto">
            <a:xfrm>
              <a:off x="5114" y="1864"/>
              <a:ext cx="95" cy="155"/>
            </a:xfrm>
            <a:custGeom>
              <a:avLst/>
              <a:gdLst>
                <a:gd name="T0" fmla="*/ 41 w 95"/>
                <a:gd name="T1" fmla="*/ 149 h 155"/>
                <a:gd name="T2" fmla="*/ 41 w 95"/>
                <a:gd name="T3" fmla="*/ 137 h 155"/>
                <a:gd name="T4" fmla="*/ 41 w 95"/>
                <a:gd name="T5" fmla="*/ 125 h 155"/>
                <a:gd name="T6" fmla="*/ 35 w 95"/>
                <a:gd name="T7" fmla="*/ 119 h 155"/>
                <a:gd name="T8" fmla="*/ 29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29 w 95"/>
                <a:gd name="T29" fmla="*/ 107 h 155"/>
                <a:gd name="T30" fmla="*/ 35 w 95"/>
                <a:gd name="T31" fmla="*/ 113 h 155"/>
                <a:gd name="T32" fmla="*/ 41 w 95"/>
                <a:gd name="T33" fmla="*/ 107 h 155"/>
                <a:gd name="T34" fmla="*/ 41 w 95"/>
                <a:gd name="T35" fmla="*/ 89 h 155"/>
                <a:gd name="T36" fmla="*/ 41 w 95"/>
                <a:gd name="T37" fmla="*/ 77 h 155"/>
                <a:gd name="T38" fmla="*/ 29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29 w 95"/>
                <a:gd name="T51" fmla="*/ 53 h 155"/>
                <a:gd name="T52" fmla="*/ 35 w 95"/>
                <a:gd name="T53" fmla="*/ 65 h 155"/>
                <a:gd name="T54" fmla="*/ 41 w 95"/>
                <a:gd name="T55" fmla="*/ 71 h 155"/>
                <a:gd name="T56" fmla="*/ 41 w 95"/>
                <a:gd name="T57" fmla="*/ 59 h 155"/>
                <a:gd name="T58" fmla="*/ 41 w 95"/>
                <a:gd name="T59" fmla="*/ 17 h 155"/>
                <a:gd name="T60" fmla="*/ 41 w 95"/>
                <a:gd name="T61" fmla="*/ 0 h 155"/>
                <a:gd name="T62" fmla="*/ 47 w 95"/>
                <a:gd name="T63" fmla="*/ 0 h 155"/>
                <a:gd name="T64" fmla="*/ 41 w 95"/>
                <a:gd name="T65" fmla="*/ 17 h 155"/>
                <a:gd name="T66" fmla="*/ 47 w 95"/>
                <a:gd name="T67" fmla="*/ 53 h 155"/>
                <a:gd name="T68" fmla="*/ 53 w 95"/>
                <a:gd name="T69" fmla="*/ 65 h 155"/>
                <a:gd name="T70" fmla="*/ 59 w 95"/>
                <a:gd name="T71" fmla="*/ 59 h 155"/>
                <a:gd name="T72" fmla="*/ 71 w 95"/>
                <a:gd name="T73" fmla="*/ 47 h 155"/>
                <a:gd name="T74" fmla="*/ 77 w 95"/>
                <a:gd name="T75" fmla="*/ 35 h 155"/>
                <a:gd name="T76" fmla="*/ 77 w 95"/>
                <a:gd name="T77" fmla="*/ 29 h 155"/>
                <a:gd name="T78" fmla="*/ 83 w 95"/>
                <a:gd name="T79" fmla="*/ 35 h 155"/>
                <a:gd name="T80" fmla="*/ 77 w 95"/>
                <a:gd name="T81" fmla="*/ 41 h 155"/>
                <a:gd name="T82" fmla="*/ 71 w 95"/>
                <a:gd name="T83" fmla="*/ 53 h 155"/>
                <a:gd name="T84" fmla="*/ 65 w 95"/>
                <a:gd name="T85" fmla="*/ 65 h 155"/>
                <a:gd name="T86" fmla="*/ 53 w 95"/>
                <a:gd name="T87" fmla="*/ 77 h 155"/>
                <a:gd name="T88" fmla="*/ 53 w 95"/>
                <a:gd name="T89" fmla="*/ 89 h 155"/>
                <a:gd name="T90" fmla="*/ 47 w 95"/>
                <a:gd name="T91" fmla="*/ 107 h 155"/>
                <a:gd name="T92" fmla="*/ 53 w 95"/>
                <a:gd name="T93" fmla="*/ 113 h 155"/>
                <a:gd name="T94" fmla="*/ 65 w 95"/>
                <a:gd name="T95" fmla="*/ 101 h 155"/>
                <a:gd name="T96" fmla="*/ 77 w 95"/>
                <a:gd name="T97" fmla="*/ 89 h 155"/>
                <a:gd name="T98" fmla="*/ 89 w 95"/>
                <a:gd name="T99" fmla="*/ 77 h 155"/>
                <a:gd name="T100" fmla="*/ 95 w 95"/>
                <a:gd name="T101" fmla="*/ 65 h 155"/>
                <a:gd name="T102" fmla="*/ 95 w 95"/>
                <a:gd name="T103" fmla="*/ 71 h 155"/>
                <a:gd name="T104" fmla="*/ 89 w 95"/>
                <a:gd name="T105" fmla="*/ 77 h 155"/>
                <a:gd name="T106" fmla="*/ 83 w 95"/>
                <a:gd name="T107" fmla="*/ 89 h 155"/>
                <a:gd name="T108" fmla="*/ 71 w 95"/>
                <a:gd name="T109" fmla="*/ 107 h 155"/>
                <a:gd name="T110" fmla="*/ 59 w 95"/>
                <a:gd name="T111" fmla="*/ 119 h 155"/>
                <a:gd name="T112" fmla="*/ 47 w 95"/>
                <a:gd name="T113" fmla="*/ 131 h 155"/>
                <a:gd name="T114" fmla="*/ 47 w 95"/>
                <a:gd name="T115" fmla="*/ 143 h 155"/>
                <a:gd name="T116" fmla="*/ 47 w 95"/>
                <a:gd name="T117" fmla="*/ 149 h 155"/>
                <a:gd name="T118" fmla="*/ 47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w="9525">
              <a:noFill/>
              <a:round/>
              <a:headEnd/>
              <a:tailEnd/>
            </a:ln>
          </p:spPr>
          <p:txBody>
            <a:bodyPr/>
            <a:lstStyle/>
            <a:p>
              <a:endParaRPr lang="vi-VN"/>
            </a:p>
          </p:txBody>
        </p:sp>
        <p:sp>
          <p:nvSpPr>
            <p:cNvPr id="11783" name="Freeform 255"/>
            <p:cNvSpPr>
              <a:spLocks/>
            </p:cNvSpPr>
            <p:nvPr/>
          </p:nvSpPr>
          <p:spPr bwMode="auto">
            <a:xfrm>
              <a:off x="4976" y="2049"/>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w="9525">
              <a:noFill/>
              <a:round/>
              <a:headEnd/>
              <a:tailEnd/>
            </a:ln>
          </p:spPr>
          <p:txBody>
            <a:bodyPr/>
            <a:lstStyle/>
            <a:p>
              <a:endParaRPr lang="vi-VN"/>
            </a:p>
          </p:txBody>
        </p:sp>
        <p:sp>
          <p:nvSpPr>
            <p:cNvPr id="11784" name="Freeform 256"/>
            <p:cNvSpPr>
              <a:spLocks/>
            </p:cNvSpPr>
            <p:nvPr/>
          </p:nvSpPr>
          <p:spPr bwMode="auto">
            <a:xfrm>
              <a:off x="5209" y="1846"/>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w="9525">
              <a:noFill/>
              <a:round/>
              <a:headEnd/>
              <a:tailEnd/>
            </a:ln>
          </p:spPr>
          <p:txBody>
            <a:bodyPr/>
            <a:lstStyle/>
            <a:p>
              <a:endParaRPr lang="vi-VN"/>
            </a:p>
          </p:txBody>
        </p:sp>
        <p:sp>
          <p:nvSpPr>
            <p:cNvPr id="11785" name="Freeform 257"/>
            <p:cNvSpPr>
              <a:spLocks/>
            </p:cNvSpPr>
            <p:nvPr/>
          </p:nvSpPr>
          <p:spPr bwMode="auto">
            <a:xfrm>
              <a:off x="4875" y="1881"/>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w="9525">
              <a:noFill/>
              <a:round/>
              <a:headEnd/>
              <a:tailEnd/>
            </a:ln>
          </p:spPr>
          <p:txBody>
            <a:bodyPr/>
            <a:lstStyle/>
            <a:p>
              <a:endParaRPr lang="vi-VN"/>
            </a:p>
          </p:txBody>
        </p:sp>
      </p:grpSp>
      <p:grpSp>
        <p:nvGrpSpPr>
          <p:cNvPr id="3" name="Group 258"/>
          <p:cNvGrpSpPr>
            <a:grpSpLocks/>
          </p:cNvGrpSpPr>
          <p:nvPr/>
        </p:nvGrpSpPr>
        <p:grpSpPr bwMode="auto">
          <a:xfrm rot="-4516406">
            <a:off x="7015163" y="23812"/>
            <a:ext cx="2000250" cy="2257425"/>
            <a:chOff x="4176" y="878"/>
            <a:chExt cx="1254" cy="1422"/>
          </a:xfrm>
        </p:grpSpPr>
        <p:sp>
          <p:nvSpPr>
            <p:cNvPr id="11280" name="Freeform 259"/>
            <p:cNvSpPr>
              <a:spLocks/>
            </p:cNvSpPr>
            <p:nvPr/>
          </p:nvSpPr>
          <p:spPr bwMode="auto">
            <a:xfrm>
              <a:off x="5149" y="1189"/>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w="9525">
              <a:noFill/>
              <a:round/>
              <a:headEnd/>
              <a:tailEnd/>
            </a:ln>
          </p:spPr>
          <p:txBody>
            <a:bodyPr/>
            <a:lstStyle/>
            <a:p>
              <a:endParaRPr lang="vi-VN"/>
            </a:p>
          </p:txBody>
        </p:sp>
        <p:sp>
          <p:nvSpPr>
            <p:cNvPr id="11281" name="Freeform 260"/>
            <p:cNvSpPr>
              <a:spLocks/>
            </p:cNvSpPr>
            <p:nvPr/>
          </p:nvSpPr>
          <p:spPr bwMode="auto">
            <a:xfrm>
              <a:off x="5125" y="1207"/>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282" name="Freeform 261"/>
            <p:cNvSpPr>
              <a:spLocks/>
            </p:cNvSpPr>
            <p:nvPr/>
          </p:nvSpPr>
          <p:spPr bwMode="auto">
            <a:xfrm>
              <a:off x="5125" y="1219"/>
              <a:ext cx="60"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12 h 12"/>
                <a:gd name="T16" fmla="*/ 60 w 60"/>
                <a:gd name="T17" fmla="*/ 12 h 12"/>
                <a:gd name="T18" fmla="*/ 54 w 60"/>
                <a:gd name="T19" fmla="*/ 12 h 12"/>
                <a:gd name="T20" fmla="*/ 48 w 60"/>
                <a:gd name="T21" fmla="*/ 12 h 12"/>
                <a:gd name="T22" fmla="*/ 36 w 60"/>
                <a:gd name="T23" fmla="*/ 12 h 12"/>
                <a:gd name="T24" fmla="*/ 30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w="9525">
              <a:noFill/>
              <a:round/>
              <a:headEnd/>
              <a:tailEnd/>
            </a:ln>
          </p:spPr>
          <p:txBody>
            <a:bodyPr/>
            <a:lstStyle/>
            <a:p>
              <a:endParaRPr lang="vi-VN"/>
            </a:p>
          </p:txBody>
        </p:sp>
        <p:sp>
          <p:nvSpPr>
            <p:cNvPr id="11283" name="Freeform 262"/>
            <p:cNvSpPr>
              <a:spLocks/>
            </p:cNvSpPr>
            <p:nvPr/>
          </p:nvSpPr>
          <p:spPr bwMode="auto">
            <a:xfrm>
              <a:off x="5131" y="1243"/>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w="9525">
              <a:noFill/>
              <a:round/>
              <a:headEnd/>
              <a:tailEnd/>
            </a:ln>
          </p:spPr>
          <p:txBody>
            <a:bodyPr/>
            <a:lstStyle/>
            <a:p>
              <a:endParaRPr lang="vi-VN"/>
            </a:p>
          </p:txBody>
        </p:sp>
        <p:sp>
          <p:nvSpPr>
            <p:cNvPr id="11284" name="Freeform 263"/>
            <p:cNvSpPr>
              <a:spLocks/>
            </p:cNvSpPr>
            <p:nvPr/>
          </p:nvSpPr>
          <p:spPr bwMode="auto">
            <a:xfrm>
              <a:off x="5143" y="1261"/>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w="9525">
              <a:noFill/>
              <a:round/>
              <a:headEnd/>
              <a:tailEnd/>
            </a:ln>
          </p:spPr>
          <p:txBody>
            <a:bodyPr/>
            <a:lstStyle/>
            <a:p>
              <a:endParaRPr lang="vi-VN"/>
            </a:p>
          </p:txBody>
        </p:sp>
        <p:sp>
          <p:nvSpPr>
            <p:cNvPr id="11285" name="Freeform 264"/>
            <p:cNvSpPr>
              <a:spLocks/>
            </p:cNvSpPr>
            <p:nvPr/>
          </p:nvSpPr>
          <p:spPr bwMode="auto">
            <a:xfrm>
              <a:off x="5155" y="1285"/>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w="9525">
              <a:noFill/>
              <a:round/>
              <a:headEnd/>
              <a:tailEnd/>
            </a:ln>
          </p:spPr>
          <p:txBody>
            <a:bodyPr/>
            <a:lstStyle/>
            <a:p>
              <a:endParaRPr lang="vi-VN"/>
            </a:p>
          </p:txBody>
        </p:sp>
        <p:sp>
          <p:nvSpPr>
            <p:cNvPr id="11286" name="Freeform 265"/>
            <p:cNvSpPr>
              <a:spLocks/>
            </p:cNvSpPr>
            <p:nvPr/>
          </p:nvSpPr>
          <p:spPr bwMode="auto">
            <a:xfrm>
              <a:off x="5173" y="1326"/>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w="9525">
              <a:noFill/>
              <a:round/>
              <a:headEnd/>
              <a:tailEnd/>
            </a:ln>
          </p:spPr>
          <p:txBody>
            <a:bodyPr/>
            <a:lstStyle/>
            <a:p>
              <a:endParaRPr lang="vi-VN"/>
            </a:p>
          </p:txBody>
        </p:sp>
        <p:sp>
          <p:nvSpPr>
            <p:cNvPr id="11287" name="Freeform 266"/>
            <p:cNvSpPr>
              <a:spLocks/>
            </p:cNvSpPr>
            <p:nvPr/>
          </p:nvSpPr>
          <p:spPr bwMode="auto">
            <a:xfrm>
              <a:off x="5125" y="1195"/>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w="9525">
              <a:noFill/>
              <a:round/>
              <a:headEnd/>
              <a:tailEnd/>
            </a:ln>
          </p:spPr>
          <p:txBody>
            <a:bodyPr/>
            <a:lstStyle/>
            <a:p>
              <a:endParaRPr lang="vi-VN"/>
            </a:p>
          </p:txBody>
        </p:sp>
        <p:sp>
          <p:nvSpPr>
            <p:cNvPr id="11288" name="Freeform 267"/>
            <p:cNvSpPr>
              <a:spLocks/>
            </p:cNvSpPr>
            <p:nvPr/>
          </p:nvSpPr>
          <p:spPr bwMode="auto">
            <a:xfrm>
              <a:off x="5131" y="1231"/>
              <a:ext cx="60" cy="12"/>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6 h 12"/>
                <a:gd name="T16" fmla="*/ 60 w 60"/>
                <a:gd name="T17" fmla="*/ 12 h 12"/>
                <a:gd name="T18" fmla="*/ 54 w 60"/>
                <a:gd name="T19" fmla="*/ 12 h 12"/>
                <a:gd name="T20" fmla="*/ 48 w 60"/>
                <a:gd name="T21" fmla="*/ 12 h 12"/>
                <a:gd name="T22" fmla="*/ 36 w 60"/>
                <a:gd name="T23" fmla="*/ 12 h 12"/>
                <a:gd name="T24" fmla="*/ 24 w 60"/>
                <a:gd name="T25" fmla="*/ 12 h 12"/>
                <a:gd name="T26" fmla="*/ 18 w 60"/>
                <a:gd name="T27" fmla="*/ 6 h 12"/>
                <a:gd name="T28" fmla="*/ 6 w 60"/>
                <a:gd name="T29" fmla="*/ 6 h 12"/>
                <a:gd name="T30" fmla="*/ 0 w 60"/>
                <a:gd name="T31" fmla="*/ 6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289" name="Freeform 268"/>
            <p:cNvSpPr>
              <a:spLocks/>
            </p:cNvSpPr>
            <p:nvPr/>
          </p:nvSpPr>
          <p:spPr bwMode="auto">
            <a:xfrm>
              <a:off x="5149" y="1273"/>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w="9525">
              <a:noFill/>
              <a:round/>
              <a:headEnd/>
              <a:tailEnd/>
            </a:ln>
          </p:spPr>
          <p:txBody>
            <a:bodyPr/>
            <a:lstStyle/>
            <a:p>
              <a:endParaRPr lang="vi-VN"/>
            </a:p>
          </p:txBody>
        </p:sp>
        <p:sp>
          <p:nvSpPr>
            <p:cNvPr id="11290" name="Freeform 269"/>
            <p:cNvSpPr>
              <a:spLocks/>
            </p:cNvSpPr>
            <p:nvPr/>
          </p:nvSpPr>
          <p:spPr bwMode="auto">
            <a:xfrm>
              <a:off x="5155" y="1296"/>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291" name="Freeform 270"/>
            <p:cNvSpPr>
              <a:spLocks/>
            </p:cNvSpPr>
            <p:nvPr/>
          </p:nvSpPr>
          <p:spPr bwMode="auto">
            <a:xfrm>
              <a:off x="5173" y="1308"/>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w="9525">
              <a:noFill/>
              <a:round/>
              <a:headEnd/>
              <a:tailEnd/>
            </a:ln>
          </p:spPr>
          <p:txBody>
            <a:bodyPr/>
            <a:lstStyle/>
            <a:p>
              <a:endParaRPr lang="vi-VN"/>
            </a:p>
          </p:txBody>
        </p:sp>
        <p:sp>
          <p:nvSpPr>
            <p:cNvPr id="11292" name="Freeform 271"/>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w="9525">
              <a:noFill/>
              <a:round/>
              <a:headEnd/>
              <a:tailEnd/>
            </a:ln>
          </p:spPr>
          <p:txBody>
            <a:bodyPr/>
            <a:lstStyle/>
            <a:p>
              <a:endParaRPr lang="vi-VN"/>
            </a:p>
          </p:txBody>
        </p:sp>
        <p:sp>
          <p:nvSpPr>
            <p:cNvPr id="11293" name="Freeform 272"/>
            <p:cNvSpPr>
              <a:spLocks/>
            </p:cNvSpPr>
            <p:nvPr/>
          </p:nvSpPr>
          <p:spPr bwMode="auto">
            <a:xfrm>
              <a:off x="5155" y="1171"/>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w="9525">
              <a:noFill/>
              <a:round/>
              <a:headEnd/>
              <a:tailEnd/>
            </a:ln>
          </p:spPr>
          <p:txBody>
            <a:bodyPr/>
            <a:lstStyle/>
            <a:p>
              <a:endParaRPr lang="vi-VN"/>
            </a:p>
          </p:txBody>
        </p:sp>
        <p:sp>
          <p:nvSpPr>
            <p:cNvPr id="11294" name="Freeform 273"/>
            <p:cNvSpPr>
              <a:spLocks/>
            </p:cNvSpPr>
            <p:nvPr/>
          </p:nvSpPr>
          <p:spPr bwMode="auto">
            <a:xfrm>
              <a:off x="5137" y="1165"/>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w="9525">
              <a:noFill/>
              <a:round/>
              <a:headEnd/>
              <a:tailEnd/>
            </a:ln>
          </p:spPr>
          <p:txBody>
            <a:bodyPr/>
            <a:lstStyle/>
            <a:p>
              <a:endParaRPr lang="vi-VN"/>
            </a:p>
          </p:txBody>
        </p:sp>
        <p:sp>
          <p:nvSpPr>
            <p:cNvPr id="11295" name="Freeform 274"/>
            <p:cNvSpPr>
              <a:spLocks/>
            </p:cNvSpPr>
            <p:nvPr/>
          </p:nvSpPr>
          <p:spPr bwMode="auto">
            <a:xfrm>
              <a:off x="5197" y="1308"/>
              <a:ext cx="36" cy="6"/>
            </a:xfrm>
            <a:custGeom>
              <a:avLst/>
              <a:gdLst>
                <a:gd name="T0" fmla="*/ 0 w 36"/>
                <a:gd name="T1" fmla="*/ 6 h 6"/>
                <a:gd name="T2" fmla="*/ 6 w 36"/>
                <a:gd name="T3" fmla="*/ 6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 h 6"/>
                <a:gd name="T16" fmla="*/ 36 w 36"/>
                <a:gd name="T17" fmla="*/ 6 h 6"/>
                <a:gd name="T18" fmla="*/ 36 w 36"/>
                <a:gd name="T19" fmla="*/ 6 h 6"/>
                <a:gd name="T20" fmla="*/ 30 w 36"/>
                <a:gd name="T21" fmla="*/ 6 h 6"/>
                <a:gd name="T22" fmla="*/ 24 w 36"/>
                <a:gd name="T23" fmla="*/ 6 h 6"/>
                <a:gd name="T24" fmla="*/ 18 w 36"/>
                <a:gd name="T25" fmla="*/ 6 h 6"/>
                <a:gd name="T26" fmla="*/ 18 w 36"/>
                <a:gd name="T27" fmla="*/ 6 h 6"/>
                <a:gd name="T28" fmla="*/ 12 w 36"/>
                <a:gd name="T29" fmla="*/ 6 h 6"/>
                <a:gd name="T30" fmla="*/ 6 w 36"/>
                <a:gd name="T31" fmla="*/ 6 h 6"/>
                <a:gd name="T32" fmla="*/ 0 w 3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296" name="Freeform 275"/>
            <p:cNvSpPr>
              <a:spLocks/>
            </p:cNvSpPr>
            <p:nvPr/>
          </p:nvSpPr>
          <p:spPr bwMode="auto">
            <a:xfrm>
              <a:off x="5191" y="1326"/>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297" name="Freeform 276"/>
            <p:cNvSpPr>
              <a:spLocks/>
            </p:cNvSpPr>
            <p:nvPr/>
          </p:nvSpPr>
          <p:spPr bwMode="auto">
            <a:xfrm>
              <a:off x="5203" y="1296"/>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298" name="Freeform 277"/>
            <p:cNvSpPr>
              <a:spLocks/>
            </p:cNvSpPr>
            <p:nvPr/>
          </p:nvSpPr>
          <p:spPr bwMode="auto">
            <a:xfrm>
              <a:off x="5203" y="1285"/>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w="9525">
              <a:noFill/>
              <a:round/>
              <a:headEnd/>
              <a:tailEnd/>
            </a:ln>
          </p:spPr>
          <p:txBody>
            <a:bodyPr/>
            <a:lstStyle/>
            <a:p>
              <a:endParaRPr lang="vi-VN"/>
            </a:p>
          </p:txBody>
        </p:sp>
        <p:sp>
          <p:nvSpPr>
            <p:cNvPr id="11299" name="Freeform 278"/>
            <p:cNvSpPr>
              <a:spLocks/>
            </p:cNvSpPr>
            <p:nvPr/>
          </p:nvSpPr>
          <p:spPr bwMode="auto">
            <a:xfrm>
              <a:off x="5197" y="1273"/>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w="9525">
              <a:noFill/>
              <a:round/>
              <a:headEnd/>
              <a:tailEnd/>
            </a:ln>
          </p:spPr>
          <p:txBody>
            <a:bodyPr/>
            <a:lstStyle/>
            <a:p>
              <a:endParaRPr lang="vi-VN"/>
            </a:p>
          </p:txBody>
        </p:sp>
        <p:sp>
          <p:nvSpPr>
            <p:cNvPr id="11300" name="Freeform 279"/>
            <p:cNvSpPr>
              <a:spLocks/>
            </p:cNvSpPr>
            <p:nvPr/>
          </p:nvSpPr>
          <p:spPr bwMode="auto">
            <a:xfrm>
              <a:off x="5197" y="1249"/>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w="9525">
              <a:noFill/>
              <a:round/>
              <a:headEnd/>
              <a:tailEnd/>
            </a:ln>
          </p:spPr>
          <p:txBody>
            <a:bodyPr/>
            <a:lstStyle/>
            <a:p>
              <a:endParaRPr lang="vi-VN"/>
            </a:p>
          </p:txBody>
        </p:sp>
        <p:sp>
          <p:nvSpPr>
            <p:cNvPr id="11301" name="Freeform 280"/>
            <p:cNvSpPr>
              <a:spLocks/>
            </p:cNvSpPr>
            <p:nvPr/>
          </p:nvSpPr>
          <p:spPr bwMode="auto">
            <a:xfrm>
              <a:off x="5191" y="1231"/>
              <a:ext cx="36" cy="24"/>
            </a:xfrm>
            <a:custGeom>
              <a:avLst/>
              <a:gdLst>
                <a:gd name="T0" fmla="*/ 0 w 36"/>
                <a:gd name="T1" fmla="*/ 24 h 24"/>
                <a:gd name="T2" fmla="*/ 6 w 36"/>
                <a:gd name="T3" fmla="*/ 24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8 h 24"/>
                <a:gd name="T26" fmla="*/ 12 w 36"/>
                <a:gd name="T27" fmla="*/ 18 h 24"/>
                <a:gd name="T28" fmla="*/ 6 w 36"/>
                <a:gd name="T29" fmla="*/ 24 h 24"/>
                <a:gd name="T30" fmla="*/ 6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w="9525">
              <a:noFill/>
              <a:round/>
              <a:headEnd/>
              <a:tailEnd/>
            </a:ln>
          </p:spPr>
          <p:txBody>
            <a:bodyPr/>
            <a:lstStyle/>
            <a:p>
              <a:endParaRPr lang="vi-VN"/>
            </a:p>
          </p:txBody>
        </p:sp>
        <p:sp>
          <p:nvSpPr>
            <p:cNvPr id="11302" name="Freeform 281"/>
            <p:cNvSpPr>
              <a:spLocks/>
            </p:cNvSpPr>
            <p:nvPr/>
          </p:nvSpPr>
          <p:spPr bwMode="auto">
            <a:xfrm>
              <a:off x="5185" y="1213"/>
              <a:ext cx="36" cy="30"/>
            </a:xfrm>
            <a:custGeom>
              <a:avLst/>
              <a:gdLst>
                <a:gd name="T0" fmla="*/ 0 w 36"/>
                <a:gd name="T1" fmla="*/ 30 h 30"/>
                <a:gd name="T2" fmla="*/ 6 w 36"/>
                <a:gd name="T3" fmla="*/ 24 h 30"/>
                <a:gd name="T4" fmla="*/ 6 w 36"/>
                <a:gd name="T5" fmla="*/ 18 h 30"/>
                <a:gd name="T6" fmla="*/ 12 w 36"/>
                <a:gd name="T7" fmla="*/ 12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12 h 30"/>
                <a:gd name="T24" fmla="*/ 24 w 36"/>
                <a:gd name="T25" fmla="*/ 12 h 30"/>
                <a:gd name="T26" fmla="*/ 18 w 36"/>
                <a:gd name="T27" fmla="*/ 18 h 30"/>
                <a:gd name="T28" fmla="*/ 12 w 36"/>
                <a:gd name="T29" fmla="*/ 24 h 30"/>
                <a:gd name="T30" fmla="*/ 6 w 36"/>
                <a:gd name="T31" fmla="*/ 24 h 30"/>
                <a:gd name="T32" fmla="*/ 0 w 36"/>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w="9525">
              <a:noFill/>
              <a:round/>
              <a:headEnd/>
              <a:tailEnd/>
            </a:ln>
          </p:spPr>
          <p:txBody>
            <a:bodyPr/>
            <a:lstStyle/>
            <a:p>
              <a:endParaRPr lang="vi-VN"/>
            </a:p>
          </p:txBody>
        </p:sp>
        <p:sp>
          <p:nvSpPr>
            <p:cNvPr id="11303" name="Freeform 282"/>
            <p:cNvSpPr>
              <a:spLocks/>
            </p:cNvSpPr>
            <p:nvPr/>
          </p:nvSpPr>
          <p:spPr bwMode="auto">
            <a:xfrm>
              <a:off x="5179"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w="9525">
              <a:noFill/>
              <a:round/>
              <a:headEnd/>
              <a:tailEnd/>
            </a:ln>
          </p:spPr>
          <p:txBody>
            <a:bodyPr/>
            <a:lstStyle/>
            <a:p>
              <a:endParaRPr lang="vi-VN"/>
            </a:p>
          </p:txBody>
        </p:sp>
        <p:sp>
          <p:nvSpPr>
            <p:cNvPr id="11304" name="Freeform 283"/>
            <p:cNvSpPr>
              <a:spLocks/>
            </p:cNvSpPr>
            <p:nvPr/>
          </p:nvSpPr>
          <p:spPr bwMode="auto">
            <a:xfrm>
              <a:off x="5179" y="1183"/>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w="9525">
              <a:noFill/>
              <a:round/>
              <a:headEnd/>
              <a:tailEnd/>
            </a:ln>
          </p:spPr>
          <p:txBody>
            <a:bodyPr/>
            <a:lstStyle/>
            <a:p>
              <a:endParaRPr lang="vi-VN"/>
            </a:p>
          </p:txBody>
        </p:sp>
        <p:sp>
          <p:nvSpPr>
            <p:cNvPr id="11305" name="Freeform 284"/>
            <p:cNvSpPr>
              <a:spLocks/>
            </p:cNvSpPr>
            <p:nvPr/>
          </p:nvSpPr>
          <p:spPr bwMode="auto">
            <a:xfrm>
              <a:off x="5167" y="1165"/>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w="9525">
              <a:noFill/>
              <a:round/>
              <a:headEnd/>
              <a:tailEnd/>
            </a:ln>
          </p:spPr>
          <p:txBody>
            <a:bodyPr/>
            <a:lstStyle/>
            <a:p>
              <a:endParaRPr lang="vi-VN"/>
            </a:p>
          </p:txBody>
        </p:sp>
        <p:sp>
          <p:nvSpPr>
            <p:cNvPr id="11306" name="Freeform 285"/>
            <p:cNvSpPr>
              <a:spLocks/>
            </p:cNvSpPr>
            <p:nvPr/>
          </p:nvSpPr>
          <p:spPr bwMode="auto">
            <a:xfrm>
              <a:off x="5197" y="1051"/>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w="9525">
              <a:noFill/>
              <a:round/>
              <a:headEnd/>
              <a:tailEnd/>
            </a:ln>
          </p:spPr>
          <p:txBody>
            <a:bodyPr/>
            <a:lstStyle/>
            <a:p>
              <a:endParaRPr lang="vi-VN"/>
            </a:p>
          </p:txBody>
        </p:sp>
        <p:sp>
          <p:nvSpPr>
            <p:cNvPr id="11307" name="Freeform 286"/>
            <p:cNvSpPr>
              <a:spLocks/>
            </p:cNvSpPr>
            <p:nvPr/>
          </p:nvSpPr>
          <p:spPr bwMode="auto">
            <a:xfrm>
              <a:off x="5203" y="1063"/>
              <a:ext cx="30" cy="30"/>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12 h 30"/>
                <a:gd name="T12" fmla="*/ 6 w 30"/>
                <a:gd name="T13" fmla="*/ 12 h 30"/>
                <a:gd name="T14" fmla="*/ 0 w 30"/>
                <a:gd name="T15" fmla="*/ 24 h 30"/>
                <a:gd name="T16" fmla="*/ 0 w 30"/>
                <a:gd name="T17" fmla="*/ 30 h 30"/>
                <a:gd name="T18" fmla="*/ 6 w 30"/>
                <a:gd name="T19" fmla="*/ 24 h 30"/>
                <a:gd name="T20" fmla="*/ 6 w 30"/>
                <a:gd name="T21" fmla="*/ 18 h 30"/>
                <a:gd name="T22" fmla="*/ 12 w 30"/>
                <a:gd name="T23" fmla="*/ 18 h 30"/>
                <a:gd name="T24" fmla="*/ 18 w 30"/>
                <a:gd name="T25" fmla="*/ 12 h 30"/>
                <a:gd name="T26" fmla="*/ 24 w 30"/>
                <a:gd name="T27" fmla="*/ 12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w="9525">
              <a:noFill/>
              <a:round/>
              <a:headEnd/>
              <a:tailEnd/>
            </a:ln>
          </p:spPr>
          <p:txBody>
            <a:bodyPr/>
            <a:lstStyle/>
            <a:p>
              <a:endParaRPr lang="vi-VN"/>
            </a:p>
          </p:txBody>
        </p:sp>
        <p:sp>
          <p:nvSpPr>
            <p:cNvPr id="11308" name="Freeform 287"/>
            <p:cNvSpPr>
              <a:spLocks/>
            </p:cNvSpPr>
            <p:nvPr/>
          </p:nvSpPr>
          <p:spPr bwMode="auto">
            <a:xfrm>
              <a:off x="5203" y="1087"/>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w="9525">
              <a:noFill/>
              <a:round/>
              <a:headEnd/>
              <a:tailEnd/>
            </a:ln>
          </p:spPr>
          <p:txBody>
            <a:bodyPr/>
            <a:lstStyle/>
            <a:p>
              <a:endParaRPr lang="vi-VN"/>
            </a:p>
          </p:txBody>
        </p:sp>
        <p:sp>
          <p:nvSpPr>
            <p:cNvPr id="11309" name="Freeform 288"/>
            <p:cNvSpPr>
              <a:spLocks/>
            </p:cNvSpPr>
            <p:nvPr/>
          </p:nvSpPr>
          <p:spPr bwMode="auto">
            <a:xfrm>
              <a:off x="5203" y="1111"/>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w="9525">
              <a:noFill/>
              <a:round/>
              <a:headEnd/>
              <a:tailEnd/>
            </a:ln>
          </p:spPr>
          <p:txBody>
            <a:bodyPr/>
            <a:lstStyle/>
            <a:p>
              <a:endParaRPr lang="vi-VN"/>
            </a:p>
          </p:txBody>
        </p:sp>
        <p:sp>
          <p:nvSpPr>
            <p:cNvPr id="11310" name="Freeform 289"/>
            <p:cNvSpPr>
              <a:spLocks/>
            </p:cNvSpPr>
            <p:nvPr/>
          </p:nvSpPr>
          <p:spPr bwMode="auto">
            <a:xfrm>
              <a:off x="5209" y="1147"/>
              <a:ext cx="36" cy="30"/>
            </a:xfrm>
            <a:custGeom>
              <a:avLst/>
              <a:gdLst>
                <a:gd name="T0" fmla="*/ 36 w 36"/>
                <a:gd name="T1" fmla="*/ 6 h 30"/>
                <a:gd name="T2" fmla="*/ 30 w 36"/>
                <a:gd name="T3" fmla="*/ 0 h 30"/>
                <a:gd name="T4" fmla="*/ 24 w 36"/>
                <a:gd name="T5" fmla="*/ 6 h 30"/>
                <a:gd name="T6" fmla="*/ 24 w 36"/>
                <a:gd name="T7" fmla="*/ 6 h 30"/>
                <a:gd name="T8" fmla="*/ 18 w 36"/>
                <a:gd name="T9" fmla="*/ 12 h 30"/>
                <a:gd name="T10" fmla="*/ 6 w 36"/>
                <a:gd name="T11" fmla="*/ 12 h 30"/>
                <a:gd name="T12" fmla="*/ 6 w 36"/>
                <a:gd name="T13" fmla="*/ 18 h 30"/>
                <a:gd name="T14" fmla="*/ 0 w 36"/>
                <a:gd name="T15" fmla="*/ 24 h 30"/>
                <a:gd name="T16" fmla="*/ 0 w 36"/>
                <a:gd name="T17" fmla="*/ 30 h 30"/>
                <a:gd name="T18" fmla="*/ 0 w 36"/>
                <a:gd name="T19" fmla="*/ 30 h 30"/>
                <a:gd name="T20" fmla="*/ 6 w 36"/>
                <a:gd name="T21" fmla="*/ 24 h 30"/>
                <a:gd name="T22" fmla="*/ 12 w 36"/>
                <a:gd name="T23" fmla="*/ 24 h 30"/>
                <a:gd name="T24" fmla="*/ 18 w 36"/>
                <a:gd name="T25" fmla="*/ 18 h 30"/>
                <a:gd name="T26" fmla="*/ 24 w 36"/>
                <a:gd name="T27" fmla="*/ 12 h 30"/>
                <a:gd name="T28" fmla="*/ 30 w 36"/>
                <a:gd name="T29" fmla="*/ 12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w="9525">
              <a:noFill/>
              <a:round/>
              <a:headEnd/>
              <a:tailEnd/>
            </a:ln>
          </p:spPr>
          <p:txBody>
            <a:bodyPr/>
            <a:lstStyle/>
            <a:p>
              <a:endParaRPr lang="vi-VN"/>
            </a:p>
          </p:txBody>
        </p:sp>
        <p:sp>
          <p:nvSpPr>
            <p:cNvPr id="11311" name="Freeform 290"/>
            <p:cNvSpPr>
              <a:spLocks/>
            </p:cNvSpPr>
            <p:nvPr/>
          </p:nvSpPr>
          <p:spPr bwMode="auto">
            <a:xfrm>
              <a:off x="5209" y="1171"/>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w="9525">
              <a:noFill/>
              <a:round/>
              <a:headEnd/>
              <a:tailEnd/>
            </a:ln>
          </p:spPr>
          <p:txBody>
            <a:bodyPr/>
            <a:lstStyle/>
            <a:p>
              <a:endParaRPr lang="vi-VN"/>
            </a:p>
          </p:txBody>
        </p:sp>
        <p:sp>
          <p:nvSpPr>
            <p:cNvPr id="11312" name="Freeform 291"/>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w="9525">
              <a:noFill/>
              <a:round/>
              <a:headEnd/>
              <a:tailEnd/>
            </a:ln>
          </p:spPr>
          <p:txBody>
            <a:bodyPr/>
            <a:lstStyle/>
            <a:p>
              <a:endParaRPr lang="vi-VN"/>
            </a:p>
          </p:txBody>
        </p:sp>
        <p:sp>
          <p:nvSpPr>
            <p:cNvPr id="11313" name="Freeform 292"/>
            <p:cNvSpPr>
              <a:spLocks/>
            </p:cNvSpPr>
            <p:nvPr/>
          </p:nvSpPr>
          <p:spPr bwMode="auto">
            <a:xfrm>
              <a:off x="5227" y="1225"/>
              <a:ext cx="18" cy="12"/>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6 h 12"/>
                <a:gd name="T14" fmla="*/ 0 w 18"/>
                <a:gd name="T15" fmla="*/ 6 h 12"/>
                <a:gd name="T16" fmla="*/ 0 w 18"/>
                <a:gd name="T17" fmla="*/ 12 h 12"/>
                <a:gd name="T18" fmla="*/ 0 w 18"/>
                <a:gd name="T19" fmla="*/ 6 h 12"/>
                <a:gd name="T20" fmla="*/ 6 w 18"/>
                <a:gd name="T21" fmla="*/ 6 h 12"/>
                <a:gd name="T22" fmla="*/ 6 w 18"/>
                <a:gd name="T23" fmla="*/ 6 h 12"/>
                <a:gd name="T24" fmla="*/ 12 w 18"/>
                <a:gd name="T25" fmla="*/ 6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w="9525">
              <a:noFill/>
              <a:round/>
              <a:headEnd/>
              <a:tailEnd/>
            </a:ln>
          </p:spPr>
          <p:txBody>
            <a:bodyPr/>
            <a:lstStyle/>
            <a:p>
              <a:endParaRPr lang="vi-VN"/>
            </a:p>
          </p:txBody>
        </p:sp>
        <p:sp>
          <p:nvSpPr>
            <p:cNvPr id="11314" name="Freeform 293"/>
            <p:cNvSpPr>
              <a:spLocks/>
            </p:cNvSpPr>
            <p:nvPr/>
          </p:nvSpPr>
          <p:spPr bwMode="auto">
            <a:xfrm>
              <a:off x="5203" y="1075"/>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w="9525">
              <a:noFill/>
              <a:round/>
              <a:headEnd/>
              <a:tailEnd/>
            </a:ln>
          </p:spPr>
          <p:txBody>
            <a:bodyPr/>
            <a:lstStyle/>
            <a:p>
              <a:endParaRPr lang="vi-VN"/>
            </a:p>
          </p:txBody>
        </p:sp>
        <p:sp>
          <p:nvSpPr>
            <p:cNvPr id="11315" name="Freeform 294"/>
            <p:cNvSpPr>
              <a:spLocks/>
            </p:cNvSpPr>
            <p:nvPr/>
          </p:nvSpPr>
          <p:spPr bwMode="auto">
            <a:xfrm>
              <a:off x="5203" y="1051"/>
              <a:ext cx="24" cy="24"/>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12 h 24"/>
                <a:gd name="T14" fmla="*/ 0 w 24"/>
                <a:gd name="T15" fmla="*/ 18 h 24"/>
                <a:gd name="T16" fmla="*/ 0 w 24"/>
                <a:gd name="T17" fmla="*/ 24 h 24"/>
                <a:gd name="T18" fmla="*/ 6 w 24"/>
                <a:gd name="T19" fmla="*/ 18 h 24"/>
                <a:gd name="T20" fmla="*/ 6 w 24"/>
                <a:gd name="T21" fmla="*/ 18 h 24"/>
                <a:gd name="T22" fmla="*/ 12 w 24"/>
                <a:gd name="T23" fmla="*/ 12 h 24"/>
                <a:gd name="T24" fmla="*/ 18 w 24"/>
                <a:gd name="T25" fmla="*/ 12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w="9525">
              <a:noFill/>
              <a:round/>
              <a:headEnd/>
              <a:tailEnd/>
            </a:ln>
          </p:spPr>
          <p:txBody>
            <a:bodyPr/>
            <a:lstStyle/>
            <a:p>
              <a:endParaRPr lang="vi-VN"/>
            </a:p>
          </p:txBody>
        </p:sp>
        <p:sp>
          <p:nvSpPr>
            <p:cNvPr id="11316" name="Freeform 295"/>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w="9525">
              <a:noFill/>
              <a:round/>
              <a:headEnd/>
              <a:tailEnd/>
            </a:ln>
          </p:spPr>
          <p:txBody>
            <a:bodyPr/>
            <a:lstStyle/>
            <a:p>
              <a:endParaRPr lang="vi-VN"/>
            </a:p>
          </p:txBody>
        </p:sp>
        <p:sp>
          <p:nvSpPr>
            <p:cNvPr id="11317" name="Freeform 296"/>
            <p:cNvSpPr>
              <a:spLocks/>
            </p:cNvSpPr>
            <p:nvPr/>
          </p:nvSpPr>
          <p:spPr bwMode="auto">
            <a:xfrm>
              <a:off x="5215" y="1189"/>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w="9525">
              <a:noFill/>
              <a:round/>
              <a:headEnd/>
              <a:tailEnd/>
            </a:ln>
          </p:spPr>
          <p:txBody>
            <a:bodyPr/>
            <a:lstStyle/>
            <a:p>
              <a:endParaRPr lang="vi-VN"/>
            </a:p>
          </p:txBody>
        </p:sp>
        <p:sp>
          <p:nvSpPr>
            <p:cNvPr id="11318" name="Freeform 297"/>
            <p:cNvSpPr>
              <a:spLocks/>
            </p:cNvSpPr>
            <p:nvPr/>
          </p:nvSpPr>
          <p:spPr bwMode="auto">
            <a:xfrm>
              <a:off x="5203" y="1033"/>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w="9525">
              <a:noFill/>
              <a:round/>
              <a:headEnd/>
              <a:tailEnd/>
            </a:ln>
          </p:spPr>
          <p:txBody>
            <a:bodyPr/>
            <a:lstStyle/>
            <a:p>
              <a:endParaRPr lang="vi-VN"/>
            </a:p>
          </p:txBody>
        </p:sp>
        <p:sp>
          <p:nvSpPr>
            <p:cNvPr id="11319" name="Freeform 298"/>
            <p:cNvSpPr>
              <a:spLocks/>
            </p:cNvSpPr>
            <p:nvPr/>
          </p:nvSpPr>
          <p:spPr bwMode="auto">
            <a:xfrm>
              <a:off x="5167" y="1051"/>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w="9525">
              <a:noFill/>
              <a:round/>
              <a:headEnd/>
              <a:tailEnd/>
            </a:ln>
          </p:spPr>
          <p:txBody>
            <a:bodyPr/>
            <a:lstStyle/>
            <a:p>
              <a:endParaRPr lang="vi-VN"/>
            </a:p>
          </p:txBody>
        </p:sp>
        <p:sp>
          <p:nvSpPr>
            <p:cNvPr id="11320" name="Freeform 299"/>
            <p:cNvSpPr>
              <a:spLocks/>
            </p:cNvSpPr>
            <p:nvPr/>
          </p:nvSpPr>
          <p:spPr bwMode="auto">
            <a:xfrm>
              <a:off x="5167" y="106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w="9525">
              <a:noFill/>
              <a:round/>
              <a:headEnd/>
              <a:tailEnd/>
            </a:ln>
          </p:spPr>
          <p:txBody>
            <a:bodyPr/>
            <a:lstStyle/>
            <a:p>
              <a:endParaRPr lang="vi-VN"/>
            </a:p>
          </p:txBody>
        </p:sp>
        <p:sp>
          <p:nvSpPr>
            <p:cNvPr id="11321" name="Freeform 300"/>
            <p:cNvSpPr>
              <a:spLocks/>
            </p:cNvSpPr>
            <p:nvPr/>
          </p:nvSpPr>
          <p:spPr bwMode="auto">
            <a:xfrm>
              <a:off x="5167" y="1093"/>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w="9525">
              <a:noFill/>
              <a:round/>
              <a:headEnd/>
              <a:tailEnd/>
            </a:ln>
          </p:spPr>
          <p:txBody>
            <a:bodyPr/>
            <a:lstStyle/>
            <a:p>
              <a:endParaRPr lang="vi-VN"/>
            </a:p>
          </p:txBody>
        </p:sp>
        <p:sp>
          <p:nvSpPr>
            <p:cNvPr id="11322" name="Freeform 301"/>
            <p:cNvSpPr>
              <a:spLocks/>
            </p:cNvSpPr>
            <p:nvPr/>
          </p:nvSpPr>
          <p:spPr bwMode="auto">
            <a:xfrm>
              <a:off x="5173" y="1117"/>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w="9525">
              <a:noFill/>
              <a:round/>
              <a:headEnd/>
              <a:tailEnd/>
            </a:ln>
          </p:spPr>
          <p:txBody>
            <a:bodyPr/>
            <a:lstStyle/>
            <a:p>
              <a:endParaRPr lang="vi-VN"/>
            </a:p>
          </p:txBody>
        </p:sp>
        <p:sp>
          <p:nvSpPr>
            <p:cNvPr id="11323" name="Freeform 302"/>
            <p:cNvSpPr>
              <a:spLocks/>
            </p:cNvSpPr>
            <p:nvPr/>
          </p:nvSpPr>
          <p:spPr bwMode="auto">
            <a:xfrm>
              <a:off x="5173" y="1135"/>
              <a:ext cx="36" cy="24"/>
            </a:xfrm>
            <a:custGeom>
              <a:avLst/>
              <a:gdLst>
                <a:gd name="T0" fmla="*/ 36 w 36"/>
                <a:gd name="T1" fmla="*/ 24 h 24"/>
                <a:gd name="T2" fmla="*/ 30 w 36"/>
                <a:gd name="T3" fmla="*/ 24 h 24"/>
                <a:gd name="T4" fmla="*/ 24 w 36"/>
                <a:gd name="T5" fmla="*/ 18 h 24"/>
                <a:gd name="T6" fmla="*/ 18 w 36"/>
                <a:gd name="T7" fmla="*/ 12 h 24"/>
                <a:gd name="T8" fmla="*/ 12 w 36"/>
                <a:gd name="T9" fmla="*/ 12 h 24"/>
                <a:gd name="T10" fmla="*/ 6 w 36"/>
                <a:gd name="T11" fmla="*/ 6 h 24"/>
                <a:gd name="T12" fmla="*/ 6 w 36"/>
                <a:gd name="T13" fmla="*/ 6 h 24"/>
                <a:gd name="T14" fmla="*/ 0 w 36"/>
                <a:gd name="T15" fmla="*/ 0 h 24"/>
                <a:gd name="T16" fmla="*/ 0 w 36"/>
                <a:gd name="T17" fmla="*/ 6 h 24"/>
                <a:gd name="T18" fmla="*/ 0 w 36"/>
                <a:gd name="T19" fmla="*/ 6 h 24"/>
                <a:gd name="T20" fmla="*/ 6 w 36"/>
                <a:gd name="T21" fmla="*/ 12 h 24"/>
                <a:gd name="T22" fmla="*/ 12 w 36"/>
                <a:gd name="T23" fmla="*/ 18 h 24"/>
                <a:gd name="T24" fmla="*/ 18 w 36"/>
                <a:gd name="T25" fmla="*/ 18 h 24"/>
                <a:gd name="T26" fmla="*/ 24 w 36"/>
                <a:gd name="T27" fmla="*/ 24 h 24"/>
                <a:gd name="T28" fmla="*/ 24 w 36"/>
                <a:gd name="T29" fmla="*/ 24 h 24"/>
                <a:gd name="T30" fmla="*/ 30 w 36"/>
                <a:gd name="T31" fmla="*/ 24 h 24"/>
                <a:gd name="T32" fmla="*/ 36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w="9525">
              <a:noFill/>
              <a:round/>
              <a:headEnd/>
              <a:tailEnd/>
            </a:ln>
          </p:spPr>
          <p:txBody>
            <a:bodyPr/>
            <a:lstStyle/>
            <a:p>
              <a:endParaRPr lang="vi-VN"/>
            </a:p>
          </p:txBody>
        </p:sp>
        <p:sp>
          <p:nvSpPr>
            <p:cNvPr id="11324" name="Freeform 303"/>
            <p:cNvSpPr>
              <a:spLocks/>
            </p:cNvSpPr>
            <p:nvPr/>
          </p:nvSpPr>
          <p:spPr bwMode="auto">
            <a:xfrm>
              <a:off x="5179" y="1165"/>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w="9525">
              <a:noFill/>
              <a:round/>
              <a:headEnd/>
              <a:tailEnd/>
            </a:ln>
          </p:spPr>
          <p:txBody>
            <a:bodyPr/>
            <a:lstStyle/>
            <a:p>
              <a:endParaRPr lang="vi-VN"/>
            </a:p>
          </p:txBody>
        </p:sp>
        <p:sp>
          <p:nvSpPr>
            <p:cNvPr id="11325" name="Freeform 304"/>
            <p:cNvSpPr>
              <a:spLocks/>
            </p:cNvSpPr>
            <p:nvPr/>
          </p:nvSpPr>
          <p:spPr bwMode="auto">
            <a:xfrm>
              <a:off x="5185" y="1189"/>
              <a:ext cx="30" cy="6"/>
            </a:xfrm>
            <a:custGeom>
              <a:avLst/>
              <a:gdLst>
                <a:gd name="T0" fmla="*/ 30 w 30"/>
                <a:gd name="T1" fmla="*/ 6 h 6"/>
                <a:gd name="T2" fmla="*/ 24 w 30"/>
                <a:gd name="T3" fmla="*/ 0 h 6"/>
                <a:gd name="T4" fmla="*/ 18 w 30"/>
                <a:gd name="T5" fmla="*/ 0 h 6"/>
                <a:gd name="T6" fmla="*/ 18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8 w 30"/>
                <a:gd name="T27" fmla="*/ 6 h 6"/>
                <a:gd name="T28" fmla="*/ 18 w 30"/>
                <a:gd name="T29" fmla="*/ 6 h 6"/>
                <a:gd name="T30" fmla="*/ 24 w 30"/>
                <a:gd name="T31" fmla="*/ 6 h 6"/>
                <a:gd name="T32" fmla="*/ 3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w="9525">
              <a:noFill/>
              <a:round/>
              <a:headEnd/>
              <a:tailEnd/>
            </a:ln>
          </p:spPr>
          <p:txBody>
            <a:bodyPr/>
            <a:lstStyle/>
            <a:p>
              <a:endParaRPr lang="vi-VN"/>
            </a:p>
          </p:txBody>
        </p:sp>
        <p:sp>
          <p:nvSpPr>
            <p:cNvPr id="11326" name="Freeform 305"/>
            <p:cNvSpPr>
              <a:spLocks/>
            </p:cNvSpPr>
            <p:nvPr/>
          </p:nvSpPr>
          <p:spPr bwMode="auto">
            <a:xfrm>
              <a:off x="5191" y="1201"/>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w="9525">
              <a:noFill/>
              <a:round/>
              <a:headEnd/>
              <a:tailEnd/>
            </a:ln>
          </p:spPr>
          <p:txBody>
            <a:bodyPr/>
            <a:lstStyle/>
            <a:p>
              <a:endParaRPr lang="vi-VN"/>
            </a:p>
          </p:txBody>
        </p:sp>
        <p:sp>
          <p:nvSpPr>
            <p:cNvPr id="11327" name="Freeform 306"/>
            <p:cNvSpPr>
              <a:spLocks/>
            </p:cNvSpPr>
            <p:nvPr/>
          </p:nvSpPr>
          <p:spPr bwMode="auto">
            <a:xfrm>
              <a:off x="5197" y="1213"/>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w="9525">
              <a:noFill/>
              <a:round/>
              <a:headEnd/>
              <a:tailEnd/>
            </a:ln>
          </p:spPr>
          <p:txBody>
            <a:bodyPr/>
            <a:lstStyle/>
            <a:p>
              <a:endParaRPr lang="vi-VN"/>
            </a:p>
          </p:txBody>
        </p:sp>
        <p:sp>
          <p:nvSpPr>
            <p:cNvPr id="11328" name="Freeform 307"/>
            <p:cNvSpPr>
              <a:spLocks/>
            </p:cNvSpPr>
            <p:nvPr/>
          </p:nvSpPr>
          <p:spPr bwMode="auto">
            <a:xfrm>
              <a:off x="5203" y="1225"/>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w="9525">
              <a:noFill/>
              <a:round/>
              <a:headEnd/>
              <a:tailEnd/>
            </a:ln>
          </p:spPr>
          <p:txBody>
            <a:bodyPr/>
            <a:lstStyle/>
            <a:p>
              <a:endParaRPr lang="vi-VN"/>
            </a:p>
          </p:txBody>
        </p:sp>
        <p:sp>
          <p:nvSpPr>
            <p:cNvPr id="11329" name="Freeform 308"/>
            <p:cNvSpPr>
              <a:spLocks/>
            </p:cNvSpPr>
            <p:nvPr/>
          </p:nvSpPr>
          <p:spPr bwMode="auto">
            <a:xfrm>
              <a:off x="5179" y="1033"/>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w="9525">
              <a:noFill/>
              <a:round/>
              <a:headEnd/>
              <a:tailEnd/>
            </a:ln>
          </p:spPr>
          <p:txBody>
            <a:bodyPr/>
            <a:lstStyle/>
            <a:p>
              <a:endParaRPr lang="vi-VN"/>
            </a:p>
          </p:txBody>
        </p:sp>
        <p:sp>
          <p:nvSpPr>
            <p:cNvPr id="11330" name="Freeform 309"/>
            <p:cNvSpPr>
              <a:spLocks/>
            </p:cNvSpPr>
            <p:nvPr/>
          </p:nvSpPr>
          <p:spPr bwMode="auto">
            <a:xfrm>
              <a:off x="5191" y="1027"/>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w="9525">
              <a:noFill/>
              <a:round/>
              <a:headEnd/>
              <a:tailEnd/>
            </a:ln>
          </p:spPr>
          <p:txBody>
            <a:bodyPr/>
            <a:lstStyle/>
            <a:p>
              <a:endParaRPr lang="vi-VN"/>
            </a:p>
          </p:txBody>
        </p:sp>
        <p:sp>
          <p:nvSpPr>
            <p:cNvPr id="11331" name="Freeform 310"/>
            <p:cNvSpPr>
              <a:spLocks/>
            </p:cNvSpPr>
            <p:nvPr/>
          </p:nvSpPr>
          <p:spPr bwMode="auto">
            <a:xfrm>
              <a:off x="5275" y="1147"/>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w="9525">
              <a:noFill/>
              <a:round/>
              <a:headEnd/>
              <a:tailEnd/>
            </a:ln>
          </p:spPr>
          <p:txBody>
            <a:bodyPr/>
            <a:lstStyle/>
            <a:p>
              <a:endParaRPr lang="vi-VN"/>
            </a:p>
          </p:txBody>
        </p:sp>
        <p:sp>
          <p:nvSpPr>
            <p:cNvPr id="11332" name="Freeform 311"/>
            <p:cNvSpPr>
              <a:spLocks/>
            </p:cNvSpPr>
            <p:nvPr/>
          </p:nvSpPr>
          <p:spPr bwMode="auto">
            <a:xfrm>
              <a:off x="5287" y="1153"/>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w="9525">
              <a:noFill/>
              <a:round/>
              <a:headEnd/>
              <a:tailEnd/>
            </a:ln>
          </p:spPr>
          <p:txBody>
            <a:bodyPr/>
            <a:lstStyle/>
            <a:p>
              <a:endParaRPr lang="vi-VN"/>
            </a:p>
          </p:txBody>
        </p:sp>
        <p:sp>
          <p:nvSpPr>
            <p:cNvPr id="11333" name="Freeform 312"/>
            <p:cNvSpPr>
              <a:spLocks/>
            </p:cNvSpPr>
            <p:nvPr/>
          </p:nvSpPr>
          <p:spPr bwMode="auto">
            <a:xfrm>
              <a:off x="5287" y="1153"/>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w="9525">
              <a:noFill/>
              <a:round/>
              <a:headEnd/>
              <a:tailEnd/>
            </a:ln>
          </p:spPr>
          <p:txBody>
            <a:bodyPr/>
            <a:lstStyle/>
            <a:p>
              <a:endParaRPr lang="vi-VN"/>
            </a:p>
          </p:txBody>
        </p:sp>
        <p:sp>
          <p:nvSpPr>
            <p:cNvPr id="11334" name="Freeform 313"/>
            <p:cNvSpPr>
              <a:spLocks/>
            </p:cNvSpPr>
            <p:nvPr/>
          </p:nvSpPr>
          <p:spPr bwMode="auto">
            <a:xfrm>
              <a:off x="5275" y="1177"/>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335" name="Freeform 314"/>
            <p:cNvSpPr>
              <a:spLocks/>
            </p:cNvSpPr>
            <p:nvPr/>
          </p:nvSpPr>
          <p:spPr bwMode="auto">
            <a:xfrm>
              <a:off x="5269" y="1213"/>
              <a:ext cx="48" cy="36"/>
            </a:xfrm>
            <a:custGeom>
              <a:avLst/>
              <a:gdLst>
                <a:gd name="T0" fmla="*/ 0 w 48"/>
                <a:gd name="T1" fmla="*/ 0 h 36"/>
                <a:gd name="T2" fmla="*/ 0 w 48"/>
                <a:gd name="T3" fmla="*/ 0 h 36"/>
                <a:gd name="T4" fmla="*/ 12 w 48"/>
                <a:gd name="T5" fmla="*/ 0 h 36"/>
                <a:gd name="T6" fmla="*/ 18 w 48"/>
                <a:gd name="T7" fmla="*/ 6 h 36"/>
                <a:gd name="T8" fmla="*/ 24 w 48"/>
                <a:gd name="T9" fmla="*/ 12 h 36"/>
                <a:gd name="T10" fmla="*/ 36 w 48"/>
                <a:gd name="T11" fmla="*/ 18 h 36"/>
                <a:gd name="T12" fmla="*/ 42 w 48"/>
                <a:gd name="T13" fmla="*/ 24 h 36"/>
                <a:gd name="T14" fmla="*/ 48 w 48"/>
                <a:gd name="T15" fmla="*/ 30 h 36"/>
                <a:gd name="T16" fmla="*/ 48 w 48"/>
                <a:gd name="T17" fmla="*/ 36 h 36"/>
                <a:gd name="T18" fmla="*/ 48 w 48"/>
                <a:gd name="T19" fmla="*/ 36 h 36"/>
                <a:gd name="T20" fmla="*/ 42 w 48"/>
                <a:gd name="T21" fmla="*/ 30 h 36"/>
                <a:gd name="T22" fmla="*/ 30 w 48"/>
                <a:gd name="T23" fmla="*/ 24 h 36"/>
                <a:gd name="T24" fmla="*/ 24 w 48"/>
                <a:gd name="T25" fmla="*/ 18 h 36"/>
                <a:gd name="T26" fmla="*/ 12 w 48"/>
                <a:gd name="T27" fmla="*/ 12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336" name="Freeform 315"/>
            <p:cNvSpPr>
              <a:spLocks/>
            </p:cNvSpPr>
            <p:nvPr/>
          </p:nvSpPr>
          <p:spPr bwMode="auto">
            <a:xfrm>
              <a:off x="5269" y="1225"/>
              <a:ext cx="42" cy="36"/>
            </a:xfrm>
            <a:custGeom>
              <a:avLst/>
              <a:gdLst>
                <a:gd name="T0" fmla="*/ 0 w 42"/>
                <a:gd name="T1" fmla="*/ 0 h 36"/>
                <a:gd name="T2" fmla="*/ 0 w 42"/>
                <a:gd name="T3" fmla="*/ 0 h 36"/>
                <a:gd name="T4" fmla="*/ 6 w 42"/>
                <a:gd name="T5" fmla="*/ 6 h 36"/>
                <a:gd name="T6" fmla="*/ 12 w 42"/>
                <a:gd name="T7" fmla="*/ 6 h 36"/>
                <a:gd name="T8" fmla="*/ 24 w 42"/>
                <a:gd name="T9" fmla="*/ 12 h 36"/>
                <a:gd name="T10" fmla="*/ 30 w 42"/>
                <a:gd name="T11" fmla="*/ 18 h 36"/>
                <a:gd name="T12" fmla="*/ 36 w 42"/>
                <a:gd name="T13" fmla="*/ 24 h 36"/>
                <a:gd name="T14" fmla="*/ 42 w 42"/>
                <a:gd name="T15" fmla="*/ 30 h 36"/>
                <a:gd name="T16" fmla="*/ 42 w 42"/>
                <a:gd name="T17" fmla="*/ 36 h 36"/>
                <a:gd name="T18" fmla="*/ 42 w 42"/>
                <a:gd name="T19" fmla="*/ 36 h 36"/>
                <a:gd name="T20" fmla="*/ 30 w 42"/>
                <a:gd name="T21" fmla="*/ 30 h 36"/>
                <a:gd name="T22" fmla="*/ 24 w 42"/>
                <a:gd name="T23" fmla="*/ 24 h 36"/>
                <a:gd name="T24" fmla="*/ 18 w 42"/>
                <a:gd name="T25" fmla="*/ 18 h 36"/>
                <a:gd name="T26" fmla="*/ 6 w 42"/>
                <a:gd name="T27" fmla="*/ 12 h 36"/>
                <a:gd name="T28" fmla="*/ 0 w 42"/>
                <a:gd name="T29" fmla="*/ 12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w="9525">
              <a:noFill/>
              <a:round/>
              <a:headEnd/>
              <a:tailEnd/>
            </a:ln>
          </p:spPr>
          <p:txBody>
            <a:bodyPr/>
            <a:lstStyle/>
            <a:p>
              <a:endParaRPr lang="vi-VN"/>
            </a:p>
          </p:txBody>
        </p:sp>
        <p:sp>
          <p:nvSpPr>
            <p:cNvPr id="11337" name="Freeform 316"/>
            <p:cNvSpPr>
              <a:spLocks/>
            </p:cNvSpPr>
            <p:nvPr/>
          </p:nvSpPr>
          <p:spPr bwMode="auto">
            <a:xfrm>
              <a:off x="5269" y="1255"/>
              <a:ext cx="36" cy="30"/>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8 h 30"/>
                <a:gd name="T14" fmla="*/ 36 w 36"/>
                <a:gd name="T15" fmla="*/ 24 h 30"/>
                <a:gd name="T16" fmla="*/ 36 w 36"/>
                <a:gd name="T17" fmla="*/ 30 h 30"/>
                <a:gd name="T18" fmla="*/ 30 w 36"/>
                <a:gd name="T19" fmla="*/ 30 h 30"/>
                <a:gd name="T20" fmla="*/ 30 w 36"/>
                <a:gd name="T21" fmla="*/ 24 h 30"/>
                <a:gd name="T22" fmla="*/ 18 w 36"/>
                <a:gd name="T23" fmla="*/ 18 h 30"/>
                <a:gd name="T24" fmla="*/ 12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w="9525">
              <a:noFill/>
              <a:round/>
              <a:headEnd/>
              <a:tailEnd/>
            </a:ln>
          </p:spPr>
          <p:txBody>
            <a:bodyPr/>
            <a:lstStyle/>
            <a:p>
              <a:endParaRPr lang="vi-VN"/>
            </a:p>
          </p:txBody>
        </p:sp>
        <p:sp>
          <p:nvSpPr>
            <p:cNvPr id="11338" name="Freeform 317"/>
            <p:cNvSpPr>
              <a:spLocks/>
            </p:cNvSpPr>
            <p:nvPr/>
          </p:nvSpPr>
          <p:spPr bwMode="auto">
            <a:xfrm>
              <a:off x="5257" y="1296"/>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339" name="Freeform 318"/>
            <p:cNvSpPr>
              <a:spLocks/>
            </p:cNvSpPr>
            <p:nvPr/>
          </p:nvSpPr>
          <p:spPr bwMode="auto">
            <a:xfrm>
              <a:off x="5281" y="1171"/>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340" name="Freeform 319"/>
            <p:cNvSpPr>
              <a:spLocks/>
            </p:cNvSpPr>
            <p:nvPr/>
          </p:nvSpPr>
          <p:spPr bwMode="auto">
            <a:xfrm>
              <a:off x="5275" y="1195"/>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341" name="Freeform 320"/>
            <p:cNvSpPr>
              <a:spLocks/>
            </p:cNvSpPr>
            <p:nvPr/>
          </p:nvSpPr>
          <p:spPr bwMode="auto">
            <a:xfrm>
              <a:off x="5263" y="1243"/>
              <a:ext cx="48" cy="30"/>
            </a:xfrm>
            <a:custGeom>
              <a:avLst/>
              <a:gdLst>
                <a:gd name="T0" fmla="*/ 0 w 48"/>
                <a:gd name="T1" fmla="*/ 0 h 30"/>
                <a:gd name="T2" fmla="*/ 6 w 48"/>
                <a:gd name="T3" fmla="*/ 0 h 30"/>
                <a:gd name="T4" fmla="*/ 12 w 48"/>
                <a:gd name="T5" fmla="*/ 6 h 30"/>
                <a:gd name="T6" fmla="*/ 18 w 48"/>
                <a:gd name="T7" fmla="*/ 6 h 30"/>
                <a:gd name="T8" fmla="*/ 24 w 48"/>
                <a:gd name="T9" fmla="*/ 12 h 30"/>
                <a:gd name="T10" fmla="*/ 30 w 48"/>
                <a:gd name="T11" fmla="*/ 12 h 30"/>
                <a:gd name="T12" fmla="*/ 42 w 48"/>
                <a:gd name="T13" fmla="*/ 18 h 30"/>
                <a:gd name="T14" fmla="*/ 48 w 48"/>
                <a:gd name="T15" fmla="*/ 24 h 30"/>
                <a:gd name="T16" fmla="*/ 48 w 48"/>
                <a:gd name="T17" fmla="*/ 30 h 30"/>
                <a:gd name="T18" fmla="*/ 42 w 48"/>
                <a:gd name="T19" fmla="*/ 30 h 30"/>
                <a:gd name="T20" fmla="*/ 36 w 48"/>
                <a:gd name="T21" fmla="*/ 24 h 30"/>
                <a:gd name="T22" fmla="*/ 30 w 48"/>
                <a:gd name="T23" fmla="*/ 18 h 30"/>
                <a:gd name="T24" fmla="*/ 24 w 48"/>
                <a:gd name="T25" fmla="*/ 18 h 30"/>
                <a:gd name="T26" fmla="*/ 12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342" name="Freeform 321"/>
            <p:cNvSpPr>
              <a:spLocks/>
            </p:cNvSpPr>
            <p:nvPr/>
          </p:nvSpPr>
          <p:spPr bwMode="auto">
            <a:xfrm>
              <a:off x="5263" y="1267"/>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a:lstStyle/>
            <a:p>
              <a:endParaRPr lang="vi-VN"/>
            </a:p>
          </p:txBody>
        </p:sp>
        <p:sp>
          <p:nvSpPr>
            <p:cNvPr id="11343" name="Freeform 322"/>
            <p:cNvSpPr>
              <a:spLocks/>
            </p:cNvSpPr>
            <p:nvPr/>
          </p:nvSpPr>
          <p:spPr bwMode="auto">
            <a:xfrm>
              <a:off x="5269" y="1285"/>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w="9525">
              <a:noFill/>
              <a:round/>
              <a:headEnd/>
              <a:tailEnd/>
            </a:ln>
          </p:spPr>
          <p:txBody>
            <a:bodyPr/>
            <a:lstStyle/>
            <a:p>
              <a:endParaRPr lang="vi-VN"/>
            </a:p>
          </p:txBody>
        </p:sp>
        <p:sp>
          <p:nvSpPr>
            <p:cNvPr id="11344" name="Freeform 323"/>
            <p:cNvSpPr>
              <a:spLocks/>
            </p:cNvSpPr>
            <p:nvPr/>
          </p:nvSpPr>
          <p:spPr bwMode="auto">
            <a:xfrm>
              <a:off x="5299" y="1135"/>
              <a:ext cx="18" cy="24"/>
            </a:xfrm>
            <a:custGeom>
              <a:avLst/>
              <a:gdLst>
                <a:gd name="T0" fmla="*/ 18 w 18"/>
                <a:gd name="T1" fmla="*/ 24 h 24"/>
                <a:gd name="T2" fmla="*/ 18 w 18"/>
                <a:gd name="T3" fmla="*/ 24 h 24"/>
                <a:gd name="T4" fmla="*/ 12 w 18"/>
                <a:gd name="T5" fmla="*/ 24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6 h 24"/>
                <a:gd name="T22" fmla="*/ 6 w 18"/>
                <a:gd name="T23" fmla="*/ 6 h 24"/>
                <a:gd name="T24" fmla="*/ 12 w 18"/>
                <a:gd name="T25" fmla="*/ 12 h 24"/>
                <a:gd name="T26" fmla="*/ 12 w 18"/>
                <a:gd name="T27" fmla="*/ 12 h 24"/>
                <a:gd name="T28" fmla="*/ 18 w 18"/>
                <a:gd name="T29" fmla="*/ 18 h 24"/>
                <a:gd name="T30" fmla="*/ 18 w 18"/>
                <a:gd name="T31" fmla="*/ 24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w="9525">
              <a:noFill/>
              <a:round/>
              <a:headEnd/>
              <a:tailEnd/>
            </a:ln>
          </p:spPr>
          <p:txBody>
            <a:bodyPr/>
            <a:lstStyle/>
            <a:p>
              <a:endParaRPr lang="vi-VN"/>
            </a:p>
          </p:txBody>
        </p:sp>
        <p:sp>
          <p:nvSpPr>
            <p:cNvPr id="11345" name="Freeform 324"/>
            <p:cNvSpPr>
              <a:spLocks/>
            </p:cNvSpPr>
            <p:nvPr/>
          </p:nvSpPr>
          <p:spPr bwMode="auto">
            <a:xfrm>
              <a:off x="5317" y="1129"/>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w="9525">
              <a:noFill/>
              <a:round/>
              <a:headEnd/>
              <a:tailEnd/>
            </a:ln>
          </p:spPr>
          <p:txBody>
            <a:bodyPr/>
            <a:lstStyle/>
            <a:p>
              <a:endParaRPr lang="vi-VN"/>
            </a:p>
          </p:txBody>
        </p:sp>
        <p:sp>
          <p:nvSpPr>
            <p:cNvPr id="11346" name="Freeform 325"/>
            <p:cNvSpPr>
              <a:spLocks/>
            </p:cNvSpPr>
            <p:nvPr/>
          </p:nvSpPr>
          <p:spPr bwMode="auto">
            <a:xfrm>
              <a:off x="5317" y="1135"/>
              <a:ext cx="23" cy="24"/>
            </a:xfrm>
            <a:custGeom>
              <a:avLst/>
              <a:gdLst>
                <a:gd name="T0" fmla="*/ 0 w 23"/>
                <a:gd name="T1" fmla="*/ 24 h 24"/>
                <a:gd name="T2" fmla="*/ 0 w 23"/>
                <a:gd name="T3" fmla="*/ 24 h 24"/>
                <a:gd name="T4" fmla="*/ 6 w 23"/>
                <a:gd name="T5" fmla="*/ 18 h 24"/>
                <a:gd name="T6" fmla="*/ 12 w 23"/>
                <a:gd name="T7" fmla="*/ 12 h 24"/>
                <a:gd name="T8" fmla="*/ 12 w 23"/>
                <a:gd name="T9" fmla="*/ 12 h 24"/>
                <a:gd name="T10" fmla="*/ 17 w 23"/>
                <a:gd name="T11" fmla="*/ 6 h 24"/>
                <a:gd name="T12" fmla="*/ 17 w 23"/>
                <a:gd name="T13" fmla="*/ 0 h 24"/>
                <a:gd name="T14" fmla="*/ 23 w 23"/>
                <a:gd name="T15" fmla="*/ 0 h 24"/>
                <a:gd name="T16" fmla="*/ 23 w 23"/>
                <a:gd name="T17" fmla="*/ 0 h 24"/>
                <a:gd name="T18" fmla="*/ 23 w 23"/>
                <a:gd name="T19" fmla="*/ 6 h 24"/>
                <a:gd name="T20" fmla="*/ 23 w 23"/>
                <a:gd name="T21" fmla="*/ 6 h 24"/>
                <a:gd name="T22" fmla="*/ 17 w 23"/>
                <a:gd name="T23" fmla="*/ 12 h 24"/>
                <a:gd name="T24" fmla="*/ 12 w 23"/>
                <a:gd name="T25" fmla="*/ 12 h 24"/>
                <a:gd name="T26" fmla="*/ 12 w 23"/>
                <a:gd name="T27" fmla="*/ 18 h 24"/>
                <a:gd name="T28" fmla="*/ 6 w 23"/>
                <a:gd name="T29" fmla="*/ 18 h 24"/>
                <a:gd name="T30" fmla="*/ 0 w 23"/>
                <a:gd name="T31" fmla="*/ 24 h 24"/>
                <a:gd name="T32" fmla="*/ 0 w 23"/>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w="9525">
              <a:noFill/>
              <a:round/>
              <a:headEnd/>
              <a:tailEnd/>
            </a:ln>
          </p:spPr>
          <p:txBody>
            <a:bodyPr/>
            <a:lstStyle/>
            <a:p>
              <a:endParaRPr lang="vi-VN"/>
            </a:p>
          </p:txBody>
        </p:sp>
        <p:sp>
          <p:nvSpPr>
            <p:cNvPr id="11347" name="Freeform 326"/>
            <p:cNvSpPr>
              <a:spLocks/>
            </p:cNvSpPr>
            <p:nvPr/>
          </p:nvSpPr>
          <p:spPr bwMode="auto">
            <a:xfrm>
              <a:off x="5299" y="1290"/>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w="9525">
              <a:noFill/>
              <a:round/>
              <a:headEnd/>
              <a:tailEnd/>
            </a:ln>
          </p:spPr>
          <p:txBody>
            <a:bodyPr/>
            <a:lstStyle/>
            <a:p>
              <a:endParaRPr lang="vi-VN"/>
            </a:p>
          </p:txBody>
        </p:sp>
        <p:sp>
          <p:nvSpPr>
            <p:cNvPr id="11348" name="Freeform 327"/>
            <p:cNvSpPr>
              <a:spLocks/>
            </p:cNvSpPr>
            <p:nvPr/>
          </p:nvSpPr>
          <p:spPr bwMode="auto">
            <a:xfrm>
              <a:off x="5293" y="1296"/>
              <a:ext cx="30" cy="18"/>
            </a:xfrm>
            <a:custGeom>
              <a:avLst/>
              <a:gdLst>
                <a:gd name="T0" fmla="*/ 0 w 30"/>
                <a:gd name="T1" fmla="*/ 0 h 18"/>
                <a:gd name="T2" fmla="*/ 0 w 30"/>
                <a:gd name="T3" fmla="*/ 0 h 18"/>
                <a:gd name="T4" fmla="*/ 6 w 30"/>
                <a:gd name="T5" fmla="*/ 0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8 h 18"/>
                <a:gd name="T18" fmla="*/ 30 w 30"/>
                <a:gd name="T19" fmla="*/ 18 h 18"/>
                <a:gd name="T20" fmla="*/ 24 w 30"/>
                <a:gd name="T21" fmla="*/ 18 h 18"/>
                <a:gd name="T22" fmla="*/ 24 w 30"/>
                <a:gd name="T23" fmla="*/ 18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349" name="Freeform 328"/>
            <p:cNvSpPr>
              <a:spLocks/>
            </p:cNvSpPr>
            <p:nvPr/>
          </p:nvSpPr>
          <p:spPr bwMode="auto">
            <a:xfrm>
              <a:off x="5299" y="1279"/>
              <a:ext cx="35" cy="6"/>
            </a:xfrm>
            <a:custGeom>
              <a:avLst/>
              <a:gdLst>
                <a:gd name="T0" fmla="*/ 0 w 35"/>
                <a:gd name="T1" fmla="*/ 6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6 h 6"/>
                <a:gd name="T18" fmla="*/ 35 w 35"/>
                <a:gd name="T19" fmla="*/ 6 h 6"/>
                <a:gd name="T20" fmla="*/ 30 w 35"/>
                <a:gd name="T21" fmla="*/ 6 h 6"/>
                <a:gd name="T22" fmla="*/ 30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350" name="Freeform 329"/>
            <p:cNvSpPr>
              <a:spLocks/>
            </p:cNvSpPr>
            <p:nvPr/>
          </p:nvSpPr>
          <p:spPr bwMode="auto">
            <a:xfrm>
              <a:off x="5305" y="1267"/>
              <a:ext cx="35" cy="6"/>
            </a:xfrm>
            <a:custGeom>
              <a:avLst/>
              <a:gdLst>
                <a:gd name="T0" fmla="*/ 0 w 35"/>
                <a:gd name="T1" fmla="*/ 6 h 6"/>
                <a:gd name="T2" fmla="*/ 6 w 35"/>
                <a:gd name="T3" fmla="*/ 6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6 h 6"/>
                <a:gd name="T20" fmla="*/ 35 w 35"/>
                <a:gd name="T21" fmla="*/ 6 h 6"/>
                <a:gd name="T22" fmla="*/ 29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351" name="Freeform 330"/>
            <p:cNvSpPr>
              <a:spLocks/>
            </p:cNvSpPr>
            <p:nvPr/>
          </p:nvSpPr>
          <p:spPr bwMode="auto">
            <a:xfrm>
              <a:off x="5311" y="1255"/>
              <a:ext cx="35" cy="6"/>
            </a:xfrm>
            <a:custGeom>
              <a:avLst/>
              <a:gdLst>
                <a:gd name="T0" fmla="*/ 0 w 35"/>
                <a:gd name="T1" fmla="*/ 6 h 6"/>
                <a:gd name="T2" fmla="*/ 6 w 35"/>
                <a:gd name="T3" fmla="*/ 6 h 6"/>
                <a:gd name="T4" fmla="*/ 12 w 35"/>
                <a:gd name="T5" fmla="*/ 0 h 6"/>
                <a:gd name="T6" fmla="*/ 18 w 35"/>
                <a:gd name="T7" fmla="*/ 0 h 6"/>
                <a:gd name="T8" fmla="*/ 23 w 35"/>
                <a:gd name="T9" fmla="*/ 0 h 6"/>
                <a:gd name="T10" fmla="*/ 29 w 35"/>
                <a:gd name="T11" fmla="*/ 0 h 6"/>
                <a:gd name="T12" fmla="*/ 29 w 35"/>
                <a:gd name="T13" fmla="*/ 0 h 6"/>
                <a:gd name="T14" fmla="*/ 35 w 35"/>
                <a:gd name="T15" fmla="*/ 0 h 6"/>
                <a:gd name="T16" fmla="*/ 35 w 35"/>
                <a:gd name="T17" fmla="*/ 0 h 6"/>
                <a:gd name="T18" fmla="*/ 35 w 35"/>
                <a:gd name="T19" fmla="*/ 0 h 6"/>
                <a:gd name="T20" fmla="*/ 29 w 35"/>
                <a:gd name="T21" fmla="*/ 6 h 6"/>
                <a:gd name="T22" fmla="*/ 29 w 35"/>
                <a:gd name="T23" fmla="*/ 6 h 6"/>
                <a:gd name="T24" fmla="*/ 23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352" name="Freeform 331"/>
            <p:cNvSpPr>
              <a:spLocks/>
            </p:cNvSpPr>
            <p:nvPr/>
          </p:nvSpPr>
          <p:spPr bwMode="auto">
            <a:xfrm>
              <a:off x="5317" y="1243"/>
              <a:ext cx="35" cy="6"/>
            </a:xfrm>
            <a:custGeom>
              <a:avLst/>
              <a:gdLst>
                <a:gd name="T0" fmla="*/ 0 w 35"/>
                <a:gd name="T1" fmla="*/ 6 h 6"/>
                <a:gd name="T2" fmla="*/ 6 w 35"/>
                <a:gd name="T3" fmla="*/ 6 h 6"/>
                <a:gd name="T4" fmla="*/ 12 w 35"/>
                <a:gd name="T5" fmla="*/ 0 h 6"/>
                <a:gd name="T6" fmla="*/ 17 w 35"/>
                <a:gd name="T7" fmla="*/ 0 h 6"/>
                <a:gd name="T8" fmla="*/ 23 w 35"/>
                <a:gd name="T9" fmla="*/ 0 h 6"/>
                <a:gd name="T10" fmla="*/ 29 w 35"/>
                <a:gd name="T11" fmla="*/ 0 h 6"/>
                <a:gd name="T12" fmla="*/ 35 w 35"/>
                <a:gd name="T13" fmla="*/ 0 h 6"/>
                <a:gd name="T14" fmla="*/ 35 w 35"/>
                <a:gd name="T15" fmla="*/ 0 h 6"/>
                <a:gd name="T16" fmla="*/ 35 w 35"/>
                <a:gd name="T17" fmla="*/ 0 h 6"/>
                <a:gd name="T18" fmla="*/ 35 w 35"/>
                <a:gd name="T19" fmla="*/ 0 h 6"/>
                <a:gd name="T20" fmla="*/ 35 w 35"/>
                <a:gd name="T21" fmla="*/ 6 h 6"/>
                <a:gd name="T22" fmla="*/ 29 w 35"/>
                <a:gd name="T23" fmla="*/ 6 h 6"/>
                <a:gd name="T24" fmla="*/ 23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353" name="Freeform 332"/>
            <p:cNvSpPr>
              <a:spLocks/>
            </p:cNvSpPr>
            <p:nvPr/>
          </p:nvSpPr>
          <p:spPr bwMode="auto">
            <a:xfrm>
              <a:off x="5317" y="1225"/>
              <a:ext cx="41" cy="12"/>
            </a:xfrm>
            <a:custGeom>
              <a:avLst/>
              <a:gdLst>
                <a:gd name="T0" fmla="*/ 0 w 41"/>
                <a:gd name="T1" fmla="*/ 12 h 12"/>
                <a:gd name="T2" fmla="*/ 6 w 41"/>
                <a:gd name="T3" fmla="*/ 6 h 12"/>
                <a:gd name="T4" fmla="*/ 12 w 41"/>
                <a:gd name="T5" fmla="*/ 6 h 12"/>
                <a:gd name="T6" fmla="*/ 17 w 41"/>
                <a:gd name="T7" fmla="*/ 0 h 12"/>
                <a:gd name="T8" fmla="*/ 29 w 41"/>
                <a:gd name="T9" fmla="*/ 0 h 12"/>
                <a:gd name="T10" fmla="*/ 35 w 41"/>
                <a:gd name="T11" fmla="*/ 0 h 12"/>
                <a:gd name="T12" fmla="*/ 41 w 41"/>
                <a:gd name="T13" fmla="*/ 0 h 12"/>
                <a:gd name="T14" fmla="*/ 41 w 41"/>
                <a:gd name="T15" fmla="*/ 0 h 12"/>
                <a:gd name="T16" fmla="*/ 41 w 41"/>
                <a:gd name="T17" fmla="*/ 0 h 12"/>
                <a:gd name="T18" fmla="*/ 41 w 41"/>
                <a:gd name="T19" fmla="*/ 0 h 12"/>
                <a:gd name="T20" fmla="*/ 35 w 41"/>
                <a:gd name="T21" fmla="*/ 6 h 12"/>
                <a:gd name="T22" fmla="*/ 29 w 41"/>
                <a:gd name="T23" fmla="*/ 6 h 12"/>
                <a:gd name="T24" fmla="*/ 23 w 41"/>
                <a:gd name="T25" fmla="*/ 6 h 12"/>
                <a:gd name="T26" fmla="*/ 17 w 41"/>
                <a:gd name="T27" fmla="*/ 6 h 12"/>
                <a:gd name="T28" fmla="*/ 12 w 41"/>
                <a:gd name="T29" fmla="*/ 6 h 12"/>
                <a:gd name="T30" fmla="*/ 6 w 41"/>
                <a:gd name="T31" fmla="*/ 6 h 12"/>
                <a:gd name="T32" fmla="*/ 0 w 4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w="9525">
              <a:noFill/>
              <a:round/>
              <a:headEnd/>
              <a:tailEnd/>
            </a:ln>
          </p:spPr>
          <p:txBody>
            <a:bodyPr/>
            <a:lstStyle/>
            <a:p>
              <a:endParaRPr lang="vi-VN"/>
            </a:p>
          </p:txBody>
        </p:sp>
        <p:sp>
          <p:nvSpPr>
            <p:cNvPr id="11354" name="Freeform 333"/>
            <p:cNvSpPr>
              <a:spLocks/>
            </p:cNvSpPr>
            <p:nvPr/>
          </p:nvSpPr>
          <p:spPr bwMode="auto">
            <a:xfrm>
              <a:off x="5317" y="1207"/>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w="9525">
              <a:noFill/>
              <a:round/>
              <a:headEnd/>
              <a:tailEnd/>
            </a:ln>
          </p:spPr>
          <p:txBody>
            <a:bodyPr/>
            <a:lstStyle/>
            <a:p>
              <a:endParaRPr lang="vi-VN"/>
            </a:p>
          </p:txBody>
        </p:sp>
        <p:sp>
          <p:nvSpPr>
            <p:cNvPr id="11355" name="Freeform 334"/>
            <p:cNvSpPr>
              <a:spLocks/>
            </p:cNvSpPr>
            <p:nvPr/>
          </p:nvSpPr>
          <p:spPr bwMode="auto">
            <a:xfrm>
              <a:off x="5317" y="1177"/>
              <a:ext cx="47"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9 w 47"/>
                <a:gd name="T11" fmla="*/ 6 h 30"/>
                <a:gd name="T12" fmla="*/ 35 w 47"/>
                <a:gd name="T13" fmla="*/ 6 h 30"/>
                <a:gd name="T14" fmla="*/ 41 w 47"/>
                <a:gd name="T15" fmla="*/ 0 h 30"/>
                <a:gd name="T16" fmla="*/ 47 w 47"/>
                <a:gd name="T17" fmla="*/ 6 h 30"/>
                <a:gd name="T18" fmla="*/ 47 w 47"/>
                <a:gd name="T19" fmla="*/ 6 h 30"/>
                <a:gd name="T20" fmla="*/ 41 w 47"/>
                <a:gd name="T21" fmla="*/ 12 h 30"/>
                <a:gd name="T22" fmla="*/ 35 w 47"/>
                <a:gd name="T23" fmla="*/ 12 h 30"/>
                <a:gd name="T24" fmla="*/ 29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w="9525">
              <a:noFill/>
              <a:round/>
              <a:headEnd/>
              <a:tailEnd/>
            </a:ln>
          </p:spPr>
          <p:txBody>
            <a:bodyPr/>
            <a:lstStyle/>
            <a:p>
              <a:endParaRPr lang="vi-VN"/>
            </a:p>
          </p:txBody>
        </p:sp>
        <p:sp>
          <p:nvSpPr>
            <p:cNvPr id="11356" name="Freeform 335"/>
            <p:cNvSpPr>
              <a:spLocks/>
            </p:cNvSpPr>
            <p:nvPr/>
          </p:nvSpPr>
          <p:spPr bwMode="auto">
            <a:xfrm>
              <a:off x="5317" y="1159"/>
              <a:ext cx="41" cy="30"/>
            </a:xfrm>
            <a:custGeom>
              <a:avLst/>
              <a:gdLst>
                <a:gd name="T0" fmla="*/ 0 w 41"/>
                <a:gd name="T1" fmla="*/ 30 h 30"/>
                <a:gd name="T2" fmla="*/ 6 w 41"/>
                <a:gd name="T3" fmla="*/ 30 h 30"/>
                <a:gd name="T4" fmla="*/ 12 w 41"/>
                <a:gd name="T5" fmla="*/ 24 h 30"/>
                <a:gd name="T6" fmla="*/ 17 w 41"/>
                <a:gd name="T7" fmla="*/ 18 h 30"/>
                <a:gd name="T8" fmla="*/ 23 w 41"/>
                <a:gd name="T9" fmla="*/ 12 h 30"/>
                <a:gd name="T10" fmla="*/ 29 w 41"/>
                <a:gd name="T11" fmla="*/ 6 h 30"/>
                <a:gd name="T12" fmla="*/ 29 w 41"/>
                <a:gd name="T13" fmla="*/ 0 h 30"/>
                <a:gd name="T14" fmla="*/ 35 w 41"/>
                <a:gd name="T15" fmla="*/ 0 h 30"/>
                <a:gd name="T16" fmla="*/ 41 w 41"/>
                <a:gd name="T17" fmla="*/ 0 h 30"/>
                <a:gd name="T18" fmla="*/ 41 w 41"/>
                <a:gd name="T19" fmla="*/ 0 h 30"/>
                <a:gd name="T20" fmla="*/ 35 w 41"/>
                <a:gd name="T21" fmla="*/ 6 h 30"/>
                <a:gd name="T22" fmla="*/ 29 w 41"/>
                <a:gd name="T23" fmla="*/ 12 h 30"/>
                <a:gd name="T24" fmla="*/ 23 w 41"/>
                <a:gd name="T25" fmla="*/ 18 h 30"/>
                <a:gd name="T26" fmla="*/ 17 w 41"/>
                <a:gd name="T27" fmla="*/ 24 h 30"/>
                <a:gd name="T28" fmla="*/ 12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w="9525">
              <a:noFill/>
              <a:round/>
              <a:headEnd/>
              <a:tailEnd/>
            </a:ln>
          </p:spPr>
          <p:txBody>
            <a:bodyPr/>
            <a:lstStyle/>
            <a:p>
              <a:endParaRPr lang="vi-VN"/>
            </a:p>
          </p:txBody>
        </p:sp>
        <p:sp>
          <p:nvSpPr>
            <p:cNvPr id="11357" name="Freeform 336"/>
            <p:cNvSpPr>
              <a:spLocks/>
            </p:cNvSpPr>
            <p:nvPr/>
          </p:nvSpPr>
          <p:spPr bwMode="auto">
            <a:xfrm>
              <a:off x="5317" y="1147"/>
              <a:ext cx="35" cy="30"/>
            </a:xfrm>
            <a:custGeom>
              <a:avLst/>
              <a:gdLst>
                <a:gd name="T0" fmla="*/ 35 w 35"/>
                <a:gd name="T1" fmla="*/ 0 h 30"/>
                <a:gd name="T2" fmla="*/ 35 w 35"/>
                <a:gd name="T3" fmla="*/ 0 h 30"/>
                <a:gd name="T4" fmla="*/ 29 w 35"/>
                <a:gd name="T5" fmla="*/ 6 h 30"/>
                <a:gd name="T6" fmla="*/ 23 w 35"/>
                <a:gd name="T7" fmla="*/ 6 h 30"/>
                <a:gd name="T8" fmla="*/ 23 w 35"/>
                <a:gd name="T9" fmla="*/ 12 h 30"/>
                <a:gd name="T10" fmla="*/ 17 w 35"/>
                <a:gd name="T11" fmla="*/ 18 h 30"/>
                <a:gd name="T12" fmla="*/ 12 w 35"/>
                <a:gd name="T13" fmla="*/ 18 h 30"/>
                <a:gd name="T14" fmla="*/ 6 w 35"/>
                <a:gd name="T15" fmla="*/ 24 h 30"/>
                <a:gd name="T16" fmla="*/ 0 w 35"/>
                <a:gd name="T17" fmla="*/ 30 h 30"/>
                <a:gd name="T18" fmla="*/ 6 w 35"/>
                <a:gd name="T19" fmla="*/ 24 h 30"/>
                <a:gd name="T20" fmla="*/ 6 w 35"/>
                <a:gd name="T21" fmla="*/ 18 h 30"/>
                <a:gd name="T22" fmla="*/ 12 w 35"/>
                <a:gd name="T23" fmla="*/ 12 h 30"/>
                <a:gd name="T24" fmla="*/ 17 w 35"/>
                <a:gd name="T25" fmla="*/ 6 h 30"/>
                <a:gd name="T26" fmla="*/ 23 w 35"/>
                <a:gd name="T27" fmla="*/ 0 h 30"/>
                <a:gd name="T28" fmla="*/ 29 w 35"/>
                <a:gd name="T29" fmla="*/ 0 h 30"/>
                <a:gd name="T30" fmla="*/ 29 w 35"/>
                <a:gd name="T31" fmla="*/ 0 h 30"/>
                <a:gd name="T32" fmla="*/ 35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w="9525">
              <a:noFill/>
              <a:round/>
              <a:headEnd/>
              <a:tailEnd/>
            </a:ln>
          </p:spPr>
          <p:txBody>
            <a:bodyPr/>
            <a:lstStyle/>
            <a:p>
              <a:endParaRPr lang="vi-VN"/>
            </a:p>
          </p:txBody>
        </p:sp>
        <p:sp>
          <p:nvSpPr>
            <p:cNvPr id="11358" name="Freeform 337"/>
            <p:cNvSpPr>
              <a:spLocks/>
            </p:cNvSpPr>
            <p:nvPr/>
          </p:nvSpPr>
          <p:spPr bwMode="auto">
            <a:xfrm>
              <a:off x="5251" y="986"/>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w="9525">
              <a:noFill/>
              <a:round/>
              <a:headEnd/>
              <a:tailEnd/>
            </a:ln>
          </p:spPr>
          <p:txBody>
            <a:bodyPr/>
            <a:lstStyle/>
            <a:p>
              <a:endParaRPr lang="vi-VN"/>
            </a:p>
          </p:txBody>
        </p:sp>
        <p:sp>
          <p:nvSpPr>
            <p:cNvPr id="11359" name="Freeform 338"/>
            <p:cNvSpPr>
              <a:spLocks/>
            </p:cNvSpPr>
            <p:nvPr/>
          </p:nvSpPr>
          <p:spPr bwMode="auto">
            <a:xfrm>
              <a:off x="5251" y="986"/>
              <a:ext cx="30" cy="23"/>
            </a:xfrm>
            <a:custGeom>
              <a:avLst/>
              <a:gdLst>
                <a:gd name="T0" fmla="*/ 30 w 30"/>
                <a:gd name="T1" fmla="*/ 23 h 23"/>
                <a:gd name="T2" fmla="*/ 30 w 30"/>
                <a:gd name="T3" fmla="*/ 17 h 23"/>
                <a:gd name="T4" fmla="*/ 24 w 30"/>
                <a:gd name="T5" fmla="*/ 12 h 23"/>
                <a:gd name="T6" fmla="*/ 18 w 30"/>
                <a:gd name="T7" fmla="*/ 12 h 23"/>
                <a:gd name="T8" fmla="*/ 12 w 30"/>
                <a:gd name="T9" fmla="*/ 6 h 23"/>
                <a:gd name="T10" fmla="*/ 6 w 30"/>
                <a:gd name="T11" fmla="*/ 6 h 23"/>
                <a:gd name="T12" fmla="*/ 6 w 30"/>
                <a:gd name="T13" fmla="*/ 0 h 23"/>
                <a:gd name="T14" fmla="*/ 0 w 30"/>
                <a:gd name="T15" fmla="*/ 0 h 23"/>
                <a:gd name="T16" fmla="*/ 0 w 30"/>
                <a:gd name="T17" fmla="*/ 6 h 23"/>
                <a:gd name="T18" fmla="*/ 0 w 30"/>
                <a:gd name="T19" fmla="*/ 6 h 23"/>
                <a:gd name="T20" fmla="*/ 0 w 30"/>
                <a:gd name="T21" fmla="*/ 6 h 23"/>
                <a:gd name="T22" fmla="*/ 6 w 30"/>
                <a:gd name="T23" fmla="*/ 6 h 23"/>
                <a:gd name="T24" fmla="*/ 12 w 30"/>
                <a:gd name="T25" fmla="*/ 12 h 23"/>
                <a:gd name="T26" fmla="*/ 18 w 30"/>
                <a:gd name="T27" fmla="*/ 12 h 23"/>
                <a:gd name="T28" fmla="*/ 24 w 30"/>
                <a:gd name="T29" fmla="*/ 17 h 23"/>
                <a:gd name="T30" fmla="*/ 30 w 30"/>
                <a:gd name="T31" fmla="*/ 17 h 23"/>
                <a:gd name="T32" fmla="*/ 30 w 30"/>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w="9525">
              <a:noFill/>
              <a:round/>
              <a:headEnd/>
              <a:tailEnd/>
            </a:ln>
          </p:spPr>
          <p:txBody>
            <a:bodyPr/>
            <a:lstStyle/>
            <a:p>
              <a:endParaRPr lang="vi-VN"/>
            </a:p>
          </p:txBody>
        </p:sp>
        <p:sp>
          <p:nvSpPr>
            <p:cNvPr id="11360" name="Freeform 339"/>
            <p:cNvSpPr>
              <a:spLocks/>
            </p:cNvSpPr>
            <p:nvPr/>
          </p:nvSpPr>
          <p:spPr bwMode="auto">
            <a:xfrm>
              <a:off x="5251" y="998"/>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w="9525">
              <a:noFill/>
              <a:round/>
              <a:headEnd/>
              <a:tailEnd/>
            </a:ln>
          </p:spPr>
          <p:txBody>
            <a:bodyPr/>
            <a:lstStyle/>
            <a:p>
              <a:endParaRPr lang="vi-VN"/>
            </a:p>
          </p:txBody>
        </p:sp>
        <p:sp>
          <p:nvSpPr>
            <p:cNvPr id="11361" name="Freeform 340"/>
            <p:cNvSpPr>
              <a:spLocks/>
            </p:cNvSpPr>
            <p:nvPr/>
          </p:nvSpPr>
          <p:spPr bwMode="auto">
            <a:xfrm>
              <a:off x="5239" y="1021"/>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w="9525">
              <a:noFill/>
              <a:round/>
              <a:headEnd/>
              <a:tailEnd/>
            </a:ln>
          </p:spPr>
          <p:txBody>
            <a:bodyPr/>
            <a:lstStyle/>
            <a:p>
              <a:endParaRPr lang="vi-VN"/>
            </a:p>
          </p:txBody>
        </p:sp>
        <p:sp>
          <p:nvSpPr>
            <p:cNvPr id="11362" name="Freeform 341"/>
            <p:cNvSpPr>
              <a:spLocks/>
            </p:cNvSpPr>
            <p:nvPr/>
          </p:nvSpPr>
          <p:spPr bwMode="auto">
            <a:xfrm>
              <a:off x="5233" y="1045"/>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363" name="Freeform 342"/>
            <p:cNvSpPr>
              <a:spLocks/>
            </p:cNvSpPr>
            <p:nvPr/>
          </p:nvSpPr>
          <p:spPr bwMode="auto">
            <a:xfrm>
              <a:off x="5239" y="1063"/>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w="9525">
              <a:noFill/>
              <a:round/>
              <a:headEnd/>
              <a:tailEnd/>
            </a:ln>
          </p:spPr>
          <p:txBody>
            <a:bodyPr/>
            <a:lstStyle/>
            <a:p>
              <a:endParaRPr lang="vi-VN"/>
            </a:p>
          </p:txBody>
        </p:sp>
        <p:sp>
          <p:nvSpPr>
            <p:cNvPr id="11364" name="Freeform 343"/>
            <p:cNvSpPr>
              <a:spLocks/>
            </p:cNvSpPr>
            <p:nvPr/>
          </p:nvSpPr>
          <p:spPr bwMode="auto">
            <a:xfrm>
              <a:off x="5239" y="1081"/>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365" name="Freeform 344"/>
            <p:cNvSpPr>
              <a:spLocks/>
            </p:cNvSpPr>
            <p:nvPr/>
          </p:nvSpPr>
          <p:spPr bwMode="auto">
            <a:xfrm>
              <a:off x="5239"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366" name="Freeform 345"/>
            <p:cNvSpPr>
              <a:spLocks/>
            </p:cNvSpPr>
            <p:nvPr/>
          </p:nvSpPr>
          <p:spPr bwMode="auto">
            <a:xfrm>
              <a:off x="5239" y="1117"/>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w="9525">
              <a:noFill/>
              <a:round/>
              <a:headEnd/>
              <a:tailEnd/>
            </a:ln>
          </p:spPr>
          <p:txBody>
            <a:bodyPr/>
            <a:lstStyle/>
            <a:p>
              <a:endParaRPr lang="vi-VN"/>
            </a:p>
          </p:txBody>
        </p:sp>
        <p:sp>
          <p:nvSpPr>
            <p:cNvPr id="11367" name="Freeform 346"/>
            <p:cNvSpPr>
              <a:spLocks/>
            </p:cNvSpPr>
            <p:nvPr/>
          </p:nvSpPr>
          <p:spPr bwMode="auto">
            <a:xfrm>
              <a:off x="5257" y="974"/>
              <a:ext cx="18" cy="24"/>
            </a:xfrm>
            <a:custGeom>
              <a:avLst/>
              <a:gdLst>
                <a:gd name="T0" fmla="*/ 18 w 18"/>
                <a:gd name="T1" fmla="*/ 24 h 24"/>
                <a:gd name="T2" fmla="*/ 18 w 18"/>
                <a:gd name="T3" fmla="*/ 18 h 24"/>
                <a:gd name="T4" fmla="*/ 12 w 18"/>
                <a:gd name="T5" fmla="*/ 18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0 h 24"/>
                <a:gd name="T22" fmla="*/ 6 w 18"/>
                <a:gd name="T23" fmla="*/ 6 h 24"/>
                <a:gd name="T24" fmla="*/ 12 w 18"/>
                <a:gd name="T25" fmla="*/ 6 h 24"/>
                <a:gd name="T26" fmla="*/ 12 w 18"/>
                <a:gd name="T27" fmla="*/ 12 h 24"/>
                <a:gd name="T28" fmla="*/ 18 w 18"/>
                <a:gd name="T29" fmla="*/ 18 h 24"/>
                <a:gd name="T30" fmla="*/ 18 w 18"/>
                <a:gd name="T31" fmla="*/ 18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w="9525">
              <a:noFill/>
              <a:round/>
              <a:headEnd/>
              <a:tailEnd/>
            </a:ln>
          </p:spPr>
          <p:txBody>
            <a:bodyPr/>
            <a:lstStyle/>
            <a:p>
              <a:endParaRPr lang="vi-VN"/>
            </a:p>
          </p:txBody>
        </p:sp>
        <p:sp>
          <p:nvSpPr>
            <p:cNvPr id="11368" name="Freeform 347"/>
            <p:cNvSpPr>
              <a:spLocks/>
            </p:cNvSpPr>
            <p:nvPr/>
          </p:nvSpPr>
          <p:spPr bwMode="auto">
            <a:xfrm>
              <a:off x="5275" y="974"/>
              <a:ext cx="12" cy="24"/>
            </a:xfrm>
            <a:custGeom>
              <a:avLst/>
              <a:gdLst>
                <a:gd name="T0" fmla="*/ 0 w 12"/>
                <a:gd name="T1" fmla="*/ 24 h 24"/>
                <a:gd name="T2" fmla="*/ 6 w 12"/>
                <a:gd name="T3" fmla="*/ 18 h 24"/>
                <a:gd name="T4" fmla="*/ 12 w 12"/>
                <a:gd name="T5" fmla="*/ 12 h 24"/>
                <a:gd name="T6" fmla="*/ 12 w 12"/>
                <a:gd name="T7" fmla="*/ 6 h 24"/>
                <a:gd name="T8" fmla="*/ 12 w 12"/>
                <a:gd name="T9" fmla="*/ 0 h 24"/>
                <a:gd name="T10" fmla="*/ 12 w 12"/>
                <a:gd name="T11" fmla="*/ 0 h 24"/>
                <a:gd name="T12" fmla="*/ 6 w 12"/>
                <a:gd name="T13" fmla="*/ 6 h 24"/>
                <a:gd name="T14" fmla="*/ 6 w 12"/>
                <a:gd name="T15" fmla="*/ 18 h 24"/>
                <a:gd name="T16" fmla="*/ 0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w="9525">
              <a:noFill/>
              <a:round/>
              <a:headEnd/>
              <a:tailEnd/>
            </a:ln>
          </p:spPr>
          <p:txBody>
            <a:bodyPr/>
            <a:lstStyle/>
            <a:p>
              <a:endParaRPr lang="vi-VN"/>
            </a:p>
          </p:txBody>
        </p:sp>
        <p:sp>
          <p:nvSpPr>
            <p:cNvPr id="11369" name="Freeform 348"/>
            <p:cNvSpPr>
              <a:spLocks/>
            </p:cNvSpPr>
            <p:nvPr/>
          </p:nvSpPr>
          <p:spPr bwMode="auto">
            <a:xfrm>
              <a:off x="5269" y="968"/>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w="9525">
              <a:noFill/>
              <a:round/>
              <a:headEnd/>
              <a:tailEnd/>
            </a:ln>
          </p:spPr>
          <p:txBody>
            <a:bodyPr/>
            <a:lstStyle/>
            <a:p>
              <a:endParaRPr lang="vi-VN"/>
            </a:p>
          </p:txBody>
        </p:sp>
        <p:sp>
          <p:nvSpPr>
            <p:cNvPr id="11370" name="Freeform 349"/>
            <p:cNvSpPr>
              <a:spLocks/>
            </p:cNvSpPr>
            <p:nvPr/>
          </p:nvSpPr>
          <p:spPr bwMode="auto">
            <a:xfrm>
              <a:off x="5281" y="980"/>
              <a:ext cx="18" cy="23"/>
            </a:xfrm>
            <a:custGeom>
              <a:avLst/>
              <a:gdLst>
                <a:gd name="T0" fmla="*/ 0 w 18"/>
                <a:gd name="T1" fmla="*/ 23 h 23"/>
                <a:gd name="T2" fmla="*/ 0 w 18"/>
                <a:gd name="T3" fmla="*/ 23 h 23"/>
                <a:gd name="T4" fmla="*/ 6 w 18"/>
                <a:gd name="T5" fmla="*/ 18 h 23"/>
                <a:gd name="T6" fmla="*/ 6 w 18"/>
                <a:gd name="T7" fmla="*/ 12 h 23"/>
                <a:gd name="T8" fmla="*/ 12 w 18"/>
                <a:gd name="T9" fmla="*/ 12 h 23"/>
                <a:gd name="T10" fmla="*/ 12 w 18"/>
                <a:gd name="T11" fmla="*/ 6 h 23"/>
                <a:gd name="T12" fmla="*/ 18 w 18"/>
                <a:gd name="T13" fmla="*/ 0 h 23"/>
                <a:gd name="T14" fmla="*/ 18 w 18"/>
                <a:gd name="T15" fmla="*/ 0 h 23"/>
                <a:gd name="T16" fmla="*/ 18 w 18"/>
                <a:gd name="T17" fmla="*/ 0 h 23"/>
                <a:gd name="T18" fmla="*/ 18 w 18"/>
                <a:gd name="T19" fmla="*/ 6 h 23"/>
                <a:gd name="T20" fmla="*/ 18 w 18"/>
                <a:gd name="T21" fmla="*/ 6 h 23"/>
                <a:gd name="T22" fmla="*/ 18 w 18"/>
                <a:gd name="T23" fmla="*/ 12 h 23"/>
                <a:gd name="T24" fmla="*/ 12 w 18"/>
                <a:gd name="T25" fmla="*/ 12 h 23"/>
                <a:gd name="T26" fmla="*/ 6 w 18"/>
                <a:gd name="T27" fmla="*/ 18 h 23"/>
                <a:gd name="T28" fmla="*/ 6 w 18"/>
                <a:gd name="T29" fmla="*/ 18 h 23"/>
                <a:gd name="T30" fmla="*/ 0 w 18"/>
                <a:gd name="T31" fmla="*/ 23 h 23"/>
                <a:gd name="T32" fmla="*/ 0 w 1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w="9525">
              <a:noFill/>
              <a:round/>
              <a:headEnd/>
              <a:tailEnd/>
            </a:ln>
          </p:spPr>
          <p:txBody>
            <a:bodyPr/>
            <a:lstStyle/>
            <a:p>
              <a:endParaRPr lang="vi-VN"/>
            </a:p>
          </p:txBody>
        </p:sp>
        <p:sp>
          <p:nvSpPr>
            <p:cNvPr id="11371" name="Freeform 350"/>
            <p:cNvSpPr>
              <a:spLocks/>
            </p:cNvSpPr>
            <p:nvPr/>
          </p:nvSpPr>
          <p:spPr bwMode="auto">
            <a:xfrm>
              <a:off x="5263" y="1123"/>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372" name="Freeform 351"/>
            <p:cNvSpPr>
              <a:spLocks/>
            </p:cNvSpPr>
            <p:nvPr/>
          </p:nvSpPr>
          <p:spPr bwMode="auto">
            <a:xfrm>
              <a:off x="5257" y="1135"/>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w="9525">
              <a:noFill/>
              <a:round/>
              <a:headEnd/>
              <a:tailEnd/>
            </a:ln>
          </p:spPr>
          <p:txBody>
            <a:bodyPr/>
            <a:lstStyle/>
            <a:p>
              <a:endParaRPr lang="vi-VN"/>
            </a:p>
          </p:txBody>
        </p:sp>
        <p:sp>
          <p:nvSpPr>
            <p:cNvPr id="11373" name="Freeform 352"/>
            <p:cNvSpPr>
              <a:spLocks/>
            </p:cNvSpPr>
            <p:nvPr/>
          </p:nvSpPr>
          <p:spPr bwMode="auto">
            <a:xfrm>
              <a:off x="5275" y="1111"/>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a:lstStyle/>
            <a:p>
              <a:endParaRPr lang="vi-VN"/>
            </a:p>
          </p:txBody>
        </p:sp>
        <p:sp>
          <p:nvSpPr>
            <p:cNvPr id="11374" name="Freeform 353"/>
            <p:cNvSpPr>
              <a:spLocks/>
            </p:cNvSpPr>
            <p:nvPr/>
          </p:nvSpPr>
          <p:spPr bwMode="auto">
            <a:xfrm>
              <a:off x="5275" y="1087"/>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w="9525">
              <a:noFill/>
              <a:round/>
              <a:headEnd/>
              <a:tailEnd/>
            </a:ln>
          </p:spPr>
          <p:txBody>
            <a:bodyPr/>
            <a:lstStyle/>
            <a:p>
              <a:endParaRPr lang="vi-VN"/>
            </a:p>
          </p:txBody>
        </p:sp>
        <p:sp>
          <p:nvSpPr>
            <p:cNvPr id="11375" name="Freeform 354"/>
            <p:cNvSpPr>
              <a:spLocks/>
            </p:cNvSpPr>
            <p:nvPr/>
          </p:nvSpPr>
          <p:spPr bwMode="auto">
            <a:xfrm>
              <a:off x="5287" y="1069"/>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w="9525">
              <a:noFill/>
              <a:round/>
              <a:headEnd/>
              <a:tailEnd/>
            </a:ln>
          </p:spPr>
          <p:txBody>
            <a:bodyPr/>
            <a:lstStyle/>
            <a:p>
              <a:endParaRPr lang="vi-VN"/>
            </a:p>
          </p:txBody>
        </p:sp>
        <p:sp>
          <p:nvSpPr>
            <p:cNvPr id="11376" name="Freeform 355"/>
            <p:cNvSpPr>
              <a:spLocks/>
            </p:cNvSpPr>
            <p:nvPr/>
          </p:nvSpPr>
          <p:spPr bwMode="auto">
            <a:xfrm>
              <a:off x="5287" y="1033"/>
              <a:ext cx="42" cy="18"/>
            </a:xfrm>
            <a:custGeom>
              <a:avLst/>
              <a:gdLst>
                <a:gd name="T0" fmla="*/ 0 w 42"/>
                <a:gd name="T1" fmla="*/ 18 h 18"/>
                <a:gd name="T2" fmla="*/ 0 w 42"/>
                <a:gd name="T3" fmla="*/ 18 h 18"/>
                <a:gd name="T4" fmla="*/ 6 w 42"/>
                <a:gd name="T5" fmla="*/ 12 h 18"/>
                <a:gd name="T6" fmla="*/ 12 w 42"/>
                <a:gd name="T7" fmla="*/ 6 h 18"/>
                <a:gd name="T8" fmla="*/ 24 w 42"/>
                <a:gd name="T9" fmla="*/ 6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6 h 18"/>
                <a:gd name="T22" fmla="*/ 30 w 42"/>
                <a:gd name="T23" fmla="*/ 6 h 18"/>
                <a:gd name="T24" fmla="*/ 24 w 42"/>
                <a:gd name="T25" fmla="*/ 12 h 18"/>
                <a:gd name="T26" fmla="*/ 12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w="9525">
              <a:noFill/>
              <a:round/>
              <a:headEnd/>
              <a:tailEnd/>
            </a:ln>
          </p:spPr>
          <p:txBody>
            <a:bodyPr/>
            <a:lstStyle/>
            <a:p>
              <a:endParaRPr lang="vi-VN"/>
            </a:p>
          </p:txBody>
        </p:sp>
        <p:sp>
          <p:nvSpPr>
            <p:cNvPr id="11377" name="Freeform 356"/>
            <p:cNvSpPr>
              <a:spLocks/>
            </p:cNvSpPr>
            <p:nvPr/>
          </p:nvSpPr>
          <p:spPr bwMode="auto">
            <a:xfrm>
              <a:off x="5281" y="992"/>
              <a:ext cx="42" cy="29"/>
            </a:xfrm>
            <a:custGeom>
              <a:avLst/>
              <a:gdLst>
                <a:gd name="T0" fmla="*/ 0 w 42"/>
                <a:gd name="T1" fmla="*/ 29 h 29"/>
                <a:gd name="T2" fmla="*/ 6 w 42"/>
                <a:gd name="T3" fmla="*/ 23 h 29"/>
                <a:gd name="T4" fmla="*/ 12 w 42"/>
                <a:gd name="T5" fmla="*/ 17 h 29"/>
                <a:gd name="T6" fmla="*/ 18 w 42"/>
                <a:gd name="T7" fmla="*/ 11 h 29"/>
                <a:gd name="T8" fmla="*/ 24 w 42"/>
                <a:gd name="T9" fmla="*/ 11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1 h 29"/>
                <a:gd name="T22" fmla="*/ 30 w 42"/>
                <a:gd name="T23" fmla="*/ 11 h 29"/>
                <a:gd name="T24" fmla="*/ 24 w 42"/>
                <a:gd name="T25" fmla="*/ 17 h 29"/>
                <a:gd name="T26" fmla="*/ 18 w 42"/>
                <a:gd name="T27" fmla="*/ 17 h 29"/>
                <a:gd name="T28" fmla="*/ 6 w 42"/>
                <a:gd name="T29" fmla="*/ 23 h 29"/>
                <a:gd name="T30" fmla="*/ 6 w 42"/>
                <a:gd name="T31" fmla="*/ 23 h 29"/>
                <a:gd name="T32" fmla="*/ 0 w 4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w="9525">
              <a:noFill/>
              <a:round/>
              <a:headEnd/>
              <a:tailEnd/>
            </a:ln>
          </p:spPr>
          <p:txBody>
            <a:bodyPr/>
            <a:lstStyle/>
            <a:p>
              <a:endParaRPr lang="vi-VN"/>
            </a:p>
          </p:txBody>
        </p:sp>
        <p:sp>
          <p:nvSpPr>
            <p:cNvPr id="11378" name="Freeform 357"/>
            <p:cNvSpPr>
              <a:spLocks/>
            </p:cNvSpPr>
            <p:nvPr/>
          </p:nvSpPr>
          <p:spPr bwMode="auto">
            <a:xfrm>
              <a:off x="5287" y="1045"/>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w="9525">
              <a:noFill/>
              <a:round/>
              <a:headEnd/>
              <a:tailEnd/>
            </a:ln>
          </p:spPr>
          <p:txBody>
            <a:bodyPr/>
            <a:lstStyle/>
            <a:p>
              <a:endParaRPr lang="vi-VN"/>
            </a:p>
          </p:txBody>
        </p:sp>
        <p:sp>
          <p:nvSpPr>
            <p:cNvPr id="11379" name="Freeform 358"/>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380" name="Freeform 359"/>
            <p:cNvSpPr>
              <a:spLocks/>
            </p:cNvSpPr>
            <p:nvPr/>
          </p:nvSpPr>
          <p:spPr bwMode="auto">
            <a:xfrm>
              <a:off x="5245" y="1009"/>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381" name="Freeform 360"/>
            <p:cNvSpPr>
              <a:spLocks/>
            </p:cNvSpPr>
            <p:nvPr/>
          </p:nvSpPr>
          <p:spPr bwMode="auto">
            <a:xfrm>
              <a:off x="5287" y="1009"/>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w="9525">
              <a:noFill/>
              <a:round/>
              <a:headEnd/>
              <a:tailEnd/>
            </a:ln>
          </p:spPr>
          <p:txBody>
            <a:bodyPr/>
            <a:lstStyle/>
            <a:p>
              <a:endParaRPr lang="vi-VN"/>
            </a:p>
          </p:txBody>
        </p:sp>
        <p:sp>
          <p:nvSpPr>
            <p:cNvPr id="11382" name="Freeform 361"/>
            <p:cNvSpPr>
              <a:spLocks/>
            </p:cNvSpPr>
            <p:nvPr/>
          </p:nvSpPr>
          <p:spPr bwMode="auto">
            <a:xfrm>
              <a:off x="5197" y="884"/>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w="9525">
              <a:noFill/>
              <a:round/>
              <a:headEnd/>
              <a:tailEnd/>
            </a:ln>
          </p:spPr>
          <p:txBody>
            <a:bodyPr/>
            <a:lstStyle/>
            <a:p>
              <a:endParaRPr lang="vi-VN"/>
            </a:p>
          </p:txBody>
        </p:sp>
        <p:sp>
          <p:nvSpPr>
            <p:cNvPr id="11383" name="Freeform 362"/>
            <p:cNvSpPr>
              <a:spLocks/>
            </p:cNvSpPr>
            <p:nvPr/>
          </p:nvSpPr>
          <p:spPr bwMode="auto">
            <a:xfrm>
              <a:off x="5191" y="902"/>
              <a:ext cx="42" cy="24"/>
            </a:xfrm>
            <a:custGeom>
              <a:avLst/>
              <a:gdLst>
                <a:gd name="T0" fmla="*/ 0 w 42"/>
                <a:gd name="T1" fmla="*/ 0 h 24"/>
                <a:gd name="T2" fmla="*/ 6 w 42"/>
                <a:gd name="T3" fmla="*/ 0 h 24"/>
                <a:gd name="T4" fmla="*/ 6 w 42"/>
                <a:gd name="T5" fmla="*/ 0 h 24"/>
                <a:gd name="T6" fmla="*/ 12 w 42"/>
                <a:gd name="T7" fmla="*/ 6 h 24"/>
                <a:gd name="T8" fmla="*/ 18 w 42"/>
                <a:gd name="T9" fmla="*/ 6 h 24"/>
                <a:gd name="T10" fmla="*/ 30 w 42"/>
                <a:gd name="T11" fmla="*/ 12 h 24"/>
                <a:gd name="T12" fmla="*/ 36 w 42"/>
                <a:gd name="T13" fmla="*/ 18 h 24"/>
                <a:gd name="T14" fmla="*/ 36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a:lstStyle/>
            <a:p>
              <a:endParaRPr lang="vi-VN"/>
            </a:p>
          </p:txBody>
        </p:sp>
        <p:sp>
          <p:nvSpPr>
            <p:cNvPr id="11384" name="Freeform 363"/>
            <p:cNvSpPr>
              <a:spLocks/>
            </p:cNvSpPr>
            <p:nvPr/>
          </p:nvSpPr>
          <p:spPr bwMode="auto">
            <a:xfrm>
              <a:off x="5185" y="926"/>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w="9525">
              <a:noFill/>
              <a:round/>
              <a:headEnd/>
              <a:tailEnd/>
            </a:ln>
          </p:spPr>
          <p:txBody>
            <a:bodyPr/>
            <a:lstStyle/>
            <a:p>
              <a:endParaRPr lang="vi-VN"/>
            </a:p>
          </p:txBody>
        </p:sp>
        <p:sp>
          <p:nvSpPr>
            <p:cNvPr id="11385" name="Freeform 364"/>
            <p:cNvSpPr>
              <a:spLocks/>
            </p:cNvSpPr>
            <p:nvPr/>
          </p:nvSpPr>
          <p:spPr bwMode="auto">
            <a:xfrm>
              <a:off x="5191" y="938"/>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w="9525">
              <a:noFill/>
              <a:round/>
              <a:headEnd/>
              <a:tailEnd/>
            </a:ln>
          </p:spPr>
          <p:txBody>
            <a:bodyPr/>
            <a:lstStyle/>
            <a:p>
              <a:endParaRPr lang="vi-VN"/>
            </a:p>
          </p:txBody>
        </p:sp>
        <p:sp>
          <p:nvSpPr>
            <p:cNvPr id="11386" name="Freeform 365"/>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a:lstStyle/>
            <a:p>
              <a:endParaRPr lang="vi-VN"/>
            </a:p>
          </p:txBody>
        </p:sp>
        <p:sp>
          <p:nvSpPr>
            <p:cNvPr id="11387" name="Freeform 366"/>
            <p:cNvSpPr>
              <a:spLocks/>
            </p:cNvSpPr>
            <p:nvPr/>
          </p:nvSpPr>
          <p:spPr bwMode="auto">
            <a:xfrm>
              <a:off x="5191" y="968"/>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388" name="Freeform 367"/>
            <p:cNvSpPr>
              <a:spLocks/>
            </p:cNvSpPr>
            <p:nvPr/>
          </p:nvSpPr>
          <p:spPr bwMode="auto">
            <a:xfrm>
              <a:off x="5191" y="986"/>
              <a:ext cx="18" cy="12"/>
            </a:xfrm>
            <a:custGeom>
              <a:avLst/>
              <a:gdLst>
                <a:gd name="T0" fmla="*/ 6 w 18"/>
                <a:gd name="T1" fmla="*/ 0 h 12"/>
                <a:gd name="T2" fmla="*/ 6 w 18"/>
                <a:gd name="T3" fmla="*/ 0 h 12"/>
                <a:gd name="T4" fmla="*/ 12 w 18"/>
                <a:gd name="T5" fmla="*/ 6 h 12"/>
                <a:gd name="T6" fmla="*/ 18 w 18"/>
                <a:gd name="T7" fmla="*/ 12 h 12"/>
                <a:gd name="T8" fmla="*/ 18 w 18"/>
                <a:gd name="T9" fmla="*/ 12 h 12"/>
                <a:gd name="T10" fmla="*/ 18 w 18"/>
                <a:gd name="T11" fmla="*/ 12 h 12"/>
                <a:gd name="T12" fmla="*/ 12 w 18"/>
                <a:gd name="T13" fmla="*/ 12 h 12"/>
                <a:gd name="T14" fmla="*/ 12 w 18"/>
                <a:gd name="T15" fmla="*/ 6 h 12"/>
                <a:gd name="T16" fmla="*/ 6 w 18"/>
                <a:gd name="T17" fmla="*/ 6 h 12"/>
                <a:gd name="T18" fmla="*/ 6 w 18"/>
                <a:gd name="T19" fmla="*/ 6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w="9525">
              <a:noFill/>
              <a:round/>
              <a:headEnd/>
              <a:tailEnd/>
            </a:ln>
          </p:spPr>
          <p:txBody>
            <a:bodyPr/>
            <a:lstStyle/>
            <a:p>
              <a:endParaRPr lang="vi-VN"/>
            </a:p>
          </p:txBody>
        </p:sp>
        <p:sp>
          <p:nvSpPr>
            <p:cNvPr id="11389" name="Freeform 368"/>
            <p:cNvSpPr>
              <a:spLocks/>
            </p:cNvSpPr>
            <p:nvPr/>
          </p:nvSpPr>
          <p:spPr bwMode="auto">
            <a:xfrm>
              <a:off x="5209" y="992"/>
              <a:ext cx="30" cy="6"/>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a:lstStyle/>
            <a:p>
              <a:endParaRPr lang="vi-VN"/>
            </a:p>
          </p:txBody>
        </p:sp>
        <p:sp>
          <p:nvSpPr>
            <p:cNvPr id="11390" name="Freeform 369"/>
            <p:cNvSpPr>
              <a:spLocks/>
            </p:cNvSpPr>
            <p:nvPr/>
          </p:nvSpPr>
          <p:spPr bwMode="auto">
            <a:xfrm>
              <a:off x="5209" y="998"/>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w="9525">
              <a:noFill/>
              <a:round/>
              <a:headEnd/>
              <a:tailEnd/>
            </a:ln>
          </p:spPr>
          <p:txBody>
            <a:bodyPr/>
            <a:lstStyle/>
            <a:p>
              <a:endParaRPr lang="vi-VN"/>
            </a:p>
          </p:txBody>
        </p:sp>
        <p:sp>
          <p:nvSpPr>
            <p:cNvPr id="11391" name="Freeform 370"/>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392" name="Freeform 371"/>
            <p:cNvSpPr>
              <a:spLocks/>
            </p:cNvSpPr>
            <p:nvPr/>
          </p:nvSpPr>
          <p:spPr bwMode="auto">
            <a:xfrm>
              <a:off x="5227" y="962"/>
              <a:ext cx="30" cy="6"/>
            </a:xfrm>
            <a:custGeom>
              <a:avLst/>
              <a:gdLst>
                <a:gd name="T0" fmla="*/ 0 w 30"/>
                <a:gd name="T1" fmla="*/ 6 h 6"/>
                <a:gd name="T2" fmla="*/ 0 w 30"/>
                <a:gd name="T3" fmla="*/ 6 h 6"/>
                <a:gd name="T4" fmla="*/ 6 w 30"/>
                <a:gd name="T5" fmla="*/ 6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vi-VN"/>
            </a:p>
          </p:txBody>
        </p:sp>
        <p:sp>
          <p:nvSpPr>
            <p:cNvPr id="11393" name="Freeform 372"/>
            <p:cNvSpPr>
              <a:spLocks/>
            </p:cNvSpPr>
            <p:nvPr/>
          </p:nvSpPr>
          <p:spPr bwMode="auto">
            <a:xfrm>
              <a:off x="5227" y="944"/>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w="9525">
              <a:noFill/>
              <a:round/>
              <a:headEnd/>
              <a:tailEnd/>
            </a:ln>
          </p:spPr>
          <p:txBody>
            <a:bodyPr/>
            <a:lstStyle/>
            <a:p>
              <a:endParaRPr lang="vi-VN"/>
            </a:p>
          </p:txBody>
        </p:sp>
        <p:sp>
          <p:nvSpPr>
            <p:cNvPr id="11394" name="Freeform 373"/>
            <p:cNvSpPr>
              <a:spLocks/>
            </p:cNvSpPr>
            <p:nvPr/>
          </p:nvSpPr>
          <p:spPr bwMode="auto">
            <a:xfrm>
              <a:off x="5233" y="908"/>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a:lstStyle/>
            <a:p>
              <a:endParaRPr lang="vi-VN"/>
            </a:p>
          </p:txBody>
        </p:sp>
        <p:sp>
          <p:nvSpPr>
            <p:cNvPr id="11395" name="Freeform 374"/>
            <p:cNvSpPr>
              <a:spLocks/>
            </p:cNvSpPr>
            <p:nvPr/>
          </p:nvSpPr>
          <p:spPr bwMode="auto">
            <a:xfrm>
              <a:off x="5227" y="878"/>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w="9525">
              <a:noFill/>
              <a:round/>
              <a:headEnd/>
              <a:tailEnd/>
            </a:ln>
          </p:spPr>
          <p:txBody>
            <a:bodyPr/>
            <a:lstStyle/>
            <a:p>
              <a:endParaRPr lang="vi-VN"/>
            </a:p>
          </p:txBody>
        </p:sp>
        <p:sp>
          <p:nvSpPr>
            <p:cNvPr id="11396" name="Freeform 375"/>
            <p:cNvSpPr>
              <a:spLocks/>
            </p:cNvSpPr>
            <p:nvPr/>
          </p:nvSpPr>
          <p:spPr bwMode="auto">
            <a:xfrm>
              <a:off x="5233" y="926"/>
              <a:ext cx="30" cy="18"/>
            </a:xfrm>
            <a:custGeom>
              <a:avLst/>
              <a:gdLst>
                <a:gd name="T0" fmla="*/ 0 w 30"/>
                <a:gd name="T1" fmla="*/ 18 h 18"/>
                <a:gd name="T2" fmla="*/ 0 w 30"/>
                <a:gd name="T3" fmla="*/ 12 h 18"/>
                <a:gd name="T4" fmla="*/ 6 w 30"/>
                <a:gd name="T5" fmla="*/ 12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w="9525">
              <a:noFill/>
              <a:round/>
              <a:headEnd/>
              <a:tailEnd/>
            </a:ln>
          </p:spPr>
          <p:txBody>
            <a:bodyPr/>
            <a:lstStyle/>
            <a:p>
              <a:endParaRPr lang="vi-VN"/>
            </a:p>
          </p:txBody>
        </p:sp>
        <p:sp>
          <p:nvSpPr>
            <p:cNvPr id="11397" name="Freeform 376"/>
            <p:cNvSpPr>
              <a:spLocks/>
            </p:cNvSpPr>
            <p:nvPr/>
          </p:nvSpPr>
          <p:spPr bwMode="auto">
            <a:xfrm>
              <a:off x="5191" y="914"/>
              <a:ext cx="42" cy="24"/>
            </a:xfrm>
            <a:custGeom>
              <a:avLst/>
              <a:gdLst>
                <a:gd name="T0" fmla="*/ 0 w 42"/>
                <a:gd name="T1" fmla="*/ 0 h 24"/>
                <a:gd name="T2" fmla="*/ 0 w 42"/>
                <a:gd name="T3" fmla="*/ 0 h 24"/>
                <a:gd name="T4" fmla="*/ 6 w 42"/>
                <a:gd name="T5" fmla="*/ 0 h 24"/>
                <a:gd name="T6" fmla="*/ 12 w 42"/>
                <a:gd name="T7" fmla="*/ 0 h 24"/>
                <a:gd name="T8" fmla="*/ 18 w 42"/>
                <a:gd name="T9" fmla="*/ 6 h 24"/>
                <a:gd name="T10" fmla="*/ 30 w 42"/>
                <a:gd name="T11" fmla="*/ 12 h 24"/>
                <a:gd name="T12" fmla="*/ 36 w 42"/>
                <a:gd name="T13" fmla="*/ 18 h 24"/>
                <a:gd name="T14" fmla="*/ 42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w="9525">
              <a:noFill/>
              <a:round/>
              <a:headEnd/>
              <a:tailEnd/>
            </a:ln>
          </p:spPr>
          <p:txBody>
            <a:bodyPr/>
            <a:lstStyle/>
            <a:p>
              <a:endParaRPr lang="vi-VN"/>
            </a:p>
          </p:txBody>
        </p:sp>
        <p:sp>
          <p:nvSpPr>
            <p:cNvPr id="11398" name="Freeform 377"/>
            <p:cNvSpPr>
              <a:spLocks/>
            </p:cNvSpPr>
            <p:nvPr/>
          </p:nvSpPr>
          <p:spPr bwMode="auto">
            <a:xfrm>
              <a:off x="5197" y="890"/>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w="9525">
              <a:noFill/>
              <a:round/>
              <a:headEnd/>
              <a:tailEnd/>
            </a:ln>
          </p:spPr>
          <p:txBody>
            <a:bodyPr/>
            <a:lstStyle/>
            <a:p>
              <a:endParaRPr lang="vi-VN"/>
            </a:p>
          </p:txBody>
        </p:sp>
        <p:sp>
          <p:nvSpPr>
            <p:cNvPr id="11399" name="Freeform 378"/>
            <p:cNvSpPr>
              <a:spLocks/>
            </p:cNvSpPr>
            <p:nvPr/>
          </p:nvSpPr>
          <p:spPr bwMode="auto">
            <a:xfrm>
              <a:off x="5227" y="896"/>
              <a:ext cx="36" cy="18"/>
            </a:xfrm>
            <a:custGeom>
              <a:avLst/>
              <a:gdLst>
                <a:gd name="T0" fmla="*/ 0 w 36"/>
                <a:gd name="T1" fmla="*/ 18 h 18"/>
                <a:gd name="T2" fmla="*/ 6 w 36"/>
                <a:gd name="T3" fmla="*/ 18 h 18"/>
                <a:gd name="T4" fmla="*/ 12 w 36"/>
                <a:gd name="T5" fmla="*/ 12 h 18"/>
                <a:gd name="T6" fmla="*/ 18 w 36"/>
                <a:gd name="T7" fmla="*/ 6 h 18"/>
                <a:gd name="T8" fmla="*/ 24 w 36"/>
                <a:gd name="T9" fmla="*/ 6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6 h 18"/>
                <a:gd name="T22" fmla="*/ 30 w 36"/>
                <a:gd name="T23" fmla="*/ 6 h 18"/>
                <a:gd name="T24" fmla="*/ 24 w 36"/>
                <a:gd name="T25" fmla="*/ 12 h 18"/>
                <a:gd name="T26" fmla="*/ 18 w 36"/>
                <a:gd name="T27" fmla="*/ 12 h 18"/>
                <a:gd name="T28" fmla="*/ 12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a:lstStyle/>
            <a:p>
              <a:endParaRPr lang="vi-VN"/>
            </a:p>
          </p:txBody>
        </p:sp>
        <p:sp>
          <p:nvSpPr>
            <p:cNvPr id="11400" name="Freeform 379"/>
            <p:cNvSpPr>
              <a:spLocks/>
            </p:cNvSpPr>
            <p:nvPr/>
          </p:nvSpPr>
          <p:spPr bwMode="auto">
            <a:xfrm>
              <a:off x="4588" y="2079"/>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w="9525">
              <a:noFill/>
              <a:round/>
              <a:headEnd/>
              <a:tailEnd/>
            </a:ln>
          </p:spPr>
          <p:txBody>
            <a:bodyPr/>
            <a:lstStyle/>
            <a:p>
              <a:endParaRPr lang="vi-VN"/>
            </a:p>
          </p:txBody>
        </p:sp>
        <p:sp>
          <p:nvSpPr>
            <p:cNvPr id="11401" name="Freeform 380"/>
            <p:cNvSpPr>
              <a:spLocks/>
            </p:cNvSpPr>
            <p:nvPr/>
          </p:nvSpPr>
          <p:spPr bwMode="auto">
            <a:xfrm>
              <a:off x="4606" y="2085"/>
              <a:ext cx="12" cy="30"/>
            </a:xfrm>
            <a:custGeom>
              <a:avLst/>
              <a:gdLst>
                <a:gd name="T0" fmla="*/ 0 w 12"/>
                <a:gd name="T1" fmla="*/ 30 h 30"/>
                <a:gd name="T2" fmla="*/ 0 w 12"/>
                <a:gd name="T3" fmla="*/ 24 h 30"/>
                <a:gd name="T4" fmla="*/ 0 w 12"/>
                <a:gd name="T5" fmla="*/ 12 h 30"/>
                <a:gd name="T6" fmla="*/ 6 w 12"/>
                <a:gd name="T7" fmla="*/ 6 h 30"/>
                <a:gd name="T8" fmla="*/ 12 w 12"/>
                <a:gd name="T9" fmla="*/ 0 h 30"/>
                <a:gd name="T10" fmla="*/ 6 w 12"/>
                <a:gd name="T11" fmla="*/ 6 h 30"/>
                <a:gd name="T12" fmla="*/ 6 w 12"/>
                <a:gd name="T13" fmla="*/ 18 h 30"/>
                <a:gd name="T14" fmla="*/ 6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w="9525">
              <a:noFill/>
              <a:round/>
              <a:headEnd/>
              <a:tailEnd/>
            </a:ln>
          </p:spPr>
          <p:txBody>
            <a:bodyPr/>
            <a:lstStyle/>
            <a:p>
              <a:endParaRPr lang="vi-VN"/>
            </a:p>
          </p:txBody>
        </p:sp>
        <p:sp>
          <p:nvSpPr>
            <p:cNvPr id="11402" name="Freeform 381"/>
            <p:cNvSpPr>
              <a:spLocks/>
            </p:cNvSpPr>
            <p:nvPr/>
          </p:nvSpPr>
          <p:spPr bwMode="auto">
            <a:xfrm>
              <a:off x="4457"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w="9525">
              <a:noFill/>
              <a:round/>
              <a:headEnd/>
              <a:tailEnd/>
            </a:ln>
          </p:spPr>
          <p:txBody>
            <a:bodyPr/>
            <a:lstStyle/>
            <a:p>
              <a:endParaRPr lang="vi-VN"/>
            </a:p>
          </p:txBody>
        </p:sp>
        <p:sp>
          <p:nvSpPr>
            <p:cNvPr id="11403" name="Freeform 382"/>
            <p:cNvSpPr>
              <a:spLocks/>
            </p:cNvSpPr>
            <p:nvPr/>
          </p:nvSpPr>
          <p:spPr bwMode="auto">
            <a:xfrm>
              <a:off x="4451"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w="9525">
              <a:noFill/>
              <a:round/>
              <a:headEnd/>
              <a:tailEnd/>
            </a:ln>
          </p:spPr>
          <p:txBody>
            <a:bodyPr/>
            <a:lstStyle/>
            <a:p>
              <a:endParaRPr lang="vi-VN"/>
            </a:p>
          </p:txBody>
        </p:sp>
        <p:sp>
          <p:nvSpPr>
            <p:cNvPr id="11404" name="Freeform 383"/>
            <p:cNvSpPr>
              <a:spLocks/>
            </p:cNvSpPr>
            <p:nvPr/>
          </p:nvSpPr>
          <p:spPr bwMode="auto">
            <a:xfrm>
              <a:off x="4457" y="2043"/>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w="9525">
              <a:noFill/>
              <a:round/>
              <a:headEnd/>
              <a:tailEnd/>
            </a:ln>
          </p:spPr>
          <p:txBody>
            <a:bodyPr/>
            <a:lstStyle/>
            <a:p>
              <a:endParaRPr lang="vi-VN"/>
            </a:p>
          </p:txBody>
        </p:sp>
        <p:sp>
          <p:nvSpPr>
            <p:cNvPr id="11405" name="Freeform 384"/>
            <p:cNvSpPr>
              <a:spLocks/>
            </p:cNvSpPr>
            <p:nvPr/>
          </p:nvSpPr>
          <p:spPr bwMode="auto">
            <a:xfrm>
              <a:off x="4612" y="2049"/>
              <a:ext cx="6" cy="36"/>
            </a:xfrm>
            <a:custGeom>
              <a:avLst/>
              <a:gdLst>
                <a:gd name="T0" fmla="*/ 0 w 6"/>
                <a:gd name="T1" fmla="*/ 36 h 36"/>
                <a:gd name="T2" fmla="*/ 0 w 6"/>
                <a:gd name="T3" fmla="*/ 24 h 36"/>
                <a:gd name="T4" fmla="*/ 0 w 6"/>
                <a:gd name="T5" fmla="*/ 12 h 36"/>
                <a:gd name="T6" fmla="*/ 0 w 6"/>
                <a:gd name="T7" fmla="*/ 6 h 36"/>
                <a:gd name="T8" fmla="*/ 6 w 6"/>
                <a:gd name="T9" fmla="*/ 0 h 36"/>
                <a:gd name="T10" fmla="*/ 6 w 6"/>
                <a:gd name="T11" fmla="*/ 6 h 36"/>
                <a:gd name="T12" fmla="*/ 6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w="9525">
              <a:noFill/>
              <a:round/>
              <a:headEnd/>
              <a:tailEnd/>
            </a:ln>
          </p:spPr>
          <p:txBody>
            <a:bodyPr/>
            <a:lstStyle/>
            <a:p>
              <a:endParaRPr lang="vi-VN"/>
            </a:p>
          </p:txBody>
        </p:sp>
        <p:sp>
          <p:nvSpPr>
            <p:cNvPr id="11406" name="Freeform 385"/>
            <p:cNvSpPr>
              <a:spLocks/>
            </p:cNvSpPr>
            <p:nvPr/>
          </p:nvSpPr>
          <p:spPr bwMode="auto">
            <a:xfrm>
              <a:off x="4618"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w="9525">
              <a:noFill/>
              <a:round/>
              <a:headEnd/>
              <a:tailEnd/>
            </a:ln>
          </p:spPr>
          <p:txBody>
            <a:bodyPr/>
            <a:lstStyle/>
            <a:p>
              <a:endParaRPr lang="vi-VN"/>
            </a:p>
          </p:txBody>
        </p:sp>
        <p:sp>
          <p:nvSpPr>
            <p:cNvPr id="11407" name="Freeform 386"/>
            <p:cNvSpPr>
              <a:spLocks/>
            </p:cNvSpPr>
            <p:nvPr/>
          </p:nvSpPr>
          <p:spPr bwMode="auto">
            <a:xfrm>
              <a:off x="4600" y="2049"/>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w="9525">
              <a:noFill/>
              <a:round/>
              <a:headEnd/>
              <a:tailEnd/>
            </a:ln>
          </p:spPr>
          <p:txBody>
            <a:bodyPr/>
            <a:lstStyle/>
            <a:p>
              <a:endParaRPr lang="vi-VN"/>
            </a:p>
          </p:txBody>
        </p:sp>
        <p:sp>
          <p:nvSpPr>
            <p:cNvPr id="11408" name="Freeform 387"/>
            <p:cNvSpPr>
              <a:spLocks/>
            </p:cNvSpPr>
            <p:nvPr/>
          </p:nvSpPr>
          <p:spPr bwMode="auto">
            <a:xfrm>
              <a:off x="4588" y="2043"/>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w="9525">
              <a:noFill/>
              <a:round/>
              <a:headEnd/>
              <a:tailEnd/>
            </a:ln>
          </p:spPr>
          <p:txBody>
            <a:bodyPr/>
            <a:lstStyle/>
            <a:p>
              <a:endParaRPr lang="vi-VN"/>
            </a:p>
          </p:txBody>
        </p:sp>
        <p:sp>
          <p:nvSpPr>
            <p:cNvPr id="11409" name="Freeform 388"/>
            <p:cNvSpPr>
              <a:spLocks/>
            </p:cNvSpPr>
            <p:nvPr/>
          </p:nvSpPr>
          <p:spPr bwMode="auto">
            <a:xfrm>
              <a:off x="4570" y="2037"/>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w="9525">
              <a:noFill/>
              <a:round/>
              <a:headEnd/>
              <a:tailEnd/>
            </a:ln>
          </p:spPr>
          <p:txBody>
            <a:bodyPr/>
            <a:lstStyle/>
            <a:p>
              <a:endParaRPr lang="vi-VN"/>
            </a:p>
          </p:txBody>
        </p:sp>
        <p:sp>
          <p:nvSpPr>
            <p:cNvPr id="11410" name="Freeform 389"/>
            <p:cNvSpPr>
              <a:spLocks/>
            </p:cNvSpPr>
            <p:nvPr/>
          </p:nvSpPr>
          <p:spPr bwMode="auto">
            <a:xfrm>
              <a:off x="4558" y="2025"/>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w="9525">
              <a:noFill/>
              <a:round/>
              <a:headEnd/>
              <a:tailEnd/>
            </a:ln>
          </p:spPr>
          <p:txBody>
            <a:bodyPr/>
            <a:lstStyle/>
            <a:p>
              <a:endParaRPr lang="vi-VN"/>
            </a:p>
          </p:txBody>
        </p:sp>
        <p:sp>
          <p:nvSpPr>
            <p:cNvPr id="11411" name="Freeform 390"/>
            <p:cNvSpPr>
              <a:spLocks/>
            </p:cNvSpPr>
            <p:nvPr/>
          </p:nvSpPr>
          <p:spPr bwMode="auto">
            <a:xfrm>
              <a:off x="4540" y="2019"/>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w="9525">
              <a:noFill/>
              <a:round/>
              <a:headEnd/>
              <a:tailEnd/>
            </a:ln>
          </p:spPr>
          <p:txBody>
            <a:bodyPr/>
            <a:lstStyle/>
            <a:p>
              <a:endParaRPr lang="vi-VN"/>
            </a:p>
          </p:txBody>
        </p:sp>
        <p:sp>
          <p:nvSpPr>
            <p:cNvPr id="11412" name="Freeform 391"/>
            <p:cNvSpPr>
              <a:spLocks/>
            </p:cNvSpPr>
            <p:nvPr/>
          </p:nvSpPr>
          <p:spPr bwMode="auto">
            <a:xfrm>
              <a:off x="4528" y="2019"/>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a:lstStyle/>
            <a:p>
              <a:endParaRPr lang="vi-VN"/>
            </a:p>
          </p:txBody>
        </p:sp>
        <p:sp>
          <p:nvSpPr>
            <p:cNvPr id="11413" name="Freeform 392"/>
            <p:cNvSpPr>
              <a:spLocks/>
            </p:cNvSpPr>
            <p:nvPr/>
          </p:nvSpPr>
          <p:spPr bwMode="auto">
            <a:xfrm>
              <a:off x="4498" y="2019"/>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w="9525">
              <a:noFill/>
              <a:round/>
              <a:headEnd/>
              <a:tailEnd/>
            </a:ln>
          </p:spPr>
          <p:txBody>
            <a:bodyPr/>
            <a:lstStyle/>
            <a:p>
              <a:endParaRPr lang="vi-VN"/>
            </a:p>
          </p:txBody>
        </p:sp>
        <p:sp>
          <p:nvSpPr>
            <p:cNvPr id="11414" name="Freeform 393"/>
            <p:cNvSpPr>
              <a:spLocks/>
            </p:cNvSpPr>
            <p:nvPr/>
          </p:nvSpPr>
          <p:spPr bwMode="auto">
            <a:xfrm>
              <a:off x="4475" y="2031"/>
              <a:ext cx="35" cy="30"/>
            </a:xfrm>
            <a:custGeom>
              <a:avLst/>
              <a:gdLst>
                <a:gd name="T0" fmla="*/ 35 w 35"/>
                <a:gd name="T1" fmla="*/ 30 h 30"/>
                <a:gd name="T2" fmla="*/ 29 w 35"/>
                <a:gd name="T3" fmla="*/ 30 h 30"/>
                <a:gd name="T4" fmla="*/ 23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23 w 35"/>
                <a:gd name="T27" fmla="*/ 18 h 30"/>
                <a:gd name="T28" fmla="*/ 29 w 35"/>
                <a:gd name="T29" fmla="*/ 24 h 30"/>
                <a:gd name="T30" fmla="*/ 35 w 35"/>
                <a:gd name="T31" fmla="*/ 30 h 30"/>
                <a:gd name="T32" fmla="*/ 35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w="9525">
              <a:noFill/>
              <a:round/>
              <a:headEnd/>
              <a:tailEnd/>
            </a:ln>
          </p:spPr>
          <p:txBody>
            <a:bodyPr/>
            <a:lstStyle/>
            <a:p>
              <a:endParaRPr lang="vi-VN"/>
            </a:p>
          </p:txBody>
        </p:sp>
        <p:sp>
          <p:nvSpPr>
            <p:cNvPr id="11415" name="Freeform 394"/>
            <p:cNvSpPr>
              <a:spLocks/>
            </p:cNvSpPr>
            <p:nvPr/>
          </p:nvSpPr>
          <p:spPr bwMode="auto">
            <a:xfrm>
              <a:off x="4463" y="2031"/>
              <a:ext cx="29" cy="36"/>
            </a:xfrm>
            <a:custGeom>
              <a:avLst/>
              <a:gdLst>
                <a:gd name="T0" fmla="*/ 0 w 29"/>
                <a:gd name="T1" fmla="*/ 0 h 36"/>
                <a:gd name="T2" fmla="*/ 6 w 29"/>
                <a:gd name="T3" fmla="*/ 0 h 36"/>
                <a:gd name="T4" fmla="*/ 6 w 29"/>
                <a:gd name="T5" fmla="*/ 6 h 36"/>
                <a:gd name="T6" fmla="*/ 12 w 29"/>
                <a:gd name="T7" fmla="*/ 12 h 36"/>
                <a:gd name="T8" fmla="*/ 18 w 29"/>
                <a:gd name="T9" fmla="*/ 18 h 36"/>
                <a:gd name="T10" fmla="*/ 18 w 29"/>
                <a:gd name="T11" fmla="*/ 18 h 36"/>
                <a:gd name="T12" fmla="*/ 24 w 29"/>
                <a:gd name="T13" fmla="*/ 24 h 36"/>
                <a:gd name="T14" fmla="*/ 29 w 29"/>
                <a:gd name="T15" fmla="*/ 30 h 36"/>
                <a:gd name="T16" fmla="*/ 29 w 29"/>
                <a:gd name="T17" fmla="*/ 36 h 36"/>
                <a:gd name="T18" fmla="*/ 29 w 29"/>
                <a:gd name="T19" fmla="*/ 30 h 36"/>
                <a:gd name="T20" fmla="*/ 18 w 29"/>
                <a:gd name="T21" fmla="*/ 30 h 36"/>
                <a:gd name="T22" fmla="*/ 18 w 29"/>
                <a:gd name="T23" fmla="*/ 24 h 36"/>
                <a:gd name="T24" fmla="*/ 12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w="9525">
              <a:noFill/>
              <a:round/>
              <a:headEnd/>
              <a:tailEnd/>
            </a:ln>
          </p:spPr>
          <p:txBody>
            <a:bodyPr/>
            <a:lstStyle/>
            <a:p>
              <a:endParaRPr lang="vi-VN"/>
            </a:p>
          </p:txBody>
        </p:sp>
        <p:sp>
          <p:nvSpPr>
            <p:cNvPr id="11416" name="Freeform 395"/>
            <p:cNvSpPr>
              <a:spLocks/>
            </p:cNvSpPr>
            <p:nvPr/>
          </p:nvSpPr>
          <p:spPr bwMode="auto">
            <a:xfrm>
              <a:off x="4307" y="2097"/>
              <a:ext cx="156" cy="36"/>
            </a:xfrm>
            <a:custGeom>
              <a:avLst/>
              <a:gdLst>
                <a:gd name="T0" fmla="*/ 156 w 156"/>
                <a:gd name="T1" fmla="*/ 36 h 36"/>
                <a:gd name="T2" fmla="*/ 156 w 156"/>
                <a:gd name="T3" fmla="*/ 36 h 36"/>
                <a:gd name="T4" fmla="*/ 156 w 156"/>
                <a:gd name="T5" fmla="*/ 36 h 36"/>
                <a:gd name="T6" fmla="*/ 150 w 156"/>
                <a:gd name="T7" fmla="*/ 36 h 36"/>
                <a:gd name="T8" fmla="*/ 150 w 156"/>
                <a:gd name="T9" fmla="*/ 36 h 36"/>
                <a:gd name="T10" fmla="*/ 144 w 156"/>
                <a:gd name="T11" fmla="*/ 30 h 36"/>
                <a:gd name="T12" fmla="*/ 132 w 156"/>
                <a:gd name="T13" fmla="*/ 24 h 36"/>
                <a:gd name="T14" fmla="*/ 120 w 156"/>
                <a:gd name="T15" fmla="*/ 18 h 36"/>
                <a:gd name="T16" fmla="*/ 114 w 156"/>
                <a:gd name="T17" fmla="*/ 12 h 36"/>
                <a:gd name="T18" fmla="*/ 102 w 156"/>
                <a:gd name="T19" fmla="*/ 12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12 h 36"/>
                <a:gd name="T68" fmla="*/ 138 w 156"/>
                <a:gd name="T69" fmla="*/ 18 h 36"/>
                <a:gd name="T70" fmla="*/ 150 w 156"/>
                <a:gd name="T71" fmla="*/ 24 h 36"/>
                <a:gd name="T72" fmla="*/ 156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w="9525">
              <a:noFill/>
              <a:round/>
              <a:headEnd/>
              <a:tailEnd/>
            </a:ln>
          </p:spPr>
          <p:txBody>
            <a:bodyPr/>
            <a:lstStyle/>
            <a:p>
              <a:endParaRPr lang="vi-VN"/>
            </a:p>
          </p:txBody>
        </p:sp>
        <p:sp>
          <p:nvSpPr>
            <p:cNvPr id="11417" name="Freeform 396"/>
            <p:cNvSpPr>
              <a:spLocks/>
            </p:cNvSpPr>
            <p:nvPr/>
          </p:nvSpPr>
          <p:spPr bwMode="auto">
            <a:xfrm>
              <a:off x="4307" y="2103"/>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w="9525">
              <a:noFill/>
              <a:round/>
              <a:headEnd/>
              <a:tailEnd/>
            </a:ln>
          </p:spPr>
          <p:txBody>
            <a:bodyPr/>
            <a:lstStyle/>
            <a:p>
              <a:endParaRPr lang="vi-VN"/>
            </a:p>
          </p:txBody>
        </p:sp>
        <p:sp>
          <p:nvSpPr>
            <p:cNvPr id="11418" name="Freeform 397"/>
            <p:cNvSpPr>
              <a:spLocks/>
            </p:cNvSpPr>
            <p:nvPr/>
          </p:nvSpPr>
          <p:spPr bwMode="auto">
            <a:xfrm>
              <a:off x="4319" y="2103"/>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w="9525">
              <a:noFill/>
              <a:round/>
              <a:headEnd/>
              <a:tailEnd/>
            </a:ln>
          </p:spPr>
          <p:txBody>
            <a:bodyPr/>
            <a:lstStyle/>
            <a:p>
              <a:endParaRPr lang="vi-VN"/>
            </a:p>
          </p:txBody>
        </p:sp>
        <p:sp>
          <p:nvSpPr>
            <p:cNvPr id="11419" name="Freeform 398"/>
            <p:cNvSpPr>
              <a:spLocks/>
            </p:cNvSpPr>
            <p:nvPr/>
          </p:nvSpPr>
          <p:spPr bwMode="auto">
            <a:xfrm>
              <a:off x="4343" y="2097"/>
              <a:ext cx="30"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w="9525">
              <a:noFill/>
              <a:round/>
              <a:headEnd/>
              <a:tailEnd/>
            </a:ln>
          </p:spPr>
          <p:txBody>
            <a:bodyPr/>
            <a:lstStyle/>
            <a:p>
              <a:endParaRPr lang="vi-VN"/>
            </a:p>
          </p:txBody>
        </p:sp>
        <p:sp>
          <p:nvSpPr>
            <p:cNvPr id="11420" name="Freeform 399"/>
            <p:cNvSpPr>
              <a:spLocks/>
            </p:cNvSpPr>
            <p:nvPr/>
          </p:nvSpPr>
          <p:spPr bwMode="auto">
            <a:xfrm>
              <a:off x="4367" y="2103"/>
              <a:ext cx="36" cy="48"/>
            </a:xfrm>
            <a:custGeom>
              <a:avLst/>
              <a:gdLst>
                <a:gd name="T0" fmla="*/ 0 w 36"/>
                <a:gd name="T1" fmla="*/ 48 h 48"/>
                <a:gd name="T2" fmla="*/ 0 w 36"/>
                <a:gd name="T3" fmla="*/ 48 h 48"/>
                <a:gd name="T4" fmla="*/ 0 w 36"/>
                <a:gd name="T5" fmla="*/ 42 h 48"/>
                <a:gd name="T6" fmla="*/ 6 w 36"/>
                <a:gd name="T7" fmla="*/ 36 h 48"/>
                <a:gd name="T8" fmla="*/ 12 w 36"/>
                <a:gd name="T9" fmla="*/ 24 h 48"/>
                <a:gd name="T10" fmla="*/ 18 w 36"/>
                <a:gd name="T11" fmla="*/ 18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8 h 48"/>
                <a:gd name="T24" fmla="*/ 18 w 36"/>
                <a:gd name="T25" fmla="*/ 24 h 48"/>
                <a:gd name="T26" fmla="*/ 12 w 36"/>
                <a:gd name="T27" fmla="*/ 36 h 48"/>
                <a:gd name="T28" fmla="*/ 6 w 36"/>
                <a:gd name="T29" fmla="*/ 42 h 48"/>
                <a:gd name="T30" fmla="*/ 6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w="9525">
              <a:noFill/>
              <a:round/>
              <a:headEnd/>
              <a:tailEnd/>
            </a:ln>
          </p:spPr>
          <p:txBody>
            <a:bodyPr/>
            <a:lstStyle/>
            <a:p>
              <a:endParaRPr lang="vi-VN"/>
            </a:p>
          </p:txBody>
        </p:sp>
        <p:sp>
          <p:nvSpPr>
            <p:cNvPr id="11421" name="Freeform 400"/>
            <p:cNvSpPr>
              <a:spLocks/>
            </p:cNvSpPr>
            <p:nvPr/>
          </p:nvSpPr>
          <p:spPr bwMode="auto">
            <a:xfrm>
              <a:off x="4385" y="2103"/>
              <a:ext cx="36" cy="48"/>
            </a:xfrm>
            <a:custGeom>
              <a:avLst/>
              <a:gdLst>
                <a:gd name="T0" fmla="*/ 0 w 36"/>
                <a:gd name="T1" fmla="*/ 48 h 48"/>
                <a:gd name="T2" fmla="*/ 0 w 36"/>
                <a:gd name="T3" fmla="*/ 42 h 48"/>
                <a:gd name="T4" fmla="*/ 0 w 36"/>
                <a:gd name="T5" fmla="*/ 36 h 48"/>
                <a:gd name="T6" fmla="*/ 6 w 36"/>
                <a:gd name="T7" fmla="*/ 30 h 48"/>
                <a:gd name="T8" fmla="*/ 12 w 36"/>
                <a:gd name="T9" fmla="*/ 24 h 48"/>
                <a:gd name="T10" fmla="*/ 18 w 36"/>
                <a:gd name="T11" fmla="*/ 18 h 48"/>
                <a:gd name="T12" fmla="*/ 24 w 36"/>
                <a:gd name="T13" fmla="*/ 12 h 48"/>
                <a:gd name="T14" fmla="*/ 30 w 36"/>
                <a:gd name="T15" fmla="*/ 6 h 48"/>
                <a:gd name="T16" fmla="*/ 36 w 36"/>
                <a:gd name="T17" fmla="*/ 0 h 48"/>
                <a:gd name="T18" fmla="*/ 30 w 36"/>
                <a:gd name="T19" fmla="*/ 6 h 48"/>
                <a:gd name="T20" fmla="*/ 30 w 36"/>
                <a:gd name="T21" fmla="*/ 12 h 48"/>
                <a:gd name="T22" fmla="*/ 24 w 36"/>
                <a:gd name="T23" fmla="*/ 18 h 48"/>
                <a:gd name="T24" fmla="*/ 18 w 36"/>
                <a:gd name="T25" fmla="*/ 30 h 48"/>
                <a:gd name="T26" fmla="*/ 12 w 36"/>
                <a:gd name="T27" fmla="*/ 36 h 48"/>
                <a:gd name="T28" fmla="*/ 6 w 36"/>
                <a:gd name="T29" fmla="*/ 42 h 48"/>
                <a:gd name="T30" fmla="*/ 0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w="9525">
              <a:noFill/>
              <a:round/>
              <a:headEnd/>
              <a:tailEnd/>
            </a:ln>
          </p:spPr>
          <p:txBody>
            <a:bodyPr/>
            <a:lstStyle/>
            <a:p>
              <a:endParaRPr lang="vi-VN"/>
            </a:p>
          </p:txBody>
        </p:sp>
        <p:sp>
          <p:nvSpPr>
            <p:cNvPr id="11422" name="Freeform 401"/>
            <p:cNvSpPr>
              <a:spLocks/>
            </p:cNvSpPr>
            <p:nvPr/>
          </p:nvSpPr>
          <p:spPr bwMode="auto">
            <a:xfrm>
              <a:off x="4403" y="2109"/>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w="9525">
              <a:noFill/>
              <a:round/>
              <a:headEnd/>
              <a:tailEnd/>
            </a:ln>
          </p:spPr>
          <p:txBody>
            <a:bodyPr/>
            <a:lstStyle/>
            <a:p>
              <a:endParaRPr lang="vi-VN"/>
            </a:p>
          </p:txBody>
        </p:sp>
        <p:sp>
          <p:nvSpPr>
            <p:cNvPr id="11423" name="Freeform 402"/>
            <p:cNvSpPr>
              <a:spLocks/>
            </p:cNvSpPr>
            <p:nvPr/>
          </p:nvSpPr>
          <p:spPr bwMode="auto">
            <a:xfrm>
              <a:off x="4421" y="2121"/>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w="9525">
              <a:noFill/>
              <a:round/>
              <a:headEnd/>
              <a:tailEnd/>
            </a:ln>
          </p:spPr>
          <p:txBody>
            <a:bodyPr/>
            <a:lstStyle/>
            <a:p>
              <a:endParaRPr lang="vi-VN"/>
            </a:p>
          </p:txBody>
        </p:sp>
        <p:sp>
          <p:nvSpPr>
            <p:cNvPr id="11424" name="Freeform 403"/>
            <p:cNvSpPr>
              <a:spLocks/>
            </p:cNvSpPr>
            <p:nvPr/>
          </p:nvSpPr>
          <p:spPr bwMode="auto">
            <a:xfrm>
              <a:off x="4439"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w="9525">
              <a:noFill/>
              <a:round/>
              <a:headEnd/>
              <a:tailEnd/>
            </a:ln>
          </p:spPr>
          <p:txBody>
            <a:bodyPr/>
            <a:lstStyle/>
            <a:p>
              <a:endParaRPr lang="vi-VN"/>
            </a:p>
          </p:txBody>
        </p:sp>
        <p:sp>
          <p:nvSpPr>
            <p:cNvPr id="11425" name="Freeform 404"/>
            <p:cNvSpPr>
              <a:spLocks/>
            </p:cNvSpPr>
            <p:nvPr/>
          </p:nvSpPr>
          <p:spPr bwMode="auto">
            <a:xfrm>
              <a:off x="4295" y="2109"/>
              <a:ext cx="18" cy="24"/>
            </a:xfrm>
            <a:custGeom>
              <a:avLst/>
              <a:gdLst>
                <a:gd name="T0" fmla="*/ 18 w 18"/>
                <a:gd name="T1" fmla="*/ 0 h 24"/>
                <a:gd name="T2" fmla="*/ 18 w 18"/>
                <a:gd name="T3" fmla="*/ 6 h 24"/>
                <a:gd name="T4" fmla="*/ 18 w 18"/>
                <a:gd name="T5" fmla="*/ 6 h 24"/>
                <a:gd name="T6" fmla="*/ 12 w 18"/>
                <a:gd name="T7" fmla="*/ 12 h 24"/>
                <a:gd name="T8" fmla="*/ 12 w 18"/>
                <a:gd name="T9" fmla="*/ 18 h 24"/>
                <a:gd name="T10" fmla="*/ 12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12 w 18"/>
                <a:gd name="T27" fmla="*/ 12 h 24"/>
                <a:gd name="T28" fmla="*/ 18 w 18"/>
                <a:gd name="T29" fmla="*/ 6 h 24"/>
                <a:gd name="T30" fmla="*/ 18 w 18"/>
                <a:gd name="T31" fmla="*/ 6 h 24"/>
                <a:gd name="T32" fmla="*/ 18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w="9525">
              <a:noFill/>
              <a:round/>
              <a:headEnd/>
              <a:tailEnd/>
            </a:ln>
          </p:spPr>
          <p:txBody>
            <a:bodyPr/>
            <a:lstStyle/>
            <a:p>
              <a:endParaRPr lang="vi-VN"/>
            </a:p>
          </p:txBody>
        </p:sp>
        <p:sp>
          <p:nvSpPr>
            <p:cNvPr id="11426" name="Freeform 405"/>
            <p:cNvSpPr>
              <a:spLocks/>
            </p:cNvSpPr>
            <p:nvPr/>
          </p:nvSpPr>
          <p:spPr bwMode="auto">
            <a:xfrm>
              <a:off x="4295" y="2097"/>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w="9525">
              <a:noFill/>
              <a:round/>
              <a:headEnd/>
              <a:tailEnd/>
            </a:ln>
          </p:spPr>
          <p:txBody>
            <a:bodyPr/>
            <a:lstStyle/>
            <a:p>
              <a:endParaRPr lang="vi-VN"/>
            </a:p>
          </p:txBody>
        </p:sp>
        <p:sp>
          <p:nvSpPr>
            <p:cNvPr id="11427" name="Freeform 406"/>
            <p:cNvSpPr>
              <a:spLocks/>
            </p:cNvSpPr>
            <p:nvPr/>
          </p:nvSpPr>
          <p:spPr bwMode="auto">
            <a:xfrm>
              <a:off x="4283" y="2115"/>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w="9525">
              <a:noFill/>
              <a:round/>
              <a:headEnd/>
              <a:tailEnd/>
            </a:ln>
          </p:spPr>
          <p:txBody>
            <a:bodyPr/>
            <a:lstStyle/>
            <a:p>
              <a:endParaRPr lang="vi-VN"/>
            </a:p>
          </p:txBody>
        </p:sp>
        <p:sp>
          <p:nvSpPr>
            <p:cNvPr id="11428" name="Freeform 407"/>
            <p:cNvSpPr>
              <a:spLocks/>
            </p:cNvSpPr>
            <p:nvPr/>
          </p:nvSpPr>
          <p:spPr bwMode="auto">
            <a:xfrm>
              <a:off x="4301" y="2085"/>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w="9525">
              <a:noFill/>
              <a:round/>
              <a:headEnd/>
              <a:tailEnd/>
            </a:ln>
          </p:spPr>
          <p:txBody>
            <a:bodyPr/>
            <a:lstStyle/>
            <a:p>
              <a:endParaRPr lang="vi-VN"/>
            </a:p>
          </p:txBody>
        </p:sp>
        <p:sp>
          <p:nvSpPr>
            <p:cNvPr id="11429" name="Freeform 408"/>
            <p:cNvSpPr>
              <a:spLocks/>
            </p:cNvSpPr>
            <p:nvPr/>
          </p:nvSpPr>
          <p:spPr bwMode="auto">
            <a:xfrm>
              <a:off x="4445" y="2091"/>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w="9525">
              <a:noFill/>
              <a:round/>
              <a:headEnd/>
              <a:tailEnd/>
            </a:ln>
          </p:spPr>
          <p:txBody>
            <a:bodyPr/>
            <a:lstStyle/>
            <a:p>
              <a:endParaRPr lang="vi-VN"/>
            </a:p>
          </p:txBody>
        </p:sp>
        <p:sp>
          <p:nvSpPr>
            <p:cNvPr id="11430" name="Freeform 409"/>
            <p:cNvSpPr>
              <a:spLocks/>
            </p:cNvSpPr>
            <p:nvPr/>
          </p:nvSpPr>
          <p:spPr bwMode="auto">
            <a:xfrm>
              <a:off x="4457" y="2097"/>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w="9525">
              <a:noFill/>
              <a:round/>
              <a:headEnd/>
              <a:tailEnd/>
            </a:ln>
          </p:spPr>
          <p:txBody>
            <a:bodyPr/>
            <a:lstStyle/>
            <a:p>
              <a:endParaRPr lang="vi-VN"/>
            </a:p>
          </p:txBody>
        </p:sp>
        <p:sp>
          <p:nvSpPr>
            <p:cNvPr id="11431" name="Freeform 410"/>
            <p:cNvSpPr>
              <a:spLocks/>
            </p:cNvSpPr>
            <p:nvPr/>
          </p:nvSpPr>
          <p:spPr bwMode="auto">
            <a:xfrm>
              <a:off x="4427" y="2079"/>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w="9525">
              <a:noFill/>
              <a:round/>
              <a:headEnd/>
              <a:tailEnd/>
            </a:ln>
          </p:spPr>
          <p:txBody>
            <a:bodyPr/>
            <a:lstStyle/>
            <a:p>
              <a:endParaRPr lang="vi-VN"/>
            </a:p>
          </p:txBody>
        </p:sp>
        <p:sp>
          <p:nvSpPr>
            <p:cNvPr id="11432" name="Freeform 411"/>
            <p:cNvSpPr>
              <a:spLocks/>
            </p:cNvSpPr>
            <p:nvPr/>
          </p:nvSpPr>
          <p:spPr bwMode="auto">
            <a:xfrm>
              <a:off x="4409" y="2073"/>
              <a:ext cx="12" cy="36"/>
            </a:xfrm>
            <a:custGeom>
              <a:avLst/>
              <a:gdLst>
                <a:gd name="T0" fmla="*/ 12 w 12"/>
                <a:gd name="T1" fmla="*/ 36 h 36"/>
                <a:gd name="T2" fmla="*/ 6 w 12"/>
                <a:gd name="T3" fmla="*/ 24 h 36"/>
                <a:gd name="T4" fmla="*/ 0 w 12"/>
                <a:gd name="T5" fmla="*/ 12 h 36"/>
                <a:gd name="T6" fmla="*/ 0 w 12"/>
                <a:gd name="T7" fmla="*/ 6 h 36"/>
                <a:gd name="T8" fmla="*/ 0 w 12"/>
                <a:gd name="T9" fmla="*/ 0 h 36"/>
                <a:gd name="T10" fmla="*/ 6 w 12"/>
                <a:gd name="T11" fmla="*/ 0 h 36"/>
                <a:gd name="T12" fmla="*/ 12 w 12"/>
                <a:gd name="T13" fmla="*/ 12 h 36"/>
                <a:gd name="T14" fmla="*/ 12 w 12"/>
                <a:gd name="T15" fmla="*/ 24 h 36"/>
                <a:gd name="T16" fmla="*/ 12 w 12"/>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w="9525">
              <a:noFill/>
              <a:round/>
              <a:headEnd/>
              <a:tailEnd/>
            </a:ln>
          </p:spPr>
          <p:txBody>
            <a:bodyPr/>
            <a:lstStyle/>
            <a:p>
              <a:endParaRPr lang="vi-VN"/>
            </a:p>
          </p:txBody>
        </p:sp>
        <p:sp>
          <p:nvSpPr>
            <p:cNvPr id="11433" name="Freeform 412"/>
            <p:cNvSpPr>
              <a:spLocks/>
            </p:cNvSpPr>
            <p:nvPr/>
          </p:nvSpPr>
          <p:spPr bwMode="auto">
            <a:xfrm>
              <a:off x="4391" y="2061"/>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a:lstStyle/>
            <a:p>
              <a:endParaRPr lang="vi-VN"/>
            </a:p>
          </p:txBody>
        </p:sp>
        <p:sp>
          <p:nvSpPr>
            <p:cNvPr id="11434" name="Freeform 413"/>
            <p:cNvSpPr>
              <a:spLocks/>
            </p:cNvSpPr>
            <p:nvPr/>
          </p:nvSpPr>
          <p:spPr bwMode="auto">
            <a:xfrm>
              <a:off x="4349" y="2061"/>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w="9525">
              <a:noFill/>
              <a:round/>
              <a:headEnd/>
              <a:tailEnd/>
            </a:ln>
          </p:spPr>
          <p:txBody>
            <a:bodyPr/>
            <a:lstStyle/>
            <a:p>
              <a:endParaRPr lang="vi-VN"/>
            </a:p>
          </p:txBody>
        </p:sp>
        <p:sp>
          <p:nvSpPr>
            <p:cNvPr id="11435" name="Freeform 414"/>
            <p:cNvSpPr>
              <a:spLocks/>
            </p:cNvSpPr>
            <p:nvPr/>
          </p:nvSpPr>
          <p:spPr bwMode="auto">
            <a:xfrm>
              <a:off x="4313" y="2067"/>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w="9525">
              <a:noFill/>
              <a:round/>
              <a:headEnd/>
              <a:tailEnd/>
            </a:ln>
          </p:spPr>
          <p:txBody>
            <a:bodyPr/>
            <a:lstStyle/>
            <a:p>
              <a:endParaRPr lang="vi-VN"/>
            </a:p>
          </p:txBody>
        </p:sp>
        <p:sp>
          <p:nvSpPr>
            <p:cNvPr id="11436" name="Freeform 415"/>
            <p:cNvSpPr>
              <a:spLocks/>
            </p:cNvSpPr>
            <p:nvPr/>
          </p:nvSpPr>
          <p:spPr bwMode="auto">
            <a:xfrm>
              <a:off x="4367"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w="9525">
              <a:noFill/>
              <a:round/>
              <a:headEnd/>
              <a:tailEnd/>
            </a:ln>
          </p:spPr>
          <p:txBody>
            <a:bodyPr/>
            <a:lstStyle/>
            <a:p>
              <a:endParaRPr lang="vi-VN"/>
            </a:p>
          </p:txBody>
        </p:sp>
        <p:sp>
          <p:nvSpPr>
            <p:cNvPr id="11437" name="Freeform 416"/>
            <p:cNvSpPr>
              <a:spLocks/>
            </p:cNvSpPr>
            <p:nvPr/>
          </p:nvSpPr>
          <p:spPr bwMode="auto">
            <a:xfrm>
              <a:off x="4355" y="2097"/>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w="9525">
              <a:noFill/>
              <a:round/>
              <a:headEnd/>
              <a:tailEnd/>
            </a:ln>
          </p:spPr>
          <p:txBody>
            <a:bodyPr/>
            <a:lstStyle/>
            <a:p>
              <a:endParaRPr lang="vi-VN"/>
            </a:p>
          </p:txBody>
        </p:sp>
        <p:sp>
          <p:nvSpPr>
            <p:cNvPr id="11438" name="Freeform 417"/>
            <p:cNvSpPr>
              <a:spLocks/>
            </p:cNvSpPr>
            <p:nvPr/>
          </p:nvSpPr>
          <p:spPr bwMode="auto">
            <a:xfrm>
              <a:off x="4331" y="2097"/>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w="9525">
              <a:noFill/>
              <a:round/>
              <a:headEnd/>
              <a:tailEnd/>
            </a:ln>
          </p:spPr>
          <p:txBody>
            <a:bodyPr/>
            <a:lstStyle/>
            <a:p>
              <a:endParaRPr lang="vi-VN"/>
            </a:p>
          </p:txBody>
        </p:sp>
        <p:sp>
          <p:nvSpPr>
            <p:cNvPr id="11439" name="Freeform 418"/>
            <p:cNvSpPr>
              <a:spLocks/>
            </p:cNvSpPr>
            <p:nvPr/>
          </p:nvSpPr>
          <p:spPr bwMode="auto">
            <a:xfrm>
              <a:off x="4331" y="2061"/>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w="9525">
              <a:noFill/>
              <a:round/>
              <a:headEnd/>
              <a:tailEnd/>
            </a:ln>
          </p:spPr>
          <p:txBody>
            <a:bodyPr/>
            <a:lstStyle/>
            <a:p>
              <a:endParaRPr lang="vi-VN"/>
            </a:p>
          </p:txBody>
        </p:sp>
        <p:sp>
          <p:nvSpPr>
            <p:cNvPr id="11440" name="Freeform 419"/>
            <p:cNvSpPr>
              <a:spLocks/>
            </p:cNvSpPr>
            <p:nvPr/>
          </p:nvSpPr>
          <p:spPr bwMode="auto">
            <a:xfrm>
              <a:off x="4194" y="2157"/>
              <a:ext cx="131" cy="29"/>
            </a:xfrm>
            <a:custGeom>
              <a:avLst/>
              <a:gdLst>
                <a:gd name="T0" fmla="*/ 131 w 131"/>
                <a:gd name="T1" fmla="*/ 23 h 29"/>
                <a:gd name="T2" fmla="*/ 131 w 131"/>
                <a:gd name="T3" fmla="*/ 29 h 29"/>
                <a:gd name="T4" fmla="*/ 131 w 131"/>
                <a:gd name="T5" fmla="*/ 29 h 29"/>
                <a:gd name="T6" fmla="*/ 131 w 131"/>
                <a:gd name="T7" fmla="*/ 29 h 29"/>
                <a:gd name="T8" fmla="*/ 125 w 131"/>
                <a:gd name="T9" fmla="*/ 29 h 29"/>
                <a:gd name="T10" fmla="*/ 119 w 131"/>
                <a:gd name="T11" fmla="*/ 23 h 29"/>
                <a:gd name="T12" fmla="*/ 113 w 131"/>
                <a:gd name="T13" fmla="*/ 17 h 29"/>
                <a:gd name="T14" fmla="*/ 101 w 131"/>
                <a:gd name="T15" fmla="*/ 11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1 h 29"/>
                <a:gd name="T38" fmla="*/ 6 w 131"/>
                <a:gd name="T39" fmla="*/ 11 h 29"/>
                <a:gd name="T40" fmla="*/ 0 w 131"/>
                <a:gd name="T41" fmla="*/ 11 h 29"/>
                <a:gd name="T42" fmla="*/ 6 w 131"/>
                <a:gd name="T43" fmla="*/ 11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1 h 29"/>
                <a:gd name="T70" fmla="*/ 125 w 131"/>
                <a:gd name="T71" fmla="*/ 17 h 29"/>
                <a:gd name="T72" fmla="*/ 131 w 131"/>
                <a:gd name="T73" fmla="*/ 23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w="9525">
              <a:noFill/>
              <a:round/>
              <a:headEnd/>
              <a:tailEnd/>
            </a:ln>
          </p:spPr>
          <p:txBody>
            <a:bodyPr/>
            <a:lstStyle/>
            <a:p>
              <a:endParaRPr lang="vi-VN"/>
            </a:p>
          </p:txBody>
        </p:sp>
        <p:sp>
          <p:nvSpPr>
            <p:cNvPr id="11441" name="Freeform 420"/>
            <p:cNvSpPr>
              <a:spLocks/>
            </p:cNvSpPr>
            <p:nvPr/>
          </p:nvSpPr>
          <p:spPr bwMode="auto">
            <a:xfrm>
              <a:off x="4194" y="2162"/>
              <a:ext cx="18" cy="30"/>
            </a:xfrm>
            <a:custGeom>
              <a:avLst/>
              <a:gdLst>
                <a:gd name="T0" fmla="*/ 18 w 18"/>
                <a:gd name="T1" fmla="*/ 0 h 30"/>
                <a:gd name="T2" fmla="*/ 12 w 18"/>
                <a:gd name="T3" fmla="*/ 0 h 30"/>
                <a:gd name="T4" fmla="*/ 12 w 18"/>
                <a:gd name="T5" fmla="*/ 6 h 30"/>
                <a:gd name="T6" fmla="*/ 6 w 18"/>
                <a:gd name="T7" fmla="*/ 12 h 30"/>
                <a:gd name="T8" fmla="*/ 6 w 18"/>
                <a:gd name="T9" fmla="*/ 12 h 30"/>
                <a:gd name="T10" fmla="*/ 6 w 18"/>
                <a:gd name="T11" fmla="*/ 18 h 30"/>
                <a:gd name="T12" fmla="*/ 0 w 18"/>
                <a:gd name="T13" fmla="*/ 24 h 30"/>
                <a:gd name="T14" fmla="*/ 0 w 18"/>
                <a:gd name="T15" fmla="*/ 24 h 30"/>
                <a:gd name="T16" fmla="*/ 0 w 18"/>
                <a:gd name="T17" fmla="*/ 30 h 30"/>
                <a:gd name="T18" fmla="*/ 6 w 18"/>
                <a:gd name="T19" fmla="*/ 24 h 30"/>
                <a:gd name="T20" fmla="*/ 12 w 18"/>
                <a:gd name="T21" fmla="*/ 18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w="9525">
              <a:noFill/>
              <a:round/>
              <a:headEnd/>
              <a:tailEnd/>
            </a:ln>
          </p:spPr>
          <p:txBody>
            <a:bodyPr/>
            <a:lstStyle/>
            <a:p>
              <a:endParaRPr lang="vi-VN"/>
            </a:p>
          </p:txBody>
        </p:sp>
        <p:sp>
          <p:nvSpPr>
            <p:cNvPr id="11442" name="Freeform 421"/>
            <p:cNvSpPr>
              <a:spLocks/>
            </p:cNvSpPr>
            <p:nvPr/>
          </p:nvSpPr>
          <p:spPr bwMode="auto">
            <a:xfrm>
              <a:off x="4206" y="2157"/>
              <a:ext cx="18" cy="35"/>
            </a:xfrm>
            <a:custGeom>
              <a:avLst/>
              <a:gdLst>
                <a:gd name="T0" fmla="*/ 0 w 18"/>
                <a:gd name="T1" fmla="*/ 35 h 35"/>
                <a:gd name="T2" fmla="*/ 0 w 18"/>
                <a:gd name="T3" fmla="*/ 29 h 35"/>
                <a:gd name="T4" fmla="*/ 0 w 18"/>
                <a:gd name="T5" fmla="*/ 29 h 35"/>
                <a:gd name="T6" fmla="*/ 0 w 18"/>
                <a:gd name="T7" fmla="*/ 23 h 35"/>
                <a:gd name="T8" fmla="*/ 0 w 18"/>
                <a:gd name="T9" fmla="*/ 17 h 35"/>
                <a:gd name="T10" fmla="*/ 6 w 18"/>
                <a:gd name="T11" fmla="*/ 17 h 35"/>
                <a:gd name="T12" fmla="*/ 12 w 18"/>
                <a:gd name="T13" fmla="*/ 11 h 35"/>
                <a:gd name="T14" fmla="*/ 12 w 18"/>
                <a:gd name="T15" fmla="*/ 5 h 35"/>
                <a:gd name="T16" fmla="*/ 18 w 18"/>
                <a:gd name="T17" fmla="*/ 0 h 35"/>
                <a:gd name="T18" fmla="*/ 18 w 18"/>
                <a:gd name="T19" fmla="*/ 5 h 35"/>
                <a:gd name="T20" fmla="*/ 12 w 18"/>
                <a:gd name="T21" fmla="*/ 11 h 35"/>
                <a:gd name="T22" fmla="*/ 12 w 18"/>
                <a:gd name="T23" fmla="*/ 17 h 35"/>
                <a:gd name="T24" fmla="*/ 6 w 18"/>
                <a:gd name="T25" fmla="*/ 17 h 35"/>
                <a:gd name="T26" fmla="*/ 6 w 18"/>
                <a:gd name="T27" fmla="*/ 23 h 35"/>
                <a:gd name="T28" fmla="*/ 0 w 18"/>
                <a:gd name="T29" fmla="*/ 29 h 35"/>
                <a:gd name="T30" fmla="*/ 0 w 18"/>
                <a:gd name="T31" fmla="*/ 29 h 35"/>
                <a:gd name="T32" fmla="*/ 0 w 18"/>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w="9525">
              <a:noFill/>
              <a:round/>
              <a:headEnd/>
              <a:tailEnd/>
            </a:ln>
          </p:spPr>
          <p:txBody>
            <a:bodyPr/>
            <a:lstStyle/>
            <a:p>
              <a:endParaRPr lang="vi-VN"/>
            </a:p>
          </p:txBody>
        </p:sp>
        <p:sp>
          <p:nvSpPr>
            <p:cNvPr id="11443" name="Freeform 422"/>
            <p:cNvSpPr>
              <a:spLocks/>
            </p:cNvSpPr>
            <p:nvPr/>
          </p:nvSpPr>
          <p:spPr bwMode="auto">
            <a:xfrm>
              <a:off x="4224" y="2157"/>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w="9525">
              <a:noFill/>
              <a:round/>
              <a:headEnd/>
              <a:tailEnd/>
            </a:ln>
          </p:spPr>
          <p:txBody>
            <a:bodyPr/>
            <a:lstStyle/>
            <a:p>
              <a:endParaRPr lang="vi-VN"/>
            </a:p>
          </p:txBody>
        </p:sp>
        <p:sp>
          <p:nvSpPr>
            <p:cNvPr id="11444" name="Freeform 423"/>
            <p:cNvSpPr>
              <a:spLocks/>
            </p:cNvSpPr>
            <p:nvPr/>
          </p:nvSpPr>
          <p:spPr bwMode="auto">
            <a:xfrm>
              <a:off x="4248" y="2157"/>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w="9525">
              <a:noFill/>
              <a:round/>
              <a:headEnd/>
              <a:tailEnd/>
            </a:ln>
          </p:spPr>
          <p:txBody>
            <a:bodyPr/>
            <a:lstStyle/>
            <a:p>
              <a:endParaRPr lang="vi-VN"/>
            </a:p>
          </p:txBody>
        </p:sp>
        <p:sp>
          <p:nvSpPr>
            <p:cNvPr id="11445" name="Freeform 424"/>
            <p:cNvSpPr>
              <a:spLocks/>
            </p:cNvSpPr>
            <p:nvPr/>
          </p:nvSpPr>
          <p:spPr bwMode="auto">
            <a:xfrm>
              <a:off x="4260" y="2162"/>
              <a:ext cx="29" cy="36"/>
            </a:xfrm>
            <a:custGeom>
              <a:avLst/>
              <a:gdLst>
                <a:gd name="T0" fmla="*/ 0 w 29"/>
                <a:gd name="T1" fmla="*/ 36 h 36"/>
                <a:gd name="T2" fmla="*/ 0 w 29"/>
                <a:gd name="T3" fmla="*/ 36 h 36"/>
                <a:gd name="T4" fmla="*/ 0 w 29"/>
                <a:gd name="T5" fmla="*/ 30 h 36"/>
                <a:gd name="T6" fmla="*/ 6 w 29"/>
                <a:gd name="T7" fmla="*/ 24 h 36"/>
                <a:gd name="T8" fmla="*/ 12 w 29"/>
                <a:gd name="T9" fmla="*/ 18 h 36"/>
                <a:gd name="T10" fmla="*/ 18 w 29"/>
                <a:gd name="T11" fmla="*/ 12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12 h 36"/>
                <a:gd name="T24" fmla="*/ 18 w 29"/>
                <a:gd name="T25" fmla="*/ 18 h 36"/>
                <a:gd name="T26" fmla="*/ 12 w 29"/>
                <a:gd name="T27" fmla="*/ 24 h 36"/>
                <a:gd name="T28" fmla="*/ 6 w 29"/>
                <a:gd name="T29" fmla="*/ 30 h 36"/>
                <a:gd name="T30" fmla="*/ 0 w 29"/>
                <a:gd name="T31" fmla="*/ 36 h 36"/>
                <a:gd name="T32" fmla="*/ 0 w 2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w="9525">
              <a:noFill/>
              <a:round/>
              <a:headEnd/>
              <a:tailEnd/>
            </a:ln>
          </p:spPr>
          <p:txBody>
            <a:bodyPr/>
            <a:lstStyle/>
            <a:p>
              <a:endParaRPr lang="vi-VN"/>
            </a:p>
          </p:txBody>
        </p:sp>
        <p:sp>
          <p:nvSpPr>
            <p:cNvPr id="11446" name="Freeform 425"/>
            <p:cNvSpPr>
              <a:spLocks/>
            </p:cNvSpPr>
            <p:nvPr/>
          </p:nvSpPr>
          <p:spPr bwMode="auto">
            <a:xfrm>
              <a:off x="4278" y="2168"/>
              <a:ext cx="23" cy="30"/>
            </a:xfrm>
            <a:custGeom>
              <a:avLst/>
              <a:gdLst>
                <a:gd name="T0" fmla="*/ 0 w 23"/>
                <a:gd name="T1" fmla="*/ 30 h 30"/>
                <a:gd name="T2" fmla="*/ 0 w 23"/>
                <a:gd name="T3" fmla="*/ 24 h 30"/>
                <a:gd name="T4" fmla="*/ 0 w 23"/>
                <a:gd name="T5" fmla="*/ 24 h 30"/>
                <a:gd name="T6" fmla="*/ 0 w 23"/>
                <a:gd name="T7" fmla="*/ 18 h 30"/>
                <a:gd name="T8" fmla="*/ 5 w 23"/>
                <a:gd name="T9" fmla="*/ 12 h 30"/>
                <a:gd name="T10" fmla="*/ 11 w 23"/>
                <a:gd name="T11" fmla="*/ 6 h 30"/>
                <a:gd name="T12" fmla="*/ 11 w 23"/>
                <a:gd name="T13" fmla="*/ 6 h 30"/>
                <a:gd name="T14" fmla="*/ 17 w 23"/>
                <a:gd name="T15" fmla="*/ 0 h 30"/>
                <a:gd name="T16" fmla="*/ 23 w 23"/>
                <a:gd name="T17" fmla="*/ 0 h 30"/>
                <a:gd name="T18" fmla="*/ 23 w 23"/>
                <a:gd name="T19" fmla="*/ 0 h 30"/>
                <a:gd name="T20" fmla="*/ 17 w 23"/>
                <a:gd name="T21" fmla="*/ 6 h 30"/>
                <a:gd name="T22" fmla="*/ 11 w 23"/>
                <a:gd name="T23" fmla="*/ 12 h 30"/>
                <a:gd name="T24" fmla="*/ 11 w 23"/>
                <a:gd name="T25" fmla="*/ 18 h 30"/>
                <a:gd name="T26" fmla="*/ 5 w 23"/>
                <a:gd name="T27" fmla="*/ 24 h 30"/>
                <a:gd name="T28" fmla="*/ 5 w 23"/>
                <a:gd name="T29" fmla="*/ 24 h 30"/>
                <a:gd name="T30" fmla="*/ 0 w 23"/>
                <a:gd name="T31" fmla="*/ 30 h 30"/>
                <a:gd name="T32" fmla="*/ 0 w 23"/>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w="9525">
              <a:noFill/>
              <a:round/>
              <a:headEnd/>
              <a:tailEnd/>
            </a:ln>
          </p:spPr>
          <p:txBody>
            <a:bodyPr/>
            <a:lstStyle/>
            <a:p>
              <a:endParaRPr lang="vi-VN"/>
            </a:p>
          </p:txBody>
        </p:sp>
        <p:sp>
          <p:nvSpPr>
            <p:cNvPr id="11447" name="Freeform 426"/>
            <p:cNvSpPr>
              <a:spLocks/>
            </p:cNvSpPr>
            <p:nvPr/>
          </p:nvSpPr>
          <p:spPr bwMode="auto">
            <a:xfrm>
              <a:off x="4289" y="2174"/>
              <a:ext cx="24" cy="24"/>
            </a:xfrm>
            <a:custGeom>
              <a:avLst/>
              <a:gdLst>
                <a:gd name="T0" fmla="*/ 0 w 24"/>
                <a:gd name="T1" fmla="*/ 24 h 24"/>
                <a:gd name="T2" fmla="*/ 0 w 24"/>
                <a:gd name="T3" fmla="*/ 18 h 24"/>
                <a:gd name="T4" fmla="*/ 6 w 24"/>
                <a:gd name="T5" fmla="*/ 18 h 24"/>
                <a:gd name="T6" fmla="*/ 6 w 24"/>
                <a:gd name="T7" fmla="*/ 12 h 24"/>
                <a:gd name="T8" fmla="*/ 12 w 24"/>
                <a:gd name="T9" fmla="*/ 12 h 24"/>
                <a:gd name="T10" fmla="*/ 18 w 24"/>
                <a:gd name="T11" fmla="*/ 6 h 24"/>
                <a:gd name="T12" fmla="*/ 18 w 24"/>
                <a:gd name="T13" fmla="*/ 0 h 24"/>
                <a:gd name="T14" fmla="*/ 24 w 24"/>
                <a:gd name="T15" fmla="*/ 0 h 24"/>
                <a:gd name="T16" fmla="*/ 24 w 24"/>
                <a:gd name="T17" fmla="*/ 0 h 24"/>
                <a:gd name="T18" fmla="*/ 24 w 24"/>
                <a:gd name="T19" fmla="*/ 0 h 24"/>
                <a:gd name="T20" fmla="*/ 18 w 24"/>
                <a:gd name="T21" fmla="*/ 6 h 24"/>
                <a:gd name="T22" fmla="*/ 18 w 24"/>
                <a:gd name="T23" fmla="*/ 12 h 24"/>
                <a:gd name="T24" fmla="*/ 12 w 24"/>
                <a:gd name="T25" fmla="*/ 12 h 24"/>
                <a:gd name="T26" fmla="*/ 12 w 24"/>
                <a:gd name="T27" fmla="*/ 18 h 24"/>
                <a:gd name="T28" fmla="*/ 6 w 24"/>
                <a:gd name="T29" fmla="*/ 18 h 24"/>
                <a:gd name="T30" fmla="*/ 6 w 24"/>
                <a:gd name="T31" fmla="*/ 24 h 24"/>
                <a:gd name="T32" fmla="*/ 0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w="9525">
              <a:noFill/>
              <a:round/>
              <a:headEnd/>
              <a:tailEnd/>
            </a:ln>
          </p:spPr>
          <p:txBody>
            <a:bodyPr/>
            <a:lstStyle/>
            <a:p>
              <a:endParaRPr lang="vi-VN"/>
            </a:p>
          </p:txBody>
        </p:sp>
        <p:sp>
          <p:nvSpPr>
            <p:cNvPr id="11448" name="Freeform 427"/>
            <p:cNvSpPr>
              <a:spLocks/>
            </p:cNvSpPr>
            <p:nvPr/>
          </p:nvSpPr>
          <p:spPr bwMode="auto">
            <a:xfrm>
              <a:off x="4307" y="2180"/>
              <a:ext cx="12" cy="12"/>
            </a:xfrm>
            <a:custGeom>
              <a:avLst/>
              <a:gdLst>
                <a:gd name="T0" fmla="*/ 0 w 12"/>
                <a:gd name="T1" fmla="*/ 12 h 12"/>
                <a:gd name="T2" fmla="*/ 0 w 12"/>
                <a:gd name="T3" fmla="*/ 12 h 12"/>
                <a:gd name="T4" fmla="*/ 6 w 12"/>
                <a:gd name="T5" fmla="*/ 6 h 12"/>
                <a:gd name="T6" fmla="*/ 12 w 12"/>
                <a:gd name="T7" fmla="*/ 0 h 12"/>
                <a:gd name="T8" fmla="*/ 12 w 12"/>
                <a:gd name="T9" fmla="*/ 0 h 12"/>
                <a:gd name="T10" fmla="*/ 12 w 12"/>
                <a:gd name="T11" fmla="*/ 0 h 12"/>
                <a:gd name="T12" fmla="*/ 6 w 12"/>
                <a:gd name="T13" fmla="*/ 6 h 12"/>
                <a:gd name="T14" fmla="*/ 0 w 12"/>
                <a:gd name="T15" fmla="*/ 12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w="9525">
              <a:noFill/>
              <a:round/>
              <a:headEnd/>
              <a:tailEnd/>
            </a:ln>
          </p:spPr>
          <p:txBody>
            <a:bodyPr/>
            <a:lstStyle/>
            <a:p>
              <a:endParaRPr lang="vi-VN"/>
            </a:p>
          </p:txBody>
        </p:sp>
        <p:sp>
          <p:nvSpPr>
            <p:cNvPr id="11449" name="Freeform 428"/>
            <p:cNvSpPr>
              <a:spLocks/>
            </p:cNvSpPr>
            <p:nvPr/>
          </p:nvSpPr>
          <p:spPr bwMode="auto">
            <a:xfrm>
              <a:off x="4182" y="2168"/>
              <a:ext cx="18" cy="18"/>
            </a:xfrm>
            <a:custGeom>
              <a:avLst/>
              <a:gdLst>
                <a:gd name="T0" fmla="*/ 18 w 18"/>
                <a:gd name="T1" fmla="*/ 0 h 18"/>
                <a:gd name="T2" fmla="*/ 18 w 18"/>
                <a:gd name="T3" fmla="*/ 0 h 18"/>
                <a:gd name="T4" fmla="*/ 12 w 18"/>
                <a:gd name="T5" fmla="*/ 12 h 18"/>
                <a:gd name="T6" fmla="*/ 6 w 18"/>
                <a:gd name="T7" fmla="*/ 18 h 18"/>
                <a:gd name="T8" fmla="*/ 6 w 18"/>
                <a:gd name="T9" fmla="*/ 18 h 18"/>
                <a:gd name="T10" fmla="*/ 0 w 18"/>
                <a:gd name="T11" fmla="*/ 12 h 18"/>
                <a:gd name="T12" fmla="*/ 6 w 18"/>
                <a:gd name="T13" fmla="*/ 12 h 18"/>
                <a:gd name="T14" fmla="*/ 6 w 18"/>
                <a:gd name="T15" fmla="*/ 6 h 18"/>
                <a:gd name="T16" fmla="*/ 6 w 18"/>
                <a:gd name="T17" fmla="*/ 6 h 18"/>
                <a:gd name="T18" fmla="*/ 12 w 18"/>
                <a:gd name="T19" fmla="*/ 6 h 18"/>
                <a:gd name="T20" fmla="*/ 18 w 18"/>
                <a:gd name="T21" fmla="*/ 0 h 18"/>
                <a:gd name="T22" fmla="*/ 18 w 18"/>
                <a:gd name="T23" fmla="*/ 0 h 18"/>
                <a:gd name="T24" fmla="*/ 18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w="9525">
              <a:noFill/>
              <a:round/>
              <a:headEnd/>
              <a:tailEnd/>
            </a:ln>
          </p:spPr>
          <p:txBody>
            <a:bodyPr/>
            <a:lstStyle/>
            <a:p>
              <a:endParaRPr lang="vi-VN"/>
            </a:p>
          </p:txBody>
        </p:sp>
        <p:sp>
          <p:nvSpPr>
            <p:cNvPr id="11450" name="Freeform 429"/>
            <p:cNvSpPr>
              <a:spLocks/>
            </p:cNvSpPr>
            <p:nvPr/>
          </p:nvSpPr>
          <p:spPr bwMode="auto">
            <a:xfrm>
              <a:off x="4182" y="2157"/>
              <a:ext cx="18" cy="5"/>
            </a:xfrm>
            <a:custGeom>
              <a:avLst/>
              <a:gdLst>
                <a:gd name="T0" fmla="*/ 18 w 18"/>
                <a:gd name="T1" fmla="*/ 5 h 5"/>
                <a:gd name="T2" fmla="*/ 18 w 18"/>
                <a:gd name="T3" fmla="*/ 5 h 5"/>
                <a:gd name="T4" fmla="*/ 18 w 18"/>
                <a:gd name="T5" fmla="*/ 5 h 5"/>
                <a:gd name="T6" fmla="*/ 12 w 18"/>
                <a:gd name="T7" fmla="*/ 5 h 5"/>
                <a:gd name="T8" fmla="*/ 12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12 w 18"/>
                <a:gd name="T27" fmla="*/ 5 h 5"/>
                <a:gd name="T28" fmla="*/ 12 w 18"/>
                <a:gd name="T29" fmla="*/ 5 h 5"/>
                <a:gd name="T30" fmla="*/ 18 w 18"/>
                <a:gd name="T31" fmla="*/ 5 h 5"/>
                <a:gd name="T32" fmla="*/ 18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w="9525">
              <a:noFill/>
              <a:round/>
              <a:headEnd/>
              <a:tailEnd/>
            </a:ln>
          </p:spPr>
          <p:txBody>
            <a:bodyPr/>
            <a:lstStyle/>
            <a:p>
              <a:endParaRPr lang="vi-VN"/>
            </a:p>
          </p:txBody>
        </p:sp>
        <p:sp>
          <p:nvSpPr>
            <p:cNvPr id="11451" name="Freeform 430"/>
            <p:cNvSpPr>
              <a:spLocks/>
            </p:cNvSpPr>
            <p:nvPr/>
          </p:nvSpPr>
          <p:spPr bwMode="auto">
            <a:xfrm>
              <a:off x="4176" y="2168"/>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w="9525">
              <a:noFill/>
              <a:round/>
              <a:headEnd/>
              <a:tailEnd/>
            </a:ln>
          </p:spPr>
          <p:txBody>
            <a:bodyPr/>
            <a:lstStyle/>
            <a:p>
              <a:endParaRPr lang="vi-VN"/>
            </a:p>
          </p:txBody>
        </p:sp>
        <p:sp>
          <p:nvSpPr>
            <p:cNvPr id="11452" name="Freeform 431"/>
            <p:cNvSpPr>
              <a:spLocks/>
            </p:cNvSpPr>
            <p:nvPr/>
          </p:nvSpPr>
          <p:spPr bwMode="auto">
            <a:xfrm>
              <a:off x="4188" y="2145"/>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w="9525">
              <a:noFill/>
              <a:round/>
              <a:headEnd/>
              <a:tailEnd/>
            </a:ln>
          </p:spPr>
          <p:txBody>
            <a:bodyPr/>
            <a:lstStyle/>
            <a:p>
              <a:endParaRPr lang="vi-VN"/>
            </a:p>
          </p:txBody>
        </p:sp>
        <p:sp>
          <p:nvSpPr>
            <p:cNvPr id="11453" name="Freeform 432"/>
            <p:cNvSpPr>
              <a:spLocks/>
            </p:cNvSpPr>
            <p:nvPr/>
          </p:nvSpPr>
          <p:spPr bwMode="auto">
            <a:xfrm>
              <a:off x="4313" y="2151"/>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w="9525">
              <a:noFill/>
              <a:round/>
              <a:headEnd/>
              <a:tailEnd/>
            </a:ln>
          </p:spPr>
          <p:txBody>
            <a:bodyPr/>
            <a:lstStyle/>
            <a:p>
              <a:endParaRPr lang="vi-VN"/>
            </a:p>
          </p:txBody>
        </p:sp>
        <p:sp>
          <p:nvSpPr>
            <p:cNvPr id="11454" name="Freeform 433"/>
            <p:cNvSpPr>
              <a:spLocks/>
            </p:cNvSpPr>
            <p:nvPr/>
          </p:nvSpPr>
          <p:spPr bwMode="auto">
            <a:xfrm>
              <a:off x="4319" y="2151"/>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w="9525">
              <a:noFill/>
              <a:round/>
              <a:headEnd/>
              <a:tailEnd/>
            </a:ln>
          </p:spPr>
          <p:txBody>
            <a:bodyPr/>
            <a:lstStyle/>
            <a:p>
              <a:endParaRPr lang="vi-VN"/>
            </a:p>
          </p:txBody>
        </p:sp>
        <p:sp>
          <p:nvSpPr>
            <p:cNvPr id="11455" name="Freeform 434"/>
            <p:cNvSpPr>
              <a:spLocks/>
            </p:cNvSpPr>
            <p:nvPr/>
          </p:nvSpPr>
          <p:spPr bwMode="auto">
            <a:xfrm>
              <a:off x="4295" y="2139"/>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w="9525">
              <a:noFill/>
              <a:round/>
              <a:headEnd/>
              <a:tailEnd/>
            </a:ln>
          </p:spPr>
          <p:txBody>
            <a:bodyPr/>
            <a:lstStyle/>
            <a:p>
              <a:endParaRPr lang="vi-VN"/>
            </a:p>
          </p:txBody>
        </p:sp>
        <p:sp>
          <p:nvSpPr>
            <p:cNvPr id="11456" name="Freeform 435"/>
            <p:cNvSpPr>
              <a:spLocks/>
            </p:cNvSpPr>
            <p:nvPr/>
          </p:nvSpPr>
          <p:spPr bwMode="auto">
            <a:xfrm>
              <a:off x="4283" y="2133"/>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w="9525">
              <a:noFill/>
              <a:round/>
              <a:headEnd/>
              <a:tailEnd/>
            </a:ln>
          </p:spPr>
          <p:txBody>
            <a:bodyPr/>
            <a:lstStyle/>
            <a:p>
              <a:endParaRPr lang="vi-VN"/>
            </a:p>
          </p:txBody>
        </p:sp>
        <p:sp>
          <p:nvSpPr>
            <p:cNvPr id="11457" name="Freeform 436"/>
            <p:cNvSpPr>
              <a:spLocks/>
            </p:cNvSpPr>
            <p:nvPr/>
          </p:nvSpPr>
          <p:spPr bwMode="auto">
            <a:xfrm>
              <a:off x="4266" y="2127"/>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w="9525">
              <a:noFill/>
              <a:round/>
              <a:headEnd/>
              <a:tailEnd/>
            </a:ln>
          </p:spPr>
          <p:txBody>
            <a:bodyPr/>
            <a:lstStyle/>
            <a:p>
              <a:endParaRPr lang="vi-VN"/>
            </a:p>
          </p:txBody>
        </p:sp>
        <p:sp>
          <p:nvSpPr>
            <p:cNvPr id="11458" name="Freeform 437"/>
            <p:cNvSpPr>
              <a:spLocks/>
            </p:cNvSpPr>
            <p:nvPr/>
          </p:nvSpPr>
          <p:spPr bwMode="auto">
            <a:xfrm>
              <a:off x="4230" y="2121"/>
              <a:ext cx="18" cy="36"/>
            </a:xfrm>
            <a:custGeom>
              <a:avLst/>
              <a:gdLst>
                <a:gd name="T0" fmla="*/ 18 w 18"/>
                <a:gd name="T1" fmla="*/ 36 h 36"/>
                <a:gd name="T2" fmla="*/ 18 w 18"/>
                <a:gd name="T3" fmla="*/ 36 h 36"/>
                <a:gd name="T4" fmla="*/ 12 w 18"/>
                <a:gd name="T5" fmla="*/ 30 h 36"/>
                <a:gd name="T6" fmla="*/ 12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12 w 18"/>
                <a:gd name="T23" fmla="*/ 12 h 36"/>
                <a:gd name="T24" fmla="*/ 12 w 18"/>
                <a:gd name="T25" fmla="*/ 18 h 36"/>
                <a:gd name="T26" fmla="*/ 12 w 18"/>
                <a:gd name="T27" fmla="*/ 24 h 36"/>
                <a:gd name="T28" fmla="*/ 18 w 18"/>
                <a:gd name="T29" fmla="*/ 30 h 36"/>
                <a:gd name="T30" fmla="*/ 18 w 18"/>
                <a:gd name="T31" fmla="*/ 36 h 36"/>
                <a:gd name="T32" fmla="*/ 18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w="9525">
              <a:noFill/>
              <a:round/>
              <a:headEnd/>
              <a:tailEnd/>
            </a:ln>
          </p:spPr>
          <p:txBody>
            <a:bodyPr/>
            <a:lstStyle/>
            <a:p>
              <a:endParaRPr lang="vi-VN"/>
            </a:p>
          </p:txBody>
        </p:sp>
        <p:sp>
          <p:nvSpPr>
            <p:cNvPr id="11459" name="Freeform 438"/>
            <p:cNvSpPr>
              <a:spLocks/>
            </p:cNvSpPr>
            <p:nvPr/>
          </p:nvSpPr>
          <p:spPr bwMode="auto">
            <a:xfrm>
              <a:off x="4200" y="2127"/>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w="9525">
              <a:noFill/>
              <a:round/>
              <a:headEnd/>
              <a:tailEnd/>
            </a:ln>
          </p:spPr>
          <p:txBody>
            <a:bodyPr/>
            <a:lstStyle/>
            <a:p>
              <a:endParaRPr lang="vi-VN"/>
            </a:p>
          </p:txBody>
        </p:sp>
        <p:sp>
          <p:nvSpPr>
            <p:cNvPr id="11460" name="Freeform 439"/>
            <p:cNvSpPr>
              <a:spLocks/>
            </p:cNvSpPr>
            <p:nvPr/>
          </p:nvSpPr>
          <p:spPr bwMode="auto">
            <a:xfrm>
              <a:off x="4248" y="2127"/>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w="9525">
              <a:noFill/>
              <a:round/>
              <a:headEnd/>
              <a:tailEnd/>
            </a:ln>
          </p:spPr>
          <p:txBody>
            <a:bodyPr/>
            <a:lstStyle/>
            <a:p>
              <a:endParaRPr lang="vi-VN"/>
            </a:p>
          </p:txBody>
        </p:sp>
        <p:sp>
          <p:nvSpPr>
            <p:cNvPr id="11461" name="Freeform 440"/>
            <p:cNvSpPr>
              <a:spLocks/>
            </p:cNvSpPr>
            <p:nvPr/>
          </p:nvSpPr>
          <p:spPr bwMode="auto">
            <a:xfrm>
              <a:off x="4236" y="2157"/>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w="9525">
              <a:noFill/>
              <a:round/>
              <a:headEnd/>
              <a:tailEnd/>
            </a:ln>
          </p:spPr>
          <p:txBody>
            <a:bodyPr/>
            <a:lstStyle/>
            <a:p>
              <a:endParaRPr lang="vi-VN"/>
            </a:p>
          </p:txBody>
        </p:sp>
        <p:sp>
          <p:nvSpPr>
            <p:cNvPr id="11462" name="Freeform 441"/>
            <p:cNvSpPr>
              <a:spLocks/>
            </p:cNvSpPr>
            <p:nvPr/>
          </p:nvSpPr>
          <p:spPr bwMode="auto">
            <a:xfrm>
              <a:off x="4212" y="2157"/>
              <a:ext cx="24" cy="35"/>
            </a:xfrm>
            <a:custGeom>
              <a:avLst/>
              <a:gdLst>
                <a:gd name="T0" fmla="*/ 0 w 24"/>
                <a:gd name="T1" fmla="*/ 35 h 35"/>
                <a:gd name="T2" fmla="*/ 0 w 24"/>
                <a:gd name="T3" fmla="*/ 35 h 35"/>
                <a:gd name="T4" fmla="*/ 6 w 24"/>
                <a:gd name="T5" fmla="*/ 29 h 35"/>
                <a:gd name="T6" fmla="*/ 6 w 24"/>
                <a:gd name="T7" fmla="*/ 23 h 35"/>
                <a:gd name="T8" fmla="*/ 6 w 24"/>
                <a:gd name="T9" fmla="*/ 17 h 35"/>
                <a:gd name="T10" fmla="*/ 12 w 24"/>
                <a:gd name="T11" fmla="*/ 11 h 35"/>
                <a:gd name="T12" fmla="*/ 18 w 24"/>
                <a:gd name="T13" fmla="*/ 5 h 35"/>
                <a:gd name="T14" fmla="*/ 24 w 24"/>
                <a:gd name="T15" fmla="*/ 5 h 35"/>
                <a:gd name="T16" fmla="*/ 24 w 24"/>
                <a:gd name="T17" fmla="*/ 0 h 35"/>
                <a:gd name="T18" fmla="*/ 24 w 24"/>
                <a:gd name="T19" fmla="*/ 5 h 35"/>
                <a:gd name="T20" fmla="*/ 24 w 24"/>
                <a:gd name="T21" fmla="*/ 11 h 35"/>
                <a:gd name="T22" fmla="*/ 18 w 24"/>
                <a:gd name="T23" fmla="*/ 17 h 35"/>
                <a:gd name="T24" fmla="*/ 12 w 24"/>
                <a:gd name="T25" fmla="*/ 23 h 35"/>
                <a:gd name="T26" fmla="*/ 12 w 24"/>
                <a:gd name="T27" fmla="*/ 29 h 35"/>
                <a:gd name="T28" fmla="*/ 6 w 24"/>
                <a:gd name="T29" fmla="*/ 29 h 35"/>
                <a:gd name="T30" fmla="*/ 6 w 24"/>
                <a:gd name="T31" fmla="*/ 35 h 35"/>
                <a:gd name="T32" fmla="*/ 0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w="9525">
              <a:noFill/>
              <a:round/>
              <a:headEnd/>
              <a:tailEnd/>
            </a:ln>
          </p:spPr>
          <p:txBody>
            <a:bodyPr/>
            <a:lstStyle/>
            <a:p>
              <a:endParaRPr lang="vi-VN"/>
            </a:p>
          </p:txBody>
        </p:sp>
        <p:sp>
          <p:nvSpPr>
            <p:cNvPr id="11463" name="Freeform 442"/>
            <p:cNvSpPr>
              <a:spLocks/>
            </p:cNvSpPr>
            <p:nvPr/>
          </p:nvSpPr>
          <p:spPr bwMode="auto">
            <a:xfrm>
              <a:off x="4212" y="2127"/>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w="9525">
              <a:noFill/>
              <a:round/>
              <a:headEnd/>
              <a:tailEnd/>
            </a:ln>
          </p:spPr>
          <p:txBody>
            <a:bodyPr/>
            <a:lstStyle/>
            <a:p>
              <a:endParaRPr lang="vi-VN"/>
            </a:p>
          </p:txBody>
        </p:sp>
        <p:sp>
          <p:nvSpPr>
            <p:cNvPr id="11464" name="Freeform 443"/>
            <p:cNvSpPr>
              <a:spLocks/>
            </p:cNvSpPr>
            <p:nvPr/>
          </p:nvSpPr>
          <p:spPr bwMode="auto">
            <a:xfrm>
              <a:off x="5096" y="1636"/>
              <a:ext cx="89" cy="84"/>
            </a:xfrm>
            <a:custGeom>
              <a:avLst/>
              <a:gdLst>
                <a:gd name="T0" fmla="*/ 18 w 89"/>
                <a:gd name="T1" fmla="*/ 18 h 84"/>
                <a:gd name="T2" fmla="*/ 12 w 89"/>
                <a:gd name="T3" fmla="*/ 30 h 84"/>
                <a:gd name="T4" fmla="*/ 12 w 89"/>
                <a:gd name="T5" fmla="*/ 42 h 84"/>
                <a:gd name="T6" fmla="*/ 24 w 89"/>
                <a:gd name="T7" fmla="*/ 42 h 84"/>
                <a:gd name="T8" fmla="*/ 29 w 89"/>
                <a:gd name="T9" fmla="*/ 42 h 84"/>
                <a:gd name="T10" fmla="*/ 29 w 89"/>
                <a:gd name="T11" fmla="*/ 48 h 84"/>
                <a:gd name="T12" fmla="*/ 29 w 89"/>
                <a:gd name="T13" fmla="*/ 48 h 84"/>
                <a:gd name="T14" fmla="*/ 24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24 w 89"/>
                <a:gd name="T29" fmla="*/ 66 h 84"/>
                <a:gd name="T30" fmla="*/ 29 w 89"/>
                <a:gd name="T31" fmla="*/ 60 h 84"/>
                <a:gd name="T32" fmla="*/ 24 w 89"/>
                <a:gd name="T33" fmla="*/ 72 h 84"/>
                <a:gd name="T34" fmla="*/ 24 w 89"/>
                <a:gd name="T35" fmla="*/ 84 h 84"/>
                <a:gd name="T36" fmla="*/ 29 w 89"/>
                <a:gd name="T37" fmla="*/ 84 h 84"/>
                <a:gd name="T38" fmla="*/ 41 w 89"/>
                <a:gd name="T39" fmla="*/ 84 h 84"/>
                <a:gd name="T40" fmla="*/ 41 w 89"/>
                <a:gd name="T41" fmla="*/ 72 h 84"/>
                <a:gd name="T42" fmla="*/ 41 w 89"/>
                <a:gd name="T43" fmla="*/ 66 h 84"/>
                <a:gd name="T44" fmla="*/ 41 w 89"/>
                <a:gd name="T45" fmla="*/ 60 h 84"/>
                <a:gd name="T46" fmla="*/ 41 w 89"/>
                <a:gd name="T47" fmla="*/ 66 h 84"/>
                <a:gd name="T48" fmla="*/ 47 w 89"/>
                <a:gd name="T49" fmla="*/ 72 h 84"/>
                <a:gd name="T50" fmla="*/ 59 w 89"/>
                <a:gd name="T51" fmla="*/ 72 h 84"/>
                <a:gd name="T52" fmla="*/ 71 w 89"/>
                <a:gd name="T53" fmla="*/ 78 h 84"/>
                <a:gd name="T54" fmla="*/ 83 w 89"/>
                <a:gd name="T55" fmla="*/ 72 h 84"/>
                <a:gd name="T56" fmla="*/ 83 w 89"/>
                <a:gd name="T57" fmla="*/ 66 h 84"/>
                <a:gd name="T58" fmla="*/ 83 w 89"/>
                <a:gd name="T59" fmla="*/ 60 h 84"/>
                <a:gd name="T60" fmla="*/ 71 w 89"/>
                <a:gd name="T61" fmla="*/ 54 h 84"/>
                <a:gd name="T62" fmla="*/ 59 w 89"/>
                <a:gd name="T63" fmla="*/ 54 h 84"/>
                <a:gd name="T64" fmla="*/ 65 w 89"/>
                <a:gd name="T65" fmla="*/ 42 h 84"/>
                <a:gd name="T66" fmla="*/ 77 w 89"/>
                <a:gd name="T67" fmla="*/ 42 h 84"/>
                <a:gd name="T68" fmla="*/ 89 w 89"/>
                <a:gd name="T69" fmla="*/ 36 h 84"/>
                <a:gd name="T70" fmla="*/ 89 w 89"/>
                <a:gd name="T71" fmla="*/ 24 h 84"/>
                <a:gd name="T72" fmla="*/ 77 w 89"/>
                <a:gd name="T73" fmla="*/ 18 h 84"/>
                <a:gd name="T74" fmla="*/ 65 w 89"/>
                <a:gd name="T75" fmla="*/ 24 h 84"/>
                <a:gd name="T76" fmla="*/ 65 w 89"/>
                <a:gd name="T77" fmla="*/ 30 h 84"/>
                <a:gd name="T78" fmla="*/ 59 w 89"/>
                <a:gd name="T79" fmla="*/ 36 h 84"/>
                <a:gd name="T80" fmla="*/ 53 w 89"/>
                <a:gd name="T81" fmla="*/ 36 h 84"/>
                <a:gd name="T82" fmla="*/ 53 w 89"/>
                <a:gd name="T83" fmla="*/ 30 h 84"/>
                <a:gd name="T84" fmla="*/ 53 w 89"/>
                <a:gd name="T85" fmla="*/ 24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24 h 84"/>
                <a:gd name="T100" fmla="*/ 41 w 89"/>
                <a:gd name="T101" fmla="*/ 36 h 84"/>
                <a:gd name="T102" fmla="*/ 35 w 89"/>
                <a:gd name="T103" fmla="*/ 36 h 84"/>
                <a:gd name="T104" fmla="*/ 35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w="9525">
              <a:noFill/>
              <a:round/>
              <a:headEnd/>
              <a:tailEnd/>
            </a:ln>
          </p:spPr>
          <p:txBody>
            <a:bodyPr/>
            <a:lstStyle/>
            <a:p>
              <a:endParaRPr lang="vi-VN"/>
            </a:p>
          </p:txBody>
        </p:sp>
        <p:sp>
          <p:nvSpPr>
            <p:cNvPr id="11465" name="Freeform 444"/>
            <p:cNvSpPr>
              <a:spLocks/>
            </p:cNvSpPr>
            <p:nvPr/>
          </p:nvSpPr>
          <p:spPr bwMode="auto">
            <a:xfrm>
              <a:off x="5036" y="1750"/>
              <a:ext cx="89" cy="155"/>
            </a:xfrm>
            <a:custGeom>
              <a:avLst/>
              <a:gdLst>
                <a:gd name="T0" fmla="*/ 89 w 89"/>
                <a:gd name="T1" fmla="*/ 0 h 155"/>
                <a:gd name="T2" fmla="*/ 84 w 89"/>
                <a:gd name="T3" fmla="*/ 12 h 155"/>
                <a:gd name="T4" fmla="*/ 72 w 89"/>
                <a:gd name="T5" fmla="*/ 18 h 155"/>
                <a:gd name="T6" fmla="*/ 66 w 89"/>
                <a:gd name="T7" fmla="*/ 24 h 155"/>
                <a:gd name="T8" fmla="*/ 54 w 89"/>
                <a:gd name="T9" fmla="*/ 30 h 155"/>
                <a:gd name="T10" fmla="*/ 48 w 89"/>
                <a:gd name="T11" fmla="*/ 36 h 155"/>
                <a:gd name="T12" fmla="*/ 36 w 89"/>
                <a:gd name="T13" fmla="*/ 36 h 155"/>
                <a:gd name="T14" fmla="*/ 30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24 w 89"/>
                <a:gd name="T47" fmla="*/ 125 h 155"/>
                <a:gd name="T48" fmla="*/ 30 w 89"/>
                <a:gd name="T49" fmla="*/ 125 h 155"/>
                <a:gd name="T50" fmla="*/ 30 w 89"/>
                <a:gd name="T51" fmla="*/ 131 h 155"/>
                <a:gd name="T52" fmla="*/ 36 w 89"/>
                <a:gd name="T53" fmla="*/ 137 h 155"/>
                <a:gd name="T54" fmla="*/ 42 w 89"/>
                <a:gd name="T55" fmla="*/ 143 h 155"/>
                <a:gd name="T56" fmla="*/ 42 w 89"/>
                <a:gd name="T57" fmla="*/ 155 h 155"/>
                <a:gd name="T58" fmla="*/ 48 w 89"/>
                <a:gd name="T59" fmla="*/ 149 h 155"/>
                <a:gd name="T60" fmla="*/ 48 w 89"/>
                <a:gd name="T61" fmla="*/ 143 h 155"/>
                <a:gd name="T62" fmla="*/ 54 w 89"/>
                <a:gd name="T63" fmla="*/ 137 h 155"/>
                <a:gd name="T64" fmla="*/ 60 w 89"/>
                <a:gd name="T65" fmla="*/ 131 h 155"/>
                <a:gd name="T66" fmla="*/ 60 w 89"/>
                <a:gd name="T67" fmla="*/ 125 h 155"/>
                <a:gd name="T68" fmla="*/ 66 w 89"/>
                <a:gd name="T69" fmla="*/ 125 h 155"/>
                <a:gd name="T70" fmla="*/ 78 w 89"/>
                <a:gd name="T71" fmla="*/ 120 h 155"/>
                <a:gd name="T72" fmla="*/ 84 w 89"/>
                <a:gd name="T73" fmla="*/ 120 h 155"/>
                <a:gd name="T74" fmla="*/ 78 w 89"/>
                <a:gd name="T75" fmla="*/ 114 h 155"/>
                <a:gd name="T76" fmla="*/ 78 w 89"/>
                <a:gd name="T77" fmla="*/ 102 h 155"/>
                <a:gd name="T78" fmla="*/ 78 w 89"/>
                <a:gd name="T79" fmla="*/ 96 h 155"/>
                <a:gd name="T80" fmla="*/ 84 w 89"/>
                <a:gd name="T81" fmla="*/ 84 h 155"/>
                <a:gd name="T82" fmla="*/ 78 w 89"/>
                <a:gd name="T83" fmla="*/ 66 h 155"/>
                <a:gd name="T84" fmla="*/ 78 w 89"/>
                <a:gd name="T85" fmla="*/ 54 h 155"/>
                <a:gd name="T86" fmla="*/ 78 w 89"/>
                <a:gd name="T87" fmla="*/ 36 h 155"/>
                <a:gd name="T88" fmla="*/ 78 w 89"/>
                <a:gd name="T89" fmla="*/ 24 h 155"/>
                <a:gd name="T90" fmla="*/ 84 w 89"/>
                <a:gd name="T91" fmla="*/ 18 h 155"/>
                <a:gd name="T92" fmla="*/ 84 w 89"/>
                <a:gd name="T93" fmla="*/ 12 h 155"/>
                <a:gd name="T94" fmla="*/ 89 w 89"/>
                <a:gd name="T95" fmla="*/ 6 h 155"/>
                <a:gd name="T96" fmla="*/ 89 w 89"/>
                <a:gd name="T97" fmla="*/ 6 h 155"/>
                <a:gd name="T98" fmla="*/ 89 w 89"/>
                <a:gd name="T99" fmla="*/ 6 h 155"/>
                <a:gd name="T100" fmla="*/ 89 w 89"/>
                <a:gd name="T101" fmla="*/ 6 h 155"/>
                <a:gd name="T102" fmla="*/ 89 w 89"/>
                <a:gd name="T103" fmla="*/ 0 h 155"/>
                <a:gd name="T104" fmla="*/ 89 w 89"/>
                <a:gd name="T105" fmla="*/ 0 h 155"/>
                <a:gd name="T106" fmla="*/ 89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w="9525">
              <a:noFill/>
              <a:round/>
              <a:headEnd/>
              <a:tailEnd/>
            </a:ln>
          </p:spPr>
          <p:txBody>
            <a:bodyPr/>
            <a:lstStyle/>
            <a:p>
              <a:endParaRPr lang="vi-VN"/>
            </a:p>
          </p:txBody>
        </p:sp>
        <p:sp>
          <p:nvSpPr>
            <p:cNvPr id="11466" name="Freeform 445"/>
            <p:cNvSpPr>
              <a:spLocks/>
            </p:cNvSpPr>
            <p:nvPr/>
          </p:nvSpPr>
          <p:spPr bwMode="auto">
            <a:xfrm>
              <a:off x="5263" y="1714"/>
              <a:ext cx="167" cy="126"/>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6 h 126"/>
                <a:gd name="T32" fmla="*/ 30 w 167"/>
                <a:gd name="T33" fmla="*/ 48 h 126"/>
                <a:gd name="T34" fmla="*/ 36 w 167"/>
                <a:gd name="T35" fmla="*/ 60 h 126"/>
                <a:gd name="T36" fmla="*/ 42 w 167"/>
                <a:gd name="T37" fmla="*/ 66 h 126"/>
                <a:gd name="T38" fmla="*/ 48 w 167"/>
                <a:gd name="T39" fmla="*/ 84 h 126"/>
                <a:gd name="T40" fmla="*/ 48 w 167"/>
                <a:gd name="T41" fmla="*/ 96 h 126"/>
                <a:gd name="T42" fmla="*/ 54 w 167"/>
                <a:gd name="T43" fmla="*/ 96 h 126"/>
                <a:gd name="T44" fmla="*/ 60 w 167"/>
                <a:gd name="T45" fmla="*/ 96 h 126"/>
                <a:gd name="T46" fmla="*/ 66 w 167"/>
                <a:gd name="T47" fmla="*/ 96 h 126"/>
                <a:gd name="T48" fmla="*/ 71 w 167"/>
                <a:gd name="T49" fmla="*/ 102 h 126"/>
                <a:gd name="T50" fmla="*/ 77 w 167"/>
                <a:gd name="T51" fmla="*/ 108 h 126"/>
                <a:gd name="T52" fmla="*/ 83 w 167"/>
                <a:gd name="T53" fmla="*/ 114 h 126"/>
                <a:gd name="T54" fmla="*/ 89 w 167"/>
                <a:gd name="T55" fmla="*/ 120 h 126"/>
                <a:gd name="T56" fmla="*/ 89 w 167"/>
                <a:gd name="T57" fmla="*/ 126 h 126"/>
                <a:gd name="T58" fmla="*/ 95 w 167"/>
                <a:gd name="T59" fmla="*/ 120 h 126"/>
                <a:gd name="T60" fmla="*/ 101 w 167"/>
                <a:gd name="T61" fmla="*/ 120 h 126"/>
                <a:gd name="T62" fmla="*/ 107 w 167"/>
                <a:gd name="T63" fmla="*/ 114 h 126"/>
                <a:gd name="T64" fmla="*/ 119 w 167"/>
                <a:gd name="T65" fmla="*/ 114 h 126"/>
                <a:gd name="T66" fmla="*/ 131 w 167"/>
                <a:gd name="T67" fmla="*/ 114 h 126"/>
                <a:gd name="T68" fmla="*/ 143 w 167"/>
                <a:gd name="T69" fmla="*/ 114 h 126"/>
                <a:gd name="T70" fmla="*/ 155 w 167"/>
                <a:gd name="T71" fmla="*/ 114 h 126"/>
                <a:gd name="T72" fmla="*/ 167 w 167"/>
                <a:gd name="T73" fmla="*/ 120 h 126"/>
                <a:gd name="T74" fmla="*/ 161 w 167"/>
                <a:gd name="T75" fmla="*/ 114 h 126"/>
                <a:gd name="T76" fmla="*/ 161 w 167"/>
                <a:gd name="T77" fmla="*/ 108 h 126"/>
                <a:gd name="T78" fmla="*/ 155 w 167"/>
                <a:gd name="T79" fmla="*/ 102 h 126"/>
                <a:gd name="T80" fmla="*/ 155 w 167"/>
                <a:gd name="T81" fmla="*/ 96 h 126"/>
                <a:gd name="T82" fmla="*/ 149 w 167"/>
                <a:gd name="T83" fmla="*/ 84 h 126"/>
                <a:gd name="T84" fmla="*/ 155 w 167"/>
                <a:gd name="T85" fmla="*/ 78 h 126"/>
                <a:gd name="T86" fmla="*/ 155 w 167"/>
                <a:gd name="T87" fmla="*/ 66 h 126"/>
                <a:gd name="T88" fmla="*/ 161 w 167"/>
                <a:gd name="T89" fmla="*/ 54 h 126"/>
                <a:gd name="T90" fmla="*/ 155 w 167"/>
                <a:gd name="T91" fmla="*/ 48 h 126"/>
                <a:gd name="T92" fmla="*/ 143 w 167"/>
                <a:gd name="T93" fmla="*/ 48 h 126"/>
                <a:gd name="T94" fmla="*/ 137 w 167"/>
                <a:gd name="T95" fmla="*/ 48 h 126"/>
                <a:gd name="T96" fmla="*/ 131 w 167"/>
                <a:gd name="T97" fmla="*/ 42 h 126"/>
                <a:gd name="T98" fmla="*/ 125 w 167"/>
                <a:gd name="T99" fmla="*/ 36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w="9525">
              <a:noFill/>
              <a:round/>
              <a:headEnd/>
              <a:tailEnd/>
            </a:ln>
          </p:spPr>
          <p:txBody>
            <a:bodyPr/>
            <a:lstStyle/>
            <a:p>
              <a:endParaRPr lang="vi-VN"/>
            </a:p>
          </p:txBody>
        </p:sp>
        <p:sp>
          <p:nvSpPr>
            <p:cNvPr id="11467" name="Freeform 446"/>
            <p:cNvSpPr>
              <a:spLocks/>
            </p:cNvSpPr>
            <p:nvPr/>
          </p:nvSpPr>
          <p:spPr bwMode="auto">
            <a:xfrm>
              <a:off x="5179" y="1523"/>
              <a:ext cx="144" cy="179"/>
            </a:xfrm>
            <a:custGeom>
              <a:avLst/>
              <a:gdLst>
                <a:gd name="T0" fmla="*/ 120 w 144"/>
                <a:gd name="T1" fmla="*/ 83 h 179"/>
                <a:gd name="T2" fmla="*/ 102 w 144"/>
                <a:gd name="T3" fmla="*/ 89 h 179"/>
                <a:gd name="T4" fmla="*/ 78 w 144"/>
                <a:gd name="T5" fmla="*/ 95 h 179"/>
                <a:gd name="T6" fmla="*/ 54 w 144"/>
                <a:gd name="T7" fmla="*/ 113 h 179"/>
                <a:gd name="T8" fmla="*/ 42 w 144"/>
                <a:gd name="T9" fmla="*/ 143 h 179"/>
                <a:gd name="T10" fmla="*/ 42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8 w 144"/>
                <a:gd name="T43" fmla="*/ 65 h 179"/>
                <a:gd name="T44" fmla="*/ 54 w 144"/>
                <a:gd name="T45" fmla="*/ 54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54 h 179"/>
                <a:gd name="T64" fmla="*/ 144 w 144"/>
                <a:gd name="T65" fmla="*/ 60 h 179"/>
                <a:gd name="T66" fmla="*/ 132 w 144"/>
                <a:gd name="T67" fmla="*/ 60 h 179"/>
                <a:gd name="T68" fmla="*/ 126 w 144"/>
                <a:gd name="T69" fmla="*/ 71 h 179"/>
                <a:gd name="T70" fmla="*/ 126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w="9525">
              <a:noFill/>
              <a:round/>
              <a:headEnd/>
              <a:tailEnd/>
            </a:ln>
          </p:spPr>
          <p:txBody>
            <a:bodyPr/>
            <a:lstStyle/>
            <a:p>
              <a:endParaRPr lang="vi-VN"/>
            </a:p>
          </p:txBody>
        </p:sp>
        <p:sp>
          <p:nvSpPr>
            <p:cNvPr id="11468" name="Freeform 447"/>
            <p:cNvSpPr>
              <a:spLocks/>
            </p:cNvSpPr>
            <p:nvPr/>
          </p:nvSpPr>
          <p:spPr bwMode="auto">
            <a:xfrm>
              <a:off x="5131" y="1523"/>
              <a:ext cx="84" cy="173"/>
            </a:xfrm>
            <a:custGeom>
              <a:avLst/>
              <a:gdLst>
                <a:gd name="T0" fmla="*/ 48 w 84"/>
                <a:gd name="T1" fmla="*/ 173 h 173"/>
                <a:gd name="T2" fmla="*/ 42 w 84"/>
                <a:gd name="T3" fmla="*/ 167 h 173"/>
                <a:gd name="T4" fmla="*/ 30 w 84"/>
                <a:gd name="T5" fmla="*/ 167 h 173"/>
                <a:gd name="T6" fmla="*/ 24 w 84"/>
                <a:gd name="T7" fmla="*/ 167 h 173"/>
                <a:gd name="T8" fmla="*/ 30 w 84"/>
                <a:gd name="T9" fmla="*/ 161 h 173"/>
                <a:gd name="T10" fmla="*/ 30 w 84"/>
                <a:gd name="T11" fmla="*/ 155 h 173"/>
                <a:gd name="T12" fmla="*/ 42 w 84"/>
                <a:gd name="T13" fmla="*/ 155 h 173"/>
                <a:gd name="T14" fmla="*/ 48 w 84"/>
                <a:gd name="T15" fmla="*/ 149 h 173"/>
                <a:gd name="T16" fmla="*/ 54 w 84"/>
                <a:gd name="T17" fmla="*/ 143 h 173"/>
                <a:gd name="T18" fmla="*/ 54 w 84"/>
                <a:gd name="T19" fmla="*/ 143 h 173"/>
                <a:gd name="T20" fmla="*/ 54 w 84"/>
                <a:gd name="T21" fmla="*/ 137 h 173"/>
                <a:gd name="T22" fmla="*/ 48 w 84"/>
                <a:gd name="T23" fmla="*/ 137 h 173"/>
                <a:gd name="T24" fmla="*/ 48 w 84"/>
                <a:gd name="T25" fmla="*/ 131 h 173"/>
                <a:gd name="T26" fmla="*/ 36 w 84"/>
                <a:gd name="T27" fmla="*/ 131 h 173"/>
                <a:gd name="T28" fmla="*/ 30 w 84"/>
                <a:gd name="T29" fmla="*/ 137 h 173"/>
                <a:gd name="T30" fmla="*/ 30 w 84"/>
                <a:gd name="T31" fmla="*/ 143 h 173"/>
                <a:gd name="T32" fmla="*/ 30 w 84"/>
                <a:gd name="T33" fmla="*/ 149 h 173"/>
                <a:gd name="T34" fmla="*/ 24 w 84"/>
                <a:gd name="T35" fmla="*/ 149 h 173"/>
                <a:gd name="T36" fmla="*/ 18 w 84"/>
                <a:gd name="T37" fmla="*/ 149 h 173"/>
                <a:gd name="T38" fmla="*/ 18 w 84"/>
                <a:gd name="T39" fmla="*/ 149 h 173"/>
                <a:gd name="T40" fmla="*/ 18 w 84"/>
                <a:gd name="T41" fmla="*/ 143 h 173"/>
                <a:gd name="T42" fmla="*/ 18 w 84"/>
                <a:gd name="T43" fmla="*/ 137 h 173"/>
                <a:gd name="T44" fmla="*/ 24 w 84"/>
                <a:gd name="T45" fmla="*/ 131 h 173"/>
                <a:gd name="T46" fmla="*/ 24 w 84"/>
                <a:gd name="T47" fmla="*/ 125 h 173"/>
                <a:gd name="T48" fmla="*/ 30 w 84"/>
                <a:gd name="T49" fmla="*/ 125 h 173"/>
                <a:gd name="T50" fmla="*/ 30 w 84"/>
                <a:gd name="T51" fmla="*/ 119 h 173"/>
                <a:gd name="T52" fmla="*/ 24 w 84"/>
                <a:gd name="T53" fmla="*/ 119 h 173"/>
                <a:gd name="T54" fmla="*/ 24 w 84"/>
                <a:gd name="T55" fmla="*/ 113 h 173"/>
                <a:gd name="T56" fmla="*/ 12 w 84"/>
                <a:gd name="T57" fmla="*/ 113 h 173"/>
                <a:gd name="T58" fmla="*/ 12 w 84"/>
                <a:gd name="T59" fmla="*/ 113 h 173"/>
                <a:gd name="T60" fmla="*/ 6 w 84"/>
                <a:gd name="T61" fmla="*/ 113 h 173"/>
                <a:gd name="T62" fmla="*/ 6 w 84"/>
                <a:gd name="T63" fmla="*/ 113 h 173"/>
                <a:gd name="T64" fmla="*/ 0 w 84"/>
                <a:gd name="T65" fmla="*/ 101 h 173"/>
                <a:gd name="T66" fmla="*/ 6 w 84"/>
                <a:gd name="T67" fmla="*/ 65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8 h 173"/>
                <a:gd name="T86" fmla="*/ 72 w 84"/>
                <a:gd name="T87" fmla="*/ 65 h 173"/>
                <a:gd name="T88" fmla="*/ 78 w 84"/>
                <a:gd name="T89" fmla="*/ 83 h 173"/>
                <a:gd name="T90" fmla="*/ 84 w 84"/>
                <a:gd name="T91" fmla="*/ 101 h 173"/>
                <a:gd name="T92" fmla="*/ 84 w 84"/>
                <a:gd name="T93" fmla="*/ 113 h 173"/>
                <a:gd name="T94" fmla="*/ 84 w 84"/>
                <a:gd name="T95" fmla="*/ 131 h 173"/>
                <a:gd name="T96" fmla="*/ 72 w 84"/>
                <a:gd name="T97" fmla="*/ 155 h 173"/>
                <a:gd name="T98" fmla="*/ 60 w 84"/>
                <a:gd name="T99" fmla="*/ 167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w="9525">
              <a:noFill/>
              <a:round/>
              <a:headEnd/>
              <a:tailEnd/>
            </a:ln>
          </p:spPr>
          <p:txBody>
            <a:bodyPr/>
            <a:lstStyle/>
            <a:p>
              <a:endParaRPr lang="vi-VN"/>
            </a:p>
          </p:txBody>
        </p:sp>
        <p:sp>
          <p:nvSpPr>
            <p:cNvPr id="11469" name="Freeform 448"/>
            <p:cNvSpPr>
              <a:spLocks/>
            </p:cNvSpPr>
            <p:nvPr/>
          </p:nvSpPr>
          <p:spPr bwMode="auto">
            <a:xfrm>
              <a:off x="4994" y="1606"/>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w="9525">
              <a:noFill/>
              <a:round/>
              <a:headEnd/>
              <a:tailEnd/>
            </a:ln>
          </p:spPr>
          <p:txBody>
            <a:bodyPr/>
            <a:lstStyle/>
            <a:p>
              <a:endParaRPr lang="vi-VN"/>
            </a:p>
          </p:txBody>
        </p:sp>
        <p:sp>
          <p:nvSpPr>
            <p:cNvPr id="11470" name="Freeform 449"/>
            <p:cNvSpPr>
              <a:spLocks/>
            </p:cNvSpPr>
            <p:nvPr/>
          </p:nvSpPr>
          <p:spPr bwMode="auto">
            <a:xfrm>
              <a:off x="5000" y="1565"/>
              <a:ext cx="125" cy="125"/>
            </a:xfrm>
            <a:custGeom>
              <a:avLst/>
              <a:gdLst>
                <a:gd name="T0" fmla="*/ 96 w 125"/>
                <a:gd name="T1" fmla="*/ 125 h 125"/>
                <a:gd name="T2" fmla="*/ 102 w 125"/>
                <a:gd name="T3" fmla="*/ 119 h 125"/>
                <a:gd name="T4" fmla="*/ 108 w 125"/>
                <a:gd name="T5" fmla="*/ 113 h 125"/>
                <a:gd name="T6" fmla="*/ 114 w 125"/>
                <a:gd name="T7" fmla="*/ 119 h 125"/>
                <a:gd name="T8" fmla="*/ 120 w 125"/>
                <a:gd name="T9" fmla="*/ 119 h 125"/>
                <a:gd name="T10" fmla="*/ 120 w 125"/>
                <a:gd name="T11" fmla="*/ 119 h 125"/>
                <a:gd name="T12" fmla="*/ 125 w 125"/>
                <a:gd name="T13" fmla="*/ 119 h 125"/>
                <a:gd name="T14" fmla="*/ 125 w 125"/>
                <a:gd name="T15" fmla="*/ 119 h 125"/>
                <a:gd name="T16" fmla="*/ 125 w 125"/>
                <a:gd name="T17" fmla="*/ 119 h 125"/>
                <a:gd name="T18" fmla="*/ 120 w 125"/>
                <a:gd name="T19" fmla="*/ 113 h 125"/>
                <a:gd name="T20" fmla="*/ 120 w 125"/>
                <a:gd name="T21" fmla="*/ 113 h 125"/>
                <a:gd name="T22" fmla="*/ 114 w 125"/>
                <a:gd name="T23" fmla="*/ 113 h 125"/>
                <a:gd name="T24" fmla="*/ 108 w 125"/>
                <a:gd name="T25" fmla="*/ 107 h 125"/>
                <a:gd name="T26" fmla="*/ 108 w 125"/>
                <a:gd name="T27" fmla="*/ 101 h 125"/>
                <a:gd name="T28" fmla="*/ 108 w 125"/>
                <a:gd name="T29" fmla="*/ 95 h 125"/>
                <a:gd name="T30" fmla="*/ 108 w 125"/>
                <a:gd name="T31" fmla="*/ 95 h 125"/>
                <a:gd name="T32" fmla="*/ 114 w 125"/>
                <a:gd name="T33" fmla="*/ 95 h 125"/>
                <a:gd name="T34" fmla="*/ 114 w 125"/>
                <a:gd name="T35" fmla="*/ 89 h 125"/>
                <a:gd name="T36" fmla="*/ 120 w 125"/>
                <a:gd name="T37" fmla="*/ 77 h 125"/>
                <a:gd name="T38" fmla="*/ 120 w 125"/>
                <a:gd name="T39" fmla="*/ 53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41 h 125"/>
                <a:gd name="T58" fmla="*/ 24 w 125"/>
                <a:gd name="T59" fmla="*/ 53 h 125"/>
                <a:gd name="T60" fmla="*/ 30 w 125"/>
                <a:gd name="T61" fmla="*/ 71 h 125"/>
                <a:gd name="T62" fmla="*/ 36 w 125"/>
                <a:gd name="T63" fmla="*/ 89 h 125"/>
                <a:gd name="T64" fmla="*/ 54 w 125"/>
                <a:gd name="T65" fmla="*/ 113 h 125"/>
                <a:gd name="T66" fmla="*/ 78 w 125"/>
                <a:gd name="T67" fmla="*/ 12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w="9525">
              <a:noFill/>
              <a:round/>
              <a:headEnd/>
              <a:tailEnd/>
            </a:ln>
          </p:spPr>
          <p:txBody>
            <a:bodyPr/>
            <a:lstStyle/>
            <a:p>
              <a:endParaRPr lang="vi-VN"/>
            </a:p>
          </p:txBody>
        </p:sp>
        <p:sp>
          <p:nvSpPr>
            <p:cNvPr id="11471" name="Freeform 450"/>
            <p:cNvSpPr>
              <a:spLocks/>
            </p:cNvSpPr>
            <p:nvPr/>
          </p:nvSpPr>
          <p:spPr bwMode="auto">
            <a:xfrm>
              <a:off x="5137"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w="9525">
              <a:noFill/>
              <a:round/>
              <a:headEnd/>
              <a:tailEnd/>
            </a:ln>
          </p:spPr>
          <p:txBody>
            <a:bodyPr/>
            <a:lstStyle/>
            <a:p>
              <a:endParaRPr lang="vi-VN"/>
            </a:p>
          </p:txBody>
        </p:sp>
        <p:sp>
          <p:nvSpPr>
            <p:cNvPr id="11472" name="Freeform 451"/>
            <p:cNvSpPr>
              <a:spLocks/>
            </p:cNvSpPr>
            <p:nvPr/>
          </p:nvSpPr>
          <p:spPr bwMode="auto">
            <a:xfrm>
              <a:off x="5167" y="1660"/>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w="9525">
              <a:noFill/>
              <a:round/>
              <a:headEnd/>
              <a:tailEnd/>
            </a:ln>
          </p:spPr>
          <p:txBody>
            <a:bodyPr/>
            <a:lstStyle/>
            <a:p>
              <a:endParaRPr lang="vi-VN"/>
            </a:p>
          </p:txBody>
        </p:sp>
        <p:sp>
          <p:nvSpPr>
            <p:cNvPr id="11473" name="Freeform 452"/>
            <p:cNvSpPr>
              <a:spLocks/>
            </p:cNvSpPr>
            <p:nvPr/>
          </p:nvSpPr>
          <p:spPr bwMode="auto">
            <a:xfrm>
              <a:off x="5131" y="1678"/>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w="9525">
              <a:noFill/>
              <a:round/>
              <a:headEnd/>
              <a:tailEnd/>
            </a:ln>
          </p:spPr>
          <p:txBody>
            <a:bodyPr/>
            <a:lstStyle/>
            <a:p>
              <a:endParaRPr lang="vi-VN"/>
            </a:p>
          </p:txBody>
        </p:sp>
        <p:sp>
          <p:nvSpPr>
            <p:cNvPr id="11474" name="Freeform 453"/>
            <p:cNvSpPr>
              <a:spLocks/>
            </p:cNvSpPr>
            <p:nvPr/>
          </p:nvSpPr>
          <p:spPr bwMode="auto">
            <a:xfrm>
              <a:off x="5108" y="1660"/>
              <a:ext cx="17" cy="12"/>
            </a:xfrm>
            <a:custGeom>
              <a:avLst/>
              <a:gdLst>
                <a:gd name="T0" fmla="*/ 6 w 17"/>
                <a:gd name="T1" fmla="*/ 0 h 12"/>
                <a:gd name="T2" fmla="*/ 6 w 17"/>
                <a:gd name="T3" fmla="*/ 0 h 12"/>
                <a:gd name="T4" fmla="*/ 0 w 17"/>
                <a:gd name="T5" fmla="*/ 6 h 12"/>
                <a:gd name="T6" fmla="*/ 0 w 17"/>
                <a:gd name="T7" fmla="*/ 6 h 12"/>
                <a:gd name="T8" fmla="*/ 6 w 17"/>
                <a:gd name="T9" fmla="*/ 12 h 12"/>
                <a:gd name="T10" fmla="*/ 6 w 17"/>
                <a:gd name="T11" fmla="*/ 12 h 12"/>
                <a:gd name="T12" fmla="*/ 12 w 17"/>
                <a:gd name="T13" fmla="*/ 12 h 12"/>
                <a:gd name="T14" fmla="*/ 12 w 17"/>
                <a:gd name="T15" fmla="*/ 12 h 12"/>
                <a:gd name="T16" fmla="*/ 17 w 17"/>
                <a:gd name="T17" fmla="*/ 12 h 12"/>
                <a:gd name="T18" fmla="*/ 17 w 17"/>
                <a:gd name="T19" fmla="*/ 12 h 12"/>
                <a:gd name="T20" fmla="*/ 17 w 17"/>
                <a:gd name="T21" fmla="*/ 6 h 12"/>
                <a:gd name="T22" fmla="*/ 17 w 17"/>
                <a:gd name="T23" fmla="*/ 6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w="9525">
              <a:noFill/>
              <a:round/>
              <a:headEnd/>
              <a:tailEnd/>
            </a:ln>
          </p:spPr>
          <p:txBody>
            <a:bodyPr/>
            <a:lstStyle/>
            <a:p>
              <a:endParaRPr lang="vi-VN"/>
            </a:p>
          </p:txBody>
        </p:sp>
        <p:sp>
          <p:nvSpPr>
            <p:cNvPr id="11475" name="Freeform 454"/>
            <p:cNvSpPr>
              <a:spLocks/>
            </p:cNvSpPr>
            <p:nvPr/>
          </p:nvSpPr>
          <p:spPr bwMode="auto">
            <a:xfrm>
              <a:off x="5102"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a:lstStyle/>
            <a:p>
              <a:endParaRPr lang="vi-VN"/>
            </a:p>
          </p:txBody>
        </p:sp>
        <p:sp>
          <p:nvSpPr>
            <p:cNvPr id="11476" name="Freeform 455"/>
            <p:cNvSpPr>
              <a:spLocks/>
            </p:cNvSpPr>
            <p:nvPr/>
          </p:nvSpPr>
          <p:spPr bwMode="auto">
            <a:xfrm>
              <a:off x="5125" y="1708"/>
              <a:ext cx="12"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12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w="9525">
              <a:noFill/>
              <a:round/>
              <a:headEnd/>
              <a:tailEnd/>
            </a:ln>
          </p:spPr>
          <p:txBody>
            <a:bodyPr/>
            <a:lstStyle/>
            <a:p>
              <a:endParaRPr lang="vi-VN"/>
            </a:p>
          </p:txBody>
        </p:sp>
        <p:sp>
          <p:nvSpPr>
            <p:cNvPr id="11477" name="Freeform 456"/>
            <p:cNvSpPr>
              <a:spLocks/>
            </p:cNvSpPr>
            <p:nvPr/>
          </p:nvSpPr>
          <p:spPr bwMode="auto">
            <a:xfrm>
              <a:off x="5143" y="1690"/>
              <a:ext cx="12" cy="18"/>
            </a:xfrm>
            <a:custGeom>
              <a:avLst/>
              <a:gdLst>
                <a:gd name="T0" fmla="*/ 0 w 12"/>
                <a:gd name="T1" fmla="*/ 12 h 18"/>
                <a:gd name="T2" fmla="*/ 0 w 12"/>
                <a:gd name="T3" fmla="*/ 6 h 18"/>
                <a:gd name="T4" fmla="*/ 0 w 12"/>
                <a:gd name="T5" fmla="*/ 6 h 18"/>
                <a:gd name="T6" fmla="*/ 6 w 12"/>
                <a:gd name="T7" fmla="*/ 0 h 18"/>
                <a:gd name="T8" fmla="*/ 6 w 12"/>
                <a:gd name="T9" fmla="*/ 0 h 18"/>
                <a:gd name="T10" fmla="*/ 12 w 12"/>
                <a:gd name="T11" fmla="*/ 0 h 18"/>
                <a:gd name="T12" fmla="*/ 12 w 12"/>
                <a:gd name="T13" fmla="*/ 6 h 18"/>
                <a:gd name="T14" fmla="*/ 12 w 12"/>
                <a:gd name="T15" fmla="*/ 6 h 18"/>
                <a:gd name="T16" fmla="*/ 12 w 12"/>
                <a:gd name="T17" fmla="*/ 12 h 18"/>
                <a:gd name="T18" fmla="*/ 12 w 12"/>
                <a:gd name="T19" fmla="*/ 12 h 18"/>
                <a:gd name="T20" fmla="*/ 12 w 12"/>
                <a:gd name="T21" fmla="*/ 18 h 18"/>
                <a:gd name="T22" fmla="*/ 6 w 12"/>
                <a:gd name="T23" fmla="*/ 18 h 18"/>
                <a:gd name="T24" fmla="*/ 6 w 12"/>
                <a:gd name="T25" fmla="*/ 18 h 18"/>
                <a:gd name="T26" fmla="*/ 0 w 12"/>
                <a:gd name="T27" fmla="*/ 18 h 18"/>
                <a:gd name="T28" fmla="*/ 0 w 12"/>
                <a:gd name="T29" fmla="*/ 18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w="9525">
              <a:noFill/>
              <a:round/>
              <a:headEnd/>
              <a:tailEnd/>
            </a:ln>
          </p:spPr>
          <p:txBody>
            <a:bodyPr/>
            <a:lstStyle/>
            <a:p>
              <a:endParaRPr lang="vi-VN"/>
            </a:p>
          </p:txBody>
        </p:sp>
        <p:sp>
          <p:nvSpPr>
            <p:cNvPr id="11478" name="Freeform 457"/>
            <p:cNvSpPr>
              <a:spLocks/>
            </p:cNvSpPr>
            <p:nvPr/>
          </p:nvSpPr>
          <p:spPr bwMode="auto">
            <a:xfrm>
              <a:off x="5161" y="1696"/>
              <a:ext cx="12" cy="12"/>
            </a:xfrm>
            <a:custGeom>
              <a:avLst/>
              <a:gdLst>
                <a:gd name="T0" fmla="*/ 12 w 12"/>
                <a:gd name="T1" fmla="*/ 0 h 12"/>
                <a:gd name="T2" fmla="*/ 12 w 12"/>
                <a:gd name="T3" fmla="*/ 0 h 12"/>
                <a:gd name="T4" fmla="*/ 12 w 12"/>
                <a:gd name="T5" fmla="*/ 6 h 12"/>
                <a:gd name="T6" fmla="*/ 12 w 12"/>
                <a:gd name="T7" fmla="*/ 6 h 12"/>
                <a:gd name="T8" fmla="*/ 12 w 12"/>
                <a:gd name="T9" fmla="*/ 6 h 12"/>
                <a:gd name="T10" fmla="*/ 12 w 12"/>
                <a:gd name="T11" fmla="*/ 12 h 12"/>
                <a:gd name="T12" fmla="*/ 6 w 12"/>
                <a:gd name="T13" fmla="*/ 12 h 12"/>
                <a:gd name="T14" fmla="*/ 6 w 12"/>
                <a:gd name="T15" fmla="*/ 12 h 12"/>
                <a:gd name="T16" fmla="*/ 0 w 12"/>
                <a:gd name="T17" fmla="*/ 12 h 12"/>
                <a:gd name="T18" fmla="*/ 0 w 12"/>
                <a:gd name="T19" fmla="*/ 12 h 12"/>
                <a:gd name="T20" fmla="*/ 0 w 12"/>
                <a:gd name="T21" fmla="*/ 6 h 12"/>
                <a:gd name="T22" fmla="*/ 0 w 12"/>
                <a:gd name="T23" fmla="*/ 6 h 12"/>
                <a:gd name="T24" fmla="*/ 0 w 12"/>
                <a:gd name="T25" fmla="*/ 6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w="9525">
              <a:noFill/>
              <a:round/>
              <a:headEnd/>
              <a:tailEnd/>
            </a:ln>
          </p:spPr>
          <p:txBody>
            <a:bodyPr/>
            <a:lstStyle/>
            <a:p>
              <a:endParaRPr lang="vi-VN"/>
            </a:p>
          </p:txBody>
        </p:sp>
        <p:sp>
          <p:nvSpPr>
            <p:cNvPr id="11479" name="Freeform 458"/>
            <p:cNvSpPr>
              <a:spLocks/>
            </p:cNvSpPr>
            <p:nvPr/>
          </p:nvSpPr>
          <p:spPr bwMode="auto">
            <a:xfrm>
              <a:off x="5012" y="1714"/>
              <a:ext cx="108" cy="72"/>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42 h 72"/>
                <a:gd name="T60" fmla="*/ 24 w 108"/>
                <a:gd name="T61" fmla="*/ 48 h 72"/>
                <a:gd name="T62" fmla="*/ 6 w 108"/>
                <a:gd name="T63" fmla="*/ 48 h 72"/>
                <a:gd name="T64" fmla="*/ 0 w 108"/>
                <a:gd name="T65" fmla="*/ 54 h 72"/>
                <a:gd name="T66" fmla="*/ 12 w 108"/>
                <a:gd name="T67" fmla="*/ 54 h 72"/>
                <a:gd name="T68" fmla="*/ 30 w 108"/>
                <a:gd name="T69" fmla="*/ 48 h 72"/>
                <a:gd name="T70" fmla="*/ 48 w 108"/>
                <a:gd name="T71" fmla="*/ 42 h 72"/>
                <a:gd name="T72" fmla="*/ 48 w 108"/>
                <a:gd name="T73" fmla="*/ 60 h 72"/>
                <a:gd name="T74" fmla="*/ 36 w 108"/>
                <a:gd name="T75" fmla="*/ 72 h 72"/>
                <a:gd name="T76" fmla="*/ 42 w 108"/>
                <a:gd name="T77" fmla="*/ 72 h 72"/>
                <a:gd name="T78" fmla="*/ 54 w 108"/>
                <a:gd name="T79" fmla="*/ 48 h 72"/>
                <a:gd name="T80" fmla="*/ 60 w 108"/>
                <a:gd name="T81" fmla="*/ 42 h 72"/>
                <a:gd name="T82" fmla="*/ 72 w 108"/>
                <a:gd name="T83" fmla="*/ 36 h 72"/>
                <a:gd name="T84" fmla="*/ 78 w 108"/>
                <a:gd name="T85" fmla="*/ 30 h 72"/>
                <a:gd name="T86" fmla="*/ 78 w 108"/>
                <a:gd name="T87" fmla="*/ 60 h 72"/>
                <a:gd name="T88" fmla="*/ 72 w 108"/>
                <a:gd name="T89" fmla="*/ 66 h 72"/>
                <a:gd name="T90" fmla="*/ 78 w 108"/>
                <a:gd name="T91" fmla="*/ 60 h 72"/>
                <a:gd name="T92" fmla="*/ 84 w 108"/>
                <a:gd name="T93" fmla="*/ 30 h 72"/>
                <a:gd name="T94" fmla="*/ 96 w 108"/>
                <a:gd name="T95" fmla="*/ 18 h 72"/>
                <a:gd name="T96" fmla="*/ 102 w 108"/>
                <a:gd name="T97" fmla="*/ 18 h 72"/>
                <a:gd name="T98" fmla="*/ 102 w 108"/>
                <a:gd name="T99" fmla="*/ 24 h 72"/>
                <a:gd name="T100" fmla="*/ 102 w 108"/>
                <a:gd name="T101" fmla="*/ 54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w="9525">
              <a:noFill/>
              <a:round/>
              <a:headEnd/>
              <a:tailEnd/>
            </a:ln>
          </p:spPr>
          <p:txBody>
            <a:bodyPr/>
            <a:lstStyle/>
            <a:p>
              <a:endParaRPr lang="vi-VN"/>
            </a:p>
          </p:txBody>
        </p:sp>
        <p:sp>
          <p:nvSpPr>
            <p:cNvPr id="11480" name="Freeform 459"/>
            <p:cNvSpPr>
              <a:spLocks/>
            </p:cNvSpPr>
            <p:nvPr/>
          </p:nvSpPr>
          <p:spPr bwMode="auto">
            <a:xfrm>
              <a:off x="5024" y="1583"/>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w="9525">
              <a:noFill/>
              <a:round/>
              <a:headEnd/>
              <a:tailEnd/>
            </a:ln>
          </p:spPr>
          <p:txBody>
            <a:bodyPr/>
            <a:lstStyle/>
            <a:p>
              <a:endParaRPr lang="vi-VN"/>
            </a:p>
          </p:txBody>
        </p:sp>
        <p:sp>
          <p:nvSpPr>
            <p:cNvPr id="11481" name="Freeform 460"/>
            <p:cNvSpPr>
              <a:spLocks/>
            </p:cNvSpPr>
            <p:nvPr/>
          </p:nvSpPr>
          <p:spPr bwMode="auto">
            <a:xfrm>
              <a:off x="5149" y="1553"/>
              <a:ext cx="54" cy="125"/>
            </a:xfrm>
            <a:custGeom>
              <a:avLst/>
              <a:gdLst>
                <a:gd name="T0" fmla="*/ 6 w 54"/>
                <a:gd name="T1" fmla="*/ 101 h 125"/>
                <a:gd name="T2" fmla="*/ 12 w 54"/>
                <a:gd name="T3" fmla="*/ 95 h 125"/>
                <a:gd name="T4" fmla="*/ 12 w 54"/>
                <a:gd name="T5" fmla="*/ 95 h 125"/>
                <a:gd name="T6" fmla="*/ 18 w 54"/>
                <a:gd name="T7" fmla="*/ 89 h 125"/>
                <a:gd name="T8" fmla="*/ 6 w 54"/>
                <a:gd name="T9" fmla="*/ 71 h 125"/>
                <a:gd name="T10" fmla="*/ 0 w 54"/>
                <a:gd name="T11" fmla="*/ 47 h 125"/>
                <a:gd name="T12" fmla="*/ 6 w 54"/>
                <a:gd name="T13" fmla="*/ 47 h 125"/>
                <a:gd name="T14" fmla="*/ 12 w 54"/>
                <a:gd name="T15" fmla="*/ 71 h 125"/>
                <a:gd name="T16" fmla="*/ 24 w 54"/>
                <a:gd name="T17" fmla="*/ 59 h 125"/>
                <a:gd name="T18" fmla="*/ 24 w 54"/>
                <a:gd name="T19" fmla="*/ 35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5 h 125"/>
                <a:gd name="T44" fmla="*/ 30 w 54"/>
                <a:gd name="T45" fmla="*/ 41 h 125"/>
                <a:gd name="T46" fmla="*/ 24 w 54"/>
                <a:gd name="T47" fmla="*/ 71 h 125"/>
                <a:gd name="T48" fmla="*/ 30 w 54"/>
                <a:gd name="T49" fmla="*/ 71 h 125"/>
                <a:gd name="T50" fmla="*/ 42 w 54"/>
                <a:gd name="T51" fmla="*/ 71 h 125"/>
                <a:gd name="T52" fmla="*/ 48 w 54"/>
                <a:gd name="T53" fmla="*/ 71 h 125"/>
                <a:gd name="T54" fmla="*/ 54 w 54"/>
                <a:gd name="T55" fmla="*/ 71 h 125"/>
                <a:gd name="T56" fmla="*/ 48 w 54"/>
                <a:gd name="T57" fmla="*/ 71 h 125"/>
                <a:gd name="T58" fmla="*/ 36 w 54"/>
                <a:gd name="T59" fmla="*/ 77 h 125"/>
                <a:gd name="T60" fmla="*/ 24 w 54"/>
                <a:gd name="T61" fmla="*/ 83 h 125"/>
                <a:gd name="T62" fmla="*/ 18 w 54"/>
                <a:gd name="T63" fmla="*/ 95 h 125"/>
                <a:gd name="T64" fmla="*/ 24 w 54"/>
                <a:gd name="T65" fmla="*/ 101 h 125"/>
                <a:gd name="T66" fmla="*/ 30 w 54"/>
                <a:gd name="T67" fmla="*/ 95 h 125"/>
                <a:gd name="T68" fmla="*/ 42 w 54"/>
                <a:gd name="T69" fmla="*/ 95 h 125"/>
                <a:gd name="T70" fmla="*/ 48 w 54"/>
                <a:gd name="T71" fmla="*/ 89 h 125"/>
                <a:gd name="T72" fmla="*/ 54 w 54"/>
                <a:gd name="T73" fmla="*/ 83 h 125"/>
                <a:gd name="T74" fmla="*/ 48 w 54"/>
                <a:gd name="T75" fmla="*/ 95 h 125"/>
                <a:gd name="T76" fmla="*/ 42 w 54"/>
                <a:gd name="T77" fmla="*/ 101 h 125"/>
                <a:gd name="T78" fmla="*/ 36 w 54"/>
                <a:gd name="T79" fmla="*/ 107 h 125"/>
                <a:gd name="T80" fmla="*/ 36 w 54"/>
                <a:gd name="T81" fmla="*/ 107 h 125"/>
                <a:gd name="T82" fmla="*/ 30 w 54"/>
                <a:gd name="T83" fmla="*/ 101 h 125"/>
                <a:gd name="T84" fmla="*/ 18 w 54"/>
                <a:gd name="T85" fmla="*/ 101 h 125"/>
                <a:gd name="T86" fmla="*/ 12 w 54"/>
                <a:gd name="T87" fmla="*/ 113 h 125"/>
                <a:gd name="T88" fmla="*/ 6 w 54"/>
                <a:gd name="T89" fmla="*/ 119 h 125"/>
                <a:gd name="T90" fmla="*/ 6 w 54"/>
                <a:gd name="T91" fmla="*/ 119 h 125"/>
                <a:gd name="T92" fmla="*/ 6 w 54"/>
                <a:gd name="T93" fmla="*/ 107 h 125"/>
                <a:gd name="T94" fmla="*/ 6 w 54"/>
                <a:gd name="T95" fmla="*/ 107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w="9525">
              <a:noFill/>
              <a:round/>
              <a:headEnd/>
              <a:tailEnd/>
            </a:ln>
          </p:spPr>
          <p:txBody>
            <a:bodyPr/>
            <a:lstStyle/>
            <a:p>
              <a:endParaRPr lang="vi-VN"/>
            </a:p>
          </p:txBody>
        </p:sp>
        <p:sp>
          <p:nvSpPr>
            <p:cNvPr id="11482" name="Freeform 461"/>
            <p:cNvSpPr>
              <a:spLocks/>
            </p:cNvSpPr>
            <p:nvPr/>
          </p:nvSpPr>
          <p:spPr bwMode="auto">
            <a:xfrm>
              <a:off x="5137" y="1618"/>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w="9525">
              <a:noFill/>
              <a:round/>
              <a:headEnd/>
              <a:tailEnd/>
            </a:ln>
          </p:spPr>
          <p:txBody>
            <a:bodyPr/>
            <a:lstStyle/>
            <a:p>
              <a:endParaRPr lang="vi-VN"/>
            </a:p>
          </p:txBody>
        </p:sp>
        <p:sp>
          <p:nvSpPr>
            <p:cNvPr id="11483" name="Freeform 462"/>
            <p:cNvSpPr>
              <a:spLocks/>
            </p:cNvSpPr>
            <p:nvPr/>
          </p:nvSpPr>
          <p:spPr bwMode="auto">
            <a:xfrm>
              <a:off x="5209" y="1618"/>
              <a:ext cx="173" cy="102"/>
            </a:xfrm>
            <a:custGeom>
              <a:avLst/>
              <a:gdLst>
                <a:gd name="T0" fmla="*/ 18 w 173"/>
                <a:gd name="T1" fmla="*/ 72 h 102"/>
                <a:gd name="T2" fmla="*/ 36 w 173"/>
                <a:gd name="T3" fmla="*/ 60 h 102"/>
                <a:gd name="T4" fmla="*/ 42 w 173"/>
                <a:gd name="T5" fmla="*/ 36 h 102"/>
                <a:gd name="T6" fmla="*/ 60 w 173"/>
                <a:gd name="T7" fmla="*/ 18 h 102"/>
                <a:gd name="T8" fmla="*/ 72 w 173"/>
                <a:gd name="T9" fmla="*/ 0 h 102"/>
                <a:gd name="T10" fmla="*/ 78 w 173"/>
                <a:gd name="T11" fmla="*/ 0 h 102"/>
                <a:gd name="T12" fmla="*/ 66 w 173"/>
                <a:gd name="T13" fmla="*/ 12 h 102"/>
                <a:gd name="T14" fmla="*/ 54 w 173"/>
                <a:gd name="T15" fmla="*/ 30 h 102"/>
                <a:gd name="T16" fmla="*/ 48 w 173"/>
                <a:gd name="T17" fmla="*/ 48 h 102"/>
                <a:gd name="T18" fmla="*/ 48 w 173"/>
                <a:gd name="T19" fmla="*/ 54 h 102"/>
                <a:gd name="T20" fmla="*/ 60 w 173"/>
                <a:gd name="T21" fmla="*/ 48 h 102"/>
                <a:gd name="T22" fmla="*/ 72 w 173"/>
                <a:gd name="T23" fmla="*/ 36 h 102"/>
                <a:gd name="T24" fmla="*/ 90 w 173"/>
                <a:gd name="T25" fmla="*/ 18 h 102"/>
                <a:gd name="T26" fmla="*/ 114 w 173"/>
                <a:gd name="T27" fmla="*/ 0 h 102"/>
                <a:gd name="T28" fmla="*/ 120 w 173"/>
                <a:gd name="T29" fmla="*/ 0 h 102"/>
                <a:gd name="T30" fmla="*/ 102 w 173"/>
                <a:gd name="T31" fmla="*/ 12 h 102"/>
                <a:gd name="T32" fmla="*/ 84 w 173"/>
                <a:gd name="T33" fmla="*/ 36 h 102"/>
                <a:gd name="T34" fmla="*/ 84 w 173"/>
                <a:gd name="T35" fmla="*/ 42 h 102"/>
                <a:gd name="T36" fmla="*/ 96 w 173"/>
                <a:gd name="T37" fmla="*/ 36 h 102"/>
                <a:gd name="T38" fmla="*/ 108 w 173"/>
                <a:gd name="T39" fmla="*/ 36 h 102"/>
                <a:gd name="T40" fmla="*/ 125 w 173"/>
                <a:gd name="T41" fmla="*/ 24 h 102"/>
                <a:gd name="T42" fmla="*/ 149 w 173"/>
                <a:gd name="T43" fmla="*/ 12 h 102"/>
                <a:gd name="T44" fmla="*/ 155 w 173"/>
                <a:gd name="T45" fmla="*/ 12 h 102"/>
                <a:gd name="T46" fmla="*/ 137 w 173"/>
                <a:gd name="T47" fmla="*/ 18 h 102"/>
                <a:gd name="T48" fmla="*/ 120 w 173"/>
                <a:gd name="T49" fmla="*/ 36 h 102"/>
                <a:gd name="T50" fmla="*/ 137 w 173"/>
                <a:gd name="T51" fmla="*/ 36 h 102"/>
                <a:gd name="T52" fmla="*/ 161 w 173"/>
                <a:gd name="T53" fmla="*/ 30 h 102"/>
                <a:gd name="T54" fmla="*/ 173 w 173"/>
                <a:gd name="T55" fmla="*/ 30 h 102"/>
                <a:gd name="T56" fmla="*/ 155 w 173"/>
                <a:gd name="T57" fmla="*/ 36 h 102"/>
                <a:gd name="T58" fmla="*/ 125 w 173"/>
                <a:gd name="T59" fmla="*/ 42 h 102"/>
                <a:gd name="T60" fmla="*/ 131 w 173"/>
                <a:gd name="T61" fmla="*/ 54 h 102"/>
                <a:gd name="T62" fmla="*/ 149 w 173"/>
                <a:gd name="T63" fmla="*/ 60 h 102"/>
                <a:gd name="T64" fmla="*/ 155 w 173"/>
                <a:gd name="T65" fmla="*/ 66 h 102"/>
                <a:gd name="T66" fmla="*/ 137 w 173"/>
                <a:gd name="T67" fmla="*/ 60 h 102"/>
                <a:gd name="T68" fmla="*/ 114 w 173"/>
                <a:gd name="T69" fmla="*/ 48 h 102"/>
                <a:gd name="T70" fmla="*/ 102 w 173"/>
                <a:gd name="T71" fmla="*/ 48 h 102"/>
                <a:gd name="T72" fmla="*/ 84 w 173"/>
                <a:gd name="T73" fmla="*/ 48 h 102"/>
                <a:gd name="T74" fmla="*/ 90 w 173"/>
                <a:gd name="T75" fmla="*/ 60 h 102"/>
                <a:gd name="T76" fmla="*/ 108 w 173"/>
                <a:gd name="T77" fmla="*/ 72 h 102"/>
                <a:gd name="T78" fmla="*/ 120 w 173"/>
                <a:gd name="T79" fmla="*/ 78 h 102"/>
                <a:gd name="T80" fmla="*/ 125 w 173"/>
                <a:gd name="T81" fmla="*/ 84 h 102"/>
                <a:gd name="T82" fmla="*/ 108 w 173"/>
                <a:gd name="T83" fmla="*/ 72 h 102"/>
                <a:gd name="T84" fmla="*/ 84 w 173"/>
                <a:gd name="T85" fmla="*/ 60 h 102"/>
                <a:gd name="T86" fmla="*/ 72 w 173"/>
                <a:gd name="T87" fmla="*/ 54 h 102"/>
                <a:gd name="T88" fmla="*/ 60 w 173"/>
                <a:gd name="T89" fmla="*/ 60 h 102"/>
                <a:gd name="T90" fmla="*/ 48 w 173"/>
                <a:gd name="T91" fmla="*/ 60 h 102"/>
                <a:gd name="T92" fmla="*/ 48 w 173"/>
                <a:gd name="T93" fmla="*/ 66 h 102"/>
                <a:gd name="T94" fmla="*/ 66 w 173"/>
                <a:gd name="T95" fmla="*/ 78 h 102"/>
                <a:gd name="T96" fmla="*/ 84 w 173"/>
                <a:gd name="T97" fmla="*/ 96 h 102"/>
                <a:gd name="T98" fmla="*/ 90 w 173"/>
                <a:gd name="T99" fmla="*/ 102 h 102"/>
                <a:gd name="T100" fmla="*/ 66 w 173"/>
                <a:gd name="T101" fmla="*/ 90 h 102"/>
                <a:gd name="T102" fmla="*/ 42 w 173"/>
                <a:gd name="T103" fmla="*/ 72 h 102"/>
                <a:gd name="T104" fmla="*/ 30 w 173"/>
                <a:gd name="T105" fmla="*/ 78 h 102"/>
                <a:gd name="T106" fmla="*/ 6 w 173"/>
                <a:gd name="T107" fmla="*/ 84 h 102"/>
                <a:gd name="T108" fmla="*/ 6 w 173"/>
                <a:gd name="T109" fmla="*/ 7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w="9525">
              <a:noFill/>
              <a:round/>
              <a:headEnd/>
              <a:tailEnd/>
            </a:ln>
          </p:spPr>
          <p:txBody>
            <a:bodyPr/>
            <a:lstStyle/>
            <a:p>
              <a:endParaRPr lang="vi-VN"/>
            </a:p>
          </p:txBody>
        </p:sp>
        <p:sp>
          <p:nvSpPr>
            <p:cNvPr id="11484" name="Freeform 463"/>
            <p:cNvSpPr>
              <a:spLocks/>
            </p:cNvSpPr>
            <p:nvPr/>
          </p:nvSpPr>
          <p:spPr bwMode="auto">
            <a:xfrm>
              <a:off x="5179" y="1720"/>
              <a:ext cx="120" cy="102"/>
            </a:xfrm>
            <a:custGeom>
              <a:avLst/>
              <a:gdLst>
                <a:gd name="T0" fmla="*/ 6 w 120"/>
                <a:gd name="T1" fmla="*/ 6 h 102"/>
                <a:gd name="T2" fmla="*/ 12 w 120"/>
                <a:gd name="T3" fmla="*/ 12 h 102"/>
                <a:gd name="T4" fmla="*/ 24 w 120"/>
                <a:gd name="T5" fmla="*/ 12 h 102"/>
                <a:gd name="T6" fmla="*/ 42 w 120"/>
                <a:gd name="T7" fmla="*/ 6 h 102"/>
                <a:gd name="T8" fmla="*/ 72 w 120"/>
                <a:gd name="T9" fmla="*/ 6 h 102"/>
                <a:gd name="T10" fmla="*/ 84 w 120"/>
                <a:gd name="T11" fmla="*/ 12 h 102"/>
                <a:gd name="T12" fmla="*/ 72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6 w 120"/>
                <a:gd name="T25" fmla="*/ 24 h 102"/>
                <a:gd name="T26" fmla="*/ 90 w 120"/>
                <a:gd name="T27" fmla="*/ 30 h 102"/>
                <a:gd name="T28" fmla="*/ 108 w 120"/>
                <a:gd name="T29" fmla="*/ 36 h 102"/>
                <a:gd name="T30" fmla="*/ 108 w 120"/>
                <a:gd name="T31" fmla="*/ 42 h 102"/>
                <a:gd name="T32" fmla="*/ 96 w 120"/>
                <a:gd name="T33" fmla="*/ 36 h 102"/>
                <a:gd name="T34" fmla="*/ 78 w 120"/>
                <a:gd name="T35" fmla="*/ 30 h 102"/>
                <a:gd name="T36" fmla="*/ 60 w 120"/>
                <a:gd name="T37" fmla="*/ 36 h 102"/>
                <a:gd name="T38" fmla="*/ 72 w 120"/>
                <a:gd name="T39" fmla="*/ 42 h 102"/>
                <a:gd name="T40" fmla="*/ 84 w 120"/>
                <a:gd name="T41" fmla="*/ 48 h 102"/>
                <a:gd name="T42" fmla="*/ 108 w 120"/>
                <a:gd name="T43" fmla="*/ 54 h 102"/>
                <a:gd name="T44" fmla="*/ 120 w 120"/>
                <a:gd name="T45" fmla="*/ 66 h 102"/>
                <a:gd name="T46" fmla="*/ 108 w 120"/>
                <a:gd name="T47" fmla="*/ 60 h 102"/>
                <a:gd name="T48" fmla="*/ 96 w 120"/>
                <a:gd name="T49" fmla="*/ 54 h 102"/>
                <a:gd name="T50" fmla="*/ 90 w 120"/>
                <a:gd name="T51" fmla="*/ 60 h 102"/>
                <a:gd name="T52" fmla="*/ 108 w 120"/>
                <a:gd name="T53" fmla="*/ 72 h 102"/>
                <a:gd name="T54" fmla="*/ 114 w 120"/>
                <a:gd name="T55" fmla="*/ 84 h 102"/>
                <a:gd name="T56" fmla="*/ 120 w 120"/>
                <a:gd name="T57" fmla="*/ 96 h 102"/>
                <a:gd name="T58" fmla="*/ 120 w 120"/>
                <a:gd name="T59" fmla="*/ 96 h 102"/>
                <a:gd name="T60" fmla="*/ 102 w 120"/>
                <a:gd name="T61" fmla="*/ 78 h 102"/>
                <a:gd name="T62" fmla="*/ 84 w 120"/>
                <a:gd name="T63" fmla="*/ 60 h 102"/>
                <a:gd name="T64" fmla="*/ 78 w 120"/>
                <a:gd name="T65" fmla="*/ 54 h 102"/>
                <a:gd name="T66" fmla="*/ 78 w 120"/>
                <a:gd name="T67" fmla="*/ 66 h 102"/>
                <a:gd name="T68" fmla="*/ 90 w 120"/>
                <a:gd name="T69" fmla="*/ 90 h 102"/>
                <a:gd name="T70" fmla="*/ 84 w 120"/>
                <a:gd name="T71" fmla="*/ 90 h 102"/>
                <a:gd name="T72" fmla="*/ 78 w 120"/>
                <a:gd name="T73" fmla="*/ 72 h 102"/>
                <a:gd name="T74" fmla="*/ 66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w="9525">
              <a:noFill/>
              <a:round/>
              <a:headEnd/>
              <a:tailEnd/>
            </a:ln>
          </p:spPr>
          <p:txBody>
            <a:bodyPr/>
            <a:lstStyle/>
            <a:p>
              <a:endParaRPr lang="vi-VN"/>
            </a:p>
          </p:txBody>
        </p:sp>
        <p:sp>
          <p:nvSpPr>
            <p:cNvPr id="11485" name="Freeform 464"/>
            <p:cNvSpPr>
              <a:spLocks/>
            </p:cNvSpPr>
            <p:nvPr/>
          </p:nvSpPr>
          <p:spPr bwMode="auto">
            <a:xfrm>
              <a:off x="5114" y="1732"/>
              <a:ext cx="83" cy="138"/>
            </a:xfrm>
            <a:custGeom>
              <a:avLst/>
              <a:gdLst>
                <a:gd name="T0" fmla="*/ 35 w 83"/>
                <a:gd name="T1" fmla="*/ 0 h 138"/>
                <a:gd name="T2" fmla="*/ 41 w 83"/>
                <a:gd name="T3" fmla="*/ 18 h 138"/>
                <a:gd name="T4" fmla="*/ 41 w 83"/>
                <a:gd name="T5" fmla="*/ 24 h 138"/>
                <a:gd name="T6" fmla="*/ 47 w 83"/>
                <a:gd name="T7" fmla="*/ 30 h 138"/>
                <a:gd name="T8" fmla="*/ 53 w 83"/>
                <a:gd name="T9" fmla="*/ 36 h 138"/>
                <a:gd name="T10" fmla="*/ 65 w 83"/>
                <a:gd name="T11" fmla="*/ 42 h 138"/>
                <a:gd name="T12" fmla="*/ 77 w 83"/>
                <a:gd name="T13" fmla="*/ 60 h 138"/>
                <a:gd name="T14" fmla="*/ 83 w 83"/>
                <a:gd name="T15" fmla="*/ 78 h 138"/>
                <a:gd name="T16" fmla="*/ 83 w 83"/>
                <a:gd name="T17" fmla="*/ 84 h 138"/>
                <a:gd name="T18" fmla="*/ 83 w 83"/>
                <a:gd name="T19" fmla="*/ 84 h 138"/>
                <a:gd name="T20" fmla="*/ 77 w 83"/>
                <a:gd name="T21" fmla="*/ 72 h 138"/>
                <a:gd name="T22" fmla="*/ 71 w 83"/>
                <a:gd name="T23" fmla="*/ 66 h 138"/>
                <a:gd name="T24" fmla="*/ 65 w 83"/>
                <a:gd name="T25" fmla="*/ 54 h 138"/>
                <a:gd name="T26" fmla="*/ 59 w 83"/>
                <a:gd name="T27" fmla="*/ 42 h 138"/>
                <a:gd name="T28" fmla="*/ 53 w 83"/>
                <a:gd name="T29" fmla="*/ 36 h 138"/>
                <a:gd name="T30" fmla="*/ 47 w 83"/>
                <a:gd name="T31" fmla="*/ 36 h 138"/>
                <a:gd name="T32" fmla="*/ 41 w 83"/>
                <a:gd name="T33" fmla="*/ 42 h 138"/>
                <a:gd name="T34" fmla="*/ 47 w 83"/>
                <a:gd name="T35" fmla="*/ 54 h 138"/>
                <a:gd name="T36" fmla="*/ 47 w 83"/>
                <a:gd name="T37" fmla="*/ 66 h 138"/>
                <a:gd name="T38" fmla="*/ 59 w 83"/>
                <a:gd name="T39" fmla="*/ 72 h 138"/>
                <a:gd name="T40" fmla="*/ 71 w 83"/>
                <a:gd name="T41" fmla="*/ 90 h 138"/>
                <a:gd name="T42" fmla="*/ 77 w 83"/>
                <a:gd name="T43" fmla="*/ 102 h 138"/>
                <a:gd name="T44" fmla="*/ 77 w 83"/>
                <a:gd name="T45" fmla="*/ 114 h 138"/>
                <a:gd name="T46" fmla="*/ 77 w 83"/>
                <a:gd name="T47" fmla="*/ 108 h 138"/>
                <a:gd name="T48" fmla="*/ 71 w 83"/>
                <a:gd name="T49" fmla="*/ 96 h 138"/>
                <a:gd name="T50" fmla="*/ 65 w 83"/>
                <a:gd name="T51" fmla="*/ 84 h 138"/>
                <a:gd name="T52" fmla="*/ 53 w 83"/>
                <a:gd name="T53" fmla="*/ 78 h 138"/>
                <a:gd name="T54" fmla="*/ 47 w 83"/>
                <a:gd name="T55" fmla="*/ 72 h 138"/>
                <a:gd name="T56" fmla="*/ 53 w 83"/>
                <a:gd name="T57" fmla="*/ 84 h 138"/>
                <a:gd name="T58" fmla="*/ 53 w 83"/>
                <a:gd name="T59" fmla="*/ 120 h 138"/>
                <a:gd name="T60" fmla="*/ 53 w 83"/>
                <a:gd name="T61" fmla="*/ 138 h 138"/>
                <a:gd name="T62" fmla="*/ 53 w 83"/>
                <a:gd name="T63" fmla="*/ 138 h 138"/>
                <a:gd name="T64" fmla="*/ 53 w 83"/>
                <a:gd name="T65" fmla="*/ 126 h 138"/>
                <a:gd name="T66" fmla="*/ 41 w 83"/>
                <a:gd name="T67" fmla="*/ 90 h 138"/>
                <a:gd name="T68" fmla="*/ 35 w 83"/>
                <a:gd name="T69" fmla="*/ 84 h 138"/>
                <a:gd name="T70" fmla="*/ 29 w 83"/>
                <a:gd name="T71" fmla="*/ 90 h 138"/>
                <a:gd name="T72" fmla="*/ 23 w 83"/>
                <a:gd name="T73" fmla="*/ 96 h 138"/>
                <a:gd name="T74" fmla="*/ 17 w 83"/>
                <a:gd name="T75" fmla="*/ 108 h 138"/>
                <a:gd name="T76" fmla="*/ 17 w 83"/>
                <a:gd name="T77" fmla="*/ 114 h 138"/>
                <a:gd name="T78" fmla="*/ 17 w 83"/>
                <a:gd name="T79" fmla="*/ 114 h 138"/>
                <a:gd name="T80" fmla="*/ 17 w 83"/>
                <a:gd name="T81" fmla="*/ 102 h 138"/>
                <a:gd name="T82" fmla="*/ 23 w 83"/>
                <a:gd name="T83" fmla="*/ 90 h 138"/>
                <a:gd name="T84" fmla="*/ 29 w 83"/>
                <a:gd name="T85" fmla="*/ 78 h 138"/>
                <a:gd name="T86" fmla="*/ 35 w 83"/>
                <a:gd name="T87" fmla="*/ 72 h 138"/>
                <a:gd name="T88" fmla="*/ 35 w 83"/>
                <a:gd name="T89" fmla="*/ 60 h 138"/>
                <a:gd name="T90" fmla="*/ 35 w 83"/>
                <a:gd name="T91" fmla="*/ 42 h 138"/>
                <a:gd name="T92" fmla="*/ 35 w 83"/>
                <a:gd name="T93" fmla="*/ 36 h 138"/>
                <a:gd name="T94" fmla="*/ 23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w="9525">
              <a:noFill/>
              <a:round/>
              <a:headEnd/>
              <a:tailEnd/>
            </a:ln>
          </p:spPr>
          <p:txBody>
            <a:bodyPr/>
            <a:lstStyle/>
            <a:p>
              <a:endParaRPr lang="vi-VN"/>
            </a:p>
          </p:txBody>
        </p:sp>
        <p:sp>
          <p:nvSpPr>
            <p:cNvPr id="11486" name="Freeform 465"/>
            <p:cNvSpPr>
              <a:spLocks/>
            </p:cNvSpPr>
            <p:nvPr/>
          </p:nvSpPr>
          <p:spPr bwMode="auto">
            <a:xfrm>
              <a:off x="5197" y="1553"/>
              <a:ext cx="102" cy="143"/>
            </a:xfrm>
            <a:custGeom>
              <a:avLst/>
              <a:gdLst>
                <a:gd name="T0" fmla="*/ 6 w 102"/>
                <a:gd name="T1" fmla="*/ 137 h 143"/>
                <a:gd name="T2" fmla="*/ 12 w 102"/>
                <a:gd name="T3" fmla="*/ 119 h 143"/>
                <a:gd name="T4" fmla="*/ 18 w 102"/>
                <a:gd name="T5" fmla="*/ 101 h 143"/>
                <a:gd name="T6" fmla="*/ 30 w 102"/>
                <a:gd name="T7" fmla="*/ 83 h 143"/>
                <a:gd name="T8" fmla="*/ 24 w 102"/>
                <a:gd name="T9" fmla="*/ 77 h 143"/>
                <a:gd name="T10" fmla="*/ 18 w 102"/>
                <a:gd name="T11" fmla="*/ 65 h 143"/>
                <a:gd name="T12" fmla="*/ 18 w 102"/>
                <a:gd name="T13" fmla="*/ 59 h 143"/>
                <a:gd name="T14" fmla="*/ 24 w 102"/>
                <a:gd name="T15" fmla="*/ 59 h 143"/>
                <a:gd name="T16" fmla="*/ 24 w 102"/>
                <a:gd name="T17" fmla="*/ 65 h 143"/>
                <a:gd name="T18" fmla="*/ 30 w 102"/>
                <a:gd name="T19" fmla="*/ 71 h 143"/>
                <a:gd name="T20" fmla="*/ 36 w 102"/>
                <a:gd name="T21" fmla="*/ 65 h 143"/>
                <a:gd name="T22" fmla="*/ 48 w 102"/>
                <a:gd name="T23" fmla="*/ 59 h 143"/>
                <a:gd name="T24" fmla="*/ 54 w 102"/>
                <a:gd name="T25" fmla="*/ 47 h 143"/>
                <a:gd name="T26" fmla="*/ 60 w 102"/>
                <a:gd name="T27" fmla="*/ 41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41 h 143"/>
                <a:gd name="T78" fmla="*/ 66 w 102"/>
                <a:gd name="T79" fmla="*/ 47 h 143"/>
                <a:gd name="T80" fmla="*/ 60 w 102"/>
                <a:gd name="T81" fmla="*/ 47 h 143"/>
                <a:gd name="T82" fmla="*/ 48 w 102"/>
                <a:gd name="T83" fmla="*/ 59 h 143"/>
                <a:gd name="T84" fmla="*/ 48 w 102"/>
                <a:gd name="T85" fmla="*/ 65 h 143"/>
                <a:gd name="T86" fmla="*/ 54 w 102"/>
                <a:gd name="T87" fmla="*/ 65 h 143"/>
                <a:gd name="T88" fmla="*/ 54 w 102"/>
                <a:gd name="T89" fmla="*/ 71 h 143"/>
                <a:gd name="T90" fmla="*/ 48 w 102"/>
                <a:gd name="T91" fmla="*/ 71 h 143"/>
                <a:gd name="T92" fmla="*/ 42 w 102"/>
                <a:gd name="T93" fmla="*/ 77 h 143"/>
                <a:gd name="T94" fmla="*/ 42 w 102"/>
                <a:gd name="T95" fmla="*/ 77 h 143"/>
                <a:gd name="T96" fmla="*/ 42 w 102"/>
                <a:gd name="T97" fmla="*/ 77 h 143"/>
                <a:gd name="T98" fmla="*/ 36 w 102"/>
                <a:gd name="T99" fmla="*/ 89 h 143"/>
                <a:gd name="T100" fmla="*/ 24 w 102"/>
                <a:gd name="T101" fmla="*/ 107 h 143"/>
                <a:gd name="T102" fmla="*/ 18 w 102"/>
                <a:gd name="T103" fmla="*/ 125 h 143"/>
                <a:gd name="T104" fmla="*/ 18 w 102"/>
                <a:gd name="T105" fmla="*/ 131 h 143"/>
                <a:gd name="T106" fmla="*/ 18 w 102"/>
                <a:gd name="T107" fmla="*/ 137 h 143"/>
                <a:gd name="T108" fmla="*/ 12 w 102"/>
                <a:gd name="T109" fmla="*/ 137 h 143"/>
                <a:gd name="T110" fmla="*/ 6 w 102"/>
                <a:gd name="T111" fmla="*/ 143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w="9525">
              <a:noFill/>
              <a:round/>
              <a:headEnd/>
              <a:tailEnd/>
            </a:ln>
          </p:spPr>
          <p:txBody>
            <a:bodyPr/>
            <a:lstStyle/>
            <a:p>
              <a:endParaRPr lang="vi-VN"/>
            </a:p>
          </p:txBody>
        </p:sp>
        <p:sp>
          <p:nvSpPr>
            <p:cNvPr id="11487" name="Freeform 466"/>
            <p:cNvSpPr>
              <a:spLocks/>
            </p:cNvSpPr>
            <p:nvPr/>
          </p:nvSpPr>
          <p:spPr bwMode="auto">
            <a:xfrm>
              <a:off x="5048" y="1780"/>
              <a:ext cx="66" cy="113"/>
            </a:xfrm>
            <a:custGeom>
              <a:avLst/>
              <a:gdLst>
                <a:gd name="T0" fmla="*/ 48 w 66"/>
                <a:gd name="T1" fmla="*/ 6 h 113"/>
                <a:gd name="T2" fmla="*/ 36 w 66"/>
                <a:gd name="T3" fmla="*/ 24 h 113"/>
                <a:gd name="T4" fmla="*/ 36 w 66"/>
                <a:gd name="T5" fmla="*/ 24 h 113"/>
                <a:gd name="T6" fmla="*/ 24 w 66"/>
                <a:gd name="T7" fmla="*/ 30 h 113"/>
                <a:gd name="T8" fmla="*/ 12 w 66"/>
                <a:gd name="T9" fmla="*/ 36 h 113"/>
                <a:gd name="T10" fmla="*/ 6 w 66"/>
                <a:gd name="T11" fmla="*/ 42 h 113"/>
                <a:gd name="T12" fmla="*/ 0 w 66"/>
                <a:gd name="T13" fmla="*/ 42 h 113"/>
                <a:gd name="T14" fmla="*/ 0 w 66"/>
                <a:gd name="T15" fmla="*/ 48 h 113"/>
                <a:gd name="T16" fmla="*/ 6 w 66"/>
                <a:gd name="T17" fmla="*/ 42 h 113"/>
                <a:gd name="T18" fmla="*/ 12 w 66"/>
                <a:gd name="T19" fmla="*/ 36 h 113"/>
                <a:gd name="T20" fmla="*/ 24 w 66"/>
                <a:gd name="T21" fmla="*/ 36 h 113"/>
                <a:gd name="T22" fmla="*/ 30 w 66"/>
                <a:gd name="T23" fmla="*/ 30 h 113"/>
                <a:gd name="T24" fmla="*/ 36 w 66"/>
                <a:gd name="T25" fmla="*/ 36 h 113"/>
                <a:gd name="T26" fmla="*/ 30 w 66"/>
                <a:gd name="T27" fmla="*/ 48 h 113"/>
                <a:gd name="T28" fmla="*/ 24 w 66"/>
                <a:gd name="T29" fmla="*/ 60 h 113"/>
                <a:gd name="T30" fmla="*/ 18 w 66"/>
                <a:gd name="T31" fmla="*/ 66 h 113"/>
                <a:gd name="T32" fmla="*/ 12 w 66"/>
                <a:gd name="T33" fmla="*/ 72 h 113"/>
                <a:gd name="T34" fmla="*/ 6 w 66"/>
                <a:gd name="T35" fmla="*/ 78 h 113"/>
                <a:gd name="T36" fmla="*/ 6 w 66"/>
                <a:gd name="T37" fmla="*/ 84 h 113"/>
                <a:gd name="T38" fmla="*/ 6 w 66"/>
                <a:gd name="T39" fmla="*/ 84 h 113"/>
                <a:gd name="T40" fmla="*/ 6 w 66"/>
                <a:gd name="T41" fmla="*/ 84 h 113"/>
                <a:gd name="T42" fmla="*/ 12 w 66"/>
                <a:gd name="T43" fmla="*/ 78 h 113"/>
                <a:gd name="T44" fmla="*/ 24 w 66"/>
                <a:gd name="T45" fmla="*/ 72 h 113"/>
                <a:gd name="T46" fmla="*/ 30 w 66"/>
                <a:gd name="T47" fmla="*/ 66 h 113"/>
                <a:gd name="T48" fmla="*/ 30 w 66"/>
                <a:gd name="T49" fmla="*/ 72 h 113"/>
                <a:gd name="T50" fmla="*/ 30 w 66"/>
                <a:gd name="T51" fmla="*/ 101 h 113"/>
                <a:gd name="T52" fmla="*/ 36 w 66"/>
                <a:gd name="T53" fmla="*/ 113 h 113"/>
                <a:gd name="T54" fmla="*/ 36 w 66"/>
                <a:gd name="T55" fmla="*/ 113 h 113"/>
                <a:gd name="T56" fmla="*/ 36 w 66"/>
                <a:gd name="T57" fmla="*/ 101 h 113"/>
                <a:gd name="T58" fmla="*/ 36 w 66"/>
                <a:gd name="T59" fmla="*/ 66 h 113"/>
                <a:gd name="T60" fmla="*/ 36 w 66"/>
                <a:gd name="T61" fmla="*/ 54 h 113"/>
                <a:gd name="T62" fmla="*/ 36 w 66"/>
                <a:gd name="T63" fmla="*/ 60 h 113"/>
                <a:gd name="T64" fmla="*/ 42 w 66"/>
                <a:gd name="T65" fmla="*/ 66 h 113"/>
                <a:gd name="T66" fmla="*/ 48 w 66"/>
                <a:gd name="T67" fmla="*/ 72 h 113"/>
                <a:gd name="T68" fmla="*/ 54 w 66"/>
                <a:gd name="T69" fmla="*/ 78 h 113"/>
                <a:gd name="T70" fmla="*/ 60 w 66"/>
                <a:gd name="T71" fmla="*/ 84 h 113"/>
                <a:gd name="T72" fmla="*/ 66 w 66"/>
                <a:gd name="T73" fmla="*/ 84 h 113"/>
                <a:gd name="T74" fmla="*/ 60 w 66"/>
                <a:gd name="T75" fmla="*/ 84 h 113"/>
                <a:gd name="T76" fmla="*/ 54 w 66"/>
                <a:gd name="T77" fmla="*/ 78 h 113"/>
                <a:gd name="T78" fmla="*/ 48 w 66"/>
                <a:gd name="T79" fmla="*/ 72 h 113"/>
                <a:gd name="T80" fmla="*/ 48 w 66"/>
                <a:gd name="T81" fmla="*/ 60 h 113"/>
                <a:gd name="T82" fmla="*/ 42 w 66"/>
                <a:gd name="T83" fmla="*/ 54 h 113"/>
                <a:gd name="T84" fmla="*/ 42 w 66"/>
                <a:gd name="T85" fmla="*/ 48 h 113"/>
                <a:gd name="T86" fmla="*/ 42 w 66"/>
                <a:gd name="T87" fmla="*/ 36 h 113"/>
                <a:gd name="T88" fmla="*/ 42 w 66"/>
                <a:gd name="T89" fmla="*/ 30 h 113"/>
                <a:gd name="T90" fmla="*/ 48 w 66"/>
                <a:gd name="T91" fmla="*/ 30 h 113"/>
                <a:gd name="T92" fmla="*/ 48 w 66"/>
                <a:gd name="T93" fmla="*/ 36 h 113"/>
                <a:gd name="T94" fmla="*/ 54 w 66"/>
                <a:gd name="T95" fmla="*/ 42 h 113"/>
                <a:gd name="T96" fmla="*/ 60 w 66"/>
                <a:gd name="T97" fmla="*/ 48 h 113"/>
                <a:gd name="T98" fmla="*/ 66 w 66"/>
                <a:gd name="T99" fmla="*/ 48 h 113"/>
                <a:gd name="T100" fmla="*/ 66 w 66"/>
                <a:gd name="T101" fmla="*/ 54 h 113"/>
                <a:gd name="T102" fmla="*/ 66 w 66"/>
                <a:gd name="T103" fmla="*/ 48 h 113"/>
                <a:gd name="T104" fmla="*/ 60 w 66"/>
                <a:gd name="T105" fmla="*/ 36 h 113"/>
                <a:gd name="T106" fmla="*/ 48 w 66"/>
                <a:gd name="T107" fmla="*/ 30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w="9525">
              <a:noFill/>
              <a:round/>
              <a:headEnd/>
              <a:tailEnd/>
            </a:ln>
          </p:spPr>
          <p:txBody>
            <a:bodyPr/>
            <a:lstStyle/>
            <a:p>
              <a:endParaRPr lang="vi-VN"/>
            </a:p>
          </p:txBody>
        </p:sp>
        <p:sp>
          <p:nvSpPr>
            <p:cNvPr id="11488" name="Freeform 467"/>
            <p:cNvSpPr>
              <a:spLocks/>
            </p:cNvSpPr>
            <p:nvPr/>
          </p:nvSpPr>
          <p:spPr bwMode="auto">
            <a:xfrm>
              <a:off x="5281" y="1732"/>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w="9525">
              <a:noFill/>
              <a:round/>
              <a:headEnd/>
              <a:tailEnd/>
            </a:ln>
          </p:spPr>
          <p:txBody>
            <a:bodyPr/>
            <a:lstStyle/>
            <a:p>
              <a:endParaRPr lang="vi-VN"/>
            </a:p>
          </p:txBody>
        </p:sp>
        <p:sp>
          <p:nvSpPr>
            <p:cNvPr id="11489" name="Freeform 468"/>
            <p:cNvSpPr>
              <a:spLocks/>
            </p:cNvSpPr>
            <p:nvPr/>
          </p:nvSpPr>
          <p:spPr bwMode="auto">
            <a:xfrm>
              <a:off x="4564" y="1953"/>
              <a:ext cx="329" cy="329"/>
            </a:xfrm>
            <a:custGeom>
              <a:avLst/>
              <a:gdLst>
                <a:gd name="T0" fmla="*/ 132 w 329"/>
                <a:gd name="T1" fmla="*/ 72 h 329"/>
                <a:gd name="T2" fmla="*/ 90 w 329"/>
                <a:gd name="T3" fmla="*/ 48 h 329"/>
                <a:gd name="T4" fmla="*/ 36 w 329"/>
                <a:gd name="T5" fmla="*/ 36 h 329"/>
                <a:gd name="T6" fmla="*/ 18 w 329"/>
                <a:gd name="T7" fmla="*/ 30 h 329"/>
                <a:gd name="T8" fmla="*/ 30 w 329"/>
                <a:gd name="T9" fmla="*/ 72 h 329"/>
                <a:gd name="T10" fmla="*/ 48 w 329"/>
                <a:gd name="T11" fmla="*/ 114 h 329"/>
                <a:gd name="T12" fmla="*/ 90 w 329"/>
                <a:gd name="T13" fmla="*/ 138 h 329"/>
                <a:gd name="T14" fmla="*/ 120 w 329"/>
                <a:gd name="T15" fmla="*/ 156 h 329"/>
                <a:gd name="T16" fmla="*/ 108 w 329"/>
                <a:gd name="T17" fmla="*/ 162 h 329"/>
                <a:gd name="T18" fmla="*/ 84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14 w 329"/>
                <a:gd name="T33" fmla="*/ 215 h 329"/>
                <a:gd name="T34" fmla="*/ 120 w 329"/>
                <a:gd name="T35" fmla="*/ 192 h 329"/>
                <a:gd name="T36" fmla="*/ 137 w 329"/>
                <a:gd name="T37" fmla="*/ 174 h 329"/>
                <a:gd name="T38" fmla="*/ 143 w 329"/>
                <a:gd name="T39" fmla="*/ 180 h 329"/>
                <a:gd name="T40" fmla="*/ 132 w 329"/>
                <a:gd name="T41" fmla="*/ 209 h 329"/>
                <a:gd name="T42" fmla="*/ 120 w 329"/>
                <a:gd name="T43" fmla="*/ 215 h 329"/>
                <a:gd name="T44" fmla="*/ 102 w 329"/>
                <a:gd name="T45" fmla="*/ 233 h 329"/>
                <a:gd name="T46" fmla="*/ 90 w 329"/>
                <a:gd name="T47" fmla="*/ 269 h 329"/>
                <a:gd name="T48" fmla="*/ 96 w 329"/>
                <a:gd name="T49" fmla="*/ 293 h 329"/>
                <a:gd name="T50" fmla="*/ 90 w 329"/>
                <a:gd name="T51" fmla="*/ 329 h 329"/>
                <a:gd name="T52" fmla="*/ 120 w 329"/>
                <a:gd name="T53" fmla="*/ 323 h 329"/>
                <a:gd name="T54" fmla="*/ 161 w 329"/>
                <a:gd name="T55" fmla="*/ 293 h 329"/>
                <a:gd name="T56" fmla="*/ 179 w 329"/>
                <a:gd name="T57" fmla="*/ 251 h 329"/>
                <a:gd name="T58" fmla="*/ 167 w 329"/>
                <a:gd name="T59" fmla="*/ 209 h 329"/>
                <a:gd name="T60" fmla="*/ 167 w 329"/>
                <a:gd name="T61" fmla="*/ 186 h 329"/>
                <a:gd name="T62" fmla="*/ 179 w 329"/>
                <a:gd name="T63" fmla="*/ 209 h 329"/>
                <a:gd name="T64" fmla="*/ 191 w 329"/>
                <a:gd name="T65" fmla="*/ 251 h 329"/>
                <a:gd name="T66" fmla="*/ 227 w 329"/>
                <a:gd name="T67" fmla="*/ 275 h 329"/>
                <a:gd name="T68" fmla="*/ 269 w 329"/>
                <a:gd name="T69" fmla="*/ 293 h 329"/>
                <a:gd name="T70" fmla="*/ 287 w 329"/>
                <a:gd name="T71" fmla="*/ 269 h 329"/>
                <a:gd name="T72" fmla="*/ 245 w 329"/>
                <a:gd name="T73" fmla="*/ 204 h 329"/>
                <a:gd name="T74" fmla="*/ 221 w 329"/>
                <a:gd name="T75" fmla="*/ 198 h 329"/>
                <a:gd name="T76" fmla="*/ 215 w 329"/>
                <a:gd name="T77" fmla="*/ 186 h 329"/>
                <a:gd name="T78" fmla="*/ 251 w 329"/>
                <a:gd name="T79" fmla="*/ 198 h 329"/>
                <a:gd name="T80" fmla="*/ 293 w 329"/>
                <a:gd name="T81" fmla="*/ 192 h 329"/>
                <a:gd name="T82" fmla="*/ 323 w 329"/>
                <a:gd name="T83" fmla="*/ 186 h 329"/>
                <a:gd name="T84" fmla="*/ 317 w 329"/>
                <a:gd name="T85" fmla="*/ 174 h 329"/>
                <a:gd name="T86" fmla="*/ 293 w 329"/>
                <a:gd name="T87" fmla="*/ 150 h 329"/>
                <a:gd name="T88" fmla="*/ 257 w 329"/>
                <a:gd name="T89" fmla="*/ 126 h 329"/>
                <a:gd name="T90" fmla="*/ 215 w 329"/>
                <a:gd name="T91" fmla="*/ 126 h 329"/>
                <a:gd name="T92" fmla="*/ 203 w 329"/>
                <a:gd name="T93" fmla="*/ 138 h 329"/>
                <a:gd name="T94" fmla="*/ 197 w 329"/>
                <a:gd name="T95" fmla="*/ 126 h 329"/>
                <a:gd name="T96" fmla="*/ 209 w 329"/>
                <a:gd name="T97" fmla="*/ 120 h 329"/>
                <a:gd name="T98" fmla="*/ 227 w 329"/>
                <a:gd name="T99" fmla="*/ 114 h 329"/>
                <a:gd name="T100" fmla="*/ 245 w 329"/>
                <a:gd name="T101" fmla="*/ 60 h 329"/>
                <a:gd name="T102" fmla="*/ 233 w 329"/>
                <a:gd name="T103" fmla="*/ 6 h 329"/>
                <a:gd name="T104" fmla="*/ 215 w 329"/>
                <a:gd name="T105" fmla="*/ 24 h 329"/>
                <a:gd name="T106" fmla="*/ 179 w 329"/>
                <a:gd name="T107" fmla="*/ 36 h 329"/>
                <a:gd name="T108" fmla="*/ 149 w 329"/>
                <a:gd name="T109" fmla="*/ 90 h 329"/>
                <a:gd name="T110" fmla="*/ 143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w="9525">
              <a:noFill/>
              <a:round/>
              <a:headEnd/>
              <a:tailEnd/>
            </a:ln>
          </p:spPr>
          <p:txBody>
            <a:bodyPr/>
            <a:lstStyle/>
            <a:p>
              <a:endParaRPr lang="vi-VN"/>
            </a:p>
          </p:txBody>
        </p:sp>
        <p:sp>
          <p:nvSpPr>
            <p:cNvPr id="11490" name="Freeform 469"/>
            <p:cNvSpPr>
              <a:spLocks/>
            </p:cNvSpPr>
            <p:nvPr/>
          </p:nvSpPr>
          <p:spPr bwMode="auto">
            <a:xfrm>
              <a:off x="4654" y="1929"/>
              <a:ext cx="101" cy="144"/>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8 h 144"/>
                <a:gd name="T12" fmla="*/ 71 w 101"/>
                <a:gd name="T13" fmla="*/ 90 h 144"/>
                <a:gd name="T14" fmla="*/ 65 w 101"/>
                <a:gd name="T15" fmla="*/ 96 h 144"/>
                <a:gd name="T16" fmla="*/ 65 w 101"/>
                <a:gd name="T17" fmla="*/ 102 h 144"/>
                <a:gd name="T18" fmla="*/ 59 w 101"/>
                <a:gd name="T19" fmla="*/ 108 h 144"/>
                <a:gd name="T20" fmla="*/ 59 w 101"/>
                <a:gd name="T21" fmla="*/ 108 h 144"/>
                <a:gd name="T22" fmla="*/ 59 w 101"/>
                <a:gd name="T23" fmla="*/ 114 h 144"/>
                <a:gd name="T24" fmla="*/ 59 w 101"/>
                <a:gd name="T25" fmla="*/ 114 h 144"/>
                <a:gd name="T26" fmla="*/ 59 w 101"/>
                <a:gd name="T27" fmla="*/ 120 h 144"/>
                <a:gd name="T28" fmla="*/ 59 w 101"/>
                <a:gd name="T29" fmla="*/ 126 h 144"/>
                <a:gd name="T30" fmla="*/ 65 w 101"/>
                <a:gd name="T31" fmla="*/ 138 h 144"/>
                <a:gd name="T32" fmla="*/ 65 w 101"/>
                <a:gd name="T33" fmla="*/ 144 h 144"/>
                <a:gd name="T34" fmla="*/ 59 w 101"/>
                <a:gd name="T35" fmla="*/ 144 h 144"/>
                <a:gd name="T36" fmla="*/ 59 w 101"/>
                <a:gd name="T37" fmla="*/ 144 h 144"/>
                <a:gd name="T38" fmla="*/ 53 w 101"/>
                <a:gd name="T39" fmla="*/ 144 h 144"/>
                <a:gd name="T40" fmla="*/ 53 w 101"/>
                <a:gd name="T41" fmla="*/ 144 h 144"/>
                <a:gd name="T42" fmla="*/ 53 w 101"/>
                <a:gd name="T43" fmla="*/ 132 h 144"/>
                <a:gd name="T44" fmla="*/ 47 w 101"/>
                <a:gd name="T45" fmla="*/ 120 h 144"/>
                <a:gd name="T46" fmla="*/ 42 w 101"/>
                <a:gd name="T47" fmla="*/ 108 h 144"/>
                <a:gd name="T48" fmla="*/ 42 w 101"/>
                <a:gd name="T49" fmla="*/ 96 h 144"/>
                <a:gd name="T50" fmla="*/ 30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w="9525">
              <a:noFill/>
              <a:round/>
              <a:headEnd/>
              <a:tailEnd/>
            </a:ln>
          </p:spPr>
          <p:txBody>
            <a:bodyPr/>
            <a:lstStyle/>
            <a:p>
              <a:endParaRPr lang="vi-VN"/>
            </a:p>
          </p:txBody>
        </p:sp>
        <p:sp>
          <p:nvSpPr>
            <p:cNvPr id="11491" name="Freeform 470"/>
            <p:cNvSpPr>
              <a:spLocks/>
            </p:cNvSpPr>
            <p:nvPr/>
          </p:nvSpPr>
          <p:spPr bwMode="auto">
            <a:xfrm>
              <a:off x="4564" y="2168"/>
              <a:ext cx="114" cy="132"/>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66 h 132"/>
                <a:gd name="T34" fmla="*/ 96 w 114"/>
                <a:gd name="T35" fmla="*/ 78 h 132"/>
                <a:gd name="T36" fmla="*/ 90 w 114"/>
                <a:gd name="T37" fmla="*/ 78 h 132"/>
                <a:gd name="T38" fmla="*/ 84 w 114"/>
                <a:gd name="T39" fmla="*/ 84 h 132"/>
                <a:gd name="T40" fmla="*/ 72 w 114"/>
                <a:gd name="T41" fmla="*/ 96 h 132"/>
                <a:gd name="T42" fmla="*/ 72 w 114"/>
                <a:gd name="T43" fmla="*/ 114 h 132"/>
                <a:gd name="T44" fmla="*/ 66 w 114"/>
                <a:gd name="T45" fmla="*/ 120 h 132"/>
                <a:gd name="T46" fmla="*/ 48 w 114"/>
                <a:gd name="T47" fmla="*/ 114 h 132"/>
                <a:gd name="T48" fmla="*/ 36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w="9525">
              <a:noFill/>
              <a:round/>
              <a:headEnd/>
              <a:tailEnd/>
            </a:ln>
          </p:spPr>
          <p:txBody>
            <a:bodyPr/>
            <a:lstStyle/>
            <a:p>
              <a:endParaRPr lang="vi-VN"/>
            </a:p>
          </p:txBody>
        </p:sp>
        <p:sp>
          <p:nvSpPr>
            <p:cNvPr id="11492" name="Freeform 471"/>
            <p:cNvSpPr>
              <a:spLocks/>
            </p:cNvSpPr>
            <p:nvPr/>
          </p:nvSpPr>
          <p:spPr bwMode="auto">
            <a:xfrm>
              <a:off x="4660" y="1947"/>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w="9525">
              <a:noFill/>
              <a:round/>
              <a:headEnd/>
              <a:tailEnd/>
            </a:ln>
          </p:spPr>
          <p:txBody>
            <a:bodyPr/>
            <a:lstStyle/>
            <a:p>
              <a:endParaRPr lang="vi-VN"/>
            </a:p>
          </p:txBody>
        </p:sp>
        <p:sp>
          <p:nvSpPr>
            <p:cNvPr id="11493" name="Freeform 472"/>
            <p:cNvSpPr>
              <a:spLocks/>
            </p:cNvSpPr>
            <p:nvPr/>
          </p:nvSpPr>
          <p:spPr bwMode="auto">
            <a:xfrm>
              <a:off x="4576" y="2192"/>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w="9525">
              <a:noFill/>
              <a:round/>
              <a:headEnd/>
              <a:tailEnd/>
            </a:ln>
          </p:spPr>
          <p:txBody>
            <a:bodyPr/>
            <a:lstStyle/>
            <a:p>
              <a:endParaRPr lang="vi-VN"/>
            </a:p>
          </p:txBody>
        </p:sp>
        <p:sp>
          <p:nvSpPr>
            <p:cNvPr id="11494" name="Freeform 473"/>
            <p:cNvSpPr>
              <a:spLocks/>
            </p:cNvSpPr>
            <p:nvPr/>
          </p:nvSpPr>
          <p:spPr bwMode="auto">
            <a:xfrm>
              <a:off x="4684" y="2073"/>
              <a:ext cx="95" cy="72"/>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42 h 72"/>
                <a:gd name="T26" fmla="*/ 71 w 95"/>
                <a:gd name="T27" fmla="*/ 48 h 72"/>
                <a:gd name="T28" fmla="*/ 77 w 95"/>
                <a:gd name="T29" fmla="*/ 48 h 72"/>
                <a:gd name="T30" fmla="*/ 83 w 95"/>
                <a:gd name="T31" fmla="*/ 48 h 72"/>
                <a:gd name="T32" fmla="*/ 89 w 95"/>
                <a:gd name="T33" fmla="*/ 48 h 72"/>
                <a:gd name="T34" fmla="*/ 95 w 95"/>
                <a:gd name="T35" fmla="*/ 48 h 72"/>
                <a:gd name="T36" fmla="*/ 95 w 95"/>
                <a:gd name="T37" fmla="*/ 66 h 72"/>
                <a:gd name="T38" fmla="*/ 89 w 95"/>
                <a:gd name="T39" fmla="*/ 72 h 72"/>
                <a:gd name="T40" fmla="*/ 83 w 95"/>
                <a:gd name="T41" fmla="*/ 72 h 72"/>
                <a:gd name="T42" fmla="*/ 77 w 95"/>
                <a:gd name="T43" fmla="*/ 72 h 72"/>
                <a:gd name="T44" fmla="*/ 71 w 95"/>
                <a:gd name="T45" fmla="*/ 60 h 72"/>
                <a:gd name="T46" fmla="*/ 65 w 95"/>
                <a:gd name="T47" fmla="*/ 48 h 72"/>
                <a:gd name="T48" fmla="*/ 53 w 95"/>
                <a:gd name="T49" fmla="*/ 42 h 72"/>
                <a:gd name="T50" fmla="*/ 53 w 95"/>
                <a:gd name="T51" fmla="*/ 48 h 72"/>
                <a:gd name="T52" fmla="*/ 53 w 95"/>
                <a:gd name="T53" fmla="*/ 60 h 72"/>
                <a:gd name="T54" fmla="*/ 47 w 95"/>
                <a:gd name="T55" fmla="*/ 66 h 72"/>
                <a:gd name="T56" fmla="*/ 35 w 95"/>
                <a:gd name="T57" fmla="*/ 72 h 72"/>
                <a:gd name="T58" fmla="*/ 29 w 95"/>
                <a:gd name="T59" fmla="*/ 66 h 72"/>
                <a:gd name="T60" fmla="*/ 23 w 95"/>
                <a:gd name="T61" fmla="*/ 54 h 72"/>
                <a:gd name="T62" fmla="*/ 29 w 95"/>
                <a:gd name="T63" fmla="*/ 48 h 72"/>
                <a:gd name="T64" fmla="*/ 29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w="9525">
              <a:noFill/>
              <a:round/>
              <a:headEnd/>
              <a:tailEnd/>
            </a:ln>
          </p:spPr>
          <p:txBody>
            <a:bodyPr/>
            <a:lstStyle/>
            <a:p>
              <a:endParaRPr lang="vi-VN"/>
            </a:p>
          </p:txBody>
        </p:sp>
        <p:sp>
          <p:nvSpPr>
            <p:cNvPr id="11495" name="Freeform 474"/>
            <p:cNvSpPr>
              <a:spLocks/>
            </p:cNvSpPr>
            <p:nvPr/>
          </p:nvSpPr>
          <p:spPr bwMode="auto">
            <a:xfrm>
              <a:off x="4600" y="2001"/>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w="9525">
              <a:noFill/>
              <a:round/>
              <a:headEnd/>
              <a:tailEnd/>
            </a:ln>
          </p:spPr>
          <p:txBody>
            <a:bodyPr/>
            <a:lstStyle/>
            <a:p>
              <a:endParaRPr lang="vi-VN"/>
            </a:p>
          </p:txBody>
        </p:sp>
        <p:sp>
          <p:nvSpPr>
            <p:cNvPr id="11496" name="Freeform 475"/>
            <p:cNvSpPr>
              <a:spLocks/>
            </p:cNvSpPr>
            <p:nvPr/>
          </p:nvSpPr>
          <p:spPr bwMode="auto">
            <a:xfrm>
              <a:off x="4719" y="1977"/>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w="9525">
              <a:noFill/>
              <a:round/>
              <a:headEnd/>
              <a:tailEnd/>
            </a:ln>
          </p:spPr>
          <p:txBody>
            <a:bodyPr/>
            <a:lstStyle/>
            <a:p>
              <a:endParaRPr lang="vi-VN"/>
            </a:p>
          </p:txBody>
        </p:sp>
        <p:sp>
          <p:nvSpPr>
            <p:cNvPr id="11497" name="Freeform 476"/>
            <p:cNvSpPr>
              <a:spLocks/>
            </p:cNvSpPr>
            <p:nvPr/>
          </p:nvSpPr>
          <p:spPr bwMode="auto">
            <a:xfrm>
              <a:off x="4755" y="2091"/>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w="9525">
              <a:noFill/>
              <a:round/>
              <a:headEnd/>
              <a:tailEnd/>
            </a:ln>
          </p:spPr>
          <p:txBody>
            <a:bodyPr/>
            <a:lstStyle/>
            <a:p>
              <a:endParaRPr lang="vi-VN"/>
            </a:p>
          </p:txBody>
        </p:sp>
        <p:sp>
          <p:nvSpPr>
            <p:cNvPr id="11498" name="Freeform 477"/>
            <p:cNvSpPr>
              <a:spLocks/>
            </p:cNvSpPr>
            <p:nvPr/>
          </p:nvSpPr>
          <p:spPr bwMode="auto">
            <a:xfrm>
              <a:off x="4743" y="2139"/>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w="9525">
              <a:noFill/>
              <a:round/>
              <a:headEnd/>
              <a:tailEnd/>
            </a:ln>
          </p:spPr>
          <p:txBody>
            <a:bodyPr/>
            <a:lstStyle/>
            <a:p>
              <a:endParaRPr lang="vi-VN"/>
            </a:p>
          </p:txBody>
        </p:sp>
        <p:sp>
          <p:nvSpPr>
            <p:cNvPr id="11499" name="Freeform 478"/>
            <p:cNvSpPr>
              <a:spLocks/>
            </p:cNvSpPr>
            <p:nvPr/>
          </p:nvSpPr>
          <p:spPr bwMode="auto">
            <a:xfrm>
              <a:off x="4666" y="2151"/>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w="9525">
              <a:noFill/>
              <a:round/>
              <a:headEnd/>
              <a:tailEnd/>
            </a:ln>
          </p:spPr>
          <p:txBody>
            <a:bodyPr/>
            <a:lstStyle/>
            <a:p>
              <a:endParaRPr lang="vi-VN"/>
            </a:p>
          </p:txBody>
        </p:sp>
        <p:sp>
          <p:nvSpPr>
            <p:cNvPr id="11500" name="Freeform 479"/>
            <p:cNvSpPr>
              <a:spLocks/>
            </p:cNvSpPr>
            <p:nvPr/>
          </p:nvSpPr>
          <p:spPr bwMode="auto">
            <a:xfrm>
              <a:off x="4582" y="2121"/>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w="9525">
              <a:noFill/>
              <a:round/>
              <a:headEnd/>
              <a:tailEnd/>
            </a:ln>
          </p:spPr>
          <p:txBody>
            <a:bodyPr/>
            <a:lstStyle/>
            <a:p>
              <a:endParaRPr lang="vi-VN"/>
            </a:p>
          </p:txBody>
        </p:sp>
        <p:sp>
          <p:nvSpPr>
            <p:cNvPr id="11501" name="Freeform 480"/>
            <p:cNvSpPr>
              <a:spLocks/>
            </p:cNvSpPr>
            <p:nvPr/>
          </p:nvSpPr>
          <p:spPr bwMode="auto">
            <a:xfrm>
              <a:off x="4743" y="2085"/>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w="9525">
              <a:noFill/>
              <a:round/>
              <a:headEnd/>
              <a:tailEnd/>
            </a:ln>
          </p:spPr>
          <p:txBody>
            <a:bodyPr/>
            <a:lstStyle/>
            <a:p>
              <a:endParaRPr lang="vi-VN"/>
            </a:p>
          </p:txBody>
        </p:sp>
        <p:sp>
          <p:nvSpPr>
            <p:cNvPr id="11502" name="Freeform 481"/>
            <p:cNvSpPr>
              <a:spLocks/>
            </p:cNvSpPr>
            <p:nvPr/>
          </p:nvSpPr>
          <p:spPr bwMode="auto">
            <a:xfrm>
              <a:off x="4743" y="2109"/>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w="9525">
              <a:noFill/>
              <a:round/>
              <a:headEnd/>
              <a:tailEnd/>
            </a:ln>
          </p:spPr>
          <p:txBody>
            <a:bodyPr/>
            <a:lstStyle/>
            <a:p>
              <a:endParaRPr lang="vi-VN"/>
            </a:p>
          </p:txBody>
        </p:sp>
        <p:sp>
          <p:nvSpPr>
            <p:cNvPr id="11503" name="Freeform 482"/>
            <p:cNvSpPr>
              <a:spLocks/>
            </p:cNvSpPr>
            <p:nvPr/>
          </p:nvSpPr>
          <p:spPr bwMode="auto">
            <a:xfrm>
              <a:off x="4761" y="2127"/>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w="9525">
              <a:noFill/>
              <a:round/>
              <a:headEnd/>
              <a:tailEnd/>
            </a:ln>
          </p:spPr>
          <p:txBody>
            <a:bodyPr/>
            <a:lstStyle/>
            <a:p>
              <a:endParaRPr lang="vi-VN"/>
            </a:p>
          </p:txBody>
        </p:sp>
        <p:sp>
          <p:nvSpPr>
            <p:cNvPr id="11504" name="Freeform 483"/>
            <p:cNvSpPr>
              <a:spLocks/>
            </p:cNvSpPr>
            <p:nvPr/>
          </p:nvSpPr>
          <p:spPr bwMode="auto">
            <a:xfrm>
              <a:off x="4719" y="2121"/>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w="9525">
              <a:noFill/>
              <a:round/>
              <a:headEnd/>
              <a:tailEnd/>
            </a:ln>
          </p:spPr>
          <p:txBody>
            <a:bodyPr/>
            <a:lstStyle/>
            <a:p>
              <a:endParaRPr lang="vi-VN"/>
            </a:p>
          </p:txBody>
        </p:sp>
        <p:sp>
          <p:nvSpPr>
            <p:cNvPr id="11505" name="Freeform 484"/>
            <p:cNvSpPr>
              <a:spLocks/>
            </p:cNvSpPr>
            <p:nvPr/>
          </p:nvSpPr>
          <p:spPr bwMode="auto">
            <a:xfrm>
              <a:off x="4707" y="2097"/>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w="9525">
              <a:noFill/>
              <a:round/>
              <a:headEnd/>
              <a:tailEnd/>
            </a:ln>
          </p:spPr>
          <p:txBody>
            <a:bodyPr/>
            <a:lstStyle/>
            <a:p>
              <a:endParaRPr lang="vi-VN"/>
            </a:p>
          </p:txBody>
        </p:sp>
        <p:sp>
          <p:nvSpPr>
            <p:cNvPr id="11506" name="Freeform 485"/>
            <p:cNvSpPr>
              <a:spLocks/>
            </p:cNvSpPr>
            <p:nvPr/>
          </p:nvSpPr>
          <p:spPr bwMode="auto">
            <a:xfrm>
              <a:off x="4690" y="2091"/>
              <a:ext cx="11" cy="12"/>
            </a:xfrm>
            <a:custGeom>
              <a:avLst/>
              <a:gdLst>
                <a:gd name="T0" fmla="*/ 0 w 11"/>
                <a:gd name="T1" fmla="*/ 12 h 12"/>
                <a:gd name="T2" fmla="*/ 0 w 11"/>
                <a:gd name="T3" fmla="*/ 6 h 12"/>
                <a:gd name="T4" fmla="*/ 0 w 11"/>
                <a:gd name="T5" fmla="*/ 6 h 12"/>
                <a:gd name="T6" fmla="*/ 6 w 11"/>
                <a:gd name="T7" fmla="*/ 6 h 12"/>
                <a:gd name="T8" fmla="*/ 6 w 11"/>
                <a:gd name="T9" fmla="*/ 0 h 12"/>
                <a:gd name="T10" fmla="*/ 6 w 11"/>
                <a:gd name="T11" fmla="*/ 0 h 12"/>
                <a:gd name="T12" fmla="*/ 11 w 11"/>
                <a:gd name="T13" fmla="*/ 6 h 12"/>
                <a:gd name="T14" fmla="*/ 11 w 11"/>
                <a:gd name="T15" fmla="*/ 6 h 12"/>
                <a:gd name="T16" fmla="*/ 11 w 11"/>
                <a:gd name="T17" fmla="*/ 6 h 12"/>
                <a:gd name="T18" fmla="*/ 11 w 11"/>
                <a:gd name="T19" fmla="*/ 12 h 12"/>
                <a:gd name="T20" fmla="*/ 11 w 11"/>
                <a:gd name="T21" fmla="*/ 12 h 12"/>
                <a:gd name="T22" fmla="*/ 6 w 11"/>
                <a:gd name="T23" fmla="*/ 12 h 12"/>
                <a:gd name="T24" fmla="*/ 6 w 11"/>
                <a:gd name="T25" fmla="*/ 12 h 12"/>
                <a:gd name="T26" fmla="*/ 6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w="9525">
              <a:noFill/>
              <a:round/>
              <a:headEnd/>
              <a:tailEnd/>
            </a:ln>
          </p:spPr>
          <p:txBody>
            <a:bodyPr/>
            <a:lstStyle/>
            <a:p>
              <a:endParaRPr lang="vi-VN"/>
            </a:p>
          </p:txBody>
        </p:sp>
        <p:sp>
          <p:nvSpPr>
            <p:cNvPr id="11507" name="Freeform 486"/>
            <p:cNvSpPr>
              <a:spLocks/>
            </p:cNvSpPr>
            <p:nvPr/>
          </p:nvSpPr>
          <p:spPr bwMode="auto">
            <a:xfrm>
              <a:off x="4707" y="2073"/>
              <a:ext cx="12" cy="12"/>
            </a:xfrm>
            <a:custGeom>
              <a:avLst/>
              <a:gdLst>
                <a:gd name="T0" fmla="*/ 0 w 12"/>
                <a:gd name="T1" fmla="*/ 6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6 h 12"/>
                <a:gd name="T14" fmla="*/ 12 w 12"/>
                <a:gd name="T15" fmla="*/ 6 h 12"/>
                <a:gd name="T16" fmla="*/ 12 w 12"/>
                <a:gd name="T17" fmla="*/ 6 h 12"/>
                <a:gd name="T18" fmla="*/ 12 w 12"/>
                <a:gd name="T19" fmla="*/ 6 h 12"/>
                <a:gd name="T20" fmla="*/ 12 w 12"/>
                <a:gd name="T21" fmla="*/ 12 h 12"/>
                <a:gd name="T22" fmla="*/ 6 w 12"/>
                <a:gd name="T23" fmla="*/ 12 h 12"/>
                <a:gd name="T24" fmla="*/ 6 w 12"/>
                <a:gd name="T25" fmla="*/ 12 h 12"/>
                <a:gd name="T26" fmla="*/ 6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w="9525">
              <a:noFill/>
              <a:round/>
              <a:headEnd/>
              <a:tailEnd/>
            </a:ln>
          </p:spPr>
          <p:txBody>
            <a:bodyPr/>
            <a:lstStyle/>
            <a:p>
              <a:endParaRPr lang="vi-VN"/>
            </a:p>
          </p:txBody>
        </p:sp>
        <p:sp>
          <p:nvSpPr>
            <p:cNvPr id="11508" name="Freeform 487"/>
            <p:cNvSpPr>
              <a:spLocks/>
            </p:cNvSpPr>
            <p:nvPr/>
          </p:nvSpPr>
          <p:spPr bwMode="auto">
            <a:xfrm>
              <a:off x="5114" y="2031"/>
              <a:ext cx="95" cy="96"/>
            </a:xfrm>
            <a:custGeom>
              <a:avLst/>
              <a:gdLst>
                <a:gd name="T0" fmla="*/ 77 w 95"/>
                <a:gd name="T1" fmla="*/ 72 h 96"/>
                <a:gd name="T2" fmla="*/ 83 w 95"/>
                <a:gd name="T3" fmla="*/ 66 h 96"/>
                <a:gd name="T4" fmla="*/ 83 w 95"/>
                <a:gd name="T5" fmla="*/ 54 h 96"/>
                <a:gd name="T6" fmla="*/ 77 w 95"/>
                <a:gd name="T7" fmla="*/ 48 h 96"/>
                <a:gd name="T8" fmla="*/ 65 w 95"/>
                <a:gd name="T9" fmla="*/ 48 h 96"/>
                <a:gd name="T10" fmla="*/ 65 w 95"/>
                <a:gd name="T11" fmla="*/ 36 h 96"/>
                <a:gd name="T12" fmla="*/ 71 w 95"/>
                <a:gd name="T13" fmla="*/ 42 h 96"/>
                <a:gd name="T14" fmla="*/ 77 w 95"/>
                <a:gd name="T15" fmla="*/ 42 h 96"/>
                <a:gd name="T16" fmla="*/ 77 w 95"/>
                <a:gd name="T17" fmla="*/ 48 h 96"/>
                <a:gd name="T18" fmla="*/ 89 w 95"/>
                <a:gd name="T19" fmla="*/ 48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29 w 95"/>
                <a:gd name="T83" fmla="*/ 54 h 96"/>
                <a:gd name="T84" fmla="*/ 35 w 95"/>
                <a:gd name="T85" fmla="*/ 48 h 96"/>
                <a:gd name="T86" fmla="*/ 41 w 95"/>
                <a:gd name="T87" fmla="*/ 54 h 96"/>
                <a:gd name="T88" fmla="*/ 41 w 95"/>
                <a:gd name="T89" fmla="*/ 60 h 96"/>
                <a:gd name="T90" fmla="*/ 29 w 95"/>
                <a:gd name="T91" fmla="*/ 66 h 96"/>
                <a:gd name="T92" fmla="*/ 23 w 95"/>
                <a:gd name="T93" fmla="*/ 84 h 96"/>
                <a:gd name="T94" fmla="*/ 35 w 95"/>
                <a:gd name="T95" fmla="*/ 90 h 96"/>
                <a:gd name="T96" fmla="*/ 47 w 95"/>
                <a:gd name="T97" fmla="*/ 90 h 96"/>
                <a:gd name="T98" fmla="*/ 53 w 95"/>
                <a:gd name="T99" fmla="*/ 84 h 96"/>
                <a:gd name="T100" fmla="*/ 53 w 95"/>
                <a:gd name="T101" fmla="*/ 78 h 96"/>
                <a:gd name="T102" fmla="*/ 47 w 95"/>
                <a:gd name="T103" fmla="*/ 72 h 96"/>
                <a:gd name="T104" fmla="*/ 47 w 95"/>
                <a:gd name="T105" fmla="*/ 60 h 96"/>
                <a:gd name="T106" fmla="*/ 53 w 95"/>
                <a:gd name="T107" fmla="*/ 54 h 96"/>
                <a:gd name="T108" fmla="*/ 53 w 95"/>
                <a:gd name="T109" fmla="*/ 54 h 96"/>
                <a:gd name="T110" fmla="*/ 65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w="9525">
              <a:noFill/>
              <a:round/>
              <a:headEnd/>
              <a:tailEnd/>
            </a:ln>
          </p:spPr>
          <p:txBody>
            <a:bodyPr/>
            <a:lstStyle/>
            <a:p>
              <a:endParaRPr lang="vi-VN"/>
            </a:p>
          </p:txBody>
        </p:sp>
        <p:sp>
          <p:nvSpPr>
            <p:cNvPr id="11509" name="Freeform 488"/>
            <p:cNvSpPr>
              <a:spLocks/>
            </p:cNvSpPr>
            <p:nvPr/>
          </p:nvSpPr>
          <p:spPr bwMode="auto">
            <a:xfrm>
              <a:off x="5185" y="1834"/>
              <a:ext cx="108"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66 w 108"/>
                <a:gd name="T13" fmla="*/ 131 h 167"/>
                <a:gd name="T14" fmla="*/ 78 w 108"/>
                <a:gd name="T15" fmla="*/ 131 h 167"/>
                <a:gd name="T16" fmla="*/ 84 w 108"/>
                <a:gd name="T17" fmla="*/ 131 h 167"/>
                <a:gd name="T18" fmla="*/ 84 w 108"/>
                <a:gd name="T19" fmla="*/ 125 h 167"/>
                <a:gd name="T20" fmla="*/ 84 w 108"/>
                <a:gd name="T21" fmla="*/ 125 h 167"/>
                <a:gd name="T22" fmla="*/ 90 w 108"/>
                <a:gd name="T23" fmla="*/ 119 h 167"/>
                <a:gd name="T24" fmla="*/ 90 w 108"/>
                <a:gd name="T25" fmla="*/ 113 h 167"/>
                <a:gd name="T26" fmla="*/ 90 w 108"/>
                <a:gd name="T27" fmla="*/ 107 h 167"/>
                <a:gd name="T28" fmla="*/ 96 w 108"/>
                <a:gd name="T29" fmla="*/ 107 h 167"/>
                <a:gd name="T30" fmla="*/ 102 w 108"/>
                <a:gd name="T31" fmla="*/ 101 h 167"/>
                <a:gd name="T32" fmla="*/ 108 w 108"/>
                <a:gd name="T33" fmla="*/ 95 h 167"/>
                <a:gd name="T34" fmla="*/ 102 w 108"/>
                <a:gd name="T35" fmla="*/ 89 h 167"/>
                <a:gd name="T36" fmla="*/ 102 w 108"/>
                <a:gd name="T37" fmla="*/ 71 h 167"/>
                <a:gd name="T38" fmla="*/ 102 w 108"/>
                <a:gd name="T39" fmla="*/ 59 h 167"/>
                <a:gd name="T40" fmla="*/ 108 w 108"/>
                <a:gd name="T41" fmla="*/ 47 h 167"/>
                <a:gd name="T42" fmla="*/ 102 w 108"/>
                <a:gd name="T43" fmla="*/ 47 h 167"/>
                <a:gd name="T44" fmla="*/ 96 w 108"/>
                <a:gd name="T45" fmla="*/ 41 h 167"/>
                <a:gd name="T46" fmla="*/ 90 w 108"/>
                <a:gd name="T47" fmla="*/ 41 h 167"/>
                <a:gd name="T48" fmla="*/ 84 w 108"/>
                <a:gd name="T49" fmla="*/ 36 h 167"/>
                <a:gd name="T50" fmla="*/ 84 w 108"/>
                <a:gd name="T51" fmla="*/ 30 h 167"/>
                <a:gd name="T52" fmla="*/ 78 w 108"/>
                <a:gd name="T53" fmla="*/ 24 h 167"/>
                <a:gd name="T54" fmla="*/ 72 w 108"/>
                <a:gd name="T55" fmla="*/ 12 h 167"/>
                <a:gd name="T56" fmla="*/ 72 w 108"/>
                <a:gd name="T57" fmla="*/ 0 h 167"/>
                <a:gd name="T58" fmla="*/ 66 w 108"/>
                <a:gd name="T59" fmla="*/ 6 h 167"/>
                <a:gd name="T60" fmla="*/ 66 w 108"/>
                <a:gd name="T61" fmla="*/ 12 h 167"/>
                <a:gd name="T62" fmla="*/ 60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w="9525">
              <a:noFill/>
              <a:round/>
              <a:headEnd/>
              <a:tailEnd/>
            </a:ln>
          </p:spPr>
          <p:txBody>
            <a:bodyPr/>
            <a:lstStyle/>
            <a:p>
              <a:endParaRPr lang="vi-VN"/>
            </a:p>
          </p:txBody>
        </p:sp>
        <p:sp>
          <p:nvSpPr>
            <p:cNvPr id="11510" name="Freeform 489"/>
            <p:cNvSpPr>
              <a:spLocks/>
            </p:cNvSpPr>
            <p:nvPr/>
          </p:nvSpPr>
          <p:spPr bwMode="auto">
            <a:xfrm>
              <a:off x="4863" y="1870"/>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w="9525">
              <a:noFill/>
              <a:round/>
              <a:headEnd/>
              <a:tailEnd/>
            </a:ln>
          </p:spPr>
          <p:txBody>
            <a:bodyPr/>
            <a:lstStyle/>
            <a:p>
              <a:endParaRPr lang="vi-VN"/>
            </a:p>
          </p:txBody>
        </p:sp>
        <p:sp>
          <p:nvSpPr>
            <p:cNvPr id="11511" name="Freeform 490"/>
            <p:cNvSpPr>
              <a:spLocks/>
            </p:cNvSpPr>
            <p:nvPr/>
          </p:nvSpPr>
          <p:spPr bwMode="auto">
            <a:xfrm>
              <a:off x="4952" y="2049"/>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w="9525">
              <a:noFill/>
              <a:round/>
              <a:headEnd/>
              <a:tailEnd/>
            </a:ln>
          </p:spPr>
          <p:txBody>
            <a:bodyPr/>
            <a:lstStyle/>
            <a:p>
              <a:endParaRPr lang="vi-VN"/>
            </a:p>
          </p:txBody>
        </p:sp>
        <p:sp>
          <p:nvSpPr>
            <p:cNvPr id="11512" name="Freeform 491"/>
            <p:cNvSpPr>
              <a:spLocks/>
            </p:cNvSpPr>
            <p:nvPr/>
          </p:nvSpPr>
          <p:spPr bwMode="auto">
            <a:xfrm>
              <a:off x="5060"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w="9525">
              <a:noFill/>
              <a:round/>
              <a:headEnd/>
              <a:tailEnd/>
            </a:ln>
          </p:spPr>
          <p:txBody>
            <a:bodyPr/>
            <a:lstStyle/>
            <a:p>
              <a:endParaRPr lang="vi-VN"/>
            </a:p>
          </p:txBody>
        </p:sp>
        <p:sp>
          <p:nvSpPr>
            <p:cNvPr id="11513" name="Freeform 492"/>
            <p:cNvSpPr>
              <a:spLocks/>
            </p:cNvSpPr>
            <p:nvPr/>
          </p:nvSpPr>
          <p:spPr bwMode="auto">
            <a:xfrm>
              <a:off x="4857" y="1828"/>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w="9525">
              <a:noFill/>
              <a:round/>
              <a:headEnd/>
              <a:tailEnd/>
            </a:ln>
          </p:spPr>
          <p:txBody>
            <a:bodyPr/>
            <a:lstStyle/>
            <a:p>
              <a:endParaRPr lang="vi-VN"/>
            </a:p>
          </p:txBody>
        </p:sp>
        <p:sp>
          <p:nvSpPr>
            <p:cNvPr id="11514" name="Freeform 493"/>
            <p:cNvSpPr>
              <a:spLocks/>
            </p:cNvSpPr>
            <p:nvPr/>
          </p:nvSpPr>
          <p:spPr bwMode="auto">
            <a:xfrm>
              <a:off x="5179" y="2067"/>
              <a:ext cx="120"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8 w 120"/>
                <a:gd name="T45" fmla="*/ 131 h 149"/>
                <a:gd name="T46" fmla="*/ 90 w 120"/>
                <a:gd name="T47" fmla="*/ 137 h 149"/>
                <a:gd name="T48" fmla="*/ 108 w 120"/>
                <a:gd name="T49" fmla="*/ 143 h 149"/>
                <a:gd name="T50" fmla="*/ 120 w 120"/>
                <a:gd name="T51" fmla="*/ 149 h 149"/>
                <a:gd name="T52" fmla="*/ 120 w 120"/>
                <a:gd name="T53" fmla="*/ 143 h 149"/>
                <a:gd name="T54" fmla="*/ 114 w 120"/>
                <a:gd name="T55" fmla="*/ 125 h 149"/>
                <a:gd name="T56" fmla="*/ 108 w 120"/>
                <a:gd name="T57" fmla="*/ 107 h 149"/>
                <a:gd name="T58" fmla="*/ 102 w 120"/>
                <a:gd name="T59" fmla="*/ 84 h 149"/>
                <a:gd name="T60" fmla="*/ 102 w 120"/>
                <a:gd name="T61" fmla="*/ 72 h 149"/>
                <a:gd name="T62" fmla="*/ 96 w 120"/>
                <a:gd name="T63" fmla="*/ 48 h 149"/>
                <a:gd name="T64" fmla="*/ 78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w="9525">
              <a:noFill/>
              <a:round/>
              <a:headEnd/>
              <a:tailEnd/>
            </a:ln>
          </p:spPr>
          <p:txBody>
            <a:bodyPr/>
            <a:lstStyle/>
            <a:p>
              <a:endParaRPr lang="vi-VN"/>
            </a:p>
          </p:txBody>
        </p:sp>
        <p:sp>
          <p:nvSpPr>
            <p:cNvPr id="11515" name="Freeform 494"/>
            <p:cNvSpPr>
              <a:spLocks/>
            </p:cNvSpPr>
            <p:nvPr/>
          </p:nvSpPr>
          <p:spPr bwMode="auto">
            <a:xfrm>
              <a:off x="5149" y="2103"/>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w="9525">
              <a:noFill/>
              <a:round/>
              <a:headEnd/>
              <a:tailEnd/>
            </a:ln>
          </p:spPr>
          <p:txBody>
            <a:bodyPr/>
            <a:lstStyle/>
            <a:p>
              <a:endParaRPr lang="vi-VN"/>
            </a:p>
          </p:txBody>
        </p:sp>
        <p:sp>
          <p:nvSpPr>
            <p:cNvPr id="11516" name="Freeform 495"/>
            <p:cNvSpPr>
              <a:spLocks/>
            </p:cNvSpPr>
            <p:nvPr/>
          </p:nvSpPr>
          <p:spPr bwMode="auto">
            <a:xfrm>
              <a:off x="5120" y="2079"/>
              <a:ext cx="17" cy="12"/>
            </a:xfrm>
            <a:custGeom>
              <a:avLst/>
              <a:gdLst>
                <a:gd name="T0" fmla="*/ 11 w 17"/>
                <a:gd name="T1" fmla="*/ 12 h 12"/>
                <a:gd name="T2" fmla="*/ 11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11 w 17"/>
                <a:gd name="T23" fmla="*/ 0 h 12"/>
                <a:gd name="T24" fmla="*/ 11 w 17"/>
                <a:gd name="T25" fmla="*/ 0 h 12"/>
                <a:gd name="T26" fmla="*/ 11 w 17"/>
                <a:gd name="T27" fmla="*/ 6 h 12"/>
                <a:gd name="T28" fmla="*/ 17 w 17"/>
                <a:gd name="T29" fmla="*/ 6 h 12"/>
                <a:gd name="T30" fmla="*/ 17 w 17"/>
                <a:gd name="T31" fmla="*/ 12 h 12"/>
                <a:gd name="T32" fmla="*/ 11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w="9525">
              <a:noFill/>
              <a:round/>
              <a:headEnd/>
              <a:tailEnd/>
            </a:ln>
          </p:spPr>
          <p:txBody>
            <a:bodyPr/>
            <a:lstStyle/>
            <a:p>
              <a:endParaRPr lang="vi-VN"/>
            </a:p>
          </p:txBody>
        </p:sp>
        <p:sp>
          <p:nvSpPr>
            <p:cNvPr id="11517" name="Freeform 496"/>
            <p:cNvSpPr>
              <a:spLocks/>
            </p:cNvSpPr>
            <p:nvPr/>
          </p:nvSpPr>
          <p:spPr bwMode="auto">
            <a:xfrm>
              <a:off x="5155" y="2061"/>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w="9525">
              <a:noFill/>
              <a:round/>
              <a:headEnd/>
              <a:tailEnd/>
            </a:ln>
          </p:spPr>
          <p:txBody>
            <a:bodyPr/>
            <a:lstStyle/>
            <a:p>
              <a:endParaRPr lang="vi-VN"/>
            </a:p>
          </p:txBody>
        </p:sp>
        <p:sp>
          <p:nvSpPr>
            <p:cNvPr id="11518" name="Freeform 497"/>
            <p:cNvSpPr>
              <a:spLocks/>
            </p:cNvSpPr>
            <p:nvPr/>
          </p:nvSpPr>
          <p:spPr bwMode="auto">
            <a:xfrm>
              <a:off x="5179" y="2085"/>
              <a:ext cx="18" cy="18"/>
            </a:xfrm>
            <a:custGeom>
              <a:avLst/>
              <a:gdLst>
                <a:gd name="T0" fmla="*/ 12 w 18"/>
                <a:gd name="T1" fmla="*/ 18 h 18"/>
                <a:gd name="T2" fmla="*/ 12 w 18"/>
                <a:gd name="T3" fmla="*/ 12 h 18"/>
                <a:gd name="T4" fmla="*/ 18 w 18"/>
                <a:gd name="T5" fmla="*/ 12 h 18"/>
                <a:gd name="T6" fmla="*/ 18 w 18"/>
                <a:gd name="T7" fmla="*/ 6 h 18"/>
                <a:gd name="T8" fmla="*/ 18 w 18"/>
                <a:gd name="T9" fmla="*/ 6 h 18"/>
                <a:gd name="T10" fmla="*/ 12 w 18"/>
                <a:gd name="T11" fmla="*/ 0 h 18"/>
                <a:gd name="T12" fmla="*/ 12 w 18"/>
                <a:gd name="T13" fmla="*/ 0 h 18"/>
                <a:gd name="T14" fmla="*/ 6 w 18"/>
                <a:gd name="T15" fmla="*/ 0 h 18"/>
                <a:gd name="T16" fmla="*/ 0 w 18"/>
                <a:gd name="T17" fmla="*/ 0 h 18"/>
                <a:gd name="T18" fmla="*/ 0 w 18"/>
                <a:gd name="T19" fmla="*/ 6 h 18"/>
                <a:gd name="T20" fmla="*/ 0 w 18"/>
                <a:gd name="T21" fmla="*/ 6 h 18"/>
                <a:gd name="T22" fmla="*/ 0 w 18"/>
                <a:gd name="T23" fmla="*/ 6 h 18"/>
                <a:gd name="T24" fmla="*/ 0 w 18"/>
                <a:gd name="T25" fmla="*/ 12 h 18"/>
                <a:gd name="T26" fmla="*/ 0 w 18"/>
                <a:gd name="T27" fmla="*/ 12 h 18"/>
                <a:gd name="T28" fmla="*/ 6 w 18"/>
                <a:gd name="T29" fmla="*/ 12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w="9525">
              <a:noFill/>
              <a:round/>
              <a:headEnd/>
              <a:tailEnd/>
            </a:ln>
          </p:spPr>
          <p:txBody>
            <a:bodyPr/>
            <a:lstStyle/>
            <a:p>
              <a:endParaRPr lang="vi-VN"/>
            </a:p>
          </p:txBody>
        </p:sp>
        <p:sp>
          <p:nvSpPr>
            <p:cNvPr id="11519" name="Freeform 498"/>
            <p:cNvSpPr>
              <a:spLocks/>
            </p:cNvSpPr>
            <p:nvPr/>
          </p:nvSpPr>
          <p:spPr bwMode="auto">
            <a:xfrm>
              <a:off x="5191" y="2061"/>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w="9525">
              <a:noFill/>
              <a:round/>
              <a:headEnd/>
              <a:tailEnd/>
            </a:ln>
          </p:spPr>
          <p:txBody>
            <a:bodyPr/>
            <a:lstStyle/>
            <a:p>
              <a:endParaRPr lang="vi-VN"/>
            </a:p>
          </p:txBody>
        </p:sp>
        <p:sp>
          <p:nvSpPr>
            <p:cNvPr id="11520" name="Freeform 499"/>
            <p:cNvSpPr>
              <a:spLocks/>
            </p:cNvSpPr>
            <p:nvPr/>
          </p:nvSpPr>
          <p:spPr bwMode="auto">
            <a:xfrm>
              <a:off x="5173" y="2031"/>
              <a:ext cx="12" cy="18"/>
            </a:xfrm>
            <a:custGeom>
              <a:avLst/>
              <a:gdLst>
                <a:gd name="T0" fmla="*/ 12 w 12"/>
                <a:gd name="T1" fmla="*/ 0 h 18"/>
                <a:gd name="T2" fmla="*/ 12 w 12"/>
                <a:gd name="T3" fmla="*/ 6 h 18"/>
                <a:gd name="T4" fmla="*/ 12 w 12"/>
                <a:gd name="T5" fmla="*/ 6 h 18"/>
                <a:gd name="T6" fmla="*/ 12 w 12"/>
                <a:gd name="T7" fmla="*/ 6 h 18"/>
                <a:gd name="T8" fmla="*/ 12 w 12"/>
                <a:gd name="T9" fmla="*/ 12 h 18"/>
                <a:gd name="T10" fmla="*/ 12 w 12"/>
                <a:gd name="T11" fmla="*/ 12 h 18"/>
                <a:gd name="T12" fmla="*/ 6 w 12"/>
                <a:gd name="T13" fmla="*/ 18 h 18"/>
                <a:gd name="T14" fmla="*/ 6 w 12"/>
                <a:gd name="T15" fmla="*/ 18 h 18"/>
                <a:gd name="T16" fmla="*/ 6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w="9525">
              <a:noFill/>
              <a:round/>
              <a:headEnd/>
              <a:tailEnd/>
            </a:ln>
          </p:spPr>
          <p:txBody>
            <a:bodyPr/>
            <a:lstStyle/>
            <a:p>
              <a:endParaRPr lang="vi-VN"/>
            </a:p>
          </p:txBody>
        </p:sp>
        <p:sp>
          <p:nvSpPr>
            <p:cNvPr id="11521" name="Freeform 500"/>
            <p:cNvSpPr>
              <a:spLocks/>
            </p:cNvSpPr>
            <p:nvPr/>
          </p:nvSpPr>
          <p:spPr bwMode="auto">
            <a:xfrm>
              <a:off x="5149" y="2043"/>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w="9525">
              <a:noFill/>
              <a:round/>
              <a:headEnd/>
              <a:tailEnd/>
            </a:ln>
          </p:spPr>
          <p:txBody>
            <a:bodyPr/>
            <a:lstStyle/>
            <a:p>
              <a:endParaRPr lang="vi-VN"/>
            </a:p>
          </p:txBody>
        </p:sp>
        <p:sp>
          <p:nvSpPr>
            <p:cNvPr id="11522" name="Freeform 501"/>
            <p:cNvSpPr>
              <a:spLocks/>
            </p:cNvSpPr>
            <p:nvPr/>
          </p:nvSpPr>
          <p:spPr bwMode="auto">
            <a:xfrm>
              <a:off x="5131" y="2043"/>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a:lstStyle/>
            <a:p>
              <a:endParaRPr lang="vi-VN"/>
            </a:p>
          </p:txBody>
        </p:sp>
        <p:sp>
          <p:nvSpPr>
            <p:cNvPr id="11523" name="Freeform 502"/>
            <p:cNvSpPr>
              <a:spLocks/>
            </p:cNvSpPr>
            <p:nvPr/>
          </p:nvSpPr>
          <p:spPr bwMode="auto">
            <a:xfrm>
              <a:off x="5191" y="1965"/>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w="9525">
              <a:noFill/>
              <a:round/>
              <a:headEnd/>
              <a:tailEnd/>
            </a:ln>
          </p:spPr>
          <p:txBody>
            <a:bodyPr/>
            <a:lstStyle/>
            <a:p>
              <a:endParaRPr lang="vi-VN"/>
            </a:p>
          </p:txBody>
        </p:sp>
        <p:sp>
          <p:nvSpPr>
            <p:cNvPr id="11524" name="Freeform 503"/>
            <p:cNvSpPr>
              <a:spLocks/>
            </p:cNvSpPr>
            <p:nvPr/>
          </p:nvSpPr>
          <p:spPr bwMode="auto">
            <a:xfrm>
              <a:off x="5197" y="2097"/>
              <a:ext cx="84" cy="101"/>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48 h 101"/>
                <a:gd name="T12" fmla="*/ 12 w 84"/>
                <a:gd name="T13" fmla="*/ 60 h 101"/>
                <a:gd name="T14" fmla="*/ 12 w 84"/>
                <a:gd name="T15" fmla="*/ 60 h 101"/>
                <a:gd name="T16" fmla="*/ 12 w 84"/>
                <a:gd name="T17" fmla="*/ 48 h 101"/>
                <a:gd name="T18" fmla="*/ 12 w 84"/>
                <a:gd name="T19" fmla="*/ 30 h 101"/>
                <a:gd name="T20" fmla="*/ 18 w 84"/>
                <a:gd name="T21" fmla="*/ 30 h 101"/>
                <a:gd name="T22" fmla="*/ 24 w 84"/>
                <a:gd name="T23" fmla="*/ 30 h 101"/>
                <a:gd name="T24" fmla="*/ 30 w 84"/>
                <a:gd name="T25" fmla="*/ 36 h 101"/>
                <a:gd name="T26" fmla="*/ 30 w 84"/>
                <a:gd name="T27" fmla="*/ 42 h 101"/>
                <a:gd name="T28" fmla="*/ 36 w 84"/>
                <a:gd name="T29" fmla="*/ 48 h 101"/>
                <a:gd name="T30" fmla="*/ 36 w 84"/>
                <a:gd name="T31" fmla="*/ 65 h 101"/>
                <a:gd name="T32" fmla="*/ 36 w 84"/>
                <a:gd name="T33" fmla="*/ 77 h 101"/>
                <a:gd name="T34" fmla="*/ 36 w 84"/>
                <a:gd name="T35" fmla="*/ 89 h 101"/>
                <a:gd name="T36" fmla="*/ 36 w 84"/>
                <a:gd name="T37" fmla="*/ 89 h 101"/>
                <a:gd name="T38" fmla="*/ 42 w 84"/>
                <a:gd name="T39" fmla="*/ 89 h 101"/>
                <a:gd name="T40" fmla="*/ 36 w 84"/>
                <a:gd name="T41" fmla="*/ 77 h 101"/>
                <a:gd name="T42" fmla="*/ 42 w 84"/>
                <a:gd name="T43" fmla="*/ 71 h 101"/>
                <a:gd name="T44" fmla="*/ 42 w 84"/>
                <a:gd name="T45" fmla="*/ 65 h 101"/>
                <a:gd name="T46" fmla="*/ 42 w 84"/>
                <a:gd name="T47" fmla="*/ 54 h 101"/>
                <a:gd name="T48" fmla="*/ 48 w 84"/>
                <a:gd name="T49" fmla="*/ 54 h 101"/>
                <a:gd name="T50" fmla="*/ 60 w 84"/>
                <a:gd name="T51" fmla="*/ 71 h 101"/>
                <a:gd name="T52" fmla="*/ 72 w 84"/>
                <a:gd name="T53" fmla="*/ 83 h 101"/>
                <a:gd name="T54" fmla="*/ 78 w 84"/>
                <a:gd name="T55" fmla="*/ 95 h 101"/>
                <a:gd name="T56" fmla="*/ 84 w 84"/>
                <a:gd name="T57" fmla="*/ 95 h 101"/>
                <a:gd name="T58" fmla="*/ 78 w 84"/>
                <a:gd name="T59" fmla="*/ 83 h 101"/>
                <a:gd name="T60" fmla="*/ 72 w 84"/>
                <a:gd name="T61" fmla="*/ 77 h 101"/>
                <a:gd name="T62" fmla="*/ 66 w 84"/>
                <a:gd name="T63" fmla="*/ 65 h 101"/>
                <a:gd name="T64" fmla="*/ 66 w 84"/>
                <a:gd name="T65" fmla="*/ 65 h 101"/>
                <a:gd name="T66" fmla="*/ 60 w 84"/>
                <a:gd name="T67" fmla="*/ 60 h 101"/>
                <a:gd name="T68" fmla="*/ 54 w 84"/>
                <a:gd name="T69" fmla="*/ 54 h 101"/>
                <a:gd name="T70" fmla="*/ 48 w 84"/>
                <a:gd name="T71" fmla="*/ 48 h 101"/>
                <a:gd name="T72" fmla="*/ 48 w 84"/>
                <a:gd name="T73" fmla="*/ 42 h 101"/>
                <a:gd name="T74" fmla="*/ 54 w 84"/>
                <a:gd name="T75" fmla="*/ 48 h 101"/>
                <a:gd name="T76" fmla="*/ 60 w 84"/>
                <a:gd name="T77" fmla="*/ 48 h 101"/>
                <a:gd name="T78" fmla="*/ 66 w 84"/>
                <a:gd name="T79" fmla="*/ 48 h 101"/>
                <a:gd name="T80" fmla="*/ 72 w 84"/>
                <a:gd name="T81" fmla="*/ 54 h 101"/>
                <a:gd name="T82" fmla="*/ 72 w 84"/>
                <a:gd name="T83" fmla="*/ 54 h 101"/>
                <a:gd name="T84" fmla="*/ 72 w 84"/>
                <a:gd name="T85" fmla="*/ 48 h 101"/>
                <a:gd name="T86" fmla="*/ 60 w 84"/>
                <a:gd name="T87" fmla="*/ 42 h 101"/>
                <a:gd name="T88" fmla="*/ 54 w 84"/>
                <a:gd name="T89" fmla="*/ 36 h 101"/>
                <a:gd name="T90" fmla="*/ 42 w 84"/>
                <a:gd name="T91" fmla="*/ 36 h 101"/>
                <a:gd name="T92" fmla="*/ 36 w 84"/>
                <a:gd name="T93" fmla="*/ 30 h 101"/>
                <a:gd name="T94" fmla="*/ 30 w 84"/>
                <a:gd name="T95" fmla="*/ 30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w="9525">
              <a:noFill/>
              <a:round/>
              <a:headEnd/>
              <a:tailEnd/>
            </a:ln>
          </p:spPr>
          <p:txBody>
            <a:bodyPr/>
            <a:lstStyle/>
            <a:p>
              <a:endParaRPr lang="vi-VN"/>
            </a:p>
          </p:txBody>
        </p:sp>
        <p:sp>
          <p:nvSpPr>
            <p:cNvPr id="11525" name="Freeform 504"/>
            <p:cNvSpPr>
              <a:spLocks/>
            </p:cNvSpPr>
            <p:nvPr/>
          </p:nvSpPr>
          <p:spPr bwMode="auto">
            <a:xfrm>
              <a:off x="5090" y="2079"/>
              <a:ext cx="59" cy="131"/>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78 h 131"/>
                <a:gd name="T12" fmla="*/ 53 w 59"/>
                <a:gd name="T13" fmla="*/ 78 h 131"/>
                <a:gd name="T14" fmla="*/ 41 w 59"/>
                <a:gd name="T15" fmla="*/ 54 h 131"/>
                <a:gd name="T16" fmla="*/ 30 w 59"/>
                <a:gd name="T17" fmla="*/ 72 h 131"/>
                <a:gd name="T18" fmla="*/ 30 w 59"/>
                <a:gd name="T19" fmla="*/ 95 h 131"/>
                <a:gd name="T20" fmla="*/ 30 w 59"/>
                <a:gd name="T21" fmla="*/ 119 h 131"/>
                <a:gd name="T22" fmla="*/ 24 w 59"/>
                <a:gd name="T23" fmla="*/ 119 h 131"/>
                <a:gd name="T24" fmla="*/ 24 w 59"/>
                <a:gd name="T25" fmla="*/ 101 h 131"/>
                <a:gd name="T26" fmla="*/ 24 w 59"/>
                <a:gd name="T27" fmla="*/ 95 h 131"/>
                <a:gd name="T28" fmla="*/ 18 w 59"/>
                <a:gd name="T29" fmla="*/ 113 h 131"/>
                <a:gd name="T30" fmla="*/ 6 w 59"/>
                <a:gd name="T31" fmla="*/ 125 h 131"/>
                <a:gd name="T32" fmla="*/ 0 w 59"/>
                <a:gd name="T33" fmla="*/ 131 h 131"/>
                <a:gd name="T34" fmla="*/ 6 w 59"/>
                <a:gd name="T35" fmla="*/ 119 h 131"/>
                <a:gd name="T36" fmla="*/ 18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18 w 59"/>
                <a:gd name="T49" fmla="*/ 89 h 131"/>
                <a:gd name="T50" fmla="*/ 24 w 59"/>
                <a:gd name="T51" fmla="*/ 78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w="9525">
              <a:noFill/>
              <a:round/>
              <a:headEnd/>
              <a:tailEnd/>
            </a:ln>
          </p:spPr>
          <p:txBody>
            <a:bodyPr/>
            <a:lstStyle/>
            <a:p>
              <a:endParaRPr lang="vi-VN"/>
            </a:p>
          </p:txBody>
        </p:sp>
        <p:sp>
          <p:nvSpPr>
            <p:cNvPr id="11526" name="Freeform 505"/>
            <p:cNvSpPr>
              <a:spLocks/>
            </p:cNvSpPr>
            <p:nvPr/>
          </p:nvSpPr>
          <p:spPr bwMode="auto">
            <a:xfrm>
              <a:off x="5149"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w="9525">
              <a:noFill/>
              <a:round/>
              <a:headEnd/>
              <a:tailEnd/>
            </a:ln>
          </p:spPr>
          <p:txBody>
            <a:bodyPr/>
            <a:lstStyle/>
            <a:p>
              <a:endParaRPr lang="vi-VN"/>
            </a:p>
          </p:txBody>
        </p:sp>
        <p:sp>
          <p:nvSpPr>
            <p:cNvPr id="11527" name="Freeform 506"/>
            <p:cNvSpPr>
              <a:spLocks/>
            </p:cNvSpPr>
            <p:nvPr/>
          </p:nvSpPr>
          <p:spPr bwMode="auto">
            <a:xfrm>
              <a:off x="4899"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w="9525">
              <a:noFill/>
              <a:round/>
              <a:headEnd/>
              <a:tailEnd/>
            </a:ln>
          </p:spPr>
          <p:txBody>
            <a:bodyPr/>
            <a:lstStyle/>
            <a:p>
              <a:endParaRPr lang="vi-VN"/>
            </a:p>
          </p:txBody>
        </p:sp>
        <p:sp>
          <p:nvSpPr>
            <p:cNvPr id="11528" name="Freeform 507"/>
            <p:cNvSpPr>
              <a:spLocks/>
            </p:cNvSpPr>
            <p:nvPr/>
          </p:nvSpPr>
          <p:spPr bwMode="auto">
            <a:xfrm>
              <a:off x="5000" y="1899"/>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w="9525">
              <a:noFill/>
              <a:round/>
              <a:headEnd/>
              <a:tailEnd/>
            </a:ln>
          </p:spPr>
          <p:txBody>
            <a:bodyPr/>
            <a:lstStyle/>
            <a:p>
              <a:endParaRPr lang="vi-VN"/>
            </a:p>
          </p:txBody>
        </p:sp>
        <p:sp>
          <p:nvSpPr>
            <p:cNvPr id="11529" name="Freeform 508"/>
            <p:cNvSpPr>
              <a:spLocks/>
            </p:cNvSpPr>
            <p:nvPr/>
          </p:nvSpPr>
          <p:spPr bwMode="auto">
            <a:xfrm>
              <a:off x="5114" y="1864"/>
              <a:ext cx="95" cy="155"/>
            </a:xfrm>
            <a:custGeom>
              <a:avLst/>
              <a:gdLst>
                <a:gd name="T0" fmla="*/ 41 w 95"/>
                <a:gd name="T1" fmla="*/ 149 h 155"/>
                <a:gd name="T2" fmla="*/ 41 w 95"/>
                <a:gd name="T3" fmla="*/ 137 h 155"/>
                <a:gd name="T4" fmla="*/ 41 w 95"/>
                <a:gd name="T5" fmla="*/ 125 h 155"/>
                <a:gd name="T6" fmla="*/ 35 w 95"/>
                <a:gd name="T7" fmla="*/ 119 h 155"/>
                <a:gd name="T8" fmla="*/ 29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29 w 95"/>
                <a:gd name="T29" fmla="*/ 107 h 155"/>
                <a:gd name="T30" fmla="*/ 35 w 95"/>
                <a:gd name="T31" fmla="*/ 113 h 155"/>
                <a:gd name="T32" fmla="*/ 41 w 95"/>
                <a:gd name="T33" fmla="*/ 107 h 155"/>
                <a:gd name="T34" fmla="*/ 41 w 95"/>
                <a:gd name="T35" fmla="*/ 89 h 155"/>
                <a:gd name="T36" fmla="*/ 41 w 95"/>
                <a:gd name="T37" fmla="*/ 77 h 155"/>
                <a:gd name="T38" fmla="*/ 29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29 w 95"/>
                <a:gd name="T51" fmla="*/ 53 h 155"/>
                <a:gd name="T52" fmla="*/ 35 w 95"/>
                <a:gd name="T53" fmla="*/ 65 h 155"/>
                <a:gd name="T54" fmla="*/ 41 w 95"/>
                <a:gd name="T55" fmla="*/ 71 h 155"/>
                <a:gd name="T56" fmla="*/ 41 w 95"/>
                <a:gd name="T57" fmla="*/ 59 h 155"/>
                <a:gd name="T58" fmla="*/ 41 w 95"/>
                <a:gd name="T59" fmla="*/ 17 h 155"/>
                <a:gd name="T60" fmla="*/ 41 w 95"/>
                <a:gd name="T61" fmla="*/ 0 h 155"/>
                <a:gd name="T62" fmla="*/ 47 w 95"/>
                <a:gd name="T63" fmla="*/ 0 h 155"/>
                <a:gd name="T64" fmla="*/ 41 w 95"/>
                <a:gd name="T65" fmla="*/ 17 h 155"/>
                <a:gd name="T66" fmla="*/ 47 w 95"/>
                <a:gd name="T67" fmla="*/ 53 h 155"/>
                <a:gd name="T68" fmla="*/ 53 w 95"/>
                <a:gd name="T69" fmla="*/ 65 h 155"/>
                <a:gd name="T70" fmla="*/ 59 w 95"/>
                <a:gd name="T71" fmla="*/ 59 h 155"/>
                <a:gd name="T72" fmla="*/ 71 w 95"/>
                <a:gd name="T73" fmla="*/ 47 h 155"/>
                <a:gd name="T74" fmla="*/ 77 w 95"/>
                <a:gd name="T75" fmla="*/ 35 h 155"/>
                <a:gd name="T76" fmla="*/ 77 w 95"/>
                <a:gd name="T77" fmla="*/ 29 h 155"/>
                <a:gd name="T78" fmla="*/ 83 w 95"/>
                <a:gd name="T79" fmla="*/ 35 h 155"/>
                <a:gd name="T80" fmla="*/ 77 w 95"/>
                <a:gd name="T81" fmla="*/ 41 h 155"/>
                <a:gd name="T82" fmla="*/ 71 w 95"/>
                <a:gd name="T83" fmla="*/ 53 h 155"/>
                <a:gd name="T84" fmla="*/ 65 w 95"/>
                <a:gd name="T85" fmla="*/ 65 h 155"/>
                <a:gd name="T86" fmla="*/ 53 w 95"/>
                <a:gd name="T87" fmla="*/ 77 h 155"/>
                <a:gd name="T88" fmla="*/ 53 w 95"/>
                <a:gd name="T89" fmla="*/ 89 h 155"/>
                <a:gd name="T90" fmla="*/ 47 w 95"/>
                <a:gd name="T91" fmla="*/ 107 h 155"/>
                <a:gd name="T92" fmla="*/ 53 w 95"/>
                <a:gd name="T93" fmla="*/ 113 h 155"/>
                <a:gd name="T94" fmla="*/ 65 w 95"/>
                <a:gd name="T95" fmla="*/ 101 h 155"/>
                <a:gd name="T96" fmla="*/ 77 w 95"/>
                <a:gd name="T97" fmla="*/ 89 h 155"/>
                <a:gd name="T98" fmla="*/ 89 w 95"/>
                <a:gd name="T99" fmla="*/ 77 h 155"/>
                <a:gd name="T100" fmla="*/ 95 w 95"/>
                <a:gd name="T101" fmla="*/ 65 h 155"/>
                <a:gd name="T102" fmla="*/ 95 w 95"/>
                <a:gd name="T103" fmla="*/ 71 h 155"/>
                <a:gd name="T104" fmla="*/ 89 w 95"/>
                <a:gd name="T105" fmla="*/ 77 h 155"/>
                <a:gd name="T106" fmla="*/ 83 w 95"/>
                <a:gd name="T107" fmla="*/ 89 h 155"/>
                <a:gd name="T108" fmla="*/ 71 w 95"/>
                <a:gd name="T109" fmla="*/ 107 h 155"/>
                <a:gd name="T110" fmla="*/ 59 w 95"/>
                <a:gd name="T111" fmla="*/ 119 h 155"/>
                <a:gd name="T112" fmla="*/ 47 w 95"/>
                <a:gd name="T113" fmla="*/ 131 h 155"/>
                <a:gd name="T114" fmla="*/ 47 w 95"/>
                <a:gd name="T115" fmla="*/ 143 h 155"/>
                <a:gd name="T116" fmla="*/ 47 w 95"/>
                <a:gd name="T117" fmla="*/ 149 h 155"/>
                <a:gd name="T118" fmla="*/ 47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w="9525">
              <a:noFill/>
              <a:round/>
              <a:headEnd/>
              <a:tailEnd/>
            </a:ln>
          </p:spPr>
          <p:txBody>
            <a:bodyPr/>
            <a:lstStyle/>
            <a:p>
              <a:endParaRPr lang="vi-VN"/>
            </a:p>
          </p:txBody>
        </p:sp>
        <p:sp>
          <p:nvSpPr>
            <p:cNvPr id="11530" name="Freeform 509"/>
            <p:cNvSpPr>
              <a:spLocks/>
            </p:cNvSpPr>
            <p:nvPr/>
          </p:nvSpPr>
          <p:spPr bwMode="auto">
            <a:xfrm>
              <a:off x="4976" y="2049"/>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w="9525">
              <a:noFill/>
              <a:round/>
              <a:headEnd/>
              <a:tailEnd/>
            </a:ln>
          </p:spPr>
          <p:txBody>
            <a:bodyPr/>
            <a:lstStyle/>
            <a:p>
              <a:endParaRPr lang="vi-VN"/>
            </a:p>
          </p:txBody>
        </p:sp>
        <p:sp>
          <p:nvSpPr>
            <p:cNvPr id="11531" name="Freeform 510"/>
            <p:cNvSpPr>
              <a:spLocks/>
            </p:cNvSpPr>
            <p:nvPr/>
          </p:nvSpPr>
          <p:spPr bwMode="auto">
            <a:xfrm>
              <a:off x="5209" y="1846"/>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w="9525">
              <a:noFill/>
              <a:round/>
              <a:headEnd/>
              <a:tailEnd/>
            </a:ln>
          </p:spPr>
          <p:txBody>
            <a:bodyPr/>
            <a:lstStyle/>
            <a:p>
              <a:endParaRPr lang="vi-VN"/>
            </a:p>
          </p:txBody>
        </p:sp>
        <p:sp>
          <p:nvSpPr>
            <p:cNvPr id="11532" name="Freeform 511"/>
            <p:cNvSpPr>
              <a:spLocks/>
            </p:cNvSpPr>
            <p:nvPr/>
          </p:nvSpPr>
          <p:spPr bwMode="auto">
            <a:xfrm>
              <a:off x="4875" y="1881"/>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w="9525">
              <a:noFill/>
              <a:round/>
              <a:headEnd/>
              <a:tailEnd/>
            </a:ln>
          </p:spPr>
          <p:txBody>
            <a:bodyPr/>
            <a:lstStyle/>
            <a:p>
              <a:endParaRPr lang="vi-VN"/>
            </a:p>
          </p:txBody>
        </p:sp>
      </p:grpSp>
      <p:pic>
        <p:nvPicPr>
          <p:cNvPr id="11270" name="Picture 515"/>
          <p:cNvPicPr>
            <a:picLocks noChangeAspect="1" noChangeArrowheads="1"/>
          </p:cNvPicPr>
          <p:nvPr/>
        </p:nvPicPr>
        <p:blipFill>
          <a:blip r:embed="rId3"/>
          <a:srcRect/>
          <a:stretch>
            <a:fillRect/>
          </a:stretch>
        </p:blipFill>
        <p:spPr bwMode="auto">
          <a:xfrm>
            <a:off x="1295400" y="1219200"/>
            <a:ext cx="1881188" cy="2438400"/>
          </a:xfrm>
          <a:prstGeom prst="rect">
            <a:avLst/>
          </a:prstGeom>
          <a:noFill/>
          <a:ln w="9525">
            <a:noFill/>
            <a:miter lim="800000"/>
            <a:headEnd/>
            <a:tailEnd/>
          </a:ln>
        </p:spPr>
      </p:pic>
      <p:pic>
        <p:nvPicPr>
          <p:cNvPr id="11271" name="Picture 516"/>
          <p:cNvPicPr>
            <a:picLocks noChangeAspect="1" noChangeArrowheads="1"/>
          </p:cNvPicPr>
          <p:nvPr/>
        </p:nvPicPr>
        <p:blipFill>
          <a:blip r:embed="rId4"/>
          <a:srcRect/>
          <a:stretch>
            <a:fillRect/>
          </a:stretch>
        </p:blipFill>
        <p:spPr bwMode="auto">
          <a:xfrm>
            <a:off x="5334000" y="1219200"/>
            <a:ext cx="2033588" cy="2362200"/>
          </a:xfrm>
          <a:prstGeom prst="rect">
            <a:avLst/>
          </a:prstGeom>
          <a:noFill/>
          <a:ln w="9525">
            <a:noFill/>
            <a:miter lim="800000"/>
            <a:headEnd/>
            <a:tailEnd/>
          </a:ln>
        </p:spPr>
      </p:pic>
      <p:pic>
        <p:nvPicPr>
          <p:cNvPr id="11272" name="Picture 517"/>
          <p:cNvPicPr>
            <a:picLocks noChangeAspect="1" noChangeArrowheads="1"/>
          </p:cNvPicPr>
          <p:nvPr/>
        </p:nvPicPr>
        <p:blipFill>
          <a:blip r:embed="rId5"/>
          <a:srcRect/>
          <a:stretch>
            <a:fillRect/>
          </a:stretch>
        </p:blipFill>
        <p:spPr bwMode="auto">
          <a:xfrm>
            <a:off x="3352800" y="1219200"/>
            <a:ext cx="1901825" cy="2409825"/>
          </a:xfrm>
          <a:prstGeom prst="rect">
            <a:avLst/>
          </a:prstGeom>
          <a:noFill/>
          <a:ln w="9525">
            <a:noFill/>
            <a:miter lim="800000"/>
            <a:headEnd/>
            <a:tailEnd/>
          </a:ln>
        </p:spPr>
      </p:pic>
      <p:pic>
        <p:nvPicPr>
          <p:cNvPr id="11273" name="Picture 518"/>
          <p:cNvPicPr>
            <a:picLocks noChangeAspect="1" noChangeArrowheads="1"/>
          </p:cNvPicPr>
          <p:nvPr/>
        </p:nvPicPr>
        <p:blipFill>
          <a:blip r:embed="rId6"/>
          <a:srcRect/>
          <a:stretch>
            <a:fillRect/>
          </a:stretch>
        </p:blipFill>
        <p:spPr bwMode="auto">
          <a:xfrm>
            <a:off x="1828800" y="3733800"/>
            <a:ext cx="5257800" cy="1211263"/>
          </a:xfrm>
          <a:prstGeom prst="rect">
            <a:avLst/>
          </a:prstGeom>
          <a:noFill/>
          <a:ln w="9525">
            <a:noFill/>
            <a:miter lim="800000"/>
            <a:headEnd/>
            <a:tailEnd/>
          </a:ln>
        </p:spPr>
      </p:pic>
      <p:pic>
        <p:nvPicPr>
          <p:cNvPr id="11274" name="Picture 519"/>
          <p:cNvPicPr>
            <a:picLocks noChangeAspect="1" noChangeArrowheads="1"/>
          </p:cNvPicPr>
          <p:nvPr/>
        </p:nvPicPr>
        <p:blipFill>
          <a:blip r:embed="rId7"/>
          <a:srcRect/>
          <a:stretch>
            <a:fillRect/>
          </a:stretch>
        </p:blipFill>
        <p:spPr bwMode="auto">
          <a:xfrm>
            <a:off x="1828800" y="5049838"/>
            <a:ext cx="5257800" cy="1190625"/>
          </a:xfrm>
          <a:prstGeom prst="rect">
            <a:avLst/>
          </a:prstGeom>
          <a:noFill/>
          <a:ln w="9525">
            <a:noFill/>
            <a:miter lim="800000"/>
            <a:headEnd/>
            <a:tailEnd/>
          </a:ln>
        </p:spPr>
      </p:pic>
      <p:sp>
        <p:nvSpPr>
          <p:cNvPr id="11275" name="Oval 520"/>
          <p:cNvSpPr>
            <a:spLocks noChangeArrowheads="1"/>
          </p:cNvSpPr>
          <p:nvPr/>
        </p:nvSpPr>
        <p:spPr bwMode="auto">
          <a:xfrm>
            <a:off x="1905000" y="3810000"/>
            <a:ext cx="381000" cy="381000"/>
          </a:xfrm>
          <a:prstGeom prst="ellipse">
            <a:avLst/>
          </a:prstGeom>
          <a:solidFill>
            <a:schemeClr val="accent1"/>
          </a:solidFill>
          <a:ln w="9525">
            <a:solidFill>
              <a:schemeClr val="tx1"/>
            </a:solidFill>
            <a:round/>
            <a:headEnd/>
            <a:tailEnd/>
          </a:ln>
        </p:spPr>
        <p:txBody>
          <a:bodyPr wrap="none" anchor="ctr"/>
          <a:lstStyle/>
          <a:p>
            <a:pPr algn="ctr"/>
            <a:r>
              <a:rPr lang="en-US" dirty="0"/>
              <a:t>1</a:t>
            </a:r>
          </a:p>
        </p:txBody>
      </p:sp>
      <p:sp>
        <p:nvSpPr>
          <p:cNvPr id="11276" name="Oval 521"/>
          <p:cNvSpPr>
            <a:spLocks noChangeArrowheads="1"/>
          </p:cNvSpPr>
          <p:nvPr/>
        </p:nvSpPr>
        <p:spPr bwMode="auto">
          <a:xfrm>
            <a:off x="1828800" y="50292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2</a:t>
            </a:r>
          </a:p>
        </p:txBody>
      </p:sp>
      <p:sp>
        <p:nvSpPr>
          <p:cNvPr id="11277" name="Oval 522"/>
          <p:cNvSpPr>
            <a:spLocks noChangeArrowheads="1"/>
          </p:cNvSpPr>
          <p:nvPr/>
        </p:nvSpPr>
        <p:spPr bwMode="auto">
          <a:xfrm>
            <a:off x="1371600" y="12192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3</a:t>
            </a:r>
          </a:p>
        </p:txBody>
      </p:sp>
      <p:sp>
        <p:nvSpPr>
          <p:cNvPr id="11278" name="Oval 523"/>
          <p:cNvSpPr>
            <a:spLocks noChangeArrowheads="1"/>
          </p:cNvSpPr>
          <p:nvPr/>
        </p:nvSpPr>
        <p:spPr bwMode="auto">
          <a:xfrm>
            <a:off x="5334000" y="12192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4</a:t>
            </a:r>
          </a:p>
        </p:txBody>
      </p:sp>
      <p:sp>
        <p:nvSpPr>
          <p:cNvPr id="11279" name="Oval 524"/>
          <p:cNvSpPr>
            <a:spLocks noChangeArrowheads="1"/>
          </p:cNvSpPr>
          <p:nvPr/>
        </p:nvSpPr>
        <p:spPr bwMode="auto">
          <a:xfrm>
            <a:off x="3352800" y="1219200"/>
            <a:ext cx="381000" cy="381000"/>
          </a:xfrm>
          <a:prstGeom prst="ellipse">
            <a:avLst/>
          </a:prstGeom>
          <a:solidFill>
            <a:schemeClr val="accent1"/>
          </a:solidFill>
          <a:ln w="9525">
            <a:solidFill>
              <a:schemeClr val="tx1"/>
            </a:solidFill>
            <a:round/>
            <a:headEnd/>
            <a:tailEnd/>
          </a:ln>
        </p:spPr>
        <p:txBody>
          <a:bodyPr wrap="none" anchor="ctr"/>
          <a:lstStyle/>
          <a:p>
            <a:pPr algn="ctr"/>
            <a:r>
              <a:rPr lang="en-US"/>
              <a:t>5</a:t>
            </a:r>
          </a:p>
        </p:txBody>
      </p: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rrowheads="1"/>
          </p:cNvPicPr>
          <p:nvPr/>
        </p:nvPicPr>
        <p:blipFill>
          <a:blip r:embed="rId3"/>
          <a:srcRect/>
          <a:stretch>
            <a:fillRect/>
          </a:stretch>
        </p:blipFill>
        <p:spPr bwMode="auto">
          <a:xfrm>
            <a:off x="-533400" y="1784350"/>
            <a:ext cx="9571038" cy="202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3"/>
          <a:srcRect/>
          <a:stretch>
            <a:fillRect/>
          </a:stretch>
        </p:blipFill>
        <p:spPr bwMode="auto">
          <a:xfrm>
            <a:off x="0" y="0"/>
            <a:ext cx="9156700" cy="687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2" name="Rectangle 2" descr="Blue tissue paper"/>
          <p:cNvSpPr>
            <a:spLocks noChangeArrowheads="1"/>
          </p:cNvSpPr>
          <p:nvPr/>
        </p:nvSpPr>
        <p:spPr bwMode="auto">
          <a:xfrm>
            <a:off x="0" y="2514600"/>
            <a:ext cx="9144000" cy="4343400"/>
          </a:xfrm>
          <a:prstGeom prst="rect">
            <a:avLst/>
          </a:prstGeom>
          <a:blipFill dpi="0" rotWithShape="0">
            <a:blip r:embed="rId3"/>
            <a:srcRect/>
            <a:tile tx="0" ty="0" sx="100000" sy="100000" flip="none" algn="tl"/>
          </a:blipFill>
          <a:ln w="9525">
            <a:noFill/>
            <a:miter lim="800000"/>
            <a:headEnd/>
            <a:tailEnd/>
          </a:ln>
          <a:effectLst/>
        </p:spPr>
        <p:txBody>
          <a:bodyPr wrap="none" lIns="92075" tIns="46038" rIns="92075" bIns="46038" anchor="ctr"/>
          <a:lstStyle/>
          <a:p>
            <a:pPr eaLnBrk="0" hangingPunct="0"/>
            <a:endParaRPr lang="vi-VN"/>
          </a:p>
        </p:txBody>
      </p:sp>
      <p:sp>
        <p:nvSpPr>
          <p:cNvPr id="15364" name="Rectangle 4"/>
          <p:cNvSpPr>
            <a:spLocks noChangeArrowheads="1"/>
          </p:cNvSpPr>
          <p:nvPr/>
        </p:nvSpPr>
        <p:spPr bwMode="auto">
          <a:xfrm>
            <a:off x="4251325" y="2474913"/>
            <a:ext cx="184150" cy="366712"/>
          </a:xfrm>
          <a:prstGeom prst="rect">
            <a:avLst/>
          </a:prstGeom>
          <a:noFill/>
          <a:ln w="9525">
            <a:noFill/>
            <a:miter lim="800000"/>
            <a:headEnd/>
            <a:tailEnd/>
          </a:ln>
          <a:effectLst/>
        </p:spPr>
        <p:txBody>
          <a:bodyPr wrap="none" lIns="92075" tIns="46038" rIns="92075" bIns="46038">
            <a:spAutoFit/>
          </a:bodyPr>
          <a:lstStyle/>
          <a:p>
            <a:endParaRPr lang="vi-VN"/>
          </a:p>
        </p:txBody>
      </p:sp>
      <p:sp>
        <p:nvSpPr>
          <p:cNvPr id="15365" name="Rectangle 5"/>
          <p:cNvSpPr>
            <a:spLocks noChangeArrowheads="1"/>
          </p:cNvSpPr>
          <p:nvPr/>
        </p:nvSpPr>
        <p:spPr bwMode="auto">
          <a:xfrm>
            <a:off x="457200" y="228600"/>
            <a:ext cx="8458200" cy="6094618"/>
          </a:xfrm>
          <a:prstGeom prst="rect">
            <a:avLst/>
          </a:prstGeom>
          <a:noFill/>
          <a:ln w="9525">
            <a:noFill/>
            <a:miter lim="800000"/>
            <a:headEnd/>
            <a:tailEnd/>
          </a:ln>
          <a:effectLst/>
        </p:spPr>
        <p:txBody>
          <a:bodyPr wrap="square" lIns="92075" tIns="46038" rIns="92075" bIns="46038">
            <a:spAutoFit/>
          </a:bodyPr>
          <a:lstStyle/>
          <a:p>
            <a:pPr marL="342900" indent="-342900"/>
            <a:r>
              <a:rPr lang="en-US" b="1" dirty="0" smtClean="0"/>
              <a:t>                                          HŨ BẠC CỦA NGƯỜI CHA </a:t>
            </a:r>
          </a:p>
          <a:p>
            <a:pPr marL="342900" indent="-342900"/>
            <a:endParaRPr lang="en-US" b="1" dirty="0" smtClean="0"/>
          </a:p>
          <a:p>
            <a:pPr algn="just"/>
            <a:r>
              <a:rPr lang="en-US" dirty="0" smtClean="0"/>
              <a:t>    </a:t>
            </a:r>
            <a:r>
              <a:rPr lang="en-US" sz="1600" b="1" dirty="0"/>
              <a:t>1. </a:t>
            </a:r>
            <a:r>
              <a:rPr lang="en-US" sz="1600" b="1" dirty="0" err="1"/>
              <a:t>Ngày</a:t>
            </a:r>
            <a:r>
              <a:rPr lang="en-US" sz="1600" b="1" dirty="0"/>
              <a:t> </a:t>
            </a:r>
            <a:r>
              <a:rPr lang="en-US" sz="1600" b="1" dirty="0" err="1"/>
              <a:t>xưa</a:t>
            </a:r>
            <a:r>
              <a:rPr lang="en-US" sz="1600" b="1" dirty="0"/>
              <a:t>, </a:t>
            </a:r>
            <a:r>
              <a:rPr lang="en-US" sz="1600" b="1" dirty="0" err="1"/>
              <a:t>có</a:t>
            </a:r>
            <a:r>
              <a:rPr lang="en-US" sz="1600" b="1" dirty="0"/>
              <a:t> </a:t>
            </a:r>
            <a:r>
              <a:rPr lang="en-US" sz="1600" b="1" dirty="0" err="1"/>
              <a:t>một</a:t>
            </a:r>
            <a:r>
              <a:rPr lang="en-US" sz="1600" b="1" dirty="0"/>
              <a:t> </a:t>
            </a:r>
            <a:r>
              <a:rPr lang="en-US" sz="1600" b="1" dirty="0" err="1"/>
              <a:t>nông</a:t>
            </a:r>
            <a:r>
              <a:rPr lang="en-US" sz="1600" b="1" dirty="0"/>
              <a:t> </a:t>
            </a:r>
            <a:r>
              <a:rPr lang="en-US" sz="1600" b="1" dirty="0" err="1"/>
              <a:t>dân</a:t>
            </a:r>
            <a:r>
              <a:rPr lang="en-US" sz="1600" b="1" dirty="0"/>
              <a:t> </a:t>
            </a:r>
            <a:r>
              <a:rPr lang="en-US" sz="1600" b="1" dirty="0" err="1"/>
              <a:t>người</a:t>
            </a:r>
            <a:r>
              <a:rPr lang="en-US" sz="1600" b="1" dirty="0"/>
              <a:t> </a:t>
            </a:r>
            <a:r>
              <a:rPr lang="en-US" sz="1600" b="1" dirty="0" err="1"/>
              <a:t>Chăm</a:t>
            </a:r>
            <a:r>
              <a:rPr lang="en-US" sz="1600" b="1" dirty="0"/>
              <a:t> </a:t>
            </a:r>
            <a:r>
              <a:rPr lang="en-US" sz="1600" b="1" dirty="0" err="1"/>
              <a:t>rất</a:t>
            </a:r>
            <a:r>
              <a:rPr lang="en-US" sz="1600" b="1" dirty="0"/>
              <a:t> </a:t>
            </a:r>
            <a:r>
              <a:rPr lang="en-US" sz="1600" b="1" dirty="0" err="1"/>
              <a:t>siêng</a:t>
            </a:r>
            <a:r>
              <a:rPr lang="en-US" sz="1600" b="1" dirty="0"/>
              <a:t> </a:t>
            </a:r>
            <a:r>
              <a:rPr lang="en-US" sz="1600" b="1" dirty="0" err="1"/>
              <a:t>năng</a:t>
            </a:r>
            <a:r>
              <a:rPr lang="en-US" sz="1600" b="1" dirty="0"/>
              <a:t>. </a:t>
            </a:r>
            <a:r>
              <a:rPr lang="en-US" sz="1600" b="1" dirty="0" err="1"/>
              <a:t>Về</a:t>
            </a:r>
            <a:r>
              <a:rPr lang="en-US" sz="1600" b="1" dirty="0"/>
              <a:t> </a:t>
            </a:r>
            <a:r>
              <a:rPr lang="en-US" sz="1600" b="1" dirty="0" err="1"/>
              <a:t>già</a:t>
            </a:r>
            <a:r>
              <a:rPr lang="en-US" sz="1600" b="1" dirty="0"/>
              <a:t>, </a:t>
            </a:r>
            <a:r>
              <a:rPr lang="en-US" sz="1600" b="1" dirty="0" err="1"/>
              <a:t>ông</a:t>
            </a:r>
            <a:r>
              <a:rPr lang="en-US" sz="1600" b="1" dirty="0"/>
              <a:t> </a:t>
            </a:r>
            <a:r>
              <a:rPr lang="en-US" sz="1600" b="1" dirty="0" err="1"/>
              <a:t>để</a:t>
            </a:r>
            <a:r>
              <a:rPr lang="en-US" sz="1600" b="1" dirty="0"/>
              <a:t> </a:t>
            </a:r>
            <a:r>
              <a:rPr lang="en-US" sz="1600" b="1" dirty="0" err="1"/>
              <a:t>dành</a:t>
            </a:r>
            <a:r>
              <a:rPr lang="en-US" sz="1600" b="1" dirty="0"/>
              <a:t> </a:t>
            </a:r>
            <a:r>
              <a:rPr lang="en-US" sz="1600" b="1" dirty="0" err="1"/>
              <a:t>được</a:t>
            </a:r>
            <a:r>
              <a:rPr lang="en-US" sz="1600" b="1" dirty="0"/>
              <a:t> </a:t>
            </a:r>
            <a:r>
              <a:rPr lang="en-US" sz="1600" b="1" dirty="0" err="1"/>
              <a:t>một</a:t>
            </a:r>
            <a:r>
              <a:rPr lang="en-US" sz="1600" b="1" dirty="0"/>
              <a:t> </a:t>
            </a:r>
            <a:r>
              <a:rPr lang="en-US" sz="1600" b="1" dirty="0" err="1"/>
              <a:t>hũ</a:t>
            </a:r>
            <a:r>
              <a:rPr lang="en-US" sz="1600" b="1" dirty="0"/>
              <a:t> </a:t>
            </a:r>
            <a:r>
              <a:rPr lang="en-US" sz="1600" b="1" dirty="0" err="1"/>
              <a:t>bạc</a:t>
            </a:r>
            <a:r>
              <a:rPr lang="en-US" sz="1600" b="1" dirty="0"/>
              <a:t>. </a:t>
            </a:r>
            <a:r>
              <a:rPr lang="en-US" sz="1600" b="1" dirty="0" err="1"/>
              <a:t>Tuy</a:t>
            </a:r>
            <a:r>
              <a:rPr lang="en-US" sz="1600" b="1" dirty="0"/>
              <a:t> </a:t>
            </a:r>
            <a:r>
              <a:rPr lang="en-US" sz="1600" b="1" dirty="0" err="1"/>
              <a:t>vậy</a:t>
            </a:r>
            <a:r>
              <a:rPr lang="en-US" sz="1600" b="1" dirty="0"/>
              <a:t>, </a:t>
            </a:r>
            <a:r>
              <a:rPr lang="en-US" sz="1600" b="1" dirty="0" err="1"/>
              <a:t>ông</a:t>
            </a:r>
            <a:r>
              <a:rPr lang="en-US" sz="1600" b="1" dirty="0"/>
              <a:t> </a:t>
            </a:r>
            <a:r>
              <a:rPr lang="en-US" sz="1600" b="1" dirty="0" err="1"/>
              <a:t>rất</a:t>
            </a:r>
            <a:r>
              <a:rPr lang="en-US" sz="1600" b="1" dirty="0"/>
              <a:t> </a:t>
            </a:r>
            <a:r>
              <a:rPr lang="en-US" sz="1600" b="1" dirty="0" err="1"/>
              <a:t>buồn</a:t>
            </a:r>
            <a:r>
              <a:rPr lang="en-US" sz="1600" b="1" dirty="0"/>
              <a:t> </a:t>
            </a:r>
            <a:r>
              <a:rPr lang="en-US" sz="1600" b="1" dirty="0" err="1"/>
              <a:t>vì</a:t>
            </a:r>
            <a:r>
              <a:rPr lang="en-US" sz="1600" b="1" dirty="0"/>
              <a:t> </a:t>
            </a:r>
            <a:r>
              <a:rPr lang="en-US" sz="1600" b="1" dirty="0" err="1"/>
              <a:t>cậu</a:t>
            </a:r>
            <a:r>
              <a:rPr lang="en-US" sz="1600" b="1" dirty="0"/>
              <a:t> con </a:t>
            </a:r>
            <a:r>
              <a:rPr lang="en-US" sz="1600" b="1" dirty="0" err="1"/>
              <a:t>trai</a:t>
            </a:r>
            <a:r>
              <a:rPr lang="en-US" sz="1600" b="1" dirty="0"/>
              <a:t> </a:t>
            </a:r>
            <a:r>
              <a:rPr lang="en-US" sz="1600" b="1" dirty="0" err="1"/>
              <a:t>lười</a:t>
            </a:r>
            <a:r>
              <a:rPr lang="en-US" sz="1600" b="1" dirty="0"/>
              <a:t> </a:t>
            </a:r>
            <a:r>
              <a:rPr lang="en-US" sz="1600" b="1" dirty="0" err="1"/>
              <a:t>biếng</a:t>
            </a:r>
            <a:r>
              <a:rPr lang="en-US" sz="1600" b="1" dirty="0"/>
              <a:t>. </a:t>
            </a:r>
            <a:endParaRPr lang="vi-VN" sz="1600" dirty="0"/>
          </a:p>
          <a:p>
            <a:pPr algn="just"/>
            <a:r>
              <a:rPr lang="en-US" sz="1600" b="1" dirty="0"/>
              <a:t>       </a:t>
            </a:r>
            <a:r>
              <a:rPr lang="en-US" sz="1600" b="1" dirty="0" err="1"/>
              <a:t>Một</a:t>
            </a:r>
            <a:r>
              <a:rPr lang="en-US" sz="1600" b="1" dirty="0"/>
              <a:t> </a:t>
            </a:r>
            <a:r>
              <a:rPr lang="en-US" sz="1600" b="1" dirty="0" err="1"/>
              <a:t>hôm</a:t>
            </a:r>
            <a:r>
              <a:rPr lang="en-US" sz="1600" b="1" dirty="0"/>
              <a:t>, </a:t>
            </a:r>
            <a:r>
              <a:rPr lang="en-US" sz="1600" b="1" dirty="0" err="1"/>
              <a:t>ông</a:t>
            </a:r>
            <a:r>
              <a:rPr lang="en-US" sz="1600" b="1" dirty="0"/>
              <a:t> </a:t>
            </a:r>
            <a:r>
              <a:rPr lang="en-US" sz="1600" b="1" dirty="0" err="1"/>
              <a:t>bảo</a:t>
            </a:r>
            <a:r>
              <a:rPr lang="en-US" sz="1600" b="1" dirty="0"/>
              <a:t> con :</a:t>
            </a:r>
            <a:endParaRPr lang="vi-VN" sz="1600" dirty="0"/>
          </a:p>
          <a:p>
            <a:pPr algn="just"/>
            <a:r>
              <a:rPr lang="en-US" sz="1600" b="1" dirty="0"/>
              <a:t>      - Cha </a:t>
            </a:r>
            <a:r>
              <a:rPr lang="en-US" sz="1600" b="1" dirty="0" err="1"/>
              <a:t>muốn</a:t>
            </a:r>
            <a:r>
              <a:rPr lang="en-US" sz="1600" b="1" dirty="0"/>
              <a:t> </a:t>
            </a:r>
            <a:r>
              <a:rPr lang="en-US" sz="1600" b="1" dirty="0" err="1"/>
              <a:t>trước</a:t>
            </a:r>
            <a:r>
              <a:rPr lang="en-US" sz="1600" b="1" dirty="0"/>
              <a:t> </a:t>
            </a:r>
            <a:r>
              <a:rPr lang="en-US" sz="1600" b="1" dirty="0" err="1"/>
              <a:t>khi</a:t>
            </a:r>
            <a:r>
              <a:rPr lang="en-US" sz="1600" b="1" dirty="0"/>
              <a:t> </a:t>
            </a:r>
            <a:r>
              <a:rPr lang="en-US" sz="1600" b="1" dirty="0" err="1"/>
              <a:t>nhắm</a:t>
            </a:r>
            <a:r>
              <a:rPr lang="en-US" sz="1600" b="1" dirty="0"/>
              <a:t> </a:t>
            </a:r>
            <a:r>
              <a:rPr lang="en-US" sz="1600" b="1" dirty="0" err="1"/>
              <a:t>mắt</a:t>
            </a:r>
            <a:r>
              <a:rPr lang="en-US" sz="1600" b="1" dirty="0"/>
              <a:t> </a:t>
            </a:r>
            <a:r>
              <a:rPr lang="en-US" sz="1600" b="1" dirty="0" err="1"/>
              <a:t>thấy</a:t>
            </a:r>
            <a:r>
              <a:rPr lang="en-US" sz="1600" b="1" dirty="0"/>
              <a:t> con </a:t>
            </a:r>
            <a:r>
              <a:rPr lang="en-US" sz="1600" b="1" dirty="0" err="1"/>
              <a:t>kiếm</a:t>
            </a:r>
            <a:r>
              <a:rPr lang="en-US" sz="1600" b="1" dirty="0"/>
              <a:t> </a:t>
            </a:r>
            <a:r>
              <a:rPr lang="en-US" sz="1600" b="1" dirty="0" err="1"/>
              <a:t>nổi</a:t>
            </a:r>
            <a:r>
              <a:rPr lang="en-US" sz="1600" b="1" dirty="0"/>
              <a:t> </a:t>
            </a:r>
            <a:r>
              <a:rPr lang="en-US" sz="1600" b="1" dirty="0" err="1"/>
              <a:t>bát</a:t>
            </a:r>
            <a:r>
              <a:rPr lang="en-US" sz="1600" b="1" dirty="0"/>
              <a:t> </a:t>
            </a:r>
            <a:r>
              <a:rPr lang="en-US" sz="1600" b="1" dirty="0" err="1"/>
              <a:t>cơm</a:t>
            </a:r>
            <a:r>
              <a:rPr lang="en-US" sz="1600" b="1" dirty="0"/>
              <a:t>. Con </a:t>
            </a:r>
            <a:r>
              <a:rPr lang="en-US" sz="1600" b="1" dirty="0" err="1"/>
              <a:t>hãy</a:t>
            </a:r>
            <a:r>
              <a:rPr lang="en-US" sz="1600" b="1" dirty="0"/>
              <a:t> </a:t>
            </a:r>
            <a:r>
              <a:rPr lang="en-US" sz="1600" b="1" dirty="0" err="1"/>
              <a:t>đi</a:t>
            </a:r>
            <a:r>
              <a:rPr lang="en-US" sz="1600" b="1" dirty="0"/>
              <a:t> </a:t>
            </a:r>
            <a:r>
              <a:rPr lang="en-US" sz="1600" b="1" dirty="0" err="1"/>
              <a:t>làm</a:t>
            </a:r>
            <a:r>
              <a:rPr lang="en-US" sz="1600" b="1" dirty="0"/>
              <a:t> </a:t>
            </a:r>
            <a:r>
              <a:rPr lang="en-US" sz="1600" b="1" dirty="0" err="1"/>
              <a:t>và</a:t>
            </a:r>
            <a:r>
              <a:rPr lang="en-US" sz="1600" b="1" dirty="0"/>
              <a:t> </a:t>
            </a:r>
            <a:r>
              <a:rPr lang="en-US" sz="1600" b="1" dirty="0" err="1"/>
              <a:t>mang</a:t>
            </a:r>
            <a:r>
              <a:rPr lang="en-US" sz="1600" b="1" dirty="0"/>
              <a:t> </a:t>
            </a:r>
            <a:r>
              <a:rPr lang="en-US" sz="1600" b="1" dirty="0" err="1"/>
              <a:t>tiền</a:t>
            </a:r>
            <a:r>
              <a:rPr lang="en-US" sz="1600" b="1" dirty="0"/>
              <a:t> </a:t>
            </a:r>
            <a:r>
              <a:rPr lang="en-US" sz="1600" b="1" dirty="0" err="1"/>
              <a:t>về</a:t>
            </a:r>
            <a:r>
              <a:rPr lang="en-US" sz="1600" b="1" dirty="0"/>
              <a:t> </a:t>
            </a:r>
            <a:r>
              <a:rPr lang="en-US" sz="1600" b="1" dirty="0" err="1"/>
              <a:t>đây</a:t>
            </a:r>
            <a:r>
              <a:rPr lang="en-US" sz="1600" b="1" dirty="0"/>
              <a:t> ! </a:t>
            </a:r>
            <a:endParaRPr lang="vi-VN" sz="1600" dirty="0"/>
          </a:p>
          <a:p>
            <a:pPr algn="just"/>
            <a:r>
              <a:rPr lang="en-US" sz="1600" b="1" dirty="0"/>
              <a:t>     2. </a:t>
            </a:r>
            <a:r>
              <a:rPr lang="en-US" sz="1600" b="1" dirty="0" err="1"/>
              <a:t>Bà</a:t>
            </a:r>
            <a:r>
              <a:rPr lang="en-US" sz="1600" b="1" dirty="0"/>
              <a:t> </a:t>
            </a:r>
            <a:r>
              <a:rPr lang="en-US" sz="1600" b="1" dirty="0" err="1"/>
              <a:t>mẹ</a:t>
            </a:r>
            <a:r>
              <a:rPr lang="en-US" sz="1600" b="1" dirty="0"/>
              <a:t> </a:t>
            </a:r>
            <a:r>
              <a:rPr lang="en-US" sz="1600" b="1" dirty="0" err="1"/>
              <a:t>sợ</a:t>
            </a:r>
            <a:r>
              <a:rPr lang="en-US" sz="1600" b="1" dirty="0"/>
              <a:t> con </a:t>
            </a:r>
            <a:r>
              <a:rPr lang="en-US" sz="1600" b="1" dirty="0" err="1"/>
              <a:t>vất</a:t>
            </a:r>
            <a:r>
              <a:rPr lang="en-US" sz="1600" b="1" dirty="0"/>
              <a:t> </a:t>
            </a:r>
            <a:r>
              <a:rPr lang="en-US" sz="1600" b="1" dirty="0" err="1"/>
              <a:t>vả</a:t>
            </a:r>
            <a:r>
              <a:rPr lang="en-US" sz="1600" b="1" dirty="0"/>
              <a:t>, </a:t>
            </a:r>
            <a:r>
              <a:rPr lang="en-US" sz="1600" b="1" dirty="0" err="1"/>
              <a:t>liền</a:t>
            </a:r>
            <a:r>
              <a:rPr lang="en-US" sz="1600" b="1" dirty="0"/>
              <a:t> </a:t>
            </a:r>
            <a:r>
              <a:rPr lang="en-US" sz="1600" b="1" dirty="0" err="1"/>
              <a:t>dúi</a:t>
            </a:r>
            <a:r>
              <a:rPr lang="en-US" sz="1600" b="1" dirty="0"/>
              <a:t> </a:t>
            </a:r>
            <a:r>
              <a:rPr lang="en-US" sz="1600" b="1" dirty="0" err="1"/>
              <a:t>cho</a:t>
            </a:r>
            <a:r>
              <a:rPr lang="en-US" sz="1600" b="1" dirty="0"/>
              <a:t> </a:t>
            </a:r>
            <a:r>
              <a:rPr lang="en-US" sz="1600" b="1" dirty="0" err="1"/>
              <a:t>một</a:t>
            </a:r>
            <a:r>
              <a:rPr lang="en-US" sz="1600" b="1" dirty="0"/>
              <a:t> </a:t>
            </a:r>
            <a:r>
              <a:rPr lang="en-US" sz="1600" b="1" dirty="0" err="1"/>
              <a:t>ít</a:t>
            </a:r>
            <a:r>
              <a:rPr lang="en-US" sz="1600" b="1" dirty="0"/>
              <a:t> </a:t>
            </a:r>
            <a:r>
              <a:rPr lang="en-US" sz="1600" b="1" dirty="0" err="1"/>
              <a:t>tiền</a:t>
            </a:r>
            <a:r>
              <a:rPr lang="en-US" sz="1600" b="1" dirty="0"/>
              <a:t>. </a:t>
            </a:r>
            <a:r>
              <a:rPr lang="en-US" sz="1600" b="1" dirty="0" err="1"/>
              <a:t>Anh</a:t>
            </a:r>
            <a:r>
              <a:rPr lang="en-US" sz="1600" b="1" dirty="0"/>
              <a:t> </a:t>
            </a:r>
            <a:r>
              <a:rPr lang="en-US" sz="1600" b="1" dirty="0" err="1"/>
              <a:t>này</a:t>
            </a:r>
            <a:r>
              <a:rPr lang="en-US" sz="1600" b="1" dirty="0"/>
              <a:t> </a:t>
            </a:r>
            <a:r>
              <a:rPr lang="en-US" sz="1600" b="1" dirty="0" err="1"/>
              <a:t>cầm</a:t>
            </a:r>
            <a:r>
              <a:rPr lang="en-US" sz="1600" b="1" dirty="0"/>
              <a:t> </a:t>
            </a:r>
            <a:r>
              <a:rPr lang="en-US" sz="1600" b="1" dirty="0" err="1"/>
              <a:t>tiền</a:t>
            </a:r>
            <a:r>
              <a:rPr lang="en-US" sz="1600" b="1" dirty="0"/>
              <a:t> </a:t>
            </a:r>
            <a:r>
              <a:rPr lang="en-US" sz="1600" b="1" dirty="0" err="1"/>
              <a:t>đi</a:t>
            </a:r>
            <a:r>
              <a:rPr lang="en-US" sz="1600" b="1" dirty="0"/>
              <a:t> </a:t>
            </a:r>
            <a:r>
              <a:rPr lang="en-US" sz="1600" b="1" dirty="0" err="1"/>
              <a:t>chơi</a:t>
            </a:r>
            <a:r>
              <a:rPr lang="en-US" sz="1600" b="1" dirty="0"/>
              <a:t> </a:t>
            </a:r>
            <a:r>
              <a:rPr lang="en-US" sz="1600" b="1" dirty="0" err="1"/>
              <a:t>mấy</a:t>
            </a:r>
            <a:r>
              <a:rPr lang="en-US" sz="1600" b="1" dirty="0"/>
              <a:t> </a:t>
            </a:r>
            <a:r>
              <a:rPr lang="en-US" sz="1600" b="1" dirty="0" err="1"/>
              <a:t>hôm</a:t>
            </a:r>
            <a:r>
              <a:rPr lang="en-US" sz="1600" b="1" dirty="0"/>
              <a:t>, </a:t>
            </a:r>
            <a:r>
              <a:rPr lang="en-US" sz="1600" b="1" dirty="0" err="1"/>
              <a:t>khi</a:t>
            </a:r>
            <a:r>
              <a:rPr lang="en-US" sz="1600" b="1" dirty="0"/>
              <a:t> </a:t>
            </a:r>
            <a:r>
              <a:rPr lang="en-US" sz="1600" b="1" dirty="0" err="1"/>
              <a:t>chỉ</a:t>
            </a:r>
            <a:r>
              <a:rPr lang="en-US" sz="1600" b="1" dirty="0"/>
              <a:t> </a:t>
            </a:r>
            <a:r>
              <a:rPr lang="en-US" sz="1600" b="1" dirty="0" err="1"/>
              <a:t>còn</a:t>
            </a:r>
            <a:r>
              <a:rPr lang="en-US" sz="1600" b="1" dirty="0"/>
              <a:t> </a:t>
            </a:r>
            <a:r>
              <a:rPr lang="en-US" sz="1600" b="1" dirty="0" err="1"/>
              <a:t>vài</a:t>
            </a:r>
            <a:r>
              <a:rPr lang="en-US" sz="1600" b="1" dirty="0"/>
              <a:t> </a:t>
            </a:r>
            <a:r>
              <a:rPr lang="en-US" sz="1600" b="1" dirty="0" err="1"/>
              <a:t>đồng</a:t>
            </a:r>
            <a:r>
              <a:rPr lang="en-US" sz="1600" b="1" dirty="0"/>
              <a:t> </a:t>
            </a:r>
            <a:r>
              <a:rPr lang="en-US" sz="1600" b="1" dirty="0" err="1"/>
              <a:t>mới</a:t>
            </a:r>
            <a:r>
              <a:rPr lang="en-US" sz="1600" b="1" dirty="0"/>
              <a:t> </a:t>
            </a:r>
            <a:r>
              <a:rPr lang="en-US" sz="1600" b="1" dirty="0" err="1"/>
              <a:t>trở</a:t>
            </a:r>
            <a:r>
              <a:rPr lang="en-US" sz="1600" b="1" dirty="0"/>
              <a:t> </a:t>
            </a:r>
            <a:r>
              <a:rPr lang="en-US" sz="1600" b="1" dirty="0" err="1"/>
              <a:t>về</a:t>
            </a:r>
            <a:r>
              <a:rPr lang="en-US" sz="1600" b="1" dirty="0"/>
              <a:t> </a:t>
            </a:r>
            <a:r>
              <a:rPr lang="en-US" sz="1600" b="1" dirty="0" err="1"/>
              <a:t>đưa</a:t>
            </a:r>
            <a:r>
              <a:rPr lang="en-US" sz="1600" b="1" dirty="0"/>
              <a:t> </a:t>
            </a:r>
            <a:r>
              <a:rPr lang="en-US" sz="1600" b="1" dirty="0" err="1"/>
              <a:t>cho</a:t>
            </a:r>
            <a:r>
              <a:rPr lang="en-US" sz="1600" b="1" dirty="0"/>
              <a:t> cha. </a:t>
            </a:r>
            <a:r>
              <a:rPr lang="en-US" sz="1600" b="1" dirty="0" err="1"/>
              <a:t>Người</a:t>
            </a:r>
            <a:r>
              <a:rPr lang="en-US" sz="1600" b="1" dirty="0"/>
              <a:t> cha </a:t>
            </a:r>
            <a:r>
              <a:rPr lang="en-US" sz="1600" b="1" dirty="0" err="1"/>
              <a:t>vứt</a:t>
            </a:r>
            <a:r>
              <a:rPr lang="en-US" sz="1600" b="1" dirty="0"/>
              <a:t> </a:t>
            </a:r>
            <a:r>
              <a:rPr lang="en-US" sz="1600" b="1" dirty="0" err="1"/>
              <a:t>ngay</a:t>
            </a:r>
            <a:r>
              <a:rPr lang="en-US" sz="1600" b="1" dirty="0"/>
              <a:t> </a:t>
            </a:r>
            <a:r>
              <a:rPr lang="en-US" sz="1600" b="1" dirty="0" err="1"/>
              <a:t>nắm</a:t>
            </a:r>
            <a:r>
              <a:rPr lang="en-US" sz="1600" b="1" dirty="0"/>
              <a:t> </a:t>
            </a:r>
            <a:r>
              <a:rPr lang="en-US" sz="1600" b="1" dirty="0" err="1"/>
              <a:t>tiền</a:t>
            </a:r>
            <a:r>
              <a:rPr lang="en-US" sz="1600" b="1" dirty="0"/>
              <a:t> </a:t>
            </a:r>
            <a:r>
              <a:rPr lang="en-US" sz="1600" b="1" dirty="0" err="1"/>
              <a:t>xuống</a:t>
            </a:r>
            <a:r>
              <a:rPr lang="en-US" sz="1600" b="1" dirty="0"/>
              <a:t> </a:t>
            </a:r>
            <a:r>
              <a:rPr lang="en-US" sz="1600" b="1" dirty="0" err="1"/>
              <a:t>ao</a:t>
            </a:r>
            <a:r>
              <a:rPr lang="en-US" sz="1600" b="1" dirty="0"/>
              <a:t>. </a:t>
            </a:r>
            <a:r>
              <a:rPr lang="en-US" sz="1600" b="1" dirty="0" err="1"/>
              <a:t>Thấy</a:t>
            </a:r>
            <a:r>
              <a:rPr lang="en-US" sz="1600" b="1" dirty="0"/>
              <a:t> con </a:t>
            </a:r>
            <a:r>
              <a:rPr lang="en-US" sz="1600" b="1" dirty="0" err="1"/>
              <a:t>vẫn</a:t>
            </a:r>
            <a:r>
              <a:rPr lang="en-US" sz="1600" b="1" dirty="0"/>
              <a:t> </a:t>
            </a:r>
            <a:r>
              <a:rPr lang="en-US" sz="1600" b="1" dirty="0" err="1"/>
              <a:t>thản</a:t>
            </a:r>
            <a:r>
              <a:rPr lang="en-US" sz="1600" b="1" dirty="0"/>
              <a:t> </a:t>
            </a:r>
            <a:r>
              <a:rPr lang="en-US" sz="1600" b="1" dirty="0" err="1"/>
              <a:t>nhiên</a:t>
            </a:r>
            <a:r>
              <a:rPr lang="en-US" sz="1600" b="1" dirty="0"/>
              <a:t>, </a:t>
            </a:r>
            <a:r>
              <a:rPr lang="en-US" sz="1600" b="1" dirty="0" err="1"/>
              <a:t>ông</a:t>
            </a:r>
            <a:r>
              <a:rPr lang="en-US" sz="1600" b="1" dirty="0"/>
              <a:t> </a:t>
            </a:r>
            <a:r>
              <a:rPr lang="en-US" sz="1600" b="1" dirty="0" err="1"/>
              <a:t>nghiêm</a:t>
            </a:r>
            <a:r>
              <a:rPr lang="en-US" sz="1600" b="1" dirty="0"/>
              <a:t> </a:t>
            </a:r>
            <a:r>
              <a:rPr lang="en-US" sz="1600" b="1" dirty="0" err="1"/>
              <a:t>giọng</a:t>
            </a:r>
            <a:r>
              <a:rPr lang="en-US" sz="1600" b="1" dirty="0"/>
              <a:t>:</a:t>
            </a:r>
            <a:endParaRPr lang="vi-VN" sz="1600" dirty="0"/>
          </a:p>
          <a:p>
            <a:pPr algn="just"/>
            <a:r>
              <a:rPr lang="en-US" sz="1600" b="1" dirty="0"/>
              <a:t>        - </a:t>
            </a:r>
            <a:r>
              <a:rPr lang="en-US" sz="1600" b="1" dirty="0" err="1"/>
              <a:t>Đây</a:t>
            </a:r>
            <a:r>
              <a:rPr lang="en-US" sz="1600" b="1" dirty="0"/>
              <a:t> </a:t>
            </a:r>
            <a:r>
              <a:rPr lang="en-US" sz="1600" b="1" dirty="0" err="1"/>
              <a:t>không</a:t>
            </a:r>
            <a:r>
              <a:rPr lang="en-US" sz="1600" b="1" dirty="0"/>
              <a:t> </a:t>
            </a:r>
            <a:r>
              <a:rPr lang="en-US" sz="1600" b="1" dirty="0" err="1"/>
              <a:t>phải</a:t>
            </a:r>
            <a:r>
              <a:rPr lang="en-US" sz="1600" b="1" dirty="0"/>
              <a:t> </a:t>
            </a:r>
            <a:r>
              <a:rPr lang="en-US" sz="1600" b="1" dirty="0" err="1"/>
              <a:t>là</a:t>
            </a:r>
            <a:r>
              <a:rPr lang="en-US" sz="1600" b="1" dirty="0"/>
              <a:t> </a:t>
            </a:r>
            <a:r>
              <a:rPr lang="en-US" sz="1600" b="1" dirty="0" err="1"/>
              <a:t>tiền</a:t>
            </a:r>
            <a:r>
              <a:rPr lang="en-US" sz="1600" b="1" dirty="0"/>
              <a:t> </a:t>
            </a:r>
            <a:r>
              <a:rPr lang="en-US" sz="1600" b="1" dirty="0" err="1"/>
              <a:t>của</a:t>
            </a:r>
            <a:r>
              <a:rPr lang="en-US" sz="1600" b="1" dirty="0"/>
              <a:t> con </a:t>
            </a:r>
            <a:r>
              <a:rPr lang="en-US" sz="1600" b="1" dirty="0" err="1"/>
              <a:t>làm</a:t>
            </a:r>
            <a:r>
              <a:rPr lang="en-US" sz="1600" b="1" dirty="0"/>
              <a:t> </a:t>
            </a:r>
            <a:r>
              <a:rPr lang="en-US" sz="1600" b="1" dirty="0" err="1"/>
              <a:t>ra</a:t>
            </a:r>
            <a:r>
              <a:rPr lang="en-US" sz="1600" b="1" dirty="0"/>
              <a:t>. </a:t>
            </a:r>
            <a:endParaRPr lang="vi-VN" sz="1600" dirty="0"/>
          </a:p>
          <a:p>
            <a:pPr algn="just"/>
            <a:r>
              <a:rPr lang="en-US" sz="1600" b="1" dirty="0"/>
              <a:t>     </a:t>
            </a:r>
            <a:r>
              <a:rPr lang="fr-FR" sz="1600" b="1" dirty="0"/>
              <a:t>3. </a:t>
            </a:r>
            <a:r>
              <a:rPr lang="fr-FR" sz="1600" b="1" dirty="0" err="1"/>
              <a:t>Người</a:t>
            </a:r>
            <a:r>
              <a:rPr lang="fr-FR" sz="1600" b="1" dirty="0"/>
              <a:t> con </a:t>
            </a:r>
            <a:r>
              <a:rPr lang="fr-FR" sz="1600" b="1" dirty="0" err="1"/>
              <a:t>lại</a:t>
            </a:r>
            <a:r>
              <a:rPr lang="fr-FR" sz="1600" b="1" dirty="0"/>
              <a:t> ra </a:t>
            </a:r>
            <a:r>
              <a:rPr lang="fr-FR" sz="1600" b="1" dirty="0" err="1"/>
              <a:t>đi</a:t>
            </a:r>
            <a:r>
              <a:rPr lang="fr-FR" sz="1600" b="1" dirty="0"/>
              <a:t>. </a:t>
            </a:r>
            <a:r>
              <a:rPr lang="fr-FR" sz="1600" b="1" dirty="0" err="1"/>
              <a:t>Bà</a:t>
            </a:r>
            <a:r>
              <a:rPr lang="fr-FR" sz="1600" b="1" dirty="0"/>
              <a:t> </a:t>
            </a:r>
            <a:r>
              <a:rPr lang="fr-FR" sz="1600" b="1" dirty="0" err="1"/>
              <a:t>mẹ</a:t>
            </a:r>
            <a:r>
              <a:rPr lang="fr-FR" sz="1600" b="1" dirty="0"/>
              <a:t> </a:t>
            </a:r>
            <a:r>
              <a:rPr lang="fr-FR" sz="1600" b="1" dirty="0" err="1"/>
              <a:t>chỉ</a:t>
            </a:r>
            <a:r>
              <a:rPr lang="fr-FR" sz="1600" b="1" dirty="0"/>
              <a:t> </a:t>
            </a:r>
            <a:r>
              <a:rPr lang="fr-FR" sz="1600" b="1" dirty="0" err="1"/>
              <a:t>dám</a:t>
            </a:r>
            <a:r>
              <a:rPr lang="fr-FR" sz="1600" b="1" dirty="0"/>
              <a:t> </a:t>
            </a:r>
            <a:r>
              <a:rPr lang="fr-FR" sz="1600" b="1" dirty="0" err="1"/>
              <a:t>cho</a:t>
            </a:r>
            <a:r>
              <a:rPr lang="fr-FR" sz="1600" b="1" dirty="0"/>
              <a:t> </a:t>
            </a:r>
            <a:r>
              <a:rPr lang="fr-FR" sz="1600" b="1" dirty="0" err="1"/>
              <a:t>ít</a:t>
            </a:r>
            <a:r>
              <a:rPr lang="fr-FR" sz="1600" b="1" dirty="0"/>
              <a:t> </a:t>
            </a:r>
            <a:r>
              <a:rPr lang="fr-FR" sz="1600" b="1" dirty="0" err="1"/>
              <a:t>tiền</a:t>
            </a:r>
            <a:r>
              <a:rPr lang="fr-FR" sz="1600" b="1" dirty="0"/>
              <a:t> </a:t>
            </a:r>
            <a:r>
              <a:rPr lang="fr-FR" sz="1600" b="1" dirty="0" err="1"/>
              <a:t>ăn</a:t>
            </a:r>
            <a:r>
              <a:rPr lang="fr-FR" sz="1600" b="1" dirty="0"/>
              <a:t> </a:t>
            </a:r>
            <a:r>
              <a:rPr lang="fr-FR" sz="1600" b="1" dirty="0" err="1"/>
              <a:t>đường</a:t>
            </a:r>
            <a:r>
              <a:rPr lang="fr-FR" sz="1600" b="1" dirty="0"/>
              <a:t>. </a:t>
            </a:r>
            <a:r>
              <a:rPr lang="fr-FR" sz="1600" b="1" dirty="0" err="1"/>
              <a:t>Ăn</a:t>
            </a:r>
            <a:r>
              <a:rPr lang="fr-FR" sz="1600" b="1" dirty="0"/>
              <a:t> </a:t>
            </a:r>
            <a:r>
              <a:rPr lang="fr-FR" sz="1600" b="1" dirty="0" err="1"/>
              <a:t>hết</a:t>
            </a:r>
            <a:r>
              <a:rPr lang="fr-FR" sz="1600" b="1" dirty="0"/>
              <a:t> </a:t>
            </a:r>
            <a:r>
              <a:rPr lang="fr-FR" sz="1600" b="1" dirty="0" err="1"/>
              <a:t>tiềm</a:t>
            </a:r>
            <a:r>
              <a:rPr lang="fr-FR" sz="1600" b="1" dirty="0"/>
              <a:t>, </a:t>
            </a:r>
            <a:r>
              <a:rPr lang="fr-FR" sz="1600" b="1" dirty="0" err="1"/>
              <a:t>anh</a:t>
            </a:r>
            <a:r>
              <a:rPr lang="fr-FR" sz="1600" b="1" dirty="0"/>
              <a:t> ta </a:t>
            </a:r>
            <a:r>
              <a:rPr lang="fr-FR" sz="1600" b="1" dirty="0" err="1"/>
              <a:t>đành</a:t>
            </a:r>
            <a:r>
              <a:rPr lang="fr-FR" sz="1600" b="1" dirty="0"/>
              <a:t> </a:t>
            </a:r>
            <a:r>
              <a:rPr lang="fr-FR" sz="1600" b="1" dirty="0" err="1"/>
              <a:t>tìm</a:t>
            </a:r>
            <a:r>
              <a:rPr lang="fr-FR" sz="1600" b="1" dirty="0"/>
              <a:t> </a:t>
            </a:r>
            <a:r>
              <a:rPr lang="fr-FR" sz="1600" b="1" dirty="0" err="1"/>
              <a:t>vào</a:t>
            </a:r>
            <a:r>
              <a:rPr lang="fr-FR" sz="1600" b="1" dirty="0"/>
              <a:t> </a:t>
            </a:r>
            <a:r>
              <a:rPr lang="fr-FR" sz="1600" b="1" dirty="0" err="1"/>
              <a:t>một</a:t>
            </a:r>
            <a:r>
              <a:rPr lang="fr-FR" sz="1600" b="1" dirty="0"/>
              <a:t> </a:t>
            </a:r>
            <a:r>
              <a:rPr lang="fr-FR" sz="1600" b="1" dirty="0" err="1"/>
              <a:t>làng</a:t>
            </a:r>
            <a:r>
              <a:rPr lang="fr-FR" sz="1600" b="1" dirty="0"/>
              <a:t> </a:t>
            </a:r>
            <a:r>
              <a:rPr lang="fr-FR" sz="1600" b="1" dirty="0" err="1"/>
              <a:t>xin</a:t>
            </a:r>
            <a:r>
              <a:rPr lang="fr-FR" sz="1600" b="1" dirty="0"/>
              <a:t> </a:t>
            </a:r>
            <a:r>
              <a:rPr lang="fr-FR" sz="1600" b="1" dirty="0" err="1"/>
              <a:t>xay</a:t>
            </a:r>
            <a:r>
              <a:rPr lang="fr-FR" sz="1600" b="1" dirty="0"/>
              <a:t> </a:t>
            </a:r>
            <a:r>
              <a:rPr lang="fr-FR" sz="1600" b="1" dirty="0" err="1"/>
              <a:t>thóc</a:t>
            </a:r>
            <a:r>
              <a:rPr lang="fr-FR" sz="1600" b="1" dirty="0"/>
              <a:t> </a:t>
            </a:r>
            <a:r>
              <a:rPr lang="fr-FR" sz="1600" b="1" dirty="0" err="1"/>
              <a:t>thuê</a:t>
            </a:r>
            <a:r>
              <a:rPr lang="fr-FR" sz="1600" b="1" dirty="0"/>
              <a:t>. </a:t>
            </a:r>
            <a:r>
              <a:rPr lang="fr-FR" sz="1600" b="1" dirty="0" err="1"/>
              <a:t>Xay</a:t>
            </a:r>
            <a:r>
              <a:rPr lang="fr-FR" sz="1600" b="1" dirty="0"/>
              <a:t> </a:t>
            </a:r>
            <a:r>
              <a:rPr lang="fr-FR" sz="1600" b="1" dirty="0" err="1"/>
              <a:t>một</a:t>
            </a:r>
            <a:r>
              <a:rPr lang="fr-FR" sz="1600" b="1" dirty="0"/>
              <a:t> </a:t>
            </a:r>
            <a:r>
              <a:rPr lang="fr-FR" sz="1600" b="1" dirty="0" err="1"/>
              <a:t>thúng</a:t>
            </a:r>
            <a:r>
              <a:rPr lang="fr-FR" sz="1600" b="1" dirty="0"/>
              <a:t> </a:t>
            </a:r>
            <a:r>
              <a:rPr lang="fr-FR" sz="1600" b="1" dirty="0" err="1"/>
              <a:t>thóc</a:t>
            </a:r>
            <a:r>
              <a:rPr lang="fr-FR" sz="1600" b="1" dirty="0"/>
              <a:t> </a:t>
            </a:r>
            <a:r>
              <a:rPr lang="fr-FR" sz="1600" b="1" dirty="0" err="1"/>
              <a:t>được</a:t>
            </a:r>
            <a:r>
              <a:rPr lang="fr-FR" sz="1600" b="1" dirty="0"/>
              <a:t> </a:t>
            </a:r>
            <a:r>
              <a:rPr lang="fr-FR" sz="1600" b="1" dirty="0" err="1"/>
              <a:t>trả</a:t>
            </a:r>
            <a:r>
              <a:rPr lang="fr-FR" sz="1600" b="1" dirty="0"/>
              <a:t> </a:t>
            </a:r>
            <a:r>
              <a:rPr lang="fr-FR" sz="1600" b="1" dirty="0" err="1"/>
              <a:t>công</a:t>
            </a:r>
            <a:r>
              <a:rPr lang="fr-FR" sz="1600" b="1" dirty="0"/>
              <a:t> </a:t>
            </a:r>
            <a:r>
              <a:rPr lang="fr-FR" sz="1600" b="1" dirty="0" err="1"/>
              <a:t>hai</a:t>
            </a:r>
            <a:r>
              <a:rPr lang="fr-FR" sz="1600" b="1" dirty="0"/>
              <a:t> </a:t>
            </a:r>
            <a:r>
              <a:rPr lang="fr-FR" sz="1600" b="1" dirty="0" err="1"/>
              <a:t>bát</a:t>
            </a:r>
            <a:r>
              <a:rPr lang="fr-FR" sz="1600" b="1" dirty="0"/>
              <a:t> </a:t>
            </a:r>
            <a:r>
              <a:rPr lang="fr-FR" sz="1600" b="1" dirty="0" err="1"/>
              <a:t>gạo</a:t>
            </a:r>
            <a:r>
              <a:rPr lang="fr-FR" sz="1600" b="1" dirty="0"/>
              <a:t>, </a:t>
            </a:r>
            <a:r>
              <a:rPr lang="fr-FR" sz="1600" b="1" dirty="0" err="1"/>
              <a:t>anh</a:t>
            </a:r>
            <a:r>
              <a:rPr lang="fr-FR" sz="1600" b="1" dirty="0"/>
              <a:t> </a:t>
            </a:r>
            <a:r>
              <a:rPr lang="fr-FR" sz="1600" b="1" dirty="0" err="1"/>
              <a:t>chỉ</a:t>
            </a:r>
            <a:r>
              <a:rPr lang="fr-FR" sz="1600" b="1" dirty="0"/>
              <a:t> </a:t>
            </a:r>
            <a:r>
              <a:rPr lang="fr-FR" sz="1600" b="1" dirty="0" err="1"/>
              <a:t>dám</a:t>
            </a:r>
            <a:r>
              <a:rPr lang="fr-FR" sz="1600" b="1" dirty="0"/>
              <a:t> </a:t>
            </a:r>
            <a:r>
              <a:rPr lang="fr-FR" sz="1600" b="1" dirty="0" err="1"/>
              <a:t>ăn</a:t>
            </a:r>
            <a:r>
              <a:rPr lang="fr-FR" sz="1600" b="1" dirty="0"/>
              <a:t> </a:t>
            </a:r>
            <a:r>
              <a:rPr lang="fr-FR" sz="1600" b="1" dirty="0" err="1"/>
              <a:t>một</a:t>
            </a:r>
            <a:r>
              <a:rPr lang="fr-FR" sz="1600" b="1" dirty="0"/>
              <a:t> </a:t>
            </a:r>
            <a:r>
              <a:rPr lang="fr-FR" sz="1600" b="1" dirty="0" err="1"/>
              <a:t>bát</a:t>
            </a:r>
            <a:r>
              <a:rPr lang="fr-FR" sz="1600" b="1" dirty="0"/>
              <a:t>. </a:t>
            </a:r>
            <a:r>
              <a:rPr lang="fr-FR" sz="1600" b="1" dirty="0" err="1"/>
              <a:t>Suốt</a:t>
            </a:r>
            <a:r>
              <a:rPr lang="fr-FR" sz="1600" b="1" dirty="0"/>
              <a:t> </a:t>
            </a:r>
            <a:r>
              <a:rPr lang="fr-FR" sz="1600" b="1" dirty="0" err="1"/>
              <a:t>ba</a:t>
            </a:r>
            <a:r>
              <a:rPr lang="fr-FR" sz="1600" b="1" dirty="0"/>
              <a:t> </a:t>
            </a:r>
            <a:r>
              <a:rPr lang="fr-FR" sz="1600" b="1" dirty="0" err="1"/>
              <a:t>tháng</a:t>
            </a:r>
            <a:r>
              <a:rPr lang="fr-FR" sz="1600" b="1" dirty="0"/>
              <a:t>, </a:t>
            </a:r>
            <a:r>
              <a:rPr lang="fr-FR" sz="1600" b="1" dirty="0" err="1"/>
              <a:t>dành</a:t>
            </a:r>
            <a:r>
              <a:rPr lang="fr-FR" sz="1600" b="1" dirty="0"/>
              <a:t> </a:t>
            </a:r>
            <a:r>
              <a:rPr lang="fr-FR" sz="1600" b="1" dirty="0" err="1"/>
              <a:t>dụm</a:t>
            </a:r>
            <a:r>
              <a:rPr lang="fr-FR" sz="1600" b="1" dirty="0"/>
              <a:t> </a:t>
            </a:r>
            <a:r>
              <a:rPr lang="fr-FR" sz="1600" b="1" dirty="0" err="1"/>
              <a:t>được</a:t>
            </a:r>
            <a:r>
              <a:rPr lang="fr-FR" sz="1600" b="1" dirty="0"/>
              <a:t> </a:t>
            </a:r>
            <a:r>
              <a:rPr lang="fr-FR" sz="1600" b="1" dirty="0" err="1"/>
              <a:t>chín</a:t>
            </a:r>
            <a:r>
              <a:rPr lang="fr-FR" sz="1600" b="1" dirty="0"/>
              <a:t> </a:t>
            </a:r>
            <a:r>
              <a:rPr lang="fr-FR" sz="1600" b="1" dirty="0" err="1"/>
              <a:t>mươi</a:t>
            </a:r>
            <a:r>
              <a:rPr lang="fr-FR" sz="1600" b="1" dirty="0"/>
              <a:t> </a:t>
            </a:r>
            <a:r>
              <a:rPr lang="fr-FR" sz="1600" b="1" dirty="0" err="1"/>
              <a:t>bát</a:t>
            </a:r>
            <a:r>
              <a:rPr lang="fr-FR" sz="1600" b="1" dirty="0"/>
              <a:t> </a:t>
            </a:r>
            <a:r>
              <a:rPr lang="fr-FR" sz="1600" b="1" dirty="0" err="1"/>
              <a:t>gao</a:t>
            </a:r>
            <a:r>
              <a:rPr lang="fr-FR" sz="1600" b="1" dirty="0"/>
              <a:t>, </a:t>
            </a:r>
            <a:r>
              <a:rPr lang="fr-FR" sz="1600" b="1" dirty="0" err="1"/>
              <a:t>anh</a:t>
            </a:r>
            <a:r>
              <a:rPr lang="fr-FR" sz="1600" b="1" dirty="0"/>
              <a:t> </a:t>
            </a:r>
            <a:r>
              <a:rPr lang="fr-FR" sz="1600" b="1" dirty="0" err="1"/>
              <a:t>bán</a:t>
            </a:r>
            <a:r>
              <a:rPr lang="fr-FR" sz="1600" b="1" dirty="0"/>
              <a:t> </a:t>
            </a:r>
            <a:r>
              <a:rPr lang="fr-FR" sz="1600" b="1" dirty="0" err="1"/>
              <a:t>lấy</a:t>
            </a:r>
            <a:r>
              <a:rPr lang="fr-FR" sz="1600" b="1" dirty="0"/>
              <a:t> </a:t>
            </a:r>
            <a:r>
              <a:rPr lang="fr-FR" sz="1600" b="1" dirty="0" err="1"/>
              <a:t>tiền</a:t>
            </a:r>
            <a:r>
              <a:rPr lang="fr-FR" sz="1600" b="1" dirty="0"/>
              <a:t>. </a:t>
            </a:r>
            <a:endParaRPr lang="vi-VN" sz="1600" dirty="0"/>
          </a:p>
          <a:p>
            <a:pPr algn="just"/>
            <a:r>
              <a:rPr lang="vi-VN" sz="1600" b="1" dirty="0"/>
              <a:t>     4. Hôm đó, ông lão đang ngồi sưởi lửa thì con đem tiền về. Ông liền ném luôn mấy đồng vào bếp lửa. Người con vội thọc tay vào lửa láy ra. Ông lão cười chảy nước mắt: </a:t>
            </a:r>
            <a:endParaRPr lang="vi-VN" sz="1600" dirty="0"/>
          </a:p>
          <a:p>
            <a:pPr algn="just"/>
            <a:r>
              <a:rPr lang="vi-VN" sz="1600" b="1" dirty="0"/>
              <a:t>      - Bây giờ cha tin tiền đó chính tay con làm </a:t>
            </a:r>
            <a:r>
              <a:rPr lang="vi-VN" sz="1600" b="1" dirty="0" smtClean="0"/>
              <a:t>ra. Có </a:t>
            </a:r>
            <a:r>
              <a:rPr lang="vi-VN" sz="1600" b="1" dirty="0"/>
              <a:t>làm lụng vất vả, người ta mới biết quý đồng tiền.</a:t>
            </a:r>
            <a:endParaRPr lang="vi-VN" sz="1600" dirty="0"/>
          </a:p>
          <a:p>
            <a:pPr algn="just"/>
            <a:r>
              <a:rPr lang="vi-VN" sz="1600" b="1" dirty="0"/>
              <a:t>     5. Ông đào hũ bạc lên, đưa cho con và bảo :</a:t>
            </a:r>
            <a:endParaRPr lang="vi-VN" sz="1600" dirty="0"/>
          </a:p>
          <a:p>
            <a:pPr algn="just"/>
            <a:r>
              <a:rPr lang="vi-VN" sz="1600" b="1" dirty="0"/>
              <a:t>Nếu con lười biếng, dù cha cho một trăm hũ bạc cũng không đủ. Hũ bạc tiêu không bao giờ hết chính là hai bàn tay con.</a:t>
            </a:r>
            <a:endParaRPr lang="vi-VN" sz="1600" dirty="0"/>
          </a:p>
          <a:p>
            <a:pPr marL="342900" indent="-342900" algn="just"/>
            <a:r>
              <a:rPr lang="fr-FR" sz="1600" b="1" dirty="0" smtClean="0"/>
              <a:t>                                                                                              </a:t>
            </a:r>
            <a:r>
              <a:rPr lang="fr-FR" sz="1600" i="1" dirty="0" smtClean="0"/>
              <a:t>TRUYỆN CỔ TÍCH CHĂM</a:t>
            </a:r>
            <a:endParaRPr lang="en-US" sz="1600" i="1" dirty="0"/>
          </a:p>
        </p:txBody>
      </p:sp>
      <p:sp>
        <p:nvSpPr>
          <p:cNvPr id="15368" name="Rectangle 8"/>
          <p:cNvSpPr>
            <a:spLocks noChangeArrowheads="1"/>
          </p:cNvSpPr>
          <p:nvPr/>
        </p:nvSpPr>
        <p:spPr bwMode="auto">
          <a:xfrm>
            <a:off x="5029200" y="4724400"/>
            <a:ext cx="1752600" cy="457200"/>
          </a:xfrm>
          <a:prstGeom prst="rect">
            <a:avLst/>
          </a:prstGeom>
          <a:noFill/>
          <a:ln w="9525">
            <a:noFill/>
            <a:miter lim="800000"/>
            <a:headEnd/>
            <a:tailEnd/>
          </a:ln>
          <a:effectLst/>
        </p:spPr>
        <p:txBody>
          <a:bodyPr lIns="92075" tIns="46038" rIns="92075" bIns="46038">
            <a:spAutoFit/>
          </a:bodyPr>
          <a:lstStyle/>
          <a:p>
            <a:pPr>
              <a:spcBef>
                <a:spcPct val="50000"/>
              </a:spcBef>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ipe(down)">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457200" y="5181600"/>
            <a:ext cx="8686800" cy="457200"/>
          </a:xfrm>
          <a:prstGeom prst="rect">
            <a:avLst/>
          </a:prstGeom>
          <a:noFill/>
          <a:ln w="9525">
            <a:noFill/>
            <a:miter lim="800000"/>
            <a:headEnd/>
            <a:tailEnd/>
          </a:ln>
          <a:effectLst/>
        </p:spPr>
        <p:txBody>
          <a:bodyPr lIns="92075" tIns="46038" rIns="92075" bIns="46038">
            <a:spAutoFit/>
          </a:bodyPr>
          <a:lstStyle/>
          <a:p>
            <a:pPr>
              <a:spcBef>
                <a:spcPct val="50000"/>
              </a:spcBef>
            </a:pPr>
            <a:r>
              <a:rPr lang="en-US" sz="2400">
                <a:latin typeface=".VnTime" pitchFamily="34" charset="0"/>
              </a:rPr>
              <a:t>     </a:t>
            </a:r>
          </a:p>
        </p:txBody>
      </p:sp>
      <p:sp>
        <p:nvSpPr>
          <p:cNvPr id="10" name="Rectangle 5"/>
          <p:cNvSpPr>
            <a:spLocks noChangeArrowheads="1"/>
          </p:cNvSpPr>
          <p:nvPr/>
        </p:nvSpPr>
        <p:spPr bwMode="auto">
          <a:xfrm>
            <a:off x="457200" y="228600"/>
            <a:ext cx="8458200" cy="2924520"/>
          </a:xfrm>
          <a:prstGeom prst="rect">
            <a:avLst/>
          </a:prstGeom>
          <a:noFill/>
          <a:ln w="9525">
            <a:noFill/>
            <a:miter lim="800000"/>
            <a:headEnd/>
            <a:tailEnd/>
          </a:ln>
          <a:effectLst/>
        </p:spPr>
        <p:txBody>
          <a:bodyPr wrap="square" lIns="92075" tIns="46038" rIns="92075" bIns="46038">
            <a:spAutoFit/>
          </a:bodyPr>
          <a:lstStyle/>
          <a:p>
            <a:pPr marL="342900" indent="-342900"/>
            <a:r>
              <a:rPr lang="en-US" b="1" dirty="0" smtClean="0"/>
              <a:t>                                          HŨ BẠC CỦA NGƯỜI CHA </a:t>
            </a:r>
          </a:p>
          <a:p>
            <a:pPr marL="342900" indent="-342900"/>
            <a:endParaRPr lang="en-US" b="1" dirty="0" smtClean="0"/>
          </a:p>
          <a:p>
            <a:pPr algn="just"/>
            <a:r>
              <a:rPr lang="en-US" sz="2200" dirty="0" smtClean="0"/>
              <a:t>    </a:t>
            </a:r>
            <a:r>
              <a:rPr lang="en-US" sz="2200" b="1" dirty="0"/>
              <a:t>1. </a:t>
            </a:r>
            <a:r>
              <a:rPr lang="en-US" sz="2200" b="1" dirty="0" err="1"/>
              <a:t>Ngày</a:t>
            </a:r>
            <a:r>
              <a:rPr lang="en-US" sz="2200" b="1" dirty="0"/>
              <a:t> </a:t>
            </a:r>
            <a:r>
              <a:rPr lang="en-US" sz="2200" b="1" dirty="0" err="1"/>
              <a:t>xưa</a:t>
            </a:r>
            <a:r>
              <a:rPr lang="en-US" sz="2200" b="1" dirty="0"/>
              <a:t>, </a:t>
            </a:r>
            <a:r>
              <a:rPr lang="en-US" sz="2200" b="1" dirty="0" err="1"/>
              <a:t>có</a:t>
            </a:r>
            <a:r>
              <a:rPr lang="en-US" sz="2200" b="1" dirty="0"/>
              <a:t> </a:t>
            </a:r>
            <a:r>
              <a:rPr lang="en-US" sz="2200" b="1" dirty="0" err="1"/>
              <a:t>một</a:t>
            </a:r>
            <a:r>
              <a:rPr lang="en-US" sz="2200" b="1" dirty="0"/>
              <a:t> </a:t>
            </a:r>
            <a:r>
              <a:rPr lang="en-US" sz="2200" b="1" dirty="0" err="1"/>
              <a:t>nông</a:t>
            </a:r>
            <a:r>
              <a:rPr lang="en-US" sz="2200" b="1" dirty="0"/>
              <a:t> </a:t>
            </a:r>
            <a:r>
              <a:rPr lang="en-US" sz="2200" b="1" dirty="0" err="1"/>
              <a:t>dân</a:t>
            </a:r>
            <a:r>
              <a:rPr lang="en-US" sz="2200" b="1" dirty="0"/>
              <a:t> </a:t>
            </a:r>
            <a:r>
              <a:rPr lang="en-US" sz="2200" b="1" dirty="0" err="1"/>
              <a:t>người</a:t>
            </a:r>
            <a:r>
              <a:rPr lang="en-US" sz="2200" b="1" dirty="0"/>
              <a:t> </a:t>
            </a:r>
            <a:r>
              <a:rPr lang="en-US" sz="2200" b="1" dirty="0" err="1"/>
              <a:t>Chăm</a:t>
            </a:r>
            <a:r>
              <a:rPr lang="en-US" sz="2200" b="1" dirty="0"/>
              <a:t> </a:t>
            </a:r>
            <a:r>
              <a:rPr lang="en-US" sz="2200" b="1" dirty="0" err="1"/>
              <a:t>rất</a:t>
            </a:r>
            <a:r>
              <a:rPr lang="en-US" sz="2200" b="1" dirty="0"/>
              <a:t> </a:t>
            </a:r>
            <a:r>
              <a:rPr lang="en-US" sz="2200" b="1" dirty="0" err="1"/>
              <a:t>siêng</a:t>
            </a:r>
            <a:r>
              <a:rPr lang="en-US" sz="2200" b="1" dirty="0"/>
              <a:t> </a:t>
            </a:r>
            <a:r>
              <a:rPr lang="en-US" sz="2200" b="1" dirty="0" err="1"/>
              <a:t>năng</a:t>
            </a:r>
            <a:r>
              <a:rPr lang="en-US" sz="2200" b="1" dirty="0"/>
              <a:t>. </a:t>
            </a:r>
            <a:r>
              <a:rPr lang="en-US" sz="2200" b="1" dirty="0" err="1"/>
              <a:t>Về</a:t>
            </a:r>
            <a:r>
              <a:rPr lang="en-US" sz="2200" b="1" dirty="0"/>
              <a:t> </a:t>
            </a:r>
            <a:r>
              <a:rPr lang="en-US" sz="2200" b="1" dirty="0" err="1"/>
              <a:t>già</a:t>
            </a:r>
            <a:r>
              <a:rPr lang="en-US" sz="2200" b="1" dirty="0"/>
              <a:t>, </a:t>
            </a:r>
            <a:r>
              <a:rPr lang="en-US" sz="2200" b="1" dirty="0" err="1"/>
              <a:t>ông</a:t>
            </a:r>
            <a:r>
              <a:rPr lang="en-US" sz="2200" b="1" dirty="0"/>
              <a:t> </a:t>
            </a:r>
            <a:r>
              <a:rPr lang="en-US" sz="2200" b="1" dirty="0" err="1"/>
              <a:t>để</a:t>
            </a:r>
            <a:r>
              <a:rPr lang="en-US" sz="2200" b="1" dirty="0"/>
              <a:t> </a:t>
            </a:r>
            <a:r>
              <a:rPr lang="en-US" sz="2200" b="1" dirty="0" err="1"/>
              <a:t>dành</a:t>
            </a:r>
            <a:r>
              <a:rPr lang="en-US" sz="2200" b="1" dirty="0"/>
              <a:t> </a:t>
            </a:r>
            <a:r>
              <a:rPr lang="en-US" sz="2200" b="1" dirty="0" err="1"/>
              <a:t>được</a:t>
            </a:r>
            <a:r>
              <a:rPr lang="en-US" sz="2200" b="1" dirty="0"/>
              <a:t> </a:t>
            </a:r>
            <a:r>
              <a:rPr lang="en-US" sz="2200" b="1" dirty="0" err="1"/>
              <a:t>một</a:t>
            </a:r>
            <a:r>
              <a:rPr lang="en-US" sz="2200" b="1" dirty="0"/>
              <a:t> </a:t>
            </a:r>
            <a:r>
              <a:rPr lang="en-US" sz="2200" b="1" dirty="0" err="1"/>
              <a:t>hũ</a:t>
            </a:r>
            <a:r>
              <a:rPr lang="en-US" sz="2200" b="1" dirty="0"/>
              <a:t> </a:t>
            </a:r>
            <a:r>
              <a:rPr lang="en-US" sz="2200" b="1" dirty="0" err="1"/>
              <a:t>bạc</a:t>
            </a:r>
            <a:r>
              <a:rPr lang="en-US" sz="2200" b="1" dirty="0"/>
              <a:t>. </a:t>
            </a:r>
            <a:r>
              <a:rPr lang="en-US" sz="2200" b="1" dirty="0" err="1"/>
              <a:t>Tuy</a:t>
            </a:r>
            <a:r>
              <a:rPr lang="en-US" sz="2200" b="1" dirty="0"/>
              <a:t> </a:t>
            </a:r>
            <a:r>
              <a:rPr lang="en-US" sz="2200" b="1" dirty="0" err="1"/>
              <a:t>vậy</a:t>
            </a:r>
            <a:r>
              <a:rPr lang="en-US" sz="2200" b="1" dirty="0"/>
              <a:t>, </a:t>
            </a:r>
            <a:r>
              <a:rPr lang="en-US" sz="2200" b="1" dirty="0" err="1"/>
              <a:t>ông</a:t>
            </a:r>
            <a:r>
              <a:rPr lang="en-US" sz="2200" b="1" dirty="0"/>
              <a:t> </a:t>
            </a:r>
            <a:r>
              <a:rPr lang="en-US" sz="2200" b="1" dirty="0" err="1"/>
              <a:t>rất</a:t>
            </a:r>
            <a:r>
              <a:rPr lang="en-US" sz="2200" b="1" dirty="0"/>
              <a:t> </a:t>
            </a:r>
            <a:r>
              <a:rPr lang="en-US" sz="2200" b="1" dirty="0" err="1"/>
              <a:t>buồn</a:t>
            </a:r>
            <a:r>
              <a:rPr lang="en-US" sz="2200" b="1" dirty="0"/>
              <a:t> </a:t>
            </a:r>
            <a:r>
              <a:rPr lang="en-US" sz="2200" b="1" dirty="0" err="1"/>
              <a:t>vì</a:t>
            </a:r>
            <a:r>
              <a:rPr lang="en-US" sz="2200" b="1" dirty="0"/>
              <a:t> </a:t>
            </a:r>
            <a:r>
              <a:rPr lang="en-US" sz="2200" b="1" dirty="0" err="1"/>
              <a:t>cậu</a:t>
            </a:r>
            <a:r>
              <a:rPr lang="en-US" sz="2200" b="1" dirty="0"/>
              <a:t> con </a:t>
            </a:r>
            <a:r>
              <a:rPr lang="en-US" sz="2200" b="1" dirty="0" err="1"/>
              <a:t>trai</a:t>
            </a:r>
            <a:r>
              <a:rPr lang="en-US" sz="2200" b="1" dirty="0"/>
              <a:t> </a:t>
            </a:r>
            <a:r>
              <a:rPr lang="en-US" sz="2200" b="1" dirty="0" err="1"/>
              <a:t>lười</a:t>
            </a:r>
            <a:r>
              <a:rPr lang="en-US" sz="2200" b="1" dirty="0"/>
              <a:t> </a:t>
            </a:r>
            <a:r>
              <a:rPr lang="en-US" sz="2200" b="1" dirty="0" err="1"/>
              <a:t>biếng</a:t>
            </a:r>
            <a:r>
              <a:rPr lang="en-US" sz="2200" b="1" dirty="0"/>
              <a:t>. </a:t>
            </a:r>
            <a:endParaRPr lang="vi-VN" sz="2200" dirty="0"/>
          </a:p>
          <a:p>
            <a:pPr algn="just"/>
            <a:r>
              <a:rPr lang="en-US" sz="2200" b="1" dirty="0"/>
              <a:t>       </a:t>
            </a:r>
            <a:r>
              <a:rPr lang="en-US" sz="2200" b="1" dirty="0" err="1"/>
              <a:t>Một</a:t>
            </a:r>
            <a:r>
              <a:rPr lang="en-US" sz="2200" b="1" dirty="0"/>
              <a:t> </a:t>
            </a:r>
            <a:r>
              <a:rPr lang="en-US" sz="2200" b="1" dirty="0" err="1"/>
              <a:t>hôm</a:t>
            </a:r>
            <a:r>
              <a:rPr lang="en-US" sz="2200" b="1" dirty="0"/>
              <a:t>, </a:t>
            </a:r>
            <a:r>
              <a:rPr lang="en-US" sz="2200" b="1" dirty="0" err="1"/>
              <a:t>ông</a:t>
            </a:r>
            <a:r>
              <a:rPr lang="en-US" sz="2200" b="1" dirty="0"/>
              <a:t> </a:t>
            </a:r>
            <a:r>
              <a:rPr lang="en-US" sz="2200" b="1" dirty="0" err="1"/>
              <a:t>bảo</a:t>
            </a:r>
            <a:r>
              <a:rPr lang="en-US" sz="2200" b="1" dirty="0"/>
              <a:t> </a:t>
            </a:r>
            <a:r>
              <a:rPr lang="en-US" sz="2200" b="1" dirty="0" smtClean="0"/>
              <a:t>con:</a:t>
            </a:r>
            <a:endParaRPr lang="vi-VN" sz="2200" dirty="0"/>
          </a:p>
          <a:p>
            <a:pPr algn="just"/>
            <a:r>
              <a:rPr lang="en-US" sz="2200" b="1" dirty="0"/>
              <a:t>      - Cha </a:t>
            </a:r>
            <a:r>
              <a:rPr lang="en-US" sz="2200" b="1" dirty="0" err="1"/>
              <a:t>muốn</a:t>
            </a:r>
            <a:r>
              <a:rPr lang="en-US" sz="2200" b="1" dirty="0"/>
              <a:t> </a:t>
            </a:r>
            <a:r>
              <a:rPr lang="en-US" sz="2200" b="1" dirty="0" err="1"/>
              <a:t>trước</a:t>
            </a:r>
            <a:r>
              <a:rPr lang="en-US" sz="2200" b="1" dirty="0"/>
              <a:t> </a:t>
            </a:r>
            <a:r>
              <a:rPr lang="en-US" sz="2200" b="1" dirty="0" err="1"/>
              <a:t>khi</a:t>
            </a:r>
            <a:r>
              <a:rPr lang="en-US" sz="2200" b="1" dirty="0"/>
              <a:t> </a:t>
            </a:r>
            <a:r>
              <a:rPr lang="en-US" sz="2200" b="1" dirty="0" err="1"/>
              <a:t>nhắm</a:t>
            </a:r>
            <a:r>
              <a:rPr lang="en-US" sz="2200" b="1" dirty="0"/>
              <a:t> </a:t>
            </a:r>
            <a:r>
              <a:rPr lang="en-US" sz="2200" b="1" dirty="0" err="1"/>
              <a:t>mắt</a:t>
            </a:r>
            <a:r>
              <a:rPr lang="en-US" sz="2200" b="1" dirty="0"/>
              <a:t> </a:t>
            </a:r>
            <a:r>
              <a:rPr lang="en-US" sz="2200" b="1" dirty="0" err="1"/>
              <a:t>thấy</a:t>
            </a:r>
            <a:r>
              <a:rPr lang="en-US" sz="2200" b="1" dirty="0"/>
              <a:t> con </a:t>
            </a:r>
            <a:r>
              <a:rPr lang="en-US" sz="2200" b="1" dirty="0" err="1"/>
              <a:t>kiếm</a:t>
            </a:r>
            <a:r>
              <a:rPr lang="en-US" sz="2200" b="1" dirty="0"/>
              <a:t> </a:t>
            </a:r>
            <a:r>
              <a:rPr lang="en-US" sz="2200" b="1" dirty="0" err="1"/>
              <a:t>nổi</a:t>
            </a:r>
            <a:r>
              <a:rPr lang="en-US" sz="2200" b="1" dirty="0"/>
              <a:t> </a:t>
            </a:r>
            <a:r>
              <a:rPr lang="en-US" sz="2200" b="1" dirty="0" err="1"/>
              <a:t>bát</a:t>
            </a:r>
            <a:r>
              <a:rPr lang="en-US" sz="2200" b="1" dirty="0"/>
              <a:t> </a:t>
            </a:r>
            <a:r>
              <a:rPr lang="en-US" sz="2200" b="1" dirty="0" err="1"/>
              <a:t>cơm</a:t>
            </a:r>
            <a:r>
              <a:rPr lang="en-US" sz="2200" b="1" dirty="0"/>
              <a:t>. Con </a:t>
            </a:r>
            <a:r>
              <a:rPr lang="en-US" sz="2200" b="1" dirty="0" err="1"/>
              <a:t>hãy</a:t>
            </a:r>
            <a:r>
              <a:rPr lang="en-US" sz="2200" b="1" dirty="0"/>
              <a:t> </a:t>
            </a:r>
            <a:r>
              <a:rPr lang="en-US" sz="2200" b="1" dirty="0" err="1"/>
              <a:t>đi</a:t>
            </a:r>
            <a:r>
              <a:rPr lang="en-US" sz="2200" b="1" dirty="0"/>
              <a:t> </a:t>
            </a:r>
            <a:r>
              <a:rPr lang="en-US" sz="2200" b="1" dirty="0" err="1"/>
              <a:t>làm</a:t>
            </a:r>
            <a:r>
              <a:rPr lang="en-US" sz="2200" b="1" dirty="0"/>
              <a:t> </a:t>
            </a:r>
            <a:r>
              <a:rPr lang="en-US" sz="2200" b="1" dirty="0" err="1"/>
              <a:t>và</a:t>
            </a:r>
            <a:r>
              <a:rPr lang="en-US" sz="2200" b="1" dirty="0"/>
              <a:t> </a:t>
            </a:r>
            <a:r>
              <a:rPr lang="en-US" sz="2200" b="1" dirty="0" err="1"/>
              <a:t>mang</a:t>
            </a:r>
            <a:r>
              <a:rPr lang="en-US" sz="2200" b="1" dirty="0"/>
              <a:t> </a:t>
            </a:r>
            <a:r>
              <a:rPr lang="en-US" sz="2200" b="1" dirty="0" err="1"/>
              <a:t>tiền</a:t>
            </a:r>
            <a:r>
              <a:rPr lang="en-US" sz="2200" b="1" dirty="0"/>
              <a:t> </a:t>
            </a:r>
            <a:r>
              <a:rPr lang="en-US" sz="2200" b="1" dirty="0" err="1"/>
              <a:t>về</a:t>
            </a:r>
            <a:r>
              <a:rPr lang="en-US" sz="2200" b="1" dirty="0"/>
              <a:t> </a:t>
            </a:r>
            <a:r>
              <a:rPr lang="en-US" sz="2200" b="1" dirty="0" err="1" smtClean="0"/>
              <a:t>đây</a:t>
            </a:r>
            <a:r>
              <a:rPr lang="en-US" sz="2200" b="1" dirty="0" smtClean="0"/>
              <a:t>! </a:t>
            </a:r>
            <a:endParaRPr lang="vi-VN" sz="2200" dirty="0"/>
          </a:p>
          <a:p>
            <a:pPr algn="just"/>
            <a:endParaRPr lang="en-US" sz="1600"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a:srcRect/>
          <a:stretch>
            <a:fillRect/>
          </a:stretch>
        </p:blipFill>
        <p:spPr bwMode="auto">
          <a:xfrm>
            <a:off x="533400" y="762000"/>
            <a:ext cx="3657600" cy="4343400"/>
          </a:xfrm>
          <a:prstGeom prst="rect">
            <a:avLst/>
          </a:prstGeom>
          <a:noFill/>
          <a:ln w="9525">
            <a:noFill/>
            <a:miter lim="800000"/>
            <a:headEnd/>
            <a:tailEnd/>
          </a:ln>
          <a:effectLst/>
        </p:spPr>
      </p:pic>
      <p:pic>
        <p:nvPicPr>
          <p:cNvPr id="5" name="Picture 4"/>
          <p:cNvPicPr>
            <a:picLocks noChangeArrowheads="1"/>
          </p:cNvPicPr>
          <p:nvPr/>
        </p:nvPicPr>
        <p:blipFill>
          <a:blip r:embed="rId3"/>
          <a:srcRect/>
          <a:stretch>
            <a:fillRect/>
          </a:stretch>
        </p:blipFill>
        <p:spPr bwMode="auto">
          <a:xfrm>
            <a:off x="4724400" y="762000"/>
            <a:ext cx="3886200" cy="434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rrowheads="1"/>
          </p:cNvPicPr>
          <p:nvPr/>
        </p:nvPicPr>
        <p:blipFill>
          <a:blip r:embed="rId2"/>
          <a:srcRect/>
          <a:stretch>
            <a:fillRect/>
          </a:stretch>
        </p:blipFill>
        <p:spPr bwMode="auto">
          <a:xfrm>
            <a:off x="0" y="0"/>
            <a:ext cx="9156700" cy="687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90600" y="2971800"/>
            <a:ext cx="8153400" cy="1190625"/>
          </a:xfrm>
          <a:prstGeom prst="rect">
            <a:avLst/>
          </a:prstGeom>
          <a:noFill/>
          <a:ln w="9525">
            <a:noFill/>
            <a:miter lim="800000"/>
            <a:headEnd/>
            <a:tailEnd/>
          </a:ln>
          <a:effectLst/>
        </p:spPr>
        <p:txBody>
          <a:bodyPr lIns="92075" tIns="46038" rIns="92075" bIns="46038">
            <a:spAutoFit/>
          </a:bodyPr>
          <a:lstStyle/>
          <a:p>
            <a:pPr>
              <a:spcBef>
                <a:spcPct val="50000"/>
              </a:spcBef>
            </a:pPr>
            <a:r>
              <a:rPr lang="en-US" sz="2400" dirty="0">
                <a:latin typeface=".VnTime" pitchFamily="34" charset="0"/>
              </a:rPr>
              <a:t>-</a:t>
            </a:r>
            <a:r>
              <a:rPr lang="en-US" sz="2400" dirty="0">
                <a:solidFill>
                  <a:srgbClr val="FF3300"/>
                </a:solidFill>
                <a:latin typeface=".VnTime" pitchFamily="34" charset="0"/>
              </a:rPr>
              <a:t>Cha </a:t>
            </a:r>
            <a:r>
              <a:rPr lang="en-US" sz="2400" dirty="0" err="1">
                <a:solidFill>
                  <a:srgbClr val="FF3300"/>
                </a:solidFill>
                <a:latin typeface=".VnTime" pitchFamily="34" charset="0"/>
              </a:rPr>
              <a:t>muèn</a:t>
            </a:r>
            <a:r>
              <a:rPr lang="en-US" sz="2400" dirty="0">
                <a:solidFill>
                  <a:srgbClr val="FF3300"/>
                </a:solidFill>
                <a:latin typeface=".VnTime" pitchFamily="34" charset="0"/>
              </a:rPr>
              <a:t> </a:t>
            </a:r>
            <a:r>
              <a:rPr lang="en-US" sz="2400" dirty="0" err="1">
                <a:solidFill>
                  <a:srgbClr val="FF3300"/>
                </a:solidFill>
                <a:latin typeface=".VnTime" pitchFamily="34" charset="0"/>
              </a:rPr>
              <a:t>tr­íc</a:t>
            </a:r>
            <a:r>
              <a:rPr lang="en-US" sz="2400" dirty="0">
                <a:solidFill>
                  <a:srgbClr val="FF3300"/>
                </a:solidFill>
                <a:latin typeface=".VnTime" pitchFamily="34" charset="0"/>
              </a:rPr>
              <a:t> </a:t>
            </a:r>
            <a:r>
              <a:rPr lang="en-US" sz="2400" dirty="0" err="1">
                <a:solidFill>
                  <a:srgbClr val="FF3300"/>
                </a:solidFill>
                <a:latin typeface=".VnTime" pitchFamily="34" charset="0"/>
              </a:rPr>
              <a:t>khi</a:t>
            </a:r>
            <a:r>
              <a:rPr lang="en-US" sz="2400" dirty="0">
                <a:solidFill>
                  <a:srgbClr val="FF3300"/>
                </a:solidFill>
                <a:latin typeface=".VnTime" pitchFamily="34" charset="0"/>
              </a:rPr>
              <a:t> nh¾m m¾t</a:t>
            </a:r>
            <a:r>
              <a:rPr lang="en-US" sz="3600" dirty="0">
                <a:solidFill>
                  <a:srgbClr val="FF3300"/>
                </a:solidFill>
                <a:latin typeface=".VnTime" pitchFamily="34" charset="0"/>
              </a:rPr>
              <a:t> </a:t>
            </a:r>
            <a:r>
              <a:rPr lang="en-US" sz="2400" dirty="0">
                <a:solidFill>
                  <a:srgbClr val="FF3300"/>
                </a:solidFill>
                <a:latin typeface=".VnTime" pitchFamily="34" charset="0"/>
              </a:rPr>
              <a:t> </a:t>
            </a:r>
            <a:r>
              <a:rPr lang="en-US" sz="2400" dirty="0" err="1">
                <a:solidFill>
                  <a:srgbClr val="FF3300"/>
                </a:solidFill>
                <a:latin typeface=".VnTime" pitchFamily="34" charset="0"/>
              </a:rPr>
              <a:t>thÊy</a:t>
            </a:r>
            <a:r>
              <a:rPr lang="en-US" sz="2400" dirty="0">
                <a:solidFill>
                  <a:srgbClr val="FF3300"/>
                </a:solidFill>
                <a:latin typeface=".VnTime" pitchFamily="34" charset="0"/>
              </a:rPr>
              <a:t> con </a:t>
            </a:r>
            <a:r>
              <a:rPr lang="en-US" sz="2400" dirty="0" err="1">
                <a:solidFill>
                  <a:srgbClr val="FF3300"/>
                </a:solidFill>
                <a:latin typeface=".VnTime" pitchFamily="34" charset="0"/>
              </a:rPr>
              <a:t>kiÕm</a:t>
            </a:r>
            <a:r>
              <a:rPr lang="en-US" sz="2400" dirty="0">
                <a:solidFill>
                  <a:srgbClr val="FF3300"/>
                </a:solidFill>
                <a:latin typeface=".VnTime" pitchFamily="34" charset="0"/>
              </a:rPr>
              <a:t> </a:t>
            </a:r>
            <a:r>
              <a:rPr lang="en-US" sz="2400" dirty="0" err="1">
                <a:solidFill>
                  <a:srgbClr val="FF3300"/>
                </a:solidFill>
                <a:latin typeface=".VnTime" pitchFamily="34" charset="0"/>
              </a:rPr>
              <a:t>næi</a:t>
            </a:r>
            <a:r>
              <a:rPr lang="en-US" sz="2400" dirty="0">
                <a:solidFill>
                  <a:srgbClr val="FF3300"/>
                </a:solidFill>
                <a:latin typeface=".VnTime" pitchFamily="34" charset="0"/>
              </a:rPr>
              <a:t> </a:t>
            </a:r>
            <a:r>
              <a:rPr lang="en-US" sz="2400" dirty="0" err="1">
                <a:solidFill>
                  <a:srgbClr val="FF3300"/>
                </a:solidFill>
                <a:latin typeface=".VnTime" pitchFamily="34" charset="0"/>
              </a:rPr>
              <a:t>b¸t</a:t>
            </a:r>
            <a:r>
              <a:rPr lang="en-US" sz="2400" dirty="0">
                <a:solidFill>
                  <a:srgbClr val="FF3300"/>
                </a:solidFill>
                <a:latin typeface=".VnTime" pitchFamily="34" charset="0"/>
              </a:rPr>
              <a:t> </a:t>
            </a:r>
            <a:r>
              <a:rPr lang="en-US" sz="2400" dirty="0" err="1">
                <a:solidFill>
                  <a:srgbClr val="FF3300"/>
                </a:solidFill>
                <a:latin typeface=".VnTime" pitchFamily="34" charset="0"/>
              </a:rPr>
              <a:t>c¬m</a:t>
            </a:r>
            <a:r>
              <a:rPr lang="en-US" sz="2400" dirty="0">
                <a:solidFill>
                  <a:srgbClr val="FF3300"/>
                </a:solidFill>
                <a:latin typeface=".VnTime" pitchFamily="34" charset="0"/>
              </a:rPr>
              <a:t>.  Con </a:t>
            </a:r>
            <a:r>
              <a:rPr lang="en-US" sz="2400" dirty="0" err="1">
                <a:solidFill>
                  <a:srgbClr val="FF3300"/>
                </a:solidFill>
                <a:latin typeface=".VnTime" pitchFamily="34" charset="0"/>
              </a:rPr>
              <a:t>h·y</a:t>
            </a:r>
            <a:r>
              <a:rPr lang="en-US" sz="2400" dirty="0">
                <a:solidFill>
                  <a:srgbClr val="FF3300"/>
                </a:solidFill>
                <a:latin typeface=".VnTime" pitchFamily="34" charset="0"/>
              </a:rPr>
              <a:t> ®</a:t>
            </a:r>
            <a:r>
              <a:rPr lang="en-US" sz="2400" dirty="0" err="1">
                <a:solidFill>
                  <a:srgbClr val="FF3300"/>
                </a:solidFill>
                <a:latin typeface=".VnTime" pitchFamily="34" charset="0"/>
              </a:rPr>
              <a:t>i</a:t>
            </a:r>
            <a:r>
              <a:rPr lang="en-US" sz="2400" dirty="0">
                <a:solidFill>
                  <a:srgbClr val="FF3300"/>
                </a:solidFill>
                <a:latin typeface=".VnTime" pitchFamily="34" charset="0"/>
              </a:rPr>
              <a:t> </a:t>
            </a:r>
            <a:r>
              <a:rPr lang="en-US" sz="2400" dirty="0" err="1">
                <a:solidFill>
                  <a:srgbClr val="FF3300"/>
                </a:solidFill>
                <a:latin typeface=".VnTime" pitchFamily="34" charset="0"/>
              </a:rPr>
              <a:t>lµm</a:t>
            </a:r>
            <a:r>
              <a:rPr lang="en-US" sz="2400" dirty="0">
                <a:solidFill>
                  <a:srgbClr val="FF3300"/>
                </a:solidFill>
                <a:latin typeface=".VnTime" pitchFamily="34" charset="0"/>
              </a:rPr>
              <a:t>  vµ </a:t>
            </a:r>
            <a:r>
              <a:rPr lang="en-US" sz="2400" dirty="0" err="1">
                <a:solidFill>
                  <a:srgbClr val="FF3300"/>
                </a:solidFill>
                <a:latin typeface=".VnTime" pitchFamily="34" charset="0"/>
              </a:rPr>
              <a:t>mang</a:t>
            </a:r>
            <a:r>
              <a:rPr lang="en-US" sz="2400" dirty="0">
                <a:solidFill>
                  <a:srgbClr val="FF3300"/>
                </a:solidFill>
                <a:latin typeface=".VnTime" pitchFamily="34" charset="0"/>
              </a:rPr>
              <a:t> </a:t>
            </a:r>
            <a:r>
              <a:rPr lang="en-US" sz="2400" dirty="0" err="1">
                <a:solidFill>
                  <a:srgbClr val="FF3300"/>
                </a:solidFill>
                <a:latin typeface=".VnTime" pitchFamily="34" charset="0"/>
              </a:rPr>
              <a:t>tiÒn</a:t>
            </a:r>
            <a:r>
              <a:rPr lang="en-US" sz="2400" dirty="0">
                <a:solidFill>
                  <a:srgbClr val="FF3300"/>
                </a:solidFill>
                <a:latin typeface=".VnTime" pitchFamily="34" charset="0"/>
              </a:rPr>
              <a:t> </a:t>
            </a:r>
            <a:r>
              <a:rPr lang="en-US" sz="2400" dirty="0" err="1">
                <a:solidFill>
                  <a:srgbClr val="FF3300"/>
                </a:solidFill>
                <a:latin typeface=".VnTime" pitchFamily="34" charset="0"/>
              </a:rPr>
              <a:t>vÒ</a:t>
            </a:r>
            <a:r>
              <a:rPr lang="en-US" sz="2400" dirty="0">
                <a:solidFill>
                  <a:srgbClr val="FF3300"/>
                </a:solidFill>
                <a:latin typeface=".VnTime" pitchFamily="34" charset="0"/>
              </a:rPr>
              <a:t> ®©y</a:t>
            </a:r>
            <a:r>
              <a:rPr lang="en-US" sz="3600" dirty="0">
                <a:solidFill>
                  <a:srgbClr val="FF3300"/>
                </a:solidFill>
                <a:latin typeface=".VnTime" pitchFamily="34" charset="0"/>
              </a:rPr>
              <a:t>.</a:t>
            </a:r>
          </a:p>
        </p:txBody>
      </p:sp>
      <p:sp>
        <p:nvSpPr>
          <p:cNvPr id="17411" name="Line 3"/>
          <p:cNvSpPr>
            <a:spLocks noChangeShapeType="1"/>
          </p:cNvSpPr>
          <p:nvPr/>
        </p:nvSpPr>
        <p:spPr bwMode="auto">
          <a:xfrm flipH="1">
            <a:off x="4953000" y="32004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7412" name="Line 4"/>
          <p:cNvSpPr>
            <a:spLocks noChangeShapeType="1"/>
          </p:cNvSpPr>
          <p:nvPr/>
        </p:nvSpPr>
        <p:spPr bwMode="auto">
          <a:xfrm flipH="1">
            <a:off x="8382000" y="3200400"/>
            <a:ext cx="76200" cy="457200"/>
          </a:xfrm>
          <a:prstGeom prst="line">
            <a:avLst/>
          </a:prstGeom>
          <a:noFill/>
          <a:ln w="25400">
            <a:solidFill>
              <a:srgbClr val="3333FF"/>
            </a:solidFill>
            <a:round/>
            <a:headEnd type="none" w="sm" len="sm"/>
            <a:tailEnd type="none" w="sm" len="sm"/>
          </a:ln>
          <a:effectLst/>
        </p:spPr>
        <p:txBody>
          <a:bodyPr/>
          <a:lstStyle/>
          <a:p>
            <a:endParaRPr lang="vi-VN"/>
          </a:p>
        </p:txBody>
      </p:sp>
      <p:sp>
        <p:nvSpPr>
          <p:cNvPr id="17413" name="Line 5"/>
          <p:cNvSpPr>
            <a:spLocks noChangeShapeType="1"/>
          </p:cNvSpPr>
          <p:nvPr/>
        </p:nvSpPr>
        <p:spPr bwMode="auto">
          <a:xfrm flipH="1">
            <a:off x="8458200" y="3200400"/>
            <a:ext cx="76200" cy="457200"/>
          </a:xfrm>
          <a:prstGeom prst="line">
            <a:avLst/>
          </a:prstGeom>
          <a:noFill/>
          <a:ln w="25400">
            <a:solidFill>
              <a:srgbClr val="3333FF"/>
            </a:solidFill>
            <a:round/>
            <a:headEnd type="none" w="sm" len="sm"/>
            <a:tailEnd type="none" w="sm" len="sm"/>
          </a:ln>
          <a:effectLst/>
        </p:spPr>
        <p:txBody>
          <a:bodyPr/>
          <a:lstStyle/>
          <a:p>
            <a:endParaRPr lang="vi-VN"/>
          </a:p>
        </p:txBody>
      </p:sp>
      <p:sp>
        <p:nvSpPr>
          <p:cNvPr id="17414" name="Line 6"/>
          <p:cNvSpPr>
            <a:spLocks noChangeShapeType="1"/>
          </p:cNvSpPr>
          <p:nvPr/>
        </p:nvSpPr>
        <p:spPr bwMode="auto">
          <a:xfrm flipH="1">
            <a:off x="2438400" y="3733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7415" name="Line 7"/>
          <p:cNvSpPr>
            <a:spLocks noChangeShapeType="1"/>
          </p:cNvSpPr>
          <p:nvPr/>
        </p:nvSpPr>
        <p:spPr bwMode="auto">
          <a:xfrm flipH="1">
            <a:off x="5029200" y="3733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7416" name="Line 8"/>
          <p:cNvSpPr>
            <a:spLocks noChangeShapeType="1"/>
          </p:cNvSpPr>
          <p:nvPr/>
        </p:nvSpPr>
        <p:spPr bwMode="auto">
          <a:xfrm flipH="1">
            <a:off x="5105400" y="3733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17417" name="Rectangle 9"/>
          <p:cNvSpPr>
            <a:spLocks noChangeArrowheads="1"/>
          </p:cNvSpPr>
          <p:nvPr/>
        </p:nvSpPr>
        <p:spPr bwMode="auto">
          <a:xfrm>
            <a:off x="457200" y="5181600"/>
            <a:ext cx="8686800" cy="457200"/>
          </a:xfrm>
          <a:prstGeom prst="rect">
            <a:avLst/>
          </a:prstGeom>
          <a:noFill/>
          <a:ln w="9525">
            <a:noFill/>
            <a:miter lim="800000"/>
            <a:headEnd/>
            <a:tailEnd/>
          </a:ln>
          <a:effectLst/>
        </p:spPr>
        <p:txBody>
          <a:bodyPr lIns="92075" tIns="46038" rIns="92075" bIns="46038">
            <a:spAutoFit/>
          </a:bodyPr>
          <a:lstStyle/>
          <a:p>
            <a:pPr>
              <a:spcBef>
                <a:spcPct val="50000"/>
              </a:spcBef>
            </a:pPr>
            <a:r>
              <a:rPr lang="en-US" sz="2400">
                <a:latin typeface=".VnTime" pitchFamily="34"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linds(horizont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additive="base">
                                        <p:cTn id="12" dur="500" fill="hold"/>
                                        <p:tgtEl>
                                          <p:spTgt spid="17411"/>
                                        </p:tgtEl>
                                        <p:attrNameLst>
                                          <p:attrName>ppt_x</p:attrName>
                                        </p:attrNameLst>
                                      </p:cBhvr>
                                      <p:tavLst>
                                        <p:tav tm="0">
                                          <p:val>
                                            <p:strVal val="#ppt_x"/>
                                          </p:val>
                                        </p:tav>
                                        <p:tav tm="100000">
                                          <p:val>
                                            <p:strVal val="#ppt_x"/>
                                          </p:val>
                                        </p:tav>
                                      </p:tavLst>
                                    </p:anim>
                                    <p:anim calcmode="lin" valueType="num">
                                      <p:cBhvr additive="base">
                                        <p:cTn id="13" dur="500" fill="hold"/>
                                        <p:tgtEl>
                                          <p:spTgt spid="1741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additive="base">
                                        <p:cTn id="17" dur="500" fill="hold"/>
                                        <p:tgtEl>
                                          <p:spTgt spid="17412"/>
                                        </p:tgtEl>
                                        <p:attrNameLst>
                                          <p:attrName>ppt_x</p:attrName>
                                        </p:attrNameLst>
                                      </p:cBhvr>
                                      <p:tavLst>
                                        <p:tav tm="0">
                                          <p:val>
                                            <p:strVal val="#ppt_x"/>
                                          </p:val>
                                        </p:tav>
                                        <p:tav tm="100000">
                                          <p:val>
                                            <p:strVal val="#ppt_x"/>
                                          </p:val>
                                        </p:tav>
                                      </p:tavLst>
                                    </p:anim>
                                    <p:anim calcmode="lin" valueType="num">
                                      <p:cBhvr additive="base">
                                        <p:cTn id="18" dur="500" fill="hold"/>
                                        <p:tgtEl>
                                          <p:spTgt spid="1741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7413"/>
                                        </p:tgtEl>
                                        <p:attrNameLst>
                                          <p:attrName>style.visibility</p:attrName>
                                        </p:attrNameLst>
                                      </p:cBhvr>
                                      <p:to>
                                        <p:strVal val="visible"/>
                                      </p:to>
                                    </p:set>
                                    <p:anim calcmode="lin" valueType="num">
                                      <p:cBhvr additive="base">
                                        <p:cTn id="22" dur="500" fill="hold"/>
                                        <p:tgtEl>
                                          <p:spTgt spid="17413"/>
                                        </p:tgtEl>
                                        <p:attrNameLst>
                                          <p:attrName>ppt_x</p:attrName>
                                        </p:attrNameLst>
                                      </p:cBhvr>
                                      <p:tavLst>
                                        <p:tav tm="0">
                                          <p:val>
                                            <p:strVal val="#ppt_x"/>
                                          </p:val>
                                        </p:tav>
                                        <p:tav tm="100000">
                                          <p:val>
                                            <p:strVal val="#ppt_x"/>
                                          </p:val>
                                        </p:tav>
                                      </p:tavLst>
                                    </p:anim>
                                    <p:anim calcmode="lin" valueType="num">
                                      <p:cBhvr additive="base">
                                        <p:cTn id="23" dur="500" fill="hold"/>
                                        <p:tgtEl>
                                          <p:spTgt spid="17413"/>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7414"/>
                                        </p:tgtEl>
                                        <p:attrNameLst>
                                          <p:attrName>style.visibility</p:attrName>
                                        </p:attrNameLst>
                                      </p:cBhvr>
                                      <p:to>
                                        <p:strVal val="visible"/>
                                      </p:to>
                                    </p:set>
                                    <p:anim calcmode="lin" valueType="num">
                                      <p:cBhvr additive="base">
                                        <p:cTn id="27" dur="500" fill="hold"/>
                                        <p:tgtEl>
                                          <p:spTgt spid="17414"/>
                                        </p:tgtEl>
                                        <p:attrNameLst>
                                          <p:attrName>ppt_x</p:attrName>
                                        </p:attrNameLst>
                                      </p:cBhvr>
                                      <p:tavLst>
                                        <p:tav tm="0">
                                          <p:val>
                                            <p:strVal val="#ppt_x"/>
                                          </p:val>
                                        </p:tav>
                                        <p:tav tm="100000">
                                          <p:val>
                                            <p:strVal val="#ppt_x"/>
                                          </p:val>
                                        </p:tav>
                                      </p:tavLst>
                                    </p:anim>
                                    <p:anim calcmode="lin" valueType="num">
                                      <p:cBhvr additive="base">
                                        <p:cTn id="28" dur="500" fill="hold"/>
                                        <p:tgtEl>
                                          <p:spTgt spid="17414"/>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17415"/>
                                        </p:tgtEl>
                                        <p:attrNameLst>
                                          <p:attrName>style.visibility</p:attrName>
                                        </p:attrNameLst>
                                      </p:cBhvr>
                                      <p:to>
                                        <p:strVal val="visible"/>
                                      </p:to>
                                    </p:set>
                                    <p:anim calcmode="lin" valueType="num">
                                      <p:cBhvr additive="base">
                                        <p:cTn id="32" dur="500" fill="hold"/>
                                        <p:tgtEl>
                                          <p:spTgt spid="17415"/>
                                        </p:tgtEl>
                                        <p:attrNameLst>
                                          <p:attrName>ppt_x</p:attrName>
                                        </p:attrNameLst>
                                      </p:cBhvr>
                                      <p:tavLst>
                                        <p:tav tm="0">
                                          <p:val>
                                            <p:strVal val="#ppt_x"/>
                                          </p:val>
                                        </p:tav>
                                        <p:tav tm="100000">
                                          <p:val>
                                            <p:strVal val="#ppt_x"/>
                                          </p:val>
                                        </p:tav>
                                      </p:tavLst>
                                    </p:anim>
                                    <p:anim calcmode="lin" valueType="num">
                                      <p:cBhvr additive="base">
                                        <p:cTn id="33" dur="500" fill="hold"/>
                                        <p:tgtEl>
                                          <p:spTgt spid="17415"/>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ppt_x"/>
                                          </p:val>
                                        </p:tav>
                                        <p:tav tm="100000">
                                          <p:val>
                                            <p:strVal val="#ppt_x"/>
                                          </p:val>
                                        </p:tav>
                                      </p:tavLst>
                                    </p:anim>
                                    <p:anim calcmode="lin" valueType="num">
                                      <p:cBhvr additive="base">
                                        <p:cTn id="38"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P spid="17411" grpId="0" animBg="1"/>
      <p:bldP spid="17412" grpId="0" animBg="1"/>
      <p:bldP spid="17413" grpId="0" animBg="1"/>
      <p:bldP spid="17414" grpId="0" animBg="1"/>
      <p:bldP spid="17415" grpId="0" animBg="1"/>
      <p:bldP spid="174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457200" y="5181600"/>
            <a:ext cx="8686800" cy="457200"/>
          </a:xfrm>
          <a:prstGeom prst="rect">
            <a:avLst/>
          </a:prstGeom>
          <a:noFill/>
          <a:ln w="9525">
            <a:noFill/>
            <a:miter lim="800000"/>
            <a:headEnd/>
            <a:tailEnd/>
          </a:ln>
          <a:effectLst/>
        </p:spPr>
        <p:txBody>
          <a:bodyPr lIns="92075" tIns="46038" rIns="92075" bIns="46038">
            <a:spAutoFit/>
          </a:bodyPr>
          <a:lstStyle/>
          <a:p>
            <a:pPr>
              <a:spcBef>
                <a:spcPct val="50000"/>
              </a:spcBef>
            </a:pPr>
            <a:r>
              <a:rPr lang="en-US" sz="2400">
                <a:latin typeface=".VnTime" pitchFamily="34" charset="0"/>
              </a:rPr>
              <a:t>     </a:t>
            </a:r>
          </a:p>
        </p:txBody>
      </p:sp>
      <p:sp>
        <p:nvSpPr>
          <p:cNvPr id="10" name="Rectangle 5"/>
          <p:cNvSpPr>
            <a:spLocks noChangeArrowheads="1"/>
          </p:cNvSpPr>
          <p:nvPr/>
        </p:nvSpPr>
        <p:spPr bwMode="auto">
          <a:xfrm>
            <a:off x="457200" y="228600"/>
            <a:ext cx="8458200" cy="2986075"/>
          </a:xfrm>
          <a:prstGeom prst="rect">
            <a:avLst/>
          </a:prstGeom>
          <a:noFill/>
          <a:ln w="9525">
            <a:noFill/>
            <a:miter lim="800000"/>
            <a:headEnd/>
            <a:tailEnd/>
          </a:ln>
          <a:effectLst/>
        </p:spPr>
        <p:txBody>
          <a:bodyPr wrap="square" lIns="92075" tIns="46038" rIns="92075" bIns="46038">
            <a:spAutoFit/>
          </a:bodyPr>
          <a:lstStyle/>
          <a:p>
            <a:pPr marL="342900" indent="-342900"/>
            <a:r>
              <a:rPr lang="en-US" sz="2200" b="1" dirty="0" smtClean="0"/>
              <a:t>                               HŨ BẠC CỦA NGƯỜI CHA </a:t>
            </a:r>
          </a:p>
          <a:p>
            <a:pPr marL="342900" indent="-342900"/>
            <a:endParaRPr lang="en-US" b="1" dirty="0" smtClean="0"/>
          </a:p>
          <a:p>
            <a:pPr algn="just"/>
            <a:r>
              <a:rPr lang="en-US" sz="2200" dirty="0" smtClean="0"/>
              <a:t>    </a:t>
            </a:r>
            <a:r>
              <a:rPr lang="en-US" sz="2200" b="1" dirty="0"/>
              <a:t>1. </a:t>
            </a:r>
            <a:r>
              <a:rPr lang="en-US" sz="2200" b="1" dirty="0" err="1"/>
              <a:t>Ngày</a:t>
            </a:r>
            <a:r>
              <a:rPr lang="en-US" sz="2200" b="1" dirty="0"/>
              <a:t> </a:t>
            </a:r>
            <a:r>
              <a:rPr lang="en-US" sz="2200" b="1" dirty="0" err="1"/>
              <a:t>xưa</a:t>
            </a:r>
            <a:r>
              <a:rPr lang="en-US" sz="2200" b="1" dirty="0"/>
              <a:t>, </a:t>
            </a:r>
            <a:r>
              <a:rPr lang="en-US" sz="2200" b="1" dirty="0" err="1"/>
              <a:t>có</a:t>
            </a:r>
            <a:r>
              <a:rPr lang="en-US" sz="2200" b="1" dirty="0"/>
              <a:t> </a:t>
            </a:r>
            <a:r>
              <a:rPr lang="en-US" sz="2200" b="1" dirty="0" err="1"/>
              <a:t>một</a:t>
            </a:r>
            <a:r>
              <a:rPr lang="en-US" sz="2200" b="1" dirty="0"/>
              <a:t> </a:t>
            </a:r>
            <a:r>
              <a:rPr lang="en-US" sz="2200" b="1" dirty="0" err="1"/>
              <a:t>nông</a:t>
            </a:r>
            <a:r>
              <a:rPr lang="en-US" sz="2200" b="1" dirty="0"/>
              <a:t> </a:t>
            </a:r>
            <a:r>
              <a:rPr lang="en-US" sz="2200" b="1" dirty="0" err="1"/>
              <a:t>dân</a:t>
            </a:r>
            <a:r>
              <a:rPr lang="en-US" sz="2200" b="1" dirty="0"/>
              <a:t> </a:t>
            </a:r>
            <a:r>
              <a:rPr lang="en-US" sz="2200" b="1" dirty="0" err="1"/>
              <a:t>người</a:t>
            </a:r>
            <a:r>
              <a:rPr lang="en-US" sz="2200" b="1" dirty="0"/>
              <a:t> </a:t>
            </a:r>
            <a:r>
              <a:rPr lang="en-US" sz="2200" b="1" dirty="0" err="1"/>
              <a:t>Chăm</a:t>
            </a:r>
            <a:r>
              <a:rPr lang="en-US" sz="2200" b="1" dirty="0"/>
              <a:t> </a:t>
            </a:r>
            <a:r>
              <a:rPr lang="en-US" sz="2200" b="1" dirty="0" err="1"/>
              <a:t>rất</a:t>
            </a:r>
            <a:r>
              <a:rPr lang="en-US" sz="2200" b="1" dirty="0"/>
              <a:t> </a:t>
            </a:r>
            <a:r>
              <a:rPr lang="en-US" sz="2200" b="1" dirty="0" err="1"/>
              <a:t>siêng</a:t>
            </a:r>
            <a:r>
              <a:rPr lang="en-US" sz="2200" b="1" dirty="0"/>
              <a:t> </a:t>
            </a:r>
            <a:r>
              <a:rPr lang="en-US" sz="2200" b="1" dirty="0" err="1"/>
              <a:t>năng</a:t>
            </a:r>
            <a:r>
              <a:rPr lang="en-US" sz="2200" b="1" dirty="0"/>
              <a:t>. </a:t>
            </a:r>
            <a:r>
              <a:rPr lang="en-US" sz="2200" b="1" dirty="0" err="1"/>
              <a:t>Về</a:t>
            </a:r>
            <a:r>
              <a:rPr lang="en-US" sz="2200" b="1" dirty="0"/>
              <a:t> </a:t>
            </a:r>
            <a:r>
              <a:rPr lang="en-US" sz="2200" b="1" dirty="0" err="1"/>
              <a:t>già</a:t>
            </a:r>
            <a:r>
              <a:rPr lang="en-US" sz="2200" b="1" dirty="0"/>
              <a:t>, </a:t>
            </a:r>
            <a:r>
              <a:rPr lang="en-US" sz="2200" b="1" dirty="0" err="1"/>
              <a:t>ông</a:t>
            </a:r>
            <a:r>
              <a:rPr lang="en-US" sz="2200" b="1" dirty="0"/>
              <a:t> </a:t>
            </a:r>
            <a:r>
              <a:rPr lang="en-US" sz="2200" b="1" dirty="0" err="1"/>
              <a:t>để</a:t>
            </a:r>
            <a:r>
              <a:rPr lang="en-US" sz="2200" b="1" dirty="0"/>
              <a:t> </a:t>
            </a:r>
            <a:r>
              <a:rPr lang="en-US" sz="2200" b="1" dirty="0" err="1"/>
              <a:t>dành</a:t>
            </a:r>
            <a:r>
              <a:rPr lang="en-US" sz="2200" b="1" dirty="0"/>
              <a:t> </a:t>
            </a:r>
            <a:r>
              <a:rPr lang="en-US" sz="2200" b="1" dirty="0" err="1"/>
              <a:t>được</a:t>
            </a:r>
            <a:r>
              <a:rPr lang="en-US" sz="2200" b="1" dirty="0"/>
              <a:t> </a:t>
            </a:r>
            <a:r>
              <a:rPr lang="en-US" sz="2200" b="1" dirty="0" err="1"/>
              <a:t>một</a:t>
            </a:r>
            <a:r>
              <a:rPr lang="en-US" sz="2200" b="1" dirty="0"/>
              <a:t> </a:t>
            </a:r>
            <a:r>
              <a:rPr lang="en-US" sz="2200" b="1" dirty="0" err="1"/>
              <a:t>hũ</a:t>
            </a:r>
            <a:r>
              <a:rPr lang="en-US" sz="2200" b="1" dirty="0"/>
              <a:t> </a:t>
            </a:r>
            <a:r>
              <a:rPr lang="en-US" sz="2200" b="1" dirty="0" err="1"/>
              <a:t>bạc</a:t>
            </a:r>
            <a:r>
              <a:rPr lang="en-US" sz="2200" b="1" dirty="0"/>
              <a:t>. </a:t>
            </a:r>
            <a:r>
              <a:rPr lang="en-US" sz="2200" b="1" dirty="0" err="1"/>
              <a:t>Tuy</a:t>
            </a:r>
            <a:r>
              <a:rPr lang="en-US" sz="2200" b="1" dirty="0"/>
              <a:t> </a:t>
            </a:r>
            <a:r>
              <a:rPr lang="en-US" sz="2200" b="1" dirty="0" err="1"/>
              <a:t>vậy</a:t>
            </a:r>
            <a:r>
              <a:rPr lang="en-US" sz="2200" b="1" dirty="0"/>
              <a:t>, </a:t>
            </a:r>
            <a:r>
              <a:rPr lang="en-US" sz="2200" b="1" dirty="0" err="1"/>
              <a:t>ông</a:t>
            </a:r>
            <a:r>
              <a:rPr lang="en-US" sz="2200" b="1" dirty="0"/>
              <a:t> </a:t>
            </a:r>
            <a:r>
              <a:rPr lang="en-US" sz="2200" b="1" dirty="0" err="1"/>
              <a:t>rất</a:t>
            </a:r>
            <a:r>
              <a:rPr lang="en-US" sz="2200" b="1" dirty="0"/>
              <a:t> </a:t>
            </a:r>
            <a:r>
              <a:rPr lang="en-US" sz="2200" b="1" dirty="0" err="1"/>
              <a:t>buồn</a:t>
            </a:r>
            <a:r>
              <a:rPr lang="en-US" sz="2200" b="1" dirty="0"/>
              <a:t> </a:t>
            </a:r>
            <a:r>
              <a:rPr lang="en-US" sz="2200" b="1" dirty="0" err="1"/>
              <a:t>vì</a:t>
            </a:r>
            <a:r>
              <a:rPr lang="en-US" sz="2200" b="1" dirty="0"/>
              <a:t> </a:t>
            </a:r>
            <a:r>
              <a:rPr lang="en-US" sz="2200" b="1" dirty="0" err="1"/>
              <a:t>cậu</a:t>
            </a:r>
            <a:r>
              <a:rPr lang="en-US" sz="2200" b="1" dirty="0"/>
              <a:t> con </a:t>
            </a:r>
            <a:r>
              <a:rPr lang="en-US" sz="2200" b="1" dirty="0" err="1"/>
              <a:t>trai</a:t>
            </a:r>
            <a:r>
              <a:rPr lang="en-US" sz="2200" b="1" dirty="0"/>
              <a:t> </a:t>
            </a:r>
            <a:r>
              <a:rPr lang="en-US" sz="2200" b="1" dirty="0" err="1"/>
              <a:t>lười</a:t>
            </a:r>
            <a:r>
              <a:rPr lang="en-US" sz="2200" b="1" dirty="0"/>
              <a:t> </a:t>
            </a:r>
            <a:r>
              <a:rPr lang="en-US" sz="2200" b="1" dirty="0" err="1"/>
              <a:t>biếng</a:t>
            </a:r>
            <a:r>
              <a:rPr lang="en-US" sz="2200" b="1" dirty="0"/>
              <a:t>. </a:t>
            </a:r>
            <a:endParaRPr lang="vi-VN" sz="2200" dirty="0"/>
          </a:p>
          <a:p>
            <a:pPr algn="just"/>
            <a:r>
              <a:rPr lang="en-US" sz="2200" b="1" dirty="0"/>
              <a:t>       </a:t>
            </a:r>
            <a:r>
              <a:rPr lang="en-US" sz="2200" b="1" dirty="0" err="1"/>
              <a:t>Một</a:t>
            </a:r>
            <a:r>
              <a:rPr lang="en-US" sz="2200" b="1" dirty="0"/>
              <a:t> </a:t>
            </a:r>
            <a:r>
              <a:rPr lang="en-US" sz="2200" b="1" dirty="0" err="1"/>
              <a:t>hôm</a:t>
            </a:r>
            <a:r>
              <a:rPr lang="en-US" sz="2200" b="1" dirty="0"/>
              <a:t>, </a:t>
            </a:r>
            <a:r>
              <a:rPr lang="en-US" sz="2200" b="1" dirty="0" err="1"/>
              <a:t>ông</a:t>
            </a:r>
            <a:r>
              <a:rPr lang="en-US" sz="2200" b="1" dirty="0"/>
              <a:t> </a:t>
            </a:r>
            <a:r>
              <a:rPr lang="en-US" sz="2200" b="1" dirty="0" err="1"/>
              <a:t>bảo</a:t>
            </a:r>
            <a:r>
              <a:rPr lang="en-US" sz="2200" b="1" dirty="0"/>
              <a:t> </a:t>
            </a:r>
            <a:r>
              <a:rPr lang="en-US" sz="2200" b="1" dirty="0" smtClean="0"/>
              <a:t>con:</a:t>
            </a:r>
            <a:endParaRPr lang="vi-VN" sz="2200" dirty="0"/>
          </a:p>
          <a:p>
            <a:pPr algn="just"/>
            <a:r>
              <a:rPr lang="en-US" sz="2200" b="1" dirty="0"/>
              <a:t>      - Cha </a:t>
            </a:r>
            <a:r>
              <a:rPr lang="en-US" sz="2200" b="1" dirty="0" err="1"/>
              <a:t>muốn</a:t>
            </a:r>
            <a:r>
              <a:rPr lang="en-US" sz="2200" b="1" dirty="0"/>
              <a:t> </a:t>
            </a:r>
            <a:r>
              <a:rPr lang="en-US" sz="2200" b="1" dirty="0" err="1"/>
              <a:t>trước</a:t>
            </a:r>
            <a:r>
              <a:rPr lang="en-US" sz="2200" b="1" dirty="0"/>
              <a:t> </a:t>
            </a:r>
            <a:r>
              <a:rPr lang="en-US" sz="2200" b="1" dirty="0" err="1"/>
              <a:t>khi</a:t>
            </a:r>
            <a:r>
              <a:rPr lang="en-US" sz="2200" b="1" dirty="0"/>
              <a:t> </a:t>
            </a:r>
            <a:r>
              <a:rPr lang="en-US" sz="2200" b="1" dirty="0" err="1"/>
              <a:t>nhắm</a:t>
            </a:r>
            <a:r>
              <a:rPr lang="en-US" sz="2200" b="1" dirty="0"/>
              <a:t> </a:t>
            </a:r>
            <a:r>
              <a:rPr lang="en-US" sz="2200" b="1" dirty="0" err="1"/>
              <a:t>mắt</a:t>
            </a:r>
            <a:r>
              <a:rPr lang="en-US" sz="2200" b="1" dirty="0"/>
              <a:t> </a:t>
            </a:r>
            <a:r>
              <a:rPr lang="en-US" sz="2200" b="1" dirty="0" err="1"/>
              <a:t>thấy</a:t>
            </a:r>
            <a:r>
              <a:rPr lang="en-US" sz="2200" b="1" dirty="0"/>
              <a:t> con </a:t>
            </a:r>
            <a:r>
              <a:rPr lang="en-US" sz="2200" b="1" dirty="0" err="1"/>
              <a:t>kiếm</a:t>
            </a:r>
            <a:r>
              <a:rPr lang="en-US" sz="2200" b="1" dirty="0"/>
              <a:t> </a:t>
            </a:r>
            <a:r>
              <a:rPr lang="en-US" sz="2200" b="1" dirty="0" err="1"/>
              <a:t>nổi</a:t>
            </a:r>
            <a:r>
              <a:rPr lang="en-US" sz="2200" b="1" dirty="0"/>
              <a:t> </a:t>
            </a:r>
            <a:r>
              <a:rPr lang="en-US" sz="2200" b="1" dirty="0" err="1"/>
              <a:t>bát</a:t>
            </a:r>
            <a:r>
              <a:rPr lang="en-US" sz="2200" b="1" dirty="0"/>
              <a:t> </a:t>
            </a:r>
            <a:r>
              <a:rPr lang="en-US" sz="2200" b="1" dirty="0" err="1"/>
              <a:t>cơm</a:t>
            </a:r>
            <a:r>
              <a:rPr lang="en-US" sz="2200" b="1" dirty="0"/>
              <a:t>. </a:t>
            </a:r>
            <a:r>
              <a:rPr lang="en-US" sz="2200" b="1" dirty="0" smtClean="0"/>
              <a:t> Con </a:t>
            </a:r>
            <a:r>
              <a:rPr lang="en-US" sz="2200" b="1" dirty="0" err="1"/>
              <a:t>hãy</a:t>
            </a:r>
            <a:r>
              <a:rPr lang="en-US" sz="2200" b="1" dirty="0"/>
              <a:t> </a:t>
            </a:r>
            <a:r>
              <a:rPr lang="en-US" sz="2200" b="1" dirty="0" err="1"/>
              <a:t>đi</a:t>
            </a:r>
            <a:r>
              <a:rPr lang="en-US" sz="2200" b="1" dirty="0"/>
              <a:t> </a:t>
            </a:r>
            <a:r>
              <a:rPr lang="en-US" sz="2200" b="1" dirty="0" err="1"/>
              <a:t>làm</a:t>
            </a:r>
            <a:r>
              <a:rPr lang="en-US" sz="2200" b="1" dirty="0"/>
              <a:t> </a:t>
            </a:r>
            <a:r>
              <a:rPr lang="en-US" sz="2200" b="1" dirty="0" err="1"/>
              <a:t>và</a:t>
            </a:r>
            <a:r>
              <a:rPr lang="en-US" sz="2200" b="1" dirty="0"/>
              <a:t> </a:t>
            </a:r>
            <a:r>
              <a:rPr lang="en-US" sz="2200" b="1" dirty="0" err="1"/>
              <a:t>mang</a:t>
            </a:r>
            <a:r>
              <a:rPr lang="en-US" sz="2200" b="1" dirty="0"/>
              <a:t> </a:t>
            </a:r>
            <a:r>
              <a:rPr lang="en-US" sz="2200" b="1" dirty="0" err="1"/>
              <a:t>tiền</a:t>
            </a:r>
            <a:r>
              <a:rPr lang="en-US" sz="2200" b="1" dirty="0"/>
              <a:t> </a:t>
            </a:r>
            <a:r>
              <a:rPr lang="en-US" sz="2200" b="1" dirty="0" err="1"/>
              <a:t>về</a:t>
            </a:r>
            <a:r>
              <a:rPr lang="en-US" sz="2200" b="1" dirty="0"/>
              <a:t> </a:t>
            </a:r>
            <a:r>
              <a:rPr lang="en-US" sz="2200" b="1" dirty="0" err="1" smtClean="0"/>
              <a:t>đây</a:t>
            </a:r>
            <a:r>
              <a:rPr lang="en-US" sz="2200" b="1" dirty="0" smtClean="0"/>
              <a:t>! </a:t>
            </a:r>
            <a:endParaRPr lang="vi-VN" sz="2200" dirty="0"/>
          </a:p>
          <a:p>
            <a:pPr algn="just"/>
            <a:endParaRPr lang="en-US" sz="1600" i="1" dirty="0"/>
          </a:p>
        </p:txBody>
      </p:sp>
      <p:sp>
        <p:nvSpPr>
          <p:cNvPr id="4" name="Line 7"/>
          <p:cNvSpPr>
            <a:spLocks noChangeShapeType="1"/>
          </p:cNvSpPr>
          <p:nvPr/>
        </p:nvSpPr>
        <p:spPr bwMode="auto">
          <a:xfrm flipH="1">
            <a:off x="5638800" y="2209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5" name="Line 7"/>
          <p:cNvSpPr>
            <a:spLocks noChangeShapeType="1"/>
          </p:cNvSpPr>
          <p:nvPr/>
        </p:nvSpPr>
        <p:spPr bwMode="auto">
          <a:xfrm flipH="1">
            <a:off x="1219200" y="2590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6" name="Line 7"/>
          <p:cNvSpPr>
            <a:spLocks noChangeShapeType="1"/>
          </p:cNvSpPr>
          <p:nvPr/>
        </p:nvSpPr>
        <p:spPr bwMode="auto">
          <a:xfrm flipH="1">
            <a:off x="1295400" y="2590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7" name="Line 7"/>
          <p:cNvSpPr>
            <a:spLocks noChangeShapeType="1"/>
          </p:cNvSpPr>
          <p:nvPr/>
        </p:nvSpPr>
        <p:spPr bwMode="auto">
          <a:xfrm flipH="1">
            <a:off x="3352800" y="2590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8" name="Line 7"/>
          <p:cNvSpPr>
            <a:spLocks noChangeShapeType="1"/>
          </p:cNvSpPr>
          <p:nvPr/>
        </p:nvSpPr>
        <p:spPr bwMode="auto">
          <a:xfrm flipH="1">
            <a:off x="6172200" y="2590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
        <p:nvSpPr>
          <p:cNvPr id="9" name="Line 7"/>
          <p:cNvSpPr>
            <a:spLocks noChangeShapeType="1"/>
          </p:cNvSpPr>
          <p:nvPr/>
        </p:nvSpPr>
        <p:spPr bwMode="auto">
          <a:xfrm flipH="1">
            <a:off x="6248400" y="2590800"/>
            <a:ext cx="76200" cy="381000"/>
          </a:xfrm>
          <a:prstGeom prst="line">
            <a:avLst/>
          </a:prstGeom>
          <a:noFill/>
          <a:ln w="25400">
            <a:solidFill>
              <a:srgbClr val="3333FF"/>
            </a:solidFill>
            <a:round/>
            <a:headEnd type="none" w="sm" len="sm"/>
            <a:tailEnd type="none" w="sm" len="sm"/>
          </a:ln>
          <a:effectLst/>
        </p:spPr>
        <p:txBody>
          <a:bodyPr/>
          <a:lstStyle/>
          <a:p>
            <a:endParaRPr lang="vi-VN"/>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1020</Words>
  <Application>Microsoft Office PowerPoint</Application>
  <PresentationFormat>On-screen Show (4:3)</PresentationFormat>
  <Paragraphs>92</Paragraphs>
  <Slides>24</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Clip</vt:lpstr>
      <vt:lpstr>PowerPoint Presentation</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admin</cp:lastModifiedBy>
  <cp:revision>81</cp:revision>
  <dcterms:created xsi:type="dcterms:W3CDTF">2010-11-26T12:09:34Z</dcterms:created>
  <dcterms:modified xsi:type="dcterms:W3CDTF">2021-02-25T08:38:26Z</dcterms:modified>
</cp:coreProperties>
</file>