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4" r:id="rId2"/>
    <p:sldId id="257" r:id="rId3"/>
    <p:sldId id="263" r:id="rId4"/>
    <p:sldId id="259" r:id="rId5"/>
    <p:sldId id="266" r:id="rId6"/>
    <p:sldId id="265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F984EC9-1F36-4804-A39B-AFA592F699D4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50E315-BAA1-4A29-B054-E31181ADB5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0555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4F076-247A-4CC7-A490-4AEBA71445A9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F18A7-9ECE-4918-BA9E-AFF148280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2038A-B818-4AA2-8E6B-E27937729BF2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0C822-0332-4CD7-8F48-FE8085B51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85080-770E-4E97-828F-5227BE27A3FD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E9844-D61D-4764-9508-CEB8E31679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19EF3-18D0-46A7-99F6-2184DCD8E471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47F17-B958-4E5E-BEB4-85DD9D28CE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D3773-D83C-484B-9C75-9035B557F65A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F28FF-7076-4855-A649-99BBC1B56D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D0DCE-6A93-46D9-8431-6369659483FA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09C87-CAC6-4057-BD92-A3AC43FC3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55801-9FD8-4140-9BE6-C745589A1B26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A5F35-B0B1-464D-94C2-F1C7123BCD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A7010-141C-460F-864A-B3C0F57FFB41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D905A-2FA1-432B-A967-01911DBA9B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C2ECA-EE50-4DBB-A0F0-3FC7ED581E46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CED39-3354-43AF-A745-1F5BC3285D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0FC68-B0E7-4B23-9EFF-95D3D8232D44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E2844-7EF0-48D8-A824-C76088C17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0E40D-F353-4B6D-9BFF-314043C5EE10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FDDE2-9843-4F3D-BF92-5A8FF099F9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92BEF-3649-4572-B715-87BB75FCCD38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2C101-0DE7-4732-AC07-ABE22C115D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C004765-477D-4205-BAA5-DA2F96CD6EB3}" type="datetimeFigureOut">
              <a:rPr lang="en-US"/>
              <a:pPr>
                <a:defRPr/>
              </a:pPr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F70C84F-3B53-4632-9D91-3D23D6BB3B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wmf"/><Relationship Id="rId9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8.gif"/><Relationship Id="rId7" Type="http://schemas.openxmlformats.org/officeDocument/2006/relationships/image" Target="../media/image11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6" Type="http://schemas.openxmlformats.org/officeDocument/2006/relationships/hyperlink" Target="../../Hoa%208%20-%20Bai%2033%20Tiet%2050%20DIEU%20CHE%20HIDRO%20-%20PHAN%20UNG%20THE.ppt#12. Slide 12" TargetMode="External"/><Relationship Id="rId11" Type="http://schemas.openxmlformats.org/officeDocument/2006/relationships/image" Target="../media/image3.gif"/><Relationship Id="rId5" Type="http://schemas.openxmlformats.org/officeDocument/2006/relationships/image" Target="../media/image10.wmf"/><Relationship Id="rId10" Type="http://schemas.openxmlformats.org/officeDocument/2006/relationships/image" Target="../media/image14.wmf"/><Relationship Id="rId4" Type="http://schemas.openxmlformats.org/officeDocument/2006/relationships/image" Target="../media/image9.gif"/><Relationship Id="rId9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16"/>
          <p:cNvSpPr txBox="1">
            <a:spLocks noChangeArrowheads="1"/>
          </p:cNvSpPr>
          <p:nvPr/>
        </p:nvSpPr>
        <p:spPr bwMode="auto">
          <a:xfrm>
            <a:off x="4381500" y="2952750"/>
            <a:ext cx="4229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.VnArial" pitchFamily="34" charset="0"/>
            </a:endParaRP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3657600" y="2209800"/>
          <a:ext cx="15240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" name="Clip" r:id="rId3" imgW="2191680" imgH="1424160" progId="">
                  <p:embed/>
                </p:oleObj>
              </mc:Choice>
              <mc:Fallback>
                <p:oleObj name="Clip" r:id="rId3" imgW="2191680" imgH="142416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09800"/>
                        <a:ext cx="1524000" cy="779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534" name="Picture 25" descr="viet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47850" y="5943600"/>
            <a:ext cx="604838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2535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22545" name="Picture 32" descr="N3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6" name="Picture 33" descr="N3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7" name="Picture 34" descr="N3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48" name="Picture 35" descr="N3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2" name="Rectangle 21"/>
          <p:cNvSpPr/>
          <p:nvPr/>
        </p:nvSpPr>
        <p:spPr bwMode="auto">
          <a:xfrm>
            <a:off x="0" y="5791200"/>
            <a:ext cx="8991600" cy="1066800"/>
          </a:xfrm>
          <a:prstGeom prst="rect">
            <a:avLst/>
          </a:prstGeom>
          <a:solidFill>
            <a:srgbClr val="00CC00">
              <a:alpha val="49000"/>
            </a:srgb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pic>
        <p:nvPicPr>
          <p:cNvPr id="22537" name="Picture 4" descr="658285i82lzhnmv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401050" y="4562475"/>
            <a:ext cx="74295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8" name="Picture 4" descr="658285i82lzhnmv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4800" y="4562475"/>
            <a:ext cx="74295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9" name="Picture 9" descr="F9849DCFA90C473196ECD16214E77005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543800" y="6858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0" name="Picture 16" descr="4950262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172200" y="18288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1" name="Picture 11" descr="F9849DCFA90C473196ECD16214E77005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flipH="1">
            <a:off x="228600" y="685800"/>
            <a:ext cx="1295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44" name="Text Box 19"/>
          <p:cNvSpPr txBox="1">
            <a:spLocks noChangeArrowheads="1"/>
          </p:cNvSpPr>
          <p:nvPr/>
        </p:nvSpPr>
        <p:spPr bwMode="auto">
          <a:xfrm>
            <a:off x="1447800" y="3429000"/>
            <a:ext cx="59102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Times New Roman" pitchFamily="18" charset="0"/>
              </a:rPr>
              <a:t>MÔN: TIẾNG VIỆT LỚP 3</a:t>
            </a:r>
          </a:p>
        </p:txBody>
      </p:sp>
      <p:sp>
        <p:nvSpPr>
          <p:cNvPr id="20" name="TextBox 29"/>
          <p:cNvSpPr txBox="1">
            <a:spLocks noChangeArrowheads="1"/>
          </p:cNvSpPr>
          <p:nvPr/>
        </p:nvSpPr>
        <p:spPr bwMode="auto">
          <a:xfrm>
            <a:off x="762000" y="2286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PHÒNG GIÁO DỤC &amp; ĐÀO TẠO </a:t>
            </a:r>
            <a:r>
              <a:rPr lang="en-US" altLang="en-US" sz="2400" b="1" i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QUẬN LONG BIÊN</a:t>
            </a:r>
            <a:endParaRPr lang="en-US" altLang="en-US" sz="2400" b="1" i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9"/>
          <p:cNvSpPr txBox="1">
            <a:spLocks noChangeArrowheads="1"/>
          </p:cNvSpPr>
          <p:nvPr/>
        </p:nvSpPr>
        <p:spPr bwMode="auto">
          <a:xfrm>
            <a:off x="1752600" y="685800"/>
            <a:ext cx="617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TRƯỜNG TIỂU HỌC ĐOÀN KẾT</a:t>
            </a:r>
            <a:endParaRPr lang="en-US" altLang="en-US" sz="2400" b="1" i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1066800" y="612775"/>
            <a:ext cx="1095375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Ơi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</a:p>
          <a:p>
            <a:pPr algn="just">
              <a:spcBef>
                <a:spcPct val="50000"/>
              </a:spcBef>
            </a:pP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Vẫy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Ngấn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Đậu</a:t>
            </a: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4876800" y="612775"/>
            <a:ext cx="1012825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Cốc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</a:p>
          <a:p>
            <a:pPr algn="just">
              <a:spcBef>
                <a:spcPct val="50000"/>
              </a:spcBef>
            </a:pP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</a:p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Quạt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0" y="609600"/>
            <a:ext cx="2309813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chích choè ơi!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81200" y="1263650"/>
            <a:ext cx="2343150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đừng hót nữa,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1881188"/>
            <a:ext cx="1828800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 ốm rồi,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5000" y="2544763"/>
            <a:ext cx="1863725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 bà ngủ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25613" y="3830638"/>
            <a:ext cx="1782762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 bé nhỏ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52600" y="4467225"/>
            <a:ext cx="2244725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quạt thật đều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62150" y="5091113"/>
            <a:ext cx="2363788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nắng thiu thiu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41488" y="5735638"/>
            <a:ext cx="2754312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 tường trắng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22938" y="5729288"/>
            <a:ext cx="2736850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đầy hương thơm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48288" y="5070475"/>
            <a:ext cx="2079625" cy="522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mơ tay cháu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656263" y="4457700"/>
            <a:ext cx="2738437" cy="522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lặng trong vườn,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72125" y="3806825"/>
            <a:ext cx="2211388" cy="522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cam, hoa khế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581650" y="2536825"/>
            <a:ext cx="2152650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ngon bà nhé.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567363" y="1881188"/>
            <a:ext cx="2062162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mắt lim dim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562600" y="1247775"/>
            <a:ext cx="2251075" cy="522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chén nằm im.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584825" y="623888"/>
            <a:ext cx="2063750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 đã vắng</a:t>
            </a:r>
            <a:endParaRPr lang="en-US" sz="28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2743200" y="0"/>
            <a:ext cx="3810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Quạt cho bà ngủ</a:t>
            </a:r>
          </a:p>
        </p:txBody>
      </p:sp>
      <p:sp>
        <p:nvSpPr>
          <p:cNvPr id="21" name="Text Box 25"/>
          <p:cNvSpPr txBox="1">
            <a:spLocks noChangeArrowheads="1"/>
          </p:cNvSpPr>
          <p:nvPr/>
        </p:nvSpPr>
        <p:spPr bwMode="auto">
          <a:xfrm>
            <a:off x="6324600" y="63246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</a:rPr>
              <a:t>Thạch Qùy</a:t>
            </a:r>
          </a:p>
        </p:txBody>
      </p:sp>
      <p:grpSp>
        <p:nvGrpSpPr>
          <p:cNvPr id="23573" name="Group 31"/>
          <p:cNvGrpSpPr>
            <a:grpSpLocks/>
          </p:cNvGrpSpPr>
          <p:nvPr/>
        </p:nvGrpSpPr>
        <p:grpSpPr bwMode="auto">
          <a:xfrm>
            <a:off x="0" y="0"/>
            <a:ext cx="9164638" cy="6916738"/>
            <a:chOff x="0" y="-24"/>
            <a:chExt cx="5773" cy="4357"/>
          </a:xfrm>
        </p:grpSpPr>
        <p:pic>
          <p:nvPicPr>
            <p:cNvPr id="23574" name="Picture 3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75" name="Picture 3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76" name="Picture 34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77" name="Picture 35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14400" y="1168400"/>
          <a:ext cx="7467600" cy="4622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616"/>
                <a:gridCol w="5852984"/>
              </a:tblGrid>
              <a:tr h="53813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9316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147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25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15029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90600" y="1168400"/>
            <a:ext cx="1524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 tự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581400" y="1168400"/>
            <a:ext cx="37338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 bài tập đọc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90600" y="1930400"/>
            <a:ext cx="152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af-ZA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90800" y="1930400"/>
            <a:ext cx="5264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Chiếc áo len</a:t>
            </a:r>
            <a:endParaRPr lang="af-ZA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90600" y="2844800"/>
            <a:ext cx="152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af-ZA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90800" y="2844800"/>
            <a:ext cx="533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Quạt cho bà ngủ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990600" y="3759200"/>
            <a:ext cx="152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590800" y="3759200"/>
            <a:ext cx="533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 mẹ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990600" y="4749800"/>
            <a:ext cx="1524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90800" y="4749800"/>
            <a:ext cx="5334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Ông ngoại</a:t>
            </a:r>
            <a:endParaRPr lang="af-ZA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819400" y="457200"/>
            <a:ext cx="411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2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điểm</a:t>
            </a:r>
            <a:r>
              <a:rPr lang="af-ZA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Mái ấm</a:t>
            </a:r>
            <a:endParaRPr lang="af-ZA" sz="28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608" name="Group 31"/>
          <p:cNvGrpSpPr>
            <a:grpSpLocks/>
          </p:cNvGrpSpPr>
          <p:nvPr/>
        </p:nvGrpSpPr>
        <p:grpSpPr bwMode="auto">
          <a:xfrm>
            <a:off x="0" y="0"/>
            <a:ext cx="9164638" cy="6916738"/>
            <a:chOff x="0" y="-24"/>
            <a:chExt cx="5773" cy="4357"/>
          </a:xfrm>
        </p:grpSpPr>
        <p:pic>
          <p:nvPicPr>
            <p:cNvPr id="24609" name="Picture 3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10" name="Picture 3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11" name="Picture 34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12" name="Picture 35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819400" y="1422400"/>
            <a:ext cx="28956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Chiếc áo len</a:t>
            </a:r>
            <a:endParaRPr lang="af-ZA" sz="30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85800" y="2032000"/>
            <a:ext cx="8153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af-ZA" sz="3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 em phải biết nhường nhịn, thương yêu lẫn nhau. </a:t>
            </a:r>
            <a:endParaRPr lang="af-ZA" sz="3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19400" y="2895600"/>
            <a:ext cx="33528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/>
            <a:r>
              <a:rPr lang="af-ZA" sz="3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Quạt cho bà ngủ</a:t>
            </a:r>
            <a:endParaRPr lang="af-ZA" sz="30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5800" y="3505200"/>
            <a:ext cx="8153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af-ZA" sz="3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thơ thể hiện tình cảm yêu thương, hiểu thảo của bạn nhỏ đối với bà.</a:t>
            </a:r>
            <a:endParaRPr lang="af-ZA" sz="3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371600" y="665163"/>
            <a:ext cx="63246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/>
            <a:r>
              <a:rPr lang="af-ZA" sz="3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Nội dung các bài tập đọc tuần 3</a:t>
            </a:r>
            <a:endParaRPr lang="af-ZA" sz="3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5606" name="Group 31"/>
          <p:cNvGrpSpPr>
            <a:grpSpLocks/>
          </p:cNvGrpSpPr>
          <p:nvPr/>
        </p:nvGrpSpPr>
        <p:grpSpPr bwMode="auto">
          <a:xfrm>
            <a:off x="0" y="0"/>
            <a:ext cx="9164638" cy="6916738"/>
            <a:chOff x="0" y="-24"/>
            <a:chExt cx="5773" cy="4357"/>
          </a:xfrm>
        </p:grpSpPr>
        <p:pic>
          <p:nvPicPr>
            <p:cNvPr id="25607" name="Picture 3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608" name="Picture 3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609" name="Picture 34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610" name="Picture 35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457200" y="609600"/>
            <a:ext cx="8382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Bài 2: Đặt câu hỏi cho bộ phận được in đậm dưới đây: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457200" y="31242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a, Ở câu lạc bộ, chúng em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làm gì ?</a:t>
            </a:r>
            <a:endParaRPr lang="en-US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533400" y="48768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b,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Ai 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thường đến câu lạc bộ vào các ngày nghỉ ?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685800" y="2133600"/>
            <a:ext cx="7696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a, Ở câu lạc bộ, chúng em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chơi cầu lông, đánh cờ, học hát và múa.</a:t>
            </a:r>
            <a:endParaRPr lang="en-US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33400" y="41910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b,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Em 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thường đến câu lạc bộ vào các ngày nghỉ.</a:t>
            </a:r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/>
      <p:bldP spid="30724" grpId="0"/>
      <p:bldP spid="30725" grpId="0"/>
      <p:bldP spid="307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WordArt 2"/>
          <p:cNvSpPr>
            <a:spLocks noChangeArrowheads="1" noChangeShapeType="1" noTextEdit="1"/>
          </p:cNvSpPr>
          <p:nvPr/>
        </p:nvSpPr>
        <p:spPr bwMode="auto">
          <a:xfrm>
            <a:off x="838200" y="2590800"/>
            <a:ext cx="7620000" cy="18288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i="1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.Vn3DH"/>
              </a:rPr>
              <a:t>XIN TR¢N TRäNG C¶M ¥N!</a:t>
            </a:r>
          </a:p>
        </p:txBody>
      </p:sp>
      <p:pic>
        <p:nvPicPr>
          <p:cNvPr id="48132" name="Picture 4" descr="BALLO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72000"/>
            <a:ext cx="6985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3" name="Picture 5" descr="BALLO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981200"/>
            <a:ext cx="962025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4" name="Picture 6" descr="BALLO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400050" y="5410200"/>
            <a:ext cx="5905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5" name="Picture 7" descr="BALLO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914400"/>
            <a:ext cx="150336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6" name="Picture 8" descr="BALLO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4267200"/>
            <a:ext cx="150336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7" name="Picture 9" descr="BALLO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4419600"/>
            <a:ext cx="144938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8" name="Picture 10" descr="BALLOO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6019800"/>
            <a:ext cx="425450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5" name="Picture 11" descr="cac hanh tinh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4800600"/>
            <a:ext cx="18669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6" name="Picture 12" descr="ABARBLY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611938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7" name="Picture 13" descr="ABARBLY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03188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8" name="Picture 14"/>
          <p:cNvPicPr>
            <a:picLocks noChangeAspect="1" noChangeArrowheads="1"/>
          </p:cNvPicPr>
          <p:nvPr/>
        </p:nvPicPr>
        <p:blipFill>
          <a:blip r:embed="rId5">
            <a:lum bright="22000"/>
          </a:blip>
          <a:srcRect/>
          <a:stretch>
            <a:fillRect/>
          </a:stretch>
        </p:blipFill>
        <p:spPr bwMode="auto">
          <a:xfrm>
            <a:off x="0" y="4572000"/>
            <a:ext cx="17811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43" name="AutoShape 15">
            <a:hlinkClick r:id="rId6"/>
          </p:cNvPr>
          <p:cNvSpPr>
            <a:spLocks noChangeArrowheads="1"/>
          </p:cNvSpPr>
          <p:nvPr/>
        </p:nvSpPr>
        <p:spPr bwMode="auto">
          <a:xfrm>
            <a:off x="6172200" y="1371600"/>
            <a:ext cx="1066800" cy="838200"/>
          </a:xfrm>
          <a:prstGeom prst="star5">
            <a:avLst/>
          </a:prstGeom>
          <a:gradFill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vi-VN">
              <a:solidFill>
                <a:srgbClr val="FFFF00"/>
              </a:solidFill>
              <a:latin typeface=".VnBlack" pitchFamily="34" charset="0"/>
              <a:cs typeface="Arial" charset="0"/>
            </a:endParaRPr>
          </a:p>
        </p:txBody>
      </p:sp>
      <p:pic>
        <p:nvPicPr>
          <p:cNvPr id="29710" name="Picture 1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4953000"/>
            <a:ext cx="1447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11" name="Picture 1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772400" y="4876800"/>
            <a:ext cx="1371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46" name="AutoShape 18"/>
          <p:cNvSpPr>
            <a:spLocks noChangeArrowheads="1"/>
          </p:cNvSpPr>
          <p:nvPr/>
        </p:nvSpPr>
        <p:spPr bwMode="auto">
          <a:xfrm>
            <a:off x="1066800" y="5181600"/>
            <a:ext cx="381000" cy="152400"/>
          </a:xfrm>
          <a:prstGeom prst="star5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/>
          </a:p>
        </p:txBody>
      </p:sp>
      <p:sp>
        <p:nvSpPr>
          <p:cNvPr id="48147" name="AutoShape 19"/>
          <p:cNvSpPr>
            <a:spLocks noChangeArrowheads="1"/>
          </p:cNvSpPr>
          <p:nvPr/>
        </p:nvSpPr>
        <p:spPr bwMode="auto">
          <a:xfrm>
            <a:off x="990600" y="5791200"/>
            <a:ext cx="304800" cy="2286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vi-VN" sz="2800"/>
          </a:p>
        </p:txBody>
      </p:sp>
      <p:sp>
        <p:nvSpPr>
          <p:cNvPr id="48148" name="AutoShape 20"/>
          <p:cNvSpPr>
            <a:spLocks noChangeArrowheads="1"/>
          </p:cNvSpPr>
          <p:nvPr/>
        </p:nvSpPr>
        <p:spPr bwMode="auto">
          <a:xfrm>
            <a:off x="1066800" y="5486400"/>
            <a:ext cx="533400" cy="304800"/>
          </a:xfrm>
          <a:prstGeom prst="star5">
            <a:avLst/>
          </a:prstGeom>
          <a:solidFill>
            <a:srgbClr val="FF9D5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/>
          </a:p>
        </p:txBody>
      </p:sp>
      <p:sp>
        <p:nvSpPr>
          <p:cNvPr id="48149" name="AutoShape 21"/>
          <p:cNvSpPr>
            <a:spLocks noChangeArrowheads="1"/>
          </p:cNvSpPr>
          <p:nvPr/>
        </p:nvSpPr>
        <p:spPr bwMode="auto">
          <a:xfrm flipH="1">
            <a:off x="685800" y="5257800"/>
            <a:ext cx="685800" cy="3810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/>
          </a:p>
        </p:txBody>
      </p:sp>
      <p:sp>
        <p:nvSpPr>
          <p:cNvPr id="48150" name="AutoShape 22"/>
          <p:cNvSpPr>
            <a:spLocks noChangeArrowheads="1"/>
          </p:cNvSpPr>
          <p:nvPr/>
        </p:nvSpPr>
        <p:spPr bwMode="auto">
          <a:xfrm>
            <a:off x="1371600" y="6019800"/>
            <a:ext cx="3810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/>
          </a:p>
        </p:txBody>
      </p:sp>
      <p:sp>
        <p:nvSpPr>
          <p:cNvPr id="48151" name="AutoShape 23"/>
          <p:cNvSpPr>
            <a:spLocks noChangeArrowheads="1"/>
          </p:cNvSpPr>
          <p:nvPr/>
        </p:nvSpPr>
        <p:spPr bwMode="auto">
          <a:xfrm>
            <a:off x="1143000" y="4953000"/>
            <a:ext cx="381000" cy="228600"/>
          </a:xfrm>
          <a:prstGeom prst="star5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/>
          </a:p>
        </p:txBody>
      </p:sp>
      <p:pic>
        <p:nvPicPr>
          <p:cNvPr id="29718" name="Picture 2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675438" y="228600"/>
            <a:ext cx="246856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19" name="Picture 25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228600"/>
            <a:ext cx="1981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54" name="AutoShape 26"/>
          <p:cNvSpPr>
            <a:spLocks noChangeArrowheads="1"/>
          </p:cNvSpPr>
          <p:nvPr/>
        </p:nvSpPr>
        <p:spPr bwMode="auto">
          <a:xfrm>
            <a:off x="1752600" y="990600"/>
            <a:ext cx="1143000" cy="9144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i="1"/>
          </a:p>
        </p:txBody>
      </p:sp>
      <p:grpSp>
        <p:nvGrpSpPr>
          <p:cNvPr id="29721" name="Group 31"/>
          <p:cNvGrpSpPr>
            <a:grpSpLocks/>
          </p:cNvGrpSpPr>
          <p:nvPr/>
        </p:nvGrpSpPr>
        <p:grpSpPr bwMode="auto">
          <a:xfrm>
            <a:off x="0" y="0"/>
            <a:ext cx="9164638" cy="6916738"/>
            <a:chOff x="0" y="-24"/>
            <a:chExt cx="5773" cy="4357"/>
          </a:xfrm>
        </p:grpSpPr>
        <p:pic>
          <p:nvPicPr>
            <p:cNvPr id="29722" name="Picture 32" descr="N3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723" name="Picture 33" descr="N3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724" name="Picture 34" descr="N3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725" name="Picture 35" descr="N3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0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0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0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0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3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253</Words>
  <Application>Microsoft Office PowerPoint</Application>
  <PresentationFormat>On-screen Show (4:3)</PresentationFormat>
  <Paragraphs>61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Linh phuong</dc:creator>
  <cp:lastModifiedBy>admin</cp:lastModifiedBy>
  <cp:revision>40</cp:revision>
  <dcterms:created xsi:type="dcterms:W3CDTF">2012-08-26T22:13:44Z</dcterms:created>
  <dcterms:modified xsi:type="dcterms:W3CDTF">2021-02-25T06:49:26Z</dcterms:modified>
</cp:coreProperties>
</file>