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271" r:id="rId4"/>
    <p:sldId id="270" r:id="rId5"/>
    <p:sldId id="273" r:id="rId6"/>
    <p:sldId id="260" r:id="rId7"/>
    <p:sldId id="261" r:id="rId8"/>
    <p:sldId id="262" r:id="rId9"/>
    <p:sldId id="266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2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E0658-6EE2-4F67-9870-CBF38F5DD54A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7CEFD-FC18-4EEE-BCC5-0DB20D70E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0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7CEFD-FC18-4EEE-BCC5-0DB20D70EC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8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3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5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4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3B94E-DA77-414C-9108-F5BB5E895C9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62518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9D7E-F028-4A8C-946B-7A3F562B87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9027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C1931-7081-4E4B-8B3C-82996061FA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43710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8CBDF-0E0B-4AAC-AB67-BC42AE59BC1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50503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0CFC8-CF76-4A99-A339-BB2FB9B852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853476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591F3-16B7-4D45-BAB6-8055F3DEDA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96900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F0B8-A23B-49C1-813C-EBD14B98F4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01334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424C-716D-4B4C-9E5C-56DF31E6B1B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88568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699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ADEC-87D2-4E22-A6A1-A197D26A9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04975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D3EC-5A63-4D0D-B49A-A7D67EAB91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38287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E2C88-712A-4B71-B7C5-24031C875A7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55120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86637-3354-4823-AA4C-A1727DFB12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51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00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67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9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2D64B-A67E-47D3-9B45-434B02F1896F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778D-1951-4FC4-ABAF-2E5C261382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0328C9-087C-4584-8DDD-631D39CDC87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DUYEN%20KHOA%20HOC\emlabonghongnho.wav" TargetMode="External"/><Relationship Id="rId6" Type="http://schemas.openxmlformats.org/officeDocument/2006/relationships/image" Target="../media/image15.png"/><Relationship Id="rId11" Type="http://schemas.openxmlformats.org/officeDocument/2006/relationships/image" Target="../media/image20.gif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96" name="Rectangle 52"/>
          <p:cNvSpPr>
            <a:spLocks noChangeArrowheads="1"/>
          </p:cNvSpPr>
          <p:nvPr/>
        </p:nvSpPr>
        <p:spPr bwMode="auto">
          <a:xfrm>
            <a:off x="0" y="25823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" y="-72885"/>
            <a:ext cx="9186414" cy="73144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-296664" y="2967335"/>
            <a:ext cx="219835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79634" y="2967335"/>
            <a:ext cx="21497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8558" y="1789699"/>
            <a:ext cx="58268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290" y="3584331"/>
            <a:ext cx="87507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Con chữ V được viết bởi mấy nét 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1000" y="4813992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 án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con chữ V được cấu tạo bởi 3 nét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4" r="12663"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rabb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5857875"/>
            <a:ext cx="1143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340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28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 descr="3d butterfl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613" y="3319463"/>
            <a:ext cx="1171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1" descr="vit dona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5643563"/>
            <a:ext cx="846137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357313" y="214313"/>
            <a:ext cx="4357687" cy="15716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istote"/>
              </a:rPr>
              <a:t>TËp viÕt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75" y="1416050"/>
            <a:ext cx="19288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4000" b="1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Bµi</a:t>
            </a:r>
            <a:r>
              <a:rPr lang="en-US" sz="40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 </a:t>
            </a:r>
            <a:r>
              <a:rPr lang="en-US" sz="4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</a:rPr>
              <a:t>26</a:t>
            </a:r>
            <a:endParaRPr lang="en-US" sz="40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1469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547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4" descr="IMG0172A"/>
          <p:cNvPicPr>
            <a:picLocks noChangeAspect="1" noChangeArrowheads="1"/>
          </p:cNvPicPr>
          <p:nvPr/>
        </p:nvPicPr>
        <p:blipFill>
          <a:blip r:embed="rId3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52400"/>
            <a:ext cx="57531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03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63" name="Rectangle 3"/>
          <p:cNvSpPr>
            <a:spLocks noChangeArrowheads="1"/>
          </p:cNvSpPr>
          <p:nvPr/>
        </p:nvSpPr>
        <p:spPr bwMode="auto">
          <a:xfrm>
            <a:off x="-323850" y="-1"/>
            <a:ext cx="9467850" cy="7146925"/>
          </a:xfrm>
          <a:prstGeom prst="rect">
            <a:avLst/>
          </a:prstGeom>
          <a:solidFill>
            <a:srgbClr val="C4F8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8964" name="Picture 4" descr="IMG0172A"/>
          <p:cNvPicPr>
            <a:picLocks noChangeAspect="1" noChangeArrowheads="1"/>
          </p:cNvPicPr>
          <p:nvPr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8969" name="Text Box 9"/>
          <p:cNvSpPr txBox="1">
            <a:spLocks noChangeArrowheads="1"/>
          </p:cNvSpPr>
          <p:nvPr/>
        </p:nvSpPr>
        <p:spPr bwMode="auto">
          <a:xfrm>
            <a:off x="1403350" y="4292600"/>
            <a:ext cx="7345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250825" y="0"/>
            <a:ext cx="5111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8972" name="Text Box 12"/>
          <p:cNvSpPr txBox="1">
            <a:spLocks noChangeArrowheads="1"/>
          </p:cNvSpPr>
          <p:nvPr/>
        </p:nvSpPr>
        <p:spPr bwMode="auto">
          <a:xfrm>
            <a:off x="20782" y="95250"/>
            <a:ext cx="4679950" cy="1066800"/>
          </a:xfrm>
          <a:prstGeom prst="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hoa X gồm mấy nét?  </a:t>
            </a:r>
            <a:r>
              <a:rPr lang="en-US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nét?</a:t>
            </a:r>
          </a:p>
        </p:txBody>
      </p:sp>
      <p:sp>
        <p:nvSpPr>
          <p:cNvPr id="168973" name="Text Box 13"/>
          <p:cNvSpPr txBox="1">
            <a:spLocks noChangeArrowheads="1"/>
          </p:cNvSpPr>
          <p:nvPr/>
        </p:nvSpPr>
        <p:spPr bwMode="auto">
          <a:xfrm>
            <a:off x="5148263" y="95250"/>
            <a:ext cx="4148138" cy="692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10ABE"/>
                </a:solidFill>
                <a:latin typeface="Times New Roman" pitchFamily="18" charset="0"/>
                <a:cs typeface="Times New Roman" pitchFamily="18" charset="0"/>
              </a:rPr>
              <a:t>+ Nét 1: Đặt bút trên đường kẻ 5, viết nét móc 2 đầu bên trái, dừng bút ở đường kẻ 1với đường kẻ 2.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10ABE"/>
                </a:solidFill>
                <a:latin typeface="Times New Roman" pitchFamily="18" charset="0"/>
                <a:cs typeface="Times New Roman" pitchFamily="18" charset="0"/>
              </a:rPr>
              <a:t>+ Nét 2: Từ điểm dừng bút của nét 1, viết nét xiên lượn từ trái sang phải, từ dưới lên trên, dừng bút trên đường kẻ 6.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310ABE"/>
                </a:solidFill>
                <a:latin typeface="Times New Roman" pitchFamily="18" charset="0"/>
                <a:cs typeface="Times New Roman" pitchFamily="18" charset="0"/>
              </a:rPr>
              <a:t>+ Nét 3: Từ điểm dừng bút của nét 2, đổi chiều bút , viết nét móc hai đầu bên phải từ trên xuống dưới, cuối nét uốn vào trong, dừng bút ở đường kẻ 2</a:t>
            </a:r>
            <a:r>
              <a:rPr lang="en-US" sz="2400" b="1" dirty="0" smtClean="0">
                <a:solidFill>
                  <a:srgbClr val="310AB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 : cần viết cho cân đối các phần giống nhau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22606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68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8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8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8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8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8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89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72" grpId="0" animBg="1"/>
      <p:bldP spid="16897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0" y="0"/>
            <a:ext cx="12420600" cy="7146925"/>
          </a:xfrm>
          <a:prstGeom prst="rect">
            <a:avLst/>
          </a:prstGeom>
          <a:solidFill>
            <a:srgbClr val="C4F8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pic>
        <p:nvPicPr>
          <p:cNvPr id="167940" name="Picture 4" descr="IMG0172A"/>
          <p:cNvPicPr>
            <a:picLocks noChangeAspect="1" noChangeArrowheads="1"/>
          </p:cNvPicPr>
          <p:nvPr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3" y="-196336"/>
            <a:ext cx="5703888" cy="705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941" name="Picture 5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2" name="Text Box 6"/>
          <p:cNvSpPr txBox="1">
            <a:spLocks noChangeArrowheads="1"/>
          </p:cNvSpPr>
          <p:nvPr/>
        </p:nvSpPr>
        <p:spPr bwMode="auto">
          <a:xfrm rot="16200000">
            <a:off x="2044700" y="1781175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 rot="16200000">
            <a:off x="2979738" y="4876800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249581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4" dur="5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7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  <p:bldP spid="1679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0" y="0"/>
            <a:ext cx="12420600" cy="7146925"/>
          </a:xfrm>
          <a:prstGeom prst="rect">
            <a:avLst/>
          </a:prstGeom>
          <a:solidFill>
            <a:srgbClr val="C4F8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>
              <a:latin typeface="Arial" charset="0"/>
            </a:endParaRPr>
          </a:p>
        </p:txBody>
      </p:sp>
      <p:pic>
        <p:nvPicPr>
          <p:cNvPr id="188420" name="Picture 4" descr="IMG0172A"/>
          <p:cNvPicPr>
            <a:picLocks noChangeAspect="1" noChangeArrowheads="1"/>
          </p:cNvPicPr>
          <p:nvPr/>
        </p:nvPicPr>
        <p:blipFill>
          <a:blip r:embed="rId2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55451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1" name="Picture 5" descr="hinh cay but 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133350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2" name="Text Box 6"/>
          <p:cNvSpPr txBox="1">
            <a:spLocks noChangeArrowheads="1"/>
          </p:cNvSpPr>
          <p:nvPr/>
        </p:nvSpPr>
        <p:spPr bwMode="auto">
          <a:xfrm rot="16200000">
            <a:off x="2044700" y="1781175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 rot="16200000">
            <a:off x="2979738" y="4876800"/>
            <a:ext cx="4540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7212571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92593E-6 C -0.00069 0.01112 0.00018 0.02269 -0.00208 0.03334 C -0.00347 0.03982 -0.00764 0.04445 -0.01041 0.05001 C -0.0118 0.05279 -0.01371 0.0551 -0.01458 0.05834 C -0.01527 0.06112 -0.01562 0.06413 -0.01666 0.06667 C -0.02118 0.07709 -0.0276 0.08542 -0.03333 0.09445 C -0.03489 0.097 -0.03576 0.10024 -0.0375 0.10255 C -0.04149 0.10857 -0.04583 0.1139 -0.05 0.11945 C -0.05208 0.12223 -0.0533 0.12755 -0.05625 0.12779 C -0.06458 0.12871 -0.07291 0.12964 -0.08125 0.13056 C -0.0875 0.12964 -0.09409 0.13033 -0.1 0.12779 C -0.10277 0.12663 -0.10382 0.12177 -0.10625 0.11945 C -0.10885 0.11691 -0.1118 0.11575 -0.11458 0.1139 C -0.11597 0.11089 -0.11684 0.10765 -0.11875 0.10556 C -0.12257 0.10117 -0.13125 0.09445 -0.13125 0.09445 C -0.1375 0.08172 -0.14566 0.07292 -0.15 0.05834 C -0.15156 0.05302 -0.15416 0.04167 -0.15416 0.04167 C -0.15729 0.00441 -0.16597 -0.03564 -0.15416 -0.07221 C -0.15121 -0.08124 -0.14514 -0.09351 -0.13958 -0.09999 C -0.13576 -0.10439 -0.13125 -0.1074 -0.12708 -0.1111 C -0.125 -0.11296 -0.12083 -0.11666 -0.12083 -0.11666 C -0.11944 -0.11944 -0.11857 -0.12291 -0.11666 -0.12499 C -0.11493 -0.12684 -0.11232 -0.12638 -0.11041 -0.12777 C -0.09531 -0.13772 -0.11406 -0.12916 -0.09583 -0.13888 C -0.08559 -0.14444 -0.07812 -0.14721 -0.06875 -0.15555 C -0.0493 -0.15462 -0.02986 -0.15439 -0.01041 -0.15277 C -0.00764 -0.15254 -0.00416 -0.15277 -0.00208 -0.14999 C -3.61111E-6 -0.14721 -0.00104 -0.14235 -3.61111E-6 -0.13888 C 0.00105 -0.13587 0.00278 -0.13333 0.00417 -0.13055 C 0.01094 -0.11805 0.02188 -0.11133 0.02709 -0.09721 C 0.03594 -0.07337 0.03889 -0.04421 0.05 -0.02221 C 0.05261 -0.00809 0.05434 0.00742 0.06042 0.01945 C 0.06268 0.0463 0.06441 0.07316 0.06667 0.10001 C 0.06528 0.20279 0.07066 0.25047 0.05 0.33334 C 0.04861 0.34607 0.04688 0.36529 0.04375 0.37779 C 0.04289 0.38079 0.04063 0.38311 0.03959 0.38612 C 0.03559 0.397 0.03941 0.39283 0.03542 0.40533 C 0.03143 0.41783 0.02535 0.42941 0.02084 0.44144 C 0.01476 0.45811 0.0099 0.47385 0.00209 0.48867 C -0.00729 0.50672 -0.02135 0.52779 -0.0375 0.53311 C -0.04496 0.54329 -0.05243 0.55117 -0.0625 0.55533 C -0.06805 0.56297 -0.07413 0.56783 -0.08125 0.572 C -0.08524 0.57454 -0.09375 0.57755 -0.09375 0.57755 C -0.13281 0.57501 -0.13871 0.58334 -0.15833 0.54445 C -0.15764 0.52038 -0.15798 0.4963 -0.15625 0.472 C -0.15451 0.44839 -0.13836 0.43218 -0.12916 0.4139 C -0.12639 0.39885 -0.11892 0.39075 -0.1125 0.37779 C -0.10173 0.35603 -0.08767 0.33589 -0.07291 0.31945 C -0.0533 0.29769 -0.08576 0.32802 -0.05416 0.30001 C -0.05156 0.29769 -0.04843 0.29677 -0.04583 0.29445 C -0.0434 0.29214 -0.04201 0.2882 -0.03958 0.28612 C -0.03368 0.28079 -0.025 0.27964 -0.01875 0.27501 C -0.01875 0.27501 -0.00312 0.26112 -3.61111E-6 0.25834 C 0.00191 0.25672 0.00434 0.25695 0.00625 0.25556 C 0.01927 0.24584 0.02032 0.24237 0.03125 0.22779 C 0.03282 0.2257 0.03559 0.2264 0.0375 0.22501 C 0.04445 0.22038 0.05157 0.21575 0.05834 0.21112 C 0.06719 0.2051 0.0625 0.20579 0.07084 0.19723 C 0.07483 0.19306 0.07917 0.18982 0.08334 0.18612 C 0.08872 0.18149 0.09636 0.17894 0.10209 0.17501 C 0.11511 0.16621 0.12761 0.15626 0.14167 0.15001 C 0.14445 0.1463 0.14688 0.14191 0.15 0.1389 C 0.15174 0.13728 0.15434 0.13774 0.15625 0.13612 C 0.16302 0.1301 0.16302 0.12431 0.16875 0.11667 C 0.17118 0.11343 0.17466 0.11158 0.17709 0.10834 C 0.18733 0.09445 0.19063 0.07917 0.20625 0.07223 C 0.21441 0.05603 0.22882 0.04908 0.23959 0.03612 C 0.24393 0.03079 0.25209 0.01945 0.25209 0.01945 C 0.2573 -0.00115 0.26875 -0.01643 0.275 -0.0361 C 0.27952 -0.05022 0.279 -0.06481 0.28542 -0.07777 C 0.28334 -0.14096 0.29584 -0.14397 0.26042 -0.14999 C 0.2448 -0.15694 0.2283 -0.15138 0.2125 -0.14721 C 0.20348 -0.13911 0.19289 -0.13749 0.18334 -0.13055 C 0.16962 -0.12036 0.16007 -0.10439 0.14792 -0.09166 C 0.14393 -0.08749 0.13959 -0.08425 0.13542 -0.08055 C 0.12761 -0.0736 0.11615 -0.05184 0.11042 -0.04166 C 0.10764 -0.03078 0.10209 -0.02383 0.09792 -0.01388 C 0.08733 0.01089 0.09966 -0.01481 0.08959 0.00556 C 0.08525 0.02871 0.09045 0.00579 0.08334 0.02501 C 0.07986 0.0345 0.07952 0.04561 0.07709 0.05556 C 0.07518 0.07362 0.0717 0.09052 0.06875 0.10834 C 0.06598 0.12501 0.06441 0.14214 0.06042 0.15834 C 0.05868 0.17524 0.05608 0.19214 0.05209 0.20834 C 0.05105 0.21853 0.04844 0.22848 0.04792 0.2389 C 0.04584 0.2838 0.05504 0.30811 0.03959 0.3389 C 0.0408 0.36436 0.03802 0.38265 0.04792 0.40279 C 0.05035 0.41552 0.05486 0.42802 0.06042 0.4389 C 0.0658 0.4676 0.07726 0.49468 0.08959 0.51922 C 0.0908 0.52177 0.09028 0.52524 0.09167 0.52779 C 0.09393 0.53172 0.11181 0.55464 0.11667 0.55834 C 0.12639 0.56552 0.13889 0.56228 0.15 0.56367 C 0.16806 0.56667 0.18611 0.56945 0.20417 0.572 C 0.23889 0.56853 0.22257 0.57061 0.24375 0.56112 C 0.25122 0.55117 0.25868 0.53959 0.26459 0.52779 C 0.26528 0.52292 0.26528 0.51806 0.26667 0.5139 C 0.26875 0.50788 0.27344 0.50348 0.275 0.49723 C 0.27795 0.48566 0.27587 0.49121 0.28125 0.48033 C 0.28837 0.4426 0.28611 0.40232 0.28334 0.3639 C 0.28316 0.36042 0.28091 0.35811 0.27917 0.35556 C 0.26893 0.34005 0.25643 0.3257 0.24167 0.31945 C 0.21598 0.32038 0.19011 0.31829 0.16459 0.32223 C 0.15955 0.32269 0.15209 0.33334 0.15209 0.33334 C 0.14219 0.35325 0.14723 0.34538 0.1375 0.35834 C 0.13681 0.36112 0.13646 0.36413 0.13542 0.36644 C 0.13299 0.37246 0.12709 0.38334 0.12709 0.38334 C 0.12587 0.38982 0.12361 0.39584 0.12292 0.40279 C 0.12188 0.41204 0.12292 0.42154 0.12084 0.43056 C 0.11407 0.45973 0.11459 0.4301 0.11459 0.44144 " pathEditMode="relative" ptsTypes="ffffffffffff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2" grpId="0"/>
      <p:bldP spid="1884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6486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081213" y="3211513"/>
          <a:ext cx="790575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3" imgW="790476" imgH="1305107" progId="MSPhotoEd.3">
                  <p:embed/>
                </p:oleObj>
              </mc:Choice>
              <mc:Fallback>
                <p:oleObj r:id="rId3" imgW="790476" imgH="130510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213" y="3211513"/>
                        <a:ext cx="790575" cy="130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68" name="Line 4"/>
          <p:cNvSpPr>
            <a:spLocks noChangeShapeType="1"/>
          </p:cNvSpPr>
          <p:nvPr/>
        </p:nvSpPr>
        <p:spPr bwMode="auto">
          <a:xfrm>
            <a:off x="323850" y="49418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869" name="Rectangle 5"/>
          <p:cNvSpPr>
            <a:spLocks noChangeArrowheads="1"/>
          </p:cNvSpPr>
          <p:nvPr/>
        </p:nvSpPr>
        <p:spPr bwMode="auto">
          <a:xfrm>
            <a:off x="0" y="0"/>
            <a:ext cx="9396413" cy="7100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4F8C5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0" name="Rectangle 6"/>
          <p:cNvSpPr>
            <a:spLocks noChangeArrowheads="1"/>
          </p:cNvSpPr>
          <p:nvPr/>
        </p:nvSpPr>
        <p:spPr bwMode="auto">
          <a:xfrm>
            <a:off x="2116138" y="1600200"/>
            <a:ext cx="2519362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310ABE"/>
                </a:solidFill>
                <a:latin typeface="Arial" charset="0"/>
              </a:rPr>
              <a:t>Chữ hoa:</a:t>
            </a:r>
          </a:p>
        </p:txBody>
      </p:sp>
      <p:sp>
        <p:nvSpPr>
          <p:cNvPr id="164871" name="Oval 7"/>
          <p:cNvSpPr>
            <a:spLocks noChangeArrowheads="1"/>
          </p:cNvSpPr>
          <p:nvPr/>
        </p:nvSpPr>
        <p:spPr bwMode="auto">
          <a:xfrm>
            <a:off x="1476375" y="2709863"/>
            <a:ext cx="304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72" name="Line 8"/>
          <p:cNvSpPr>
            <a:spLocks noChangeShapeType="1"/>
          </p:cNvSpPr>
          <p:nvPr/>
        </p:nvSpPr>
        <p:spPr bwMode="auto">
          <a:xfrm>
            <a:off x="1403350" y="2921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4875" name="Picture 11" descr="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1902"/>
            <a:ext cx="4724400" cy="66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5246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762" name="Picture 2" descr="Picture9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7146925" y="2133600"/>
            <a:ext cx="1927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72" b="66057"/>
          <a:stretch>
            <a:fillRect/>
          </a:stretch>
        </p:blipFill>
        <p:spPr bwMode="auto">
          <a:xfrm>
            <a:off x="0" y="0"/>
            <a:ext cx="273208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2" t="55202"/>
          <a:stretch>
            <a:fillRect/>
          </a:stretch>
        </p:blipFill>
        <p:spPr bwMode="auto">
          <a:xfrm>
            <a:off x="7493000" y="5381625"/>
            <a:ext cx="1651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65" name="Picture 5" descr="ros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838200"/>
            <a:ext cx="35067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69373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1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067425"/>
            <a:ext cx="6921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771" name="Picture 11" descr="Picture9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57150" y="2066925"/>
            <a:ext cx="195103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2" descr="happyface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6019800"/>
            <a:ext cx="6937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773" name="AutoShape 13"/>
          <p:cNvSpPr>
            <a:spLocks noChangeArrowheads="1"/>
          </p:cNvSpPr>
          <p:nvPr/>
        </p:nvSpPr>
        <p:spPr bwMode="auto">
          <a:xfrm>
            <a:off x="4572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74" name="AutoShape 14"/>
          <p:cNvSpPr>
            <a:spLocks noChangeArrowheads="1"/>
          </p:cNvSpPr>
          <p:nvPr/>
        </p:nvSpPr>
        <p:spPr bwMode="auto">
          <a:xfrm>
            <a:off x="914400" y="3048000"/>
            <a:ext cx="381000" cy="4572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75" name="AutoShape 15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76" name="AutoShape 16"/>
          <p:cNvSpPr>
            <a:spLocks noChangeArrowheads="1"/>
          </p:cNvSpPr>
          <p:nvPr/>
        </p:nvSpPr>
        <p:spPr bwMode="auto">
          <a:xfrm>
            <a:off x="5105400" y="6172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77" name="AutoShape 17"/>
          <p:cNvSpPr>
            <a:spLocks noChangeArrowheads="1"/>
          </p:cNvSpPr>
          <p:nvPr/>
        </p:nvSpPr>
        <p:spPr bwMode="auto">
          <a:xfrm>
            <a:off x="20574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78" name="AutoShape 18"/>
          <p:cNvSpPr>
            <a:spLocks noChangeArrowheads="1"/>
          </p:cNvSpPr>
          <p:nvPr/>
        </p:nvSpPr>
        <p:spPr bwMode="auto">
          <a:xfrm>
            <a:off x="6934200" y="64770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altLang="en-US" sz="28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73779" name="AutoShape 19"/>
          <p:cNvSpPr>
            <a:spLocks noChangeArrowheads="1"/>
          </p:cNvSpPr>
          <p:nvPr/>
        </p:nvSpPr>
        <p:spPr bwMode="auto">
          <a:xfrm>
            <a:off x="5486400" y="6454775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0" name="AutoShape 20"/>
          <p:cNvSpPr>
            <a:spLocks noChangeArrowheads="1"/>
          </p:cNvSpPr>
          <p:nvPr/>
        </p:nvSpPr>
        <p:spPr bwMode="auto">
          <a:xfrm>
            <a:off x="838200" y="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7696200" y="3048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2" name="AutoShape 22"/>
          <p:cNvSpPr>
            <a:spLocks noChangeArrowheads="1"/>
          </p:cNvSpPr>
          <p:nvPr/>
        </p:nvSpPr>
        <p:spPr bwMode="auto">
          <a:xfrm>
            <a:off x="0" y="54864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3" name="AutoShape 23"/>
          <p:cNvSpPr>
            <a:spLocks noChangeArrowheads="1"/>
          </p:cNvSpPr>
          <p:nvPr/>
        </p:nvSpPr>
        <p:spPr bwMode="auto">
          <a:xfrm>
            <a:off x="8305800" y="53340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4" name="AutoShape 24"/>
          <p:cNvSpPr>
            <a:spLocks noChangeArrowheads="1"/>
          </p:cNvSpPr>
          <p:nvPr/>
        </p:nvSpPr>
        <p:spPr bwMode="auto">
          <a:xfrm>
            <a:off x="3048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5" name="AutoShape 25"/>
          <p:cNvSpPr>
            <a:spLocks noChangeArrowheads="1"/>
          </p:cNvSpPr>
          <p:nvPr/>
        </p:nvSpPr>
        <p:spPr bwMode="auto">
          <a:xfrm>
            <a:off x="8650288" y="3200400"/>
            <a:ext cx="493712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6" name="AutoShape 26"/>
          <p:cNvSpPr>
            <a:spLocks noChangeArrowheads="1"/>
          </p:cNvSpPr>
          <p:nvPr/>
        </p:nvSpPr>
        <p:spPr bwMode="auto">
          <a:xfrm>
            <a:off x="4267200" y="57912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7" name="AutoShape 27"/>
          <p:cNvSpPr>
            <a:spLocks noChangeArrowheads="1"/>
          </p:cNvSpPr>
          <p:nvPr/>
        </p:nvSpPr>
        <p:spPr bwMode="auto">
          <a:xfrm>
            <a:off x="51054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88" name="AutoShape 28"/>
          <p:cNvSpPr>
            <a:spLocks noChangeArrowheads="1"/>
          </p:cNvSpPr>
          <p:nvPr/>
        </p:nvSpPr>
        <p:spPr bwMode="auto">
          <a:xfrm>
            <a:off x="8686800" y="1905000"/>
            <a:ext cx="4572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89" name="AutoShape 29"/>
          <p:cNvSpPr>
            <a:spLocks noChangeArrowheads="1"/>
          </p:cNvSpPr>
          <p:nvPr/>
        </p:nvSpPr>
        <p:spPr bwMode="auto">
          <a:xfrm>
            <a:off x="0" y="838200"/>
            <a:ext cx="3810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0" name="AutoShape 30"/>
          <p:cNvSpPr>
            <a:spLocks noChangeArrowheads="1"/>
          </p:cNvSpPr>
          <p:nvPr/>
        </p:nvSpPr>
        <p:spPr bwMode="auto">
          <a:xfrm>
            <a:off x="6858000" y="0"/>
            <a:ext cx="2286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1" name="AutoShape 31"/>
          <p:cNvSpPr>
            <a:spLocks noChangeArrowheads="1"/>
          </p:cNvSpPr>
          <p:nvPr/>
        </p:nvSpPr>
        <p:spPr bwMode="auto">
          <a:xfrm>
            <a:off x="0" y="4953000"/>
            <a:ext cx="3810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2" name="AutoShape 32"/>
          <p:cNvSpPr>
            <a:spLocks noChangeArrowheads="1"/>
          </p:cNvSpPr>
          <p:nvPr/>
        </p:nvSpPr>
        <p:spPr bwMode="auto">
          <a:xfrm>
            <a:off x="0" y="6324600"/>
            <a:ext cx="2286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3" name="AutoShape 33"/>
          <p:cNvSpPr>
            <a:spLocks noChangeArrowheads="1"/>
          </p:cNvSpPr>
          <p:nvPr/>
        </p:nvSpPr>
        <p:spPr bwMode="auto">
          <a:xfrm>
            <a:off x="8686800" y="4267200"/>
            <a:ext cx="457200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794" name="AutoShape 34"/>
          <p:cNvSpPr>
            <a:spLocks noChangeArrowheads="1"/>
          </p:cNvSpPr>
          <p:nvPr/>
        </p:nvSpPr>
        <p:spPr bwMode="auto">
          <a:xfrm>
            <a:off x="1295400" y="3048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5" name="AutoShape 35"/>
          <p:cNvSpPr>
            <a:spLocks noChangeArrowheads="1"/>
          </p:cNvSpPr>
          <p:nvPr/>
        </p:nvSpPr>
        <p:spPr bwMode="auto">
          <a:xfrm>
            <a:off x="8915400" y="7620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6" name="AutoShape 36"/>
          <p:cNvSpPr>
            <a:spLocks noChangeArrowheads="1"/>
          </p:cNvSpPr>
          <p:nvPr/>
        </p:nvSpPr>
        <p:spPr bwMode="auto">
          <a:xfrm>
            <a:off x="2514600" y="0"/>
            <a:ext cx="228600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7" name="AutoShape 37"/>
          <p:cNvSpPr>
            <a:spLocks noChangeArrowheads="1"/>
          </p:cNvSpPr>
          <p:nvPr/>
        </p:nvSpPr>
        <p:spPr bwMode="auto">
          <a:xfrm>
            <a:off x="0" y="2209800"/>
            <a:ext cx="304800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8" name="AutoShape 38"/>
          <p:cNvSpPr>
            <a:spLocks noChangeArrowheads="1"/>
          </p:cNvSpPr>
          <p:nvPr/>
        </p:nvSpPr>
        <p:spPr bwMode="auto">
          <a:xfrm>
            <a:off x="2563813" y="57912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799" name="AutoShape 39"/>
          <p:cNvSpPr>
            <a:spLocks noChangeArrowheads="1"/>
          </p:cNvSpPr>
          <p:nvPr/>
        </p:nvSpPr>
        <p:spPr bwMode="auto">
          <a:xfrm>
            <a:off x="8915400" y="5562600"/>
            <a:ext cx="228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/>
          </a:p>
        </p:txBody>
      </p:sp>
      <p:sp>
        <p:nvSpPr>
          <p:cNvPr id="373800" name="AutoShape 40"/>
          <p:cNvSpPr>
            <a:spLocks noChangeArrowheads="1"/>
          </p:cNvSpPr>
          <p:nvPr/>
        </p:nvSpPr>
        <p:spPr bwMode="auto">
          <a:xfrm>
            <a:off x="8458200" y="2819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1" name="AutoShape 41"/>
          <p:cNvSpPr>
            <a:spLocks noChangeArrowheads="1"/>
          </p:cNvSpPr>
          <p:nvPr/>
        </p:nvSpPr>
        <p:spPr bwMode="auto">
          <a:xfrm>
            <a:off x="1828800" y="5562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2" name="AutoShape 42"/>
          <p:cNvSpPr>
            <a:spLocks noChangeArrowheads="1"/>
          </p:cNvSpPr>
          <p:nvPr/>
        </p:nvSpPr>
        <p:spPr bwMode="auto">
          <a:xfrm>
            <a:off x="80010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3" name="AutoShape 43"/>
          <p:cNvSpPr>
            <a:spLocks noChangeArrowheads="1"/>
          </p:cNvSpPr>
          <p:nvPr/>
        </p:nvSpPr>
        <p:spPr bwMode="auto">
          <a:xfrm>
            <a:off x="3276600" y="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4" name="AutoShape 44"/>
          <p:cNvSpPr>
            <a:spLocks noChangeArrowheads="1"/>
          </p:cNvSpPr>
          <p:nvPr/>
        </p:nvSpPr>
        <p:spPr bwMode="auto">
          <a:xfrm>
            <a:off x="0" y="1524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5" name="AutoShape 45"/>
          <p:cNvSpPr>
            <a:spLocks noChangeArrowheads="1"/>
          </p:cNvSpPr>
          <p:nvPr/>
        </p:nvSpPr>
        <p:spPr bwMode="auto">
          <a:xfrm>
            <a:off x="1066800" y="4876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6" name="AutoShape 46"/>
          <p:cNvSpPr>
            <a:spLocks noChangeArrowheads="1"/>
          </p:cNvSpPr>
          <p:nvPr/>
        </p:nvSpPr>
        <p:spPr bwMode="auto">
          <a:xfrm>
            <a:off x="7848600" y="3581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7" name="AutoShape 47"/>
          <p:cNvSpPr>
            <a:spLocks noChangeArrowheads="1"/>
          </p:cNvSpPr>
          <p:nvPr/>
        </p:nvSpPr>
        <p:spPr bwMode="auto">
          <a:xfrm>
            <a:off x="6400800" y="6553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8" name="AutoShape 48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09" name="AutoShape 49"/>
          <p:cNvSpPr>
            <a:spLocks noChangeArrowheads="1"/>
          </p:cNvSpPr>
          <p:nvPr/>
        </p:nvSpPr>
        <p:spPr bwMode="auto">
          <a:xfrm>
            <a:off x="2057400" y="304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10" name="AutoShape 50"/>
          <p:cNvSpPr>
            <a:spLocks noChangeArrowheads="1"/>
          </p:cNvSpPr>
          <p:nvPr/>
        </p:nvSpPr>
        <p:spPr bwMode="auto">
          <a:xfrm>
            <a:off x="304800" y="1524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11" name="AutoShape 51"/>
          <p:cNvSpPr>
            <a:spLocks noChangeArrowheads="1"/>
          </p:cNvSpPr>
          <p:nvPr/>
        </p:nvSpPr>
        <p:spPr bwMode="auto">
          <a:xfrm>
            <a:off x="6324600" y="38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12" name="AutoShape 52"/>
          <p:cNvSpPr>
            <a:spLocks noChangeArrowheads="1"/>
          </p:cNvSpPr>
          <p:nvPr/>
        </p:nvSpPr>
        <p:spPr bwMode="auto">
          <a:xfrm>
            <a:off x="457200" y="6418263"/>
            <a:ext cx="3857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13" name="AutoShape 53"/>
          <p:cNvSpPr>
            <a:spLocks noChangeArrowheads="1"/>
          </p:cNvSpPr>
          <p:nvPr/>
        </p:nvSpPr>
        <p:spPr bwMode="auto">
          <a:xfrm>
            <a:off x="7315200" y="5943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413" name="Picture 54" descr="anim176x220_23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096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4" name="Picture 55" descr="anim176x220_23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60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5" name="Picture 56" descr="Asian li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0"/>
            <a:ext cx="9286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7" name="Picture 57" descr="RNBOWBT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6858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8" name="Picture 58" descr="RNBOWBTN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990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3819" name="emlabonghongnho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7315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19" name="Picture 60" descr="Asian li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3821" name="AutoShape 61"/>
          <p:cNvSpPr>
            <a:spLocks noChangeArrowheads="1"/>
          </p:cNvSpPr>
          <p:nvPr/>
        </p:nvSpPr>
        <p:spPr bwMode="auto">
          <a:xfrm>
            <a:off x="3429000" y="6172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22" name="AutoShape 62"/>
          <p:cNvSpPr>
            <a:spLocks noChangeArrowheads="1"/>
          </p:cNvSpPr>
          <p:nvPr/>
        </p:nvSpPr>
        <p:spPr bwMode="auto">
          <a:xfrm>
            <a:off x="381000" y="25908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73823" name="WordArt 63" descr="Large grid"/>
          <p:cNvSpPr>
            <a:spLocks noChangeArrowheads="1" noChangeShapeType="1" noTextEdit="1"/>
          </p:cNvSpPr>
          <p:nvPr/>
        </p:nvSpPr>
        <p:spPr bwMode="auto">
          <a:xfrm>
            <a:off x="838200" y="1371600"/>
            <a:ext cx="7543800" cy="3505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blipFill dpi="0" rotWithShape="0">
                  <a:blip r:embed="rId13"/>
                  <a:srcRect/>
                  <a:tile tx="0" ty="0" sx="100000" sy="100000" flip="none" algn="tl"/>
                </a:blipFill>
                <a:effectLst>
                  <a:outerShdw dist="74053" dir="1857825" algn="ctr" rotWithShape="0">
                    <a:srgbClr val="0000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CHÀO TẠM BIỆT!</a:t>
            </a:r>
          </a:p>
        </p:txBody>
      </p:sp>
    </p:spTree>
    <p:extLst>
      <p:ext uri="{BB962C8B-B14F-4D97-AF65-F5344CB8AC3E}">
        <p14:creationId xmlns:p14="http://schemas.microsoft.com/office/powerpoint/2010/main" val="783971973"/>
      </p:ext>
    </p:extLst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38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7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7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7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7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7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7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7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7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7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37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7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7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7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7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7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73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7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7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373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53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0" fill="hold"/>
                                        <p:tgtEl>
                                          <p:spTgt spid="373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0" fill="hold"/>
                                        <p:tgtEl>
                                          <p:spTgt spid="373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0"/>
                                        <p:tgtEl>
                                          <p:spTgt spid="37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3819"/>
                </p:tgtEl>
              </p:cMediaNode>
            </p:audio>
          </p:childTnLst>
        </p:cTn>
      </p:par>
    </p:tnLst>
    <p:bldLst>
      <p:bldP spid="3738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178</Words>
  <Application>Microsoft Office PowerPoint</Application>
  <PresentationFormat>On-screen Show (4:3)</PresentationFormat>
  <Paragraphs>18</Paragraphs>
  <Slides>9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Default Design</vt:lpstr>
      <vt:lpstr>MSPhotoEd.3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SKY</cp:lastModifiedBy>
  <cp:revision>21</cp:revision>
  <dcterms:created xsi:type="dcterms:W3CDTF">2014-09-28T06:39:55Z</dcterms:created>
  <dcterms:modified xsi:type="dcterms:W3CDTF">2019-03-05T08:59:34Z</dcterms:modified>
</cp:coreProperties>
</file>