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9" r:id="rId4"/>
    <p:sldMasterId id="2147483721" r:id="rId5"/>
    <p:sldMasterId id="2147483733" r:id="rId6"/>
    <p:sldMasterId id="2147483757" r:id="rId7"/>
    <p:sldMasterId id="2147483769" r:id="rId8"/>
  </p:sldMasterIdLst>
  <p:sldIdLst>
    <p:sldId id="276" r:id="rId9"/>
    <p:sldId id="286" r:id="rId10"/>
    <p:sldId id="278" r:id="rId11"/>
    <p:sldId id="287" r:id="rId12"/>
    <p:sldId id="279" r:id="rId13"/>
    <p:sldId id="280" r:id="rId14"/>
    <p:sldId id="281" r:id="rId15"/>
    <p:sldId id="283" r:id="rId16"/>
    <p:sldId id="284" r:id="rId17"/>
    <p:sldId id="296" r:id="rId18"/>
    <p:sldId id="295" r:id="rId19"/>
    <p:sldId id="294" r:id="rId20"/>
    <p:sldId id="293" r:id="rId21"/>
    <p:sldId id="257" r:id="rId22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96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4E6EA-31F2-4227-86F9-DF502141C9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9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A7CC3-91D0-4DF8-8478-E7DD4CA0E7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4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8E745-C6B9-40F6-85B4-3D5DE07BD4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8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4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4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2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8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25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7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1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41BCF-2038-4612-BB6A-BEF551C3B6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2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18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86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D7A9-7819-4D78-88D0-59B9DE0EAB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9E2E-8FC6-4360-94CB-A9086C02E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81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049E4-2F3C-4993-9A3F-8FBEB0F67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68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4740F-AFAF-4825-98EB-52A1073FAC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2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ED9-56D6-4139-AC9A-D586B8CC32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92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76947-C411-43B3-9591-889444106F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12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7F5FE-D180-4374-9380-894082F032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60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71DB-F05E-4DB1-B8AC-B099CDFA2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4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5F94-AF34-4BF2-A50B-A95BEADCD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E1260-D13E-4F04-9406-1ECD643425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35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452F-D999-4CBD-B065-FF02B4781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70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5D504-3529-4D86-A10E-21D16DFCD8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08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BCF9C-9522-43FB-A123-F6104C88D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25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50D46-112F-4531-9357-9977E011E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50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B022-C851-44D6-9FAE-49FC1285C3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77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06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86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05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44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8CE6B-BD10-422A-B191-7AF20139B5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64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25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20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15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63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99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99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2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09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910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6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0BB4F-24CF-4CEC-BF84-778410C36F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55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65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018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46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04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730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58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59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459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480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6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866A6-ED5B-4626-A399-913EEEA26D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791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31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54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6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32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89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1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94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07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56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0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55DA9-6D0E-4E1B-811B-161CE62199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462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870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615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840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44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765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341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059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158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52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7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7EDF8-9C4B-4C4C-B2FE-DC8C77381A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032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324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664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988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474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702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992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949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917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324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9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BBBC1-38ED-4A94-8A21-3776ED3377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2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6AA602-B4F0-4DC2-9AB9-6D586B3C39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CD7A9-7819-4D78-88D0-59B9DE0EAB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C9E2E-8FC6-4360-94CB-A9086C02E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77183-E335-4511-8A92-06CC63CAD0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2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4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5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0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66E7-D492-430D-A61E-0E9B8B65761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5AA7-6C1F-4268-87B6-C8E859DD04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5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27"/>
            <a:ext cx="7772400" cy="458271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1+ 2+3)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0" y="2914652"/>
            <a:ext cx="9153526" cy="1895475"/>
            <a:chOff x="-6350" y="6061075"/>
            <a:chExt cx="12204701" cy="2527300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46" name="Freeform 5"/>
          <p:cNvSpPr>
            <a:spLocks/>
          </p:cNvSpPr>
          <p:nvPr/>
        </p:nvSpPr>
        <p:spPr bwMode="auto">
          <a:xfrm>
            <a:off x="-9525" y="3621882"/>
            <a:ext cx="9153525" cy="1531144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pic>
        <p:nvPicPr>
          <p:cNvPr id="147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43" y="1279525"/>
            <a:ext cx="1736055" cy="320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0" name="组合 5"/>
          <p:cNvGrpSpPr>
            <a:grpSpLocks/>
          </p:cNvGrpSpPr>
          <p:nvPr/>
        </p:nvGrpSpPr>
        <p:grpSpPr bwMode="auto">
          <a:xfrm>
            <a:off x="-9526" y="3248027"/>
            <a:ext cx="9153526" cy="1895475"/>
            <a:chOff x="-6350" y="6061075"/>
            <a:chExt cx="12204701" cy="2527300"/>
          </a:xfrm>
        </p:grpSpPr>
        <p:sp>
          <p:nvSpPr>
            <p:cNvPr id="151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0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5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9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1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2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3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4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5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7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8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9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3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2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86" y="381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31A2D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872" y1="69754" x2="24872" y2="69754"/>
                        <a14:foregroundMark x1="37649" y1="74669" x2="37649" y2="74669"/>
                        <a14:foregroundMark x1="31857" y1="74291" x2="31857" y2="74291"/>
                        <a14:foregroundMark x1="40545" y1="72779" x2="40545" y2="72779"/>
                        <a14:foregroundMark x1="49915" y1="69187" x2="49915" y2="69187"/>
                        <a14:foregroundMark x1="56559" y1="67864" x2="56559" y2="67864"/>
                        <a14:foregroundMark x1="65758" y1="74858" x2="65758" y2="74858"/>
                        <a14:foregroundMark x1="69847" y1="81285" x2="69847" y2="81285"/>
                        <a14:foregroundMark x1="68995" y1="76560" x2="68995" y2="76560"/>
                        <a14:foregroundMark x1="35605" y1="85255" x2="35605" y2="85255"/>
                        <a14:foregroundMark x1="60307" y1="88091" x2="60307" y2="88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81841"/>
            <a:ext cx="3129871" cy="1909683"/>
          </a:xfrm>
          <a:prstGeom prst="rect">
            <a:avLst/>
          </a:prstGeom>
        </p:spPr>
      </p:pic>
      <p:sp>
        <p:nvSpPr>
          <p:cNvPr id="2" name="Wave 1"/>
          <p:cNvSpPr/>
          <p:nvPr/>
        </p:nvSpPr>
        <p:spPr>
          <a:xfrm>
            <a:off x="971601" y="1347614"/>
            <a:ext cx="6749510" cy="2304256"/>
          </a:xfrm>
          <a:prstGeom prst="wave">
            <a:avLst>
              <a:gd name="adj1" fmla="val 15657"/>
              <a:gd name="adj2" fmla="val -6669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GB" sz="3200" b="1" cap="all" dirty="0" err="1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b="1" cap="all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cap="all" dirty="0" err="1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200" b="1" cap="all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cap="all" dirty="0" err="1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3200" b="1" cap="all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cap="all" dirty="0" err="1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endParaRPr lang="en-GB" sz="3200" b="1" cap="all" dirty="0">
              <a:ln w="0"/>
              <a:solidFill>
                <a:srgbClr val="FF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97" y="21364"/>
            <a:ext cx="908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Nam 20 -11,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GB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31A2D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872" y1="69754" x2="24872" y2="69754"/>
                        <a14:foregroundMark x1="37649" y1="74669" x2="37649" y2="74669"/>
                        <a14:foregroundMark x1="31857" y1="74291" x2="31857" y2="74291"/>
                        <a14:foregroundMark x1="40545" y1="72779" x2="40545" y2="72779"/>
                        <a14:foregroundMark x1="49915" y1="69187" x2="49915" y2="69187"/>
                        <a14:foregroundMark x1="56559" y1="67864" x2="56559" y2="67864"/>
                        <a14:foregroundMark x1="65758" y1="74858" x2="65758" y2="74858"/>
                        <a14:foregroundMark x1="69847" y1="81285" x2="69847" y2="81285"/>
                        <a14:foregroundMark x1="68995" y1="76560" x2="68995" y2="76560"/>
                        <a14:foregroundMark x1="35605" y1="85255" x2="35605" y2="85255"/>
                        <a14:foregroundMark x1="60307" y1="88091" x2="60307" y2="88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68" y="3381841"/>
            <a:ext cx="3129871" cy="1909683"/>
          </a:xfrm>
          <a:prstGeom prst="rect">
            <a:avLst/>
          </a:prstGeom>
        </p:spPr>
      </p:pic>
      <p:pic>
        <p:nvPicPr>
          <p:cNvPr id="3074" name="Picture 2" descr="C:\Users\ADMINI~1\AppData\Local\Temp\Rar$DI98.776\20201230_0859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" y="923474"/>
            <a:ext cx="3265659" cy="42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ownloads\20201230_1333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27407"/>
            <a:ext cx="2952328" cy="42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ownloads\20201230_1332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52361"/>
            <a:ext cx="2915816" cy="429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20201230_133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1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ownloads\20201230_1331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2"/>
            <a:ext cx="4572000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ownloads\20201230_1332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758"/>
            <a:ext cx="4572000" cy="25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ownloads\20201230_1330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8760"/>
            <a:ext cx="4566295" cy="24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97" y="21364"/>
            <a:ext cx="9089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Nam 20 -11,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GB" sz="2400" b="1" i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GB" sz="24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31A2D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2033141"/>
            <a:ext cx="90992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9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Y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" y="0"/>
            <a:ext cx="92212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285750"/>
            <a:ext cx="495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762000" y="1885951"/>
            <a:ext cx="7772400" cy="23360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TẠM BIỆT! </a:t>
            </a:r>
          </a:p>
        </p:txBody>
      </p:sp>
      <p:pic>
        <p:nvPicPr>
          <p:cNvPr id="5" name="Picture 17" descr="0F917B4CD3754ECA9C488848EFED51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524" y="-92546"/>
            <a:ext cx="1752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utterfly - flowers - Anh d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26" y="4581057"/>
            <a:ext cx="1358748" cy="61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utterfly - flowers - Anh d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123" y="4510290"/>
            <a:ext cx="1358748" cy="61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utterfly - flowers - Anh d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8" y="-21344"/>
            <a:ext cx="1811587" cy="17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1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8757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GB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4" y="290335"/>
            <a:ext cx="401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FF"/>
                </a:solidFill>
                <a:latin typeface="VNI-Times" pitchFamily="2" charset="0"/>
              </a:rPr>
              <a:t>             </a:t>
            </a:r>
            <a:r>
              <a:rPr 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1323975" y="132160"/>
            <a:ext cx="675322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200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99"/>
              </a:solidFill>
              <a:latin typeface="VNI-Times"/>
            </a:endParaRPr>
          </a:p>
        </p:txBody>
      </p:sp>
      <p:sp>
        <p:nvSpPr>
          <p:cNvPr id="14340" name="Rectangle 13"/>
          <p:cNvSpPr>
            <a:spLocks noChangeArrowheads="1"/>
          </p:cNvSpPr>
          <p:nvPr/>
        </p:nvSpPr>
        <p:spPr bwMode="auto">
          <a:xfrm>
            <a:off x="0" y="114300"/>
            <a:ext cx="563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smtClean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ADMINI~1\AppData\Local\Temp\Rar$DI85.176\20201230_090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86" y="0"/>
            <a:ext cx="586631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540568" y="-2664"/>
            <a:ext cx="401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FF"/>
                </a:solidFill>
                <a:latin typeface="VNI-Times" pitchFamily="2" charset="0"/>
              </a:rPr>
              <a:t>      </a:t>
            </a:r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536" y="582111"/>
            <a:ext cx="33123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0798" y="20782"/>
            <a:ext cx="8928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FF"/>
                </a:solidFill>
                <a:latin typeface="VNI-Times" pitchFamily="2" charset="0"/>
              </a:rPr>
              <a:t>                </a:t>
            </a:r>
            <a:r>
              <a:rPr 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35" y="555526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GB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đíang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sao.Từ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Ta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nhoẻn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GB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nhảu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ạ?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Sang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GB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ctr">
              <a:buFontTx/>
              <a:buChar char="-"/>
            </a:pPr>
            <a:endParaRPr lang="en-GB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~1\AppData\Local\Temp\Rar$DI95.768\20201230_075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523220"/>
            <a:ext cx="301210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~1\AppData\Local\Temp\Rar$DI66.768\20201230_075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523221"/>
            <a:ext cx="30963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~1\AppData\Local\Temp\Rar$DI09.768\20201230_0758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3220"/>
            <a:ext cx="308076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0"/>
            <a:ext cx="8868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0" y="3435846"/>
            <a:ext cx="2736304" cy="1062118"/>
          </a:xfrm>
          <a:prstGeom prst="cloudCallout">
            <a:avLst>
              <a:gd name="adj1" fmla="val 25565"/>
              <a:gd name="adj2" fmla="val -708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080760" y="3454733"/>
            <a:ext cx="2895397" cy="1062118"/>
          </a:xfrm>
          <a:prstGeom prst="cloudCallout">
            <a:avLst>
              <a:gd name="adj1" fmla="val 25565"/>
              <a:gd name="adj2" fmla="val -708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156177" y="3435846"/>
            <a:ext cx="2736304" cy="1062118"/>
          </a:xfrm>
          <a:prstGeom prst="cloudCallout">
            <a:avLst>
              <a:gd name="adj1" fmla="val 25565"/>
              <a:gd name="adj2" fmla="val -708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rau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0"/>
            <a:ext cx="8868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GB" sz="28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endParaRPr lang="en-GB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1475656" y="1095379"/>
            <a:ext cx="6480720" cy="3723878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5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GB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GB" sz="28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GB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GB" sz="2800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800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800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?.</a:t>
            </a:r>
            <a:endParaRPr lang="en-GB" sz="2800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18355"/>
              </p:ext>
            </p:extLst>
          </p:nvPr>
        </p:nvGraphicFramePr>
        <p:xfrm>
          <a:off x="0" y="1419622"/>
          <a:ext cx="9144000" cy="2316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Ai ?</a:t>
                      </a:r>
                      <a:endParaRPr lang="vi-VN" sz="3200" dirty="0"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200" baseline="0" dirty="0" smtClean="0"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200" baseline="0" dirty="0" smtClean="0"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3200" dirty="0"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  <a:endParaRPr lang="vi-VN" sz="3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quét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đàn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thóc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tưới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kumimoji="0" 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vi-VN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2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702" y1="25694" x2="11702" y2="25694"/>
                        <a14:foregroundMark x1="29122" y1="11111" x2="29122" y2="11111"/>
                        <a14:foregroundMark x1="56516" y1="9722" x2="56516" y2="9722"/>
                        <a14:foregroundMark x1="79920" y1="27083" x2="79920" y2="27083"/>
                        <a14:foregroundMark x1="86170" y1="47917" x2="86170" y2="47917"/>
                        <a14:foregroundMark x1="81383" y1="63056" x2="81383" y2="63056"/>
                        <a14:foregroundMark x1="65824" y1="78750" x2="65824" y2="78750"/>
                        <a14:foregroundMark x1="51729" y1="87500" x2="51729" y2="87500"/>
                        <a14:foregroundMark x1="32048" y1="84028" x2="32048" y2="84028"/>
                        <a14:foregroundMark x1="17154" y1="69722" x2="17154" y2="69722"/>
                        <a14:foregroundMark x1="10771" y1="47222" x2="10771" y2="4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65"/>
            <a:ext cx="827584" cy="536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9910" y="1779661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sà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đớp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mẹo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vờ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chết.Qụa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sà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rỉa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vồ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Qụa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Qụa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sà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rỉa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vồ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Qụa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Qụa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GB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81" y="1411267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817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29790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en-GB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1A2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31A2D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23503"/>
              </p:ext>
            </p:extLst>
          </p:nvPr>
        </p:nvGraphicFramePr>
        <p:xfrm>
          <a:off x="0" y="1347614"/>
          <a:ext cx="2411760" cy="298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760"/>
              </a:tblGrid>
              <a:tr h="7472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endParaRPr lang="vi-VN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72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chó</a:t>
                      </a:r>
                      <a:endParaRPr lang="vi-VN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72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vịt</a:t>
                      </a:r>
                      <a:endParaRPr lang="vi-VN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72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trâu</a:t>
                      </a:r>
                      <a:endParaRPr lang="vi-VN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34604"/>
              </p:ext>
            </p:extLst>
          </p:nvPr>
        </p:nvGraphicFramePr>
        <p:xfrm>
          <a:off x="4355976" y="1347614"/>
          <a:ext cx="4786614" cy="2995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6614"/>
              </a:tblGrid>
              <a:tr h="74888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bơi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lội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tung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888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chuột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888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ngồi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cổng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888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khỏe</a:t>
                      </a:r>
                      <a:r>
                        <a:rPr lang="en-US" sz="3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411760" y="3939902"/>
            <a:ext cx="194421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11760" y="1779662"/>
            <a:ext cx="1944216" cy="15121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11760" y="1779662"/>
            <a:ext cx="1944216" cy="7560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1760" y="2427734"/>
            <a:ext cx="1944216" cy="8640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646</Words>
  <Application>Microsoft Office PowerPoint</Application>
  <PresentationFormat>On-screen Show (16:9)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Default Design</vt:lpstr>
      <vt:lpstr>1_Office Theme</vt:lpstr>
      <vt:lpstr>1_Default Design</vt:lpstr>
      <vt:lpstr>2_Office Theme</vt:lpstr>
      <vt:lpstr>3_Office Theme</vt:lpstr>
      <vt:lpstr>4_Office Theme</vt:lpstr>
      <vt:lpstr>6_Office Theme</vt:lpstr>
      <vt:lpstr>7_Office Theme</vt:lpstr>
      <vt:lpstr>   Tiếng Việt ( Tiết 1+ 2+3)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zizibibi</dc:creator>
  <cp:lastModifiedBy>SKY</cp:lastModifiedBy>
  <cp:revision>35</cp:revision>
  <dcterms:created xsi:type="dcterms:W3CDTF">2020-12-29T14:14:14Z</dcterms:created>
  <dcterms:modified xsi:type="dcterms:W3CDTF">2021-03-02T03:44:58Z</dcterms:modified>
</cp:coreProperties>
</file>