
<file path=[Content_Types].xml><?xml version="1.0" encoding="utf-8"?>
<Types xmlns="http://schemas.openxmlformats.org/package/2006/content-types">
  <Default Extension="gif" ContentType="image/gi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4" r:id="rId2"/>
    <p:sldId id="265" r:id="rId3"/>
    <p:sldId id="266" r:id="rId4"/>
    <p:sldId id="258" r:id="rId5"/>
    <p:sldId id="259" r:id="rId6"/>
    <p:sldId id="260" r:id="rId7"/>
    <p:sldId id="262" r:id="rId8"/>
    <p:sldId id="261" r:id="rId9"/>
    <p:sldId id="263" r:id="rId10"/>
    <p:sldId id="267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446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2/23/2021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2/23/2021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2/23/2021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2/23/2021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gif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4" descr="EJ145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671638"/>
            <a:ext cx="9144000" cy="5262562"/>
          </a:xfrm>
          <a:prstGeom prst="rect">
            <a:avLst/>
          </a:prstGeom>
          <a:solidFill>
            <a:srgbClr val="1FE13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4"/>
          <p:cNvSpPr/>
          <p:nvPr/>
        </p:nvSpPr>
        <p:spPr>
          <a:xfrm>
            <a:off x="917770" y="708343"/>
            <a:ext cx="7334964" cy="1903947"/>
          </a:xfrm>
          <a:prstGeom prst="rect">
            <a:avLst/>
          </a:prstGeom>
          <a:noFill/>
        </p:spPr>
        <p:txBody>
          <a:bodyPr wrap="none">
            <a:prstTxWarp prst="textDeflateBottom">
              <a:avLst/>
            </a:prstTxWarp>
            <a:spAutoFit/>
          </a:bodyPr>
          <a:lstStyle/>
          <a:p>
            <a:pPr algn="ctr" eaLnBrk="0" hangingPunct="0">
              <a:defRPr/>
            </a:pPr>
            <a:r>
              <a:rPr lang="en-US" sz="5400" b="1" dirty="0">
                <a:ln w="1905">
                  <a:solidFill>
                    <a:srgbClr val="FF0000"/>
                  </a:solidFill>
                </a:ln>
                <a:solidFill>
                  <a:srgbClr val="0000FF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</a:rPr>
              <a:t>NHIỆT LIỆT CHÀO MỪNG QUÝ THẦY CÔ</a:t>
            </a:r>
            <a:endParaRPr lang="en-US" sz="5400" b="1" dirty="0">
              <a:ln w="1905">
                <a:solidFill>
                  <a:srgbClr val="FF0000"/>
                </a:solidFill>
              </a:ln>
              <a:solidFill>
                <a:srgbClr val="0000FF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.VnArial" pitchFamily="34" charset="0"/>
            </a:endParaRPr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0" y="4648200"/>
            <a:ext cx="8096250" cy="490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4008" tIns="32004" rIns="64008" bIns="32004">
            <a:spAutoFit/>
          </a:bodyPr>
          <a:lstStyle>
            <a:lvl1pPr defTabSz="639763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defTabSz="639763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defTabSz="639763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defTabSz="639763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defTabSz="639763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defTabSz="6397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defTabSz="6397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defTabSz="6397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defTabSz="6397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28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</a:t>
            </a:r>
          </a:p>
        </p:txBody>
      </p:sp>
      <p:sp>
        <p:nvSpPr>
          <p:cNvPr id="3077" name="Freeform 7"/>
          <p:cNvSpPr>
            <a:spLocks/>
          </p:cNvSpPr>
          <p:nvPr/>
        </p:nvSpPr>
        <p:spPr bwMode="auto">
          <a:xfrm flipV="1">
            <a:off x="7286625" y="508000"/>
            <a:ext cx="612775" cy="776288"/>
          </a:xfrm>
          <a:custGeom>
            <a:avLst/>
            <a:gdLst>
              <a:gd name="T0" fmla="*/ 2147483647 w 93"/>
              <a:gd name="T1" fmla="*/ 2147483647 h 73"/>
              <a:gd name="T2" fmla="*/ 2147483647 w 93"/>
              <a:gd name="T3" fmla="*/ 2147483647 h 73"/>
              <a:gd name="T4" fmla="*/ 2147483647 w 93"/>
              <a:gd name="T5" fmla="*/ 2147483647 h 73"/>
              <a:gd name="T6" fmla="*/ 2147483647 w 93"/>
              <a:gd name="T7" fmla="*/ 2147483647 h 73"/>
              <a:gd name="T8" fmla="*/ 2147483647 w 93"/>
              <a:gd name="T9" fmla="*/ 2147483647 h 73"/>
              <a:gd name="T10" fmla="*/ 2147483647 w 93"/>
              <a:gd name="T11" fmla="*/ 2147483647 h 73"/>
              <a:gd name="T12" fmla="*/ 2147483647 w 93"/>
              <a:gd name="T13" fmla="*/ 2147483647 h 73"/>
              <a:gd name="T14" fmla="*/ 2147483647 w 93"/>
              <a:gd name="T15" fmla="*/ 2147483647 h 73"/>
              <a:gd name="T16" fmla="*/ 2147483647 w 93"/>
              <a:gd name="T17" fmla="*/ 2147483647 h 73"/>
              <a:gd name="T18" fmla="*/ 2147483647 w 93"/>
              <a:gd name="T19" fmla="*/ 2147483647 h 73"/>
              <a:gd name="T20" fmla="*/ 2147483647 w 93"/>
              <a:gd name="T21" fmla="*/ 2147483647 h 73"/>
              <a:gd name="T22" fmla="*/ 2147483647 w 93"/>
              <a:gd name="T23" fmla="*/ 2147483647 h 73"/>
              <a:gd name="T24" fmla="*/ 2147483647 w 93"/>
              <a:gd name="T25" fmla="*/ 2147483647 h 73"/>
              <a:gd name="T26" fmla="*/ 2147483647 w 93"/>
              <a:gd name="T27" fmla="*/ 2147483647 h 73"/>
              <a:gd name="T28" fmla="*/ 2147483647 w 93"/>
              <a:gd name="T29" fmla="*/ 2147483647 h 73"/>
              <a:gd name="T30" fmla="*/ 2147483647 w 93"/>
              <a:gd name="T31" fmla="*/ 2147483647 h 73"/>
              <a:gd name="T32" fmla="*/ 2147483647 w 93"/>
              <a:gd name="T33" fmla="*/ 2147483647 h 73"/>
              <a:gd name="T34" fmla="*/ 2147483647 w 93"/>
              <a:gd name="T35" fmla="*/ 2147483647 h 73"/>
              <a:gd name="T36" fmla="*/ 2147483647 w 93"/>
              <a:gd name="T37" fmla="*/ 2147483647 h 73"/>
              <a:gd name="T38" fmla="*/ 2147483647 w 93"/>
              <a:gd name="T39" fmla="*/ 2147483647 h 73"/>
              <a:gd name="T40" fmla="*/ 2147483647 w 93"/>
              <a:gd name="T41" fmla="*/ 2147483647 h 73"/>
              <a:gd name="T42" fmla="*/ 2147483647 w 93"/>
              <a:gd name="T43" fmla="*/ 2147483647 h 73"/>
              <a:gd name="T44" fmla="*/ 2147483647 w 93"/>
              <a:gd name="T45" fmla="*/ 2147483647 h 73"/>
              <a:gd name="T46" fmla="*/ 2147483647 w 93"/>
              <a:gd name="T47" fmla="*/ 2147483647 h 73"/>
              <a:gd name="T48" fmla="*/ 2147483647 w 93"/>
              <a:gd name="T49" fmla="*/ 2147483647 h 73"/>
              <a:gd name="T50" fmla="*/ 2147483647 w 93"/>
              <a:gd name="T51" fmla="*/ 2147483647 h 73"/>
              <a:gd name="T52" fmla="*/ 2147483647 w 93"/>
              <a:gd name="T53" fmla="*/ 2147483647 h 73"/>
              <a:gd name="T54" fmla="*/ 2147483647 w 93"/>
              <a:gd name="T55" fmla="*/ 2147483647 h 73"/>
              <a:gd name="T56" fmla="*/ 2147483647 w 93"/>
              <a:gd name="T57" fmla="*/ 2147483647 h 73"/>
              <a:gd name="T58" fmla="*/ 2147483647 w 93"/>
              <a:gd name="T59" fmla="*/ 2147483647 h 73"/>
              <a:gd name="T60" fmla="*/ 2147483647 w 93"/>
              <a:gd name="T61" fmla="*/ 2147483647 h 73"/>
              <a:gd name="T62" fmla="*/ 2147483647 w 93"/>
              <a:gd name="T63" fmla="*/ 2147483647 h 73"/>
              <a:gd name="T64" fmla="*/ 2147483647 w 93"/>
              <a:gd name="T65" fmla="*/ 2147483647 h 73"/>
              <a:gd name="T66" fmla="*/ 2147483647 w 93"/>
              <a:gd name="T67" fmla="*/ 2147483647 h 73"/>
              <a:gd name="T68" fmla="*/ 2147483647 w 93"/>
              <a:gd name="T69" fmla="*/ 2147483647 h 73"/>
              <a:gd name="T70" fmla="*/ 2147483647 w 93"/>
              <a:gd name="T71" fmla="*/ 2147483647 h 73"/>
              <a:gd name="T72" fmla="*/ 2147483647 w 93"/>
              <a:gd name="T73" fmla="*/ 2147483647 h 73"/>
              <a:gd name="T74" fmla="*/ 2147483647 w 93"/>
              <a:gd name="T75" fmla="*/ 2147483647 h 73"/>
              <a:gd name="T76" fmla="*/ 2147483647 w 93"/>
              <a:gd name="T77" fmla="*/ 2147483647 h 73"/>
              <a:gd name="T78" fmla="*/ 2147483647 w 93"/>
              <a:gd name="T79" fmla="*/ 2147483647 h 73"/>
              <a:gd name="T80" fmla="*/ 2147483647 w 93"/>
              <a:gd name="T81" fmla="*/ 2147483647 h 73"/>
              <a:gd name="T82" fmla="*/ 2147483647 w 93"/>
              <a:gd name="T83" fmla="*/ 2147483647 h 73"/>
              <a:gd name="T84" fmla="*/ 2147483647 w 93"/>
              <a:gd name="T85" fmla="*/ 2147483647 h 73"/>
              <a:gd name="T86" fmla="*/ 2147483647 w 93"/>
              <a:gd name="T87" fmla="*/ 2147483647 h 73"/>
              <a:gd name="T88" fmla="*/ 2147483647 w 93"/>
              <a:gd name="T89" fmla="*/ 2147483647 h 73"/>
              <a:gd name="T90" fmla="*/ 2147483647 w 93"/>
              <a:gd name="T91" fmla="*/ 2147483647 h 73"/>
              <a:gd name="T92" fmla="*/ 2147483647 w 93"/>
              <a:gd name="T93" fmla="*/ 2147483647 h 73"/>
              <a:gd name="T94" fmla="*/ 2147483647 w 93"/>
              <a:gd name="T95" fmla="*/ 2147483647 h 73"/>
              <a:gd name="T96" fmla="*/ 2147483647 w 93"/>
              <a:gd name="T97" fmla="*/ 2147483647 h 73"/>
              <a:gd name="T98" fmla="*/ 2147483647 w 93"/>
              <a:gd name="T99" fmla="*/ 2147483647 h 73"/>
              <a:gd name="T100" fmla="*/ 2147483647 w 93"/>
              <a:gd name="T101" fmla="*/ 2147483647 h 73"/>
              <a:gd name="T102" fmla="*/ 2147483647 w 93"/>
              <a:gd name="T103" fmla="*/ 2147483647 h 73"/>
              <a:gd name="T104" fmla="*/ 2147483647 w 93"/>
              <a:gd name="T105" fmla="*/ 2147483647 h 73"/>
              <a:gd name="T106" fmla="*/ 2147483647 w 93"/>
              <a:gd name="T107" fmla="*/ 2147483647 h 73"/>
              <a:gd name="T108" fmla="*/ 2147483647 w 93"/>
              <a:gd name="T109" fmla="*/ 2147483647 h 73"/>
              <a:gd name="T110" fmla="*/ 2147483647 w 93"/>
              <a:gd name="T111" fmla="*/ 2147483647 h 73"/>
              <a:gd name="T112" fmla="*/ 2147483647 w 93"/>
              <a:gd name="T113" fmla="*/ 2147483647 h 73"/>
              <a:gd name="T114" fmla="*/ 2147483647 w 93"/>
              <a:gd name="T115" fmla="*/ 2147483647 h 73"/>
              <a:gd name="T116" fmla="*/ 2147483647 w 93"/>
              <a:gd name="T117" fmla="*/ 2147483647 h 73"/>
              <a:gd name="T118" fmla="*/ 2147483647 w 93"/>
              <a:gd name="T119" fmla="*/ 2147483647 h 73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w 93"/>
              <a:gd name="T181" fmla="*/ 0 h 73"/>
              <a:gd name="T182" fmla="*/ 93 w 93"/>
              <a:gd name="T183" fmla="*/ 73 h 73"/>
            </a:gdLst>
            <a:ahLst/>
            <a:cxnLst>
              <a:cxn ang="T120">
                <a:pos x="T0" y="T1"/>
              </a:cxn>
              <a:cxn ang="T121">
                <a:pos x="T2" y="T3"/>
              </a:cxn>
              <a:cxn ang="T122">
                <a:pos x="T4" y="T5"/>
              </a:cxn>
              <a:cxn ang="T123">
                <a:pos x="T6" y="T7"/>
              </a:cxn>
              <a:cxn ang="T124">
                <a:pos x="T8" y="T9"/>
              </a:cxn>
              <a:cxn ang="T125">
                <a:pos x="T10" y="T11"/>
              </a:cxn>
              <a:cxn ang="T126">
                <a:pos x="T12" y="T13"/>
              </a:cxn>
              <a:cxn ang="T127">
                <a:pos x="T14" y="T15"/>
              </a:cxn>
              <a:cxn ang="T128">
                <a:pos x="T16" y="T17"/>
              </a:cxn>
              <a:cxn ang="T129">
                <a:pos x="T18" y="T19"/>
              </a:cxn>
              <a:cxn ang="T130">
                <a:pos x="T20" y="T21"/>
              </a:cxn>
              <a:cxn ang="T131">
                <a:pos x="T22" y="T23"/>
              </a:cxn>
              <a:cxn ang="T132">
                <a:pos x="T24" y="T25"/>
              </a:cxn>
              <a:cxn ang="T133">
                <a:pos x="T26" y="T27"/>
              </a:cxn>
              <a:cxn ang="T134">
                <a:pos x="T28" y="T29"/>
              </a:cxn>
              <a:cxn ang="T135">
                <a:pos x="T30" y="T31"/>
              </a:cxn>
              <a:cxn ang="T136">
                <a:pos x="T32" y="T33"/>
              </a:cxn>
              <a:cxn ang="T137">
                <a:pos x="T34" y="T35"/>
              </a:cxn>
              <a:cxn ang="T138">
                <a:pos x="T36" y="T37"/>
              </a:cxn>
              <a:cxn ang="T139">
                <a:pos x="T38" y="T39"/>
              </a:cxn>
              <a:cxn ang="T140">
                <a:pos x="T40" y="T41"/>
              </a:cxn>
              <a:cxn ang="T141">
                <a:pos x="T42" y="T43"/>
              </a:cxn>
              <a:cxn ang="T142">
                <a:pos x="T44" y="T45"/>
              </a:cxn>
              <a:cxn ang="T143">
                <a:pos x="T46" y="T47"/>
              </a:cxn>
              <a:cxn ang="T144">
                <a:pos x="T48" y="T49"/>
              </a:cxn>
              <a:cxn ang="T145">
                <a:pos x="T50" y="T51"/>
              </a:cxn>
              <a:cxn ang="T146">
                <a:pos x="T52" y="T53"/>
              </a:cxn>
              <a:cxn ang="T147">
                <a:pos x="T54" y="T55"/>
              </a:cxn>
              <a:cxn ang="T148">
                <a:pos x="T56" y="T57"/>
              </a:cxn>
              <a:cxn ang="T149">
                <a:pos x="T58" y="T59"/>
              </a:cxn>
              <a:cxn ang="T150">
                <a:pos x="T60" y="T61"/>
              </a:cxn>
              <a:cxn ang="T151">
                <a:pos x="T62" y="T63"/>
              </a:cxn>
              <a:cxn ang="T152">
                <a:pos x="T64" y="T65"/>
              </a:cxn>
              <a:cxn ang="T153">
                <a:pos x="T66" y="T67"/>
              </a:cxn>
              <a:cxn ang="T154">
                <a:pos x="T68" y="T69"/>
              </a:cxn>
              <a:cxn ang="T155">
                <a:pos x="T70" y="T71"/>
              </a:cxn>
              <a:cxn ang="T156">
                <a:pos x="T72" y="T73"/>
              </a:cxn>
              <a:cxn ang="T157">
                <a:pos x="T74" y="T75"/>
              </a:cxn>
              <a:cxn ang="T158">
                <a:pos x="T76" y="T77"/>
              </a:cxn>
              <a:cxn ang="T159">
                <a:pos x="T78" y="T79"/>
              </a:cxn>
              <a:cxn ang="T160">
                <a:pos x="T80" y="T81"/>
              </a:cxn>
              <a:cxn ang="T161">
                <a:pos x="T82" y="T83"/>
              </a:cxn>
              <a:cxn ang="T162">
                <a:pos x="T84" y="T85"/>
              </a:cxn>
              <a:cxn ang="T163">
                <a:pos x="T86" y="T87"/>
              </a:cxn>
              <a:cxn ang="T164">
                <a:pos x="T88" y="T89"/>
              </a:cxn>
              <a:cxn ang="T165">
                <a:pos x="T90" y="T91"/>
              </a:cxn>
              <a:cxn ang="T166">
                <a:pos x="T92" y="T93"/>
              </a:cxn>
              <a:cxn ang="T167">
                <a:pos x="T94" y="T95"/>
              </a:cxn>
              <a:cxn ang="T168">
                <a:pos x="T96" y="T97"/>
              </a:cxn>
              <a:cxn ang="T169">
                <a:pos x="T98" y="T99"/>
              </a:cxn>
              <a:cxn ang="T170">
                <a:pos x="T100" y="T101"/>
              </a:cxn>
              <a:cxn ang="T171">
                <a:pos x="T102" y="T103"/>
              </a:cxn>
              <a:cxn ang="T172">
                <a:pos x="T104" y="T105"/>
              </a:cxn>
              <a:cxn ang="T173">
                <a:pos x="T106" y="T107"/>
              </a:cxn>
              <a:cxn ang="T174">
                <a:pos x="T108" y="T109"/>
              </a:cxn>
              <a:cxn ang="T175">
                <a:pos x="T110" y="T111"/>
              </a:cxn>
              <a:cxn ang="T176">
                <a:pos x="T112" y="T113"/>
              </a:cxn>
              <a:cxn ang="T177">
                <a:pos x="T114" y="T115"/>
              </a:cxn>
              <a:cxn ang="T178">
                <a:pos x="T116" y="T117"/>
              </a:cxn>
              <a:cxn ang="T179">
                <a:pos x="T118" y="T119"/>
              </a:cxn>
            </a:cxnLst>
            <a:rect l="T180" t="T181" r="T182" b="T183"/>
            <a:pathLst>
              <a:path w="93" h="73">
                <a:moveTo>
                  <a:pt x="46" y="0"/>
                </a:moveTo>
                <a:lnTo>
                  <a:pt x="48" y="22"/>
                </a:lnTo>
                <a:lnTo>
                  <a:pt x="51" y="0"/>
                </a:lnTo>
                <a:lnTo>
                  <a:pt x="50" y="23"/>
                </a:lnTo>
                <a:lnTo>
                  <a:pt x="56" y="1"/>
                </a:lnTo>
                <a:lnTo>
                  <a:pt x="52" y="23"/>
                </a:lnTo>
                <a:lnTo>
                  <a:pt x="61" y="2"/>
                </a:lnTo>
                <a:lnTo>
                  <a:pt x="53" y="24"/>
                </a:lnTo>
                <a:lnTo>
                  <a:pt x="65" y="3"/>
                </a:lnTo>
                <a:lnTo>
                  <a:pt x="55" y="24"/>
                </a:lnTo>
                <a:lnTo>
                  <a:pt x="69" y="5"/>
                </a:lnTo>
                <a:lnTo>
                  <a:pt x="57" y="25"/>
                </a:lnTo>
                <a:lnTo>
                  <a:pt x="74" y="7"/>
                </a:lnTo>
                <a:lnTo>
                  <a:pt x="58" y="26"/>
                </a:lnTo>
                <a:lnTo>
                  <a:pt x="77" y="9"/>
                </a:lnTo>
                <a:lnTo>
                  <a:pt x="60" y="27"/>
                </a:lnTo>
                <a:lnTo>
                  <a:pt x="81" y="12"/>
                </a:lnTo>
                <a:lnTo>
                  <a:pt x="61" y="28"/>
                </a:lnTo>
                <a:lnTo>
                  <a:pt x="84" y="15"/>
                </a:lnTo>
                <a:lnTo>
                  <a:pt x="62" y="29"/>
                </a:lnTo>
                <a:lnTo>
                  <a:pt x="86" y="18"/>
                </a:lnTo>
                <a:lnTo>
                  <a:pt x="63" y="31"/>
                </a:lnTo>
                <a:lnTo>
                  <a:pt x="89" y="22"/>
                </a:lnTo>
                <a:lnTo>
                  <a:pt x="63" y="32"/>
                </a:lnTo>
                <a:lnTo>
                  <a:pt x="90" y="25"/>
                </a:lnTo>
                <a:lnTo>
                  <a:pt x="64" y="33"/>
                </a:lnTo>
                <a:lnTo>
                  <a:pt x="92" y="29"/>
                </a:lnTo>
                <a:lnTo>
                  <a:pt x="64" y="35"/>
                </a:lnTo>
                <a:lnTo>
                  <a:pt x="92" y="33"/>
                </a:lnTo>
                <a:lnTo>
                  <a:pt x="64" y="36"/>
                </a:lnTo>
                <a:lnTo>
                  <a:pt x="93" y="37"/>
                </a:lnTo>
                <a:lnTo>
                  <a:pt x="64" y="38"/>
                </a:lnTo>
                <a:lnTo>
                  <a:pt x="92" y="40"/>
                </a:lnTo>
                <a:lnTo>
                  <a:pt x="64" y="39"/>
                </a:lnTo>
                <a:lnTo>
                  <a:pt x="92" y="44"/>
                </a:lnTo>
                <a:lnTo>
                  <a:pt x="64" y="41"/>
                </a:lnTo>
                <a:lnTo>
                  <a:pt x="90" y="48"/>
                </a:lnTo>
                <a:lnTo>
                  <a:pt x="63" y="42"/>
                </a:lnTo>
                <a:lnTo>
                  <a:pt x="89" y="52"/>
                </a:lnTo>
                <a:lnTo>
                  <a:pt x="62" y="44"/>
                </a:lnTo>
                <a:lnTo>
                  <a:pt x="86" y="55"/>
                </a:lnTo>
                <a:lnTo>
                  <a:pt x="61" y="45"/>
                </a:lnTo>
                <a:lnTo>
                  <a:pt x="84" y="58"/>
                </a:lnTo>
                <a:lnTo>
                  <a:pt x="60" y="46"/>
                </a:lnTo>
                <a:lnTo>
                  <a:pt x="81" y="61"/>
                </a:lnTo>
                <a:lnTo>
                  <a:pt x="59" y="47"/>
                </a:lnTo>
                <a:lnTo>
                  <a:pt x="77" y="64"/>
                </a:lnTo>
                <a:lnTo>
                  <a:pt x="57" y="48"/>
                </a:lnTo>
                <a:lnTo>
                  <a:pt x="74" y="66"/>
                </a:lnTo>
                <a:lnTo>
                  <a:pt x="56" y="49"/>
                </a:lnTo>
                <a:lnTo>
                  <a:pt x="69" y="68"/>
                </a:lnTo>
                <a:lnTo>
                  <a:pt x="54" y="50"/>
                </a:lnTo>
                <a:lnTo>
                  <a:pt x="65" y="70"/>
                </a:lnTo>
                <a:lnTo>
                  <a:pt x="52" y="50"/>
                </a:lnTo>
                <a:lnTo>
                  <a:pt x="61" y="71"/>
                </a:lnTo>
                <a:lnTo>
                  <a:pt x="50" y="51"/>
                </a:lnTo>
                <a:lnTo>
                  <a:pt x="56" y="72"/>
                </a:lnTo>
                <a:lnTo>
                  <a:pt x="49" y="51"/>
                </a:lnTo>
                <a:lnTo>
                  <a:pt x="51" y="73"/>
                </a:lnTo>
                <a:lnTo>
                  <a:pt x="47" y="51"/>
                </a:lnTo>
                <a:lnTo>
                  <a:pt x="46" y="73"/>
                </a:lnTo>
                <a:lnTo>
                  <a:pt x="45" y="51"/>
                </a:lnTo>
                <a:lnTo>
                  <a:pt x="42" y="73"/>
                </a:lnTo>
                <a:lnTo>
                  <a:pt x="43" y="51"/>
                </a:lnTo>
                <a:lnTo>
                  <a:pt x="37" y="72"/>
                </a:lnTo>
                <a:lnTo>
                  <a:pt x="41" y="50"/>
                </a:lnTo>
                <a:lnTo>
                  <a:pt x="32" y="71"/>
                </a:lnTo>
                <a:lnTo>
                  <a:pt x="39" y="50"/>
                </a:lnTo>
                <a:lnTo>
                  <a:pt x="28" y="70"/>
                </a:lnTo>
                <a:lnTo>
                  <a:pt x="38" y="49"/>
                </a:lnTo>
                <a:lnTo>
                  <a:pt x="23" y="68"/>
                </a:lnTo>
                <a:lnTo>
                  <a:pt x="36" y="48"/>
                </a:lnTo>
                <a:lnTo>
                  <a:pt x="19" y="66"/>
                </a:lnTo>
                <a:lnTo>
                  <a:pt x="35" y="47"/>
                </a:lnTo>
                <a:lnTo>
                  <a:pt x="16" y="64"/>
                </a:lnTo>
                <a:lnTo>
                  <a:pt x="33" y="46"/>
                </a:lnTo>
                <a:lnTo>
                  <a:pt x="12" y="61"/>
                </a:lnTo>
                <a:lnTo>
                  <a:pt x="32" y="45"/>
                </a:lnTo>
                <a:lnTo>
                  <a:pt x="9" y="58"/>
                </a:lnTo>
                <a:lnTo>
                  <a:pt x="31" y="44"/>
                </a:lnTo>
                <a:lnTo>
                  <a:pt x="6" y="55"/>
                </a:lnTo>
                <a:lnTo>
                  <a:pt x="30" y="43"/>
                </a:lnTo>
                <a:lnTo>
                  <a:pt x="4" y="52"/>
                </a:lnTo>
                <a:lnTo>
                  <a:pt x="29" y="41"/>
                </a:lnTo>
                <a:lnTo>
                  <a:pt x="2" y="48"/>
                </a:lnTo>
                <a:lnTo>
                  <a:pt x="29" y="40"/>
                </a:lnTo>
                <a:lnTo>
                  <a:pt x="1" y="44"/>
                </a:lnTo>
                <a:lnTo>
                  <a:pt x="29" y="38"/>
                </a:lnTo>
                <a:lnTo>
                  <a:pt x="0" y="40"/>
                </a:lnTo>
                <a:lnTo>
                  <a:pt x="28" y="37"/>
                </a:lnTo>
                <a:lnTo>
                  <a:pt x="0" y="37"/>
                </a:lnTo>
                <a:lnTo>
                  <a:pt x="29" y="35"/>
                </a:lnTo>
                <a:lnTo>
                  <a:pt x="0" y="33"/>
                </a:lnTo>
                <a:lnTo>
                  <a:pt x="29" y="34"/>
                </a:lnTo>
                <a:lnTo>
                  <a:pt x="1" y="29"/>
                </a:lnTo>
                <a:lnTo>
                  <a:pt x="29" y="32"/>
                </a:lnTo>
                <a:lnTo>
                  <a:pt x="2" y="25"/>
                </a:lnTo>
                <a:lnTo>
                  <a:pt x="30" y="31"/>
                </a:lnTo>
                <a:lnTo>
                  <a:pt x="4" y="22"/>
                </a:lnTo>
                <a:lnTo>
                  <a:pt x="31" y="30"/>
                </a:lnTo>
                <a:lnTo>
                  <a:pt x="6" y="18"/>
                </a:lnTo>
                <a:lnTo>
                  <a:pt x="32" y="28"/>
                </a:lnTo>
                <a:lnTo>
                  <a:pt x="9" y="15"/>
                </a:lnTo>
                <a:lnTo>
                  <a:pt x="33" y="27"/>
                </a:lnTo>
                <a:lnTo>
                  <a:pt x="12" y="12"/>
                </a:lnTo>
                <a:lnTo>
                  <a:pt x="34" y="26"/>
                </a:lnTo>
                <a:lnTo>
                  <a:pt x="16" y="9"/>
                </a:lnTo>
                <a:lnTo>
                  <a:pt x="36" y="25"/>
                </a:lnTo>
                <a:lnTo>
                  <a:pt x="19" y="7"/>
                </a:lnTo>
                <a:lnTo>
                  <a:pt x="37" y="24"/>
                </a:lnTo>
                <a:lnTo>
                  <a:pt x="23" y="5"/>
                </a:lnTo>
                <a:lnTo>
                  <a:pt x="39" y="24"/>
                </a:lnTo>
                <a:lnTo>
                  <a:pt x="28" y="3"/>
                </a:lnTo>
                <a:lnTo>
                  <a:pt x="41" y="23"/>
                </a:lnTo>
                <a:lnTo>
                  <a:pt x="32" y="2"/>
                </a:lnTo>
                <a:lnTo>
                  <a:pt x="42" y="23"/>
                </a:lnTo>
                <a:lnTo>
                  <a:pt x="37" y="1"/>
                </a:lnTo>
                <a:lnTo>
                  <a:pt x="44" y="23"/>
                </a:lnTo>
                <a:lnTo>
                  <a:pt x="42" y="0"/>
                </a:lnTo>
                <a:lnTo>
                  <a:pt x="46" y="22"/>
                </a:lnTo>
                <a:lnTo>
                  <a:pt x="46" y="0"/>
                </a:lnTo>
                <a:close/>
              </a:path>
            </a:pathLst>
          </a:custGeom>
          <a:solidFill>
            <a:srgbClr val="0089E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64008" tIns="32004" rIns="64008" bIns="32004"/>
          <a:lstStyle/>
          <a:p>
            <a:endParaRPr lang="en-US"/>
          </a:p>
        </p:txBody>
      </p:sp>
      <p:pic>
        <p:nvPicPr>
          <p:cNvPr id="3078" name="Picture 8" descr="Fireworks-09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67500" y="5905500"/>
            <a:ext cx="985838" cy="1517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9" name="Freeform 7"/>
          <p:cNvSpPr>
            <a:spLocks/>
          </p:cNvSpPr>
          <p:nvPr/>
        </p:nvSpPr>
        <p:spPr bwMode="auto">
          <a:xfrm flipV="1">
            <a:off x="1190625" y="5715000"/>
            <a:ext cx="612775" cy="776288"/>
          </a:xfrm>
          <a:custGeom>
            <a:avLst/>
            <a:gdLst>
              <a:gd name="T0" fmla="*/ 2147483647 w 93"/>
              <a:gd name="T1" fmla="*/ 2147483647 h 73"/>
              <a:gd name="T2" fmla="*/ 2147483647 w 93"/>
              <a:gd name="T3" fmla="*/ 2147483647 h 73"/>
              <a:gd name="T4" fmla="*/ 2147483647 w 93"/>
              <a:gd name="T5" fmla="*/ 2147483647 h 73"/>
              <a:gd name="T6" fmla="*/ 2147483647 w 93"/>
              <a:gd name="T7" fmla="*/ 2147483647 h 73"/>
              <a:gd name="T8" fmla="*/ 2147483647 w 93"/>
              <a:gd name="T9" fmla="*/ 2147483647 h 73"/>
              <a:gd name="T10" fmla="*/ 2147483647 w 93"/>
              <a:gd name="T11" fmla="*/ 2147483647 h 73"/>
              <a:gd name="T12" fmla="*/ 2147483647 w 93"/>
              <a:gd name="T13" fmla="*/ 2147483647 h 73"/>
              <a:gd name="T14" fmla="*/ 2147483647 w 93"/>
              <a:gd name="T15" fmla="*/ 2147483647 h 73"/>
              <a:gd name="T16" fmla="*/ 2147483647 w 93"/>
              <a:gd name="T17" fmla="*/ 2147483647 h 73"/>
              <a:gd name="T18" fmla="*/ 2147483647 w 93"/>
              <a:gd name="T19" fmla="*/ 2147483647 h 73"/>
              <a:gd name="T20" fmla="*/ 2147483647 w 93"/>
              <a:gd name="T21" fmla="*/ 2147483647 h 73"/>
              <a:gd name="T22" fmla="*/ 2147483647 w 93"/>
              <a:gd name="T23" fmla="*/ 2147483647 h 73"/>
              <a:gd name="T24" fmla="*/ 2147483647 w 93"/>
              <a:gd name="T25" fmla="*/ 2147483647 h 73"/>
              <a:gd name="T26" fmla="*/ 2147483647 w 93"/>
              <a:gd name="T27" fmla="*/ 2147483647 h 73"/>
              <a:gd name="T28" fmla="*/ 2147483647 w 93"/>
              <a:gd name="T29" fmla="*/ 2147483647 h 73"/>
              <a:gd name="T30" fmla="*/ 2147483647 w 93"/>
              <a:gd name="T31" fmla="*/ 2147483647 h 73"/>
              <a:gd name="T32" fmla="*/ 2147483647 w 93"/>
              <a:gd name="T33" fmla="*/ 2147483647 h 73"/>
              <a:gd name="T34" fmla="*/ 2147483647 w 93"/>
              <a:gd name="T35" fmla="*/ 2147483647 h 73"/>
              <a:gd name="T36" fmla="*/ 2147483647 w 93"/>
              <a:gd name="T37" fmla="*/ 2147483647 h 73"/>
              <a:gd name="T38" fmla="*/ 2147483647 w 93"/>
              <a:gd name="T39" fmla="*/ 2147483647 h 73"/>
              <a:gd name="T40" fmla="*/ 2147483647 w 93"/>
              <a:gd name="T41" fmla="*/ 2147483647 h 73"/>
              <a:gd name="T42" fmla="*/ 2147483647 w 93"/>
              <a:gd name="T43" fmla="*/ 2147483647 h 73"/>
              <a:gd name="T44" fmla="*/ 2147483647 w 93"/>
              <a:gd name="T45" fmla="*/ 2147483647 h 73"/>
              <a:gd name="T46" fmla="*/ 2147483647 w 93"/>
              <a:gd name="T47" fmla="*/ 2147483647 h 73"/>
              <a:gd name="T48" fmla="*/ 2147483647 w 93"/>
              <a:gd name="T49" fmla="*/ 2147483647 h 73"/>
              <a:gd name="T50" fmla="*/ 2147483647 w 93"/>
              <a:gd name="T51" fmla="*/ 2147483647 h 73"/>
              <a:gd name="T52" fmla="*/ 2147483647 w 93"/>
              <a:gd name="T53" fmla="*/ 2147483647 h 73"/>
              <a:gd name="T54" fmla="*/ 2147483647 w 93"/>
              <a:gd name="T55" fmla="*/ 2147483647 h 73"/>
              <a:gd name="T56" fmla="*/ 2147483647 w 93"/>
              <a:gd name="T57" fmla="*/ 2147483647 h 73"/>
              <a:gd name="T58" fmla="*/ 2147483647 w 93"/>
              <a:gd name="T59" fmla="*/ 2147483647 h 73"/>
              <a:gd name="T60" fmla="*/ 2147483647 w 93"/>
              <a:gd name="T61" fmla="*/ 2147483647 h 73"/>
              <a:gd name="T62" fmla="*/ 2147483647 w 93"/>
              <a:gd name="T63" fmla="*/ 2147483647 h 73"/>
              <a:gd name="T64" fmla="*/ 2147483647 w 93"/>
              <a:gd name="T65" fmla="*/ 2147483647 h 73"/>
              <a:gd name="T66" fmla="*/ 2147483647 w 93"/>
              <a:gd name="T67" fmla="*/ 2147483647 h 73"/>
              <a:gd name="T68" fmla="*/ 2147483647 w 93"/>
              <a:gd name="T69" fmla="*/ 2147483647 h 73"/>
              <a:gd name="T70" fmla="*/ 2147483647 w 93"/>
              <a:gd name="T71" fmla="*/ 2147483647 h 73"/>
              <a:gd name="T72" fmla="*/ 2147483647 w 93"/>
              <a:gd name="T73" fmla="*/ 2147483647 h 73"/>
              <a:gd name="T74" fmla="*/ 2147483647 w 93"/>
              <a:gd name="T75" fmla="*/ 2147483647 h 73"/>
              <a:gd name="T76" fmla="*/ 2147483647 w 93"/>
              <a:gd name="T77" fmla="*/ 2147483647 h 73"/>
              <a:gd name="T78" fmla="*/ 2147483647 w 93"/>
              <a:gd name="T79" fmla="*/ 2147483647 h 73"/>
              <a:gd name="T80" fmla="*/ 2147483647 w 93"/>
              <a:gd name="T81" fmla="*/ 2147483647 h 73"/>
              <a:gd name="T82" fmla="*/ 2147483647 w 93"/>
              <a:gd name="T83" fmla="*/ 2147483647 h 73"/>
              <a:gd name="T84" fmla="*/ 2147483647 w 93"/>
              <a:gd name="T85" fmla="*/ 2147483647 h 73"/>
              <a:gd name="T86" fmla="*/ 2147483647 w 93"/>
              <a:gd name="T87" fmla="*/ 2147483647 h 73"/>
              <a:gd name="T88" fmla="*/ 2147483647 w 93"/>
              <a:gd name="T89" fmla="*/ 2147483647 h 73"/>
              <a:gd name="T90" fmla="*/ 2147483647 w 93"/>
              <a:gd name="T91" fmla="*/ 2147483647 h 73"/>
              <a:gd name="T92" fmla="*/ 2147483647 w 93"/>
              <a:gd name="T93" fmla="*/ 2147483647 h 73"/>
              <a:gd name="T94" fmla="*/ 2147483647 w 93"/>
              <a:gd name="T95" fmla="*/ 2147483647 h 73"/>
              <a:gd name="T96" fmla="*/ 2147483647 w 93"/>
              <a:gd name="T97" fmla="*/ 2147483647 h 73"/>
              <a:gd name="T98" fmla="*/ 2147483647 w 93"/>
              <a:gd name="T99" fmla="*/ 2147483647 h 73"/>
              <a:gd name="T100" fmla="*/ 2147483647 w 93"/>
              <a:gd name="T101" fmla="*/ 2147483647 h 73"/>
              <a:gd name="T102" fmla="*/ 2147483647 w 93"/>
              <a:gd name="T103" fmla="*/ 2147483647 h 73"/>
              <a:gd name="T104" fmla="*/ 2147483647 w 93"/>
              <a:gd name="T105" fmla="*/ 2147483647 h 73"/>
              <a:gd name="T106" fmla="*/ 2147483647 w 93"/>
              <a:gd name="T107" fmla="*/ 2147483647 h 73"/>
              <a:gd name="T108" fmla="*/ 2147483647 w 93"/>
              <a:gd name="T109" fmla="*/ 2147483647 h 73"/>
              <a:gd name="T110" fmla="*/ 2147483647 w 93"/>
              <a:gd name="T111" fmla="*/ 2147483647 h 73"/>
              <a:gd name="T112" fmla="*/ 2147483647 w 93"/>
              <a:gd name="T113" fmla="*/ 2147483647 h 73"/>
              <a:gd name="T114" fmla="*/ 2147483647 w 93"/>
              <a:gd name="T115" fmla="*/ 2147483647 h 73"/>
              <a:gd name="T116" fmla="*/ 2147483647 w 93"/>
              <a:gd name="T117" fmla="*/ 2147483647 h 73"/>
              <a:gd name="T118" fmla="*/ 2147483647 w 93"/>
              <a:gd name="T119" fmla="*/ 2147483647 h 73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w 93"/>
              <a:gd name="T181" fmla="*/ 0 h 73"/>
              <a:gd name="T182" fmla="*/ 93 w 93"/>
              <a:gd name="T183" fmla="*/ 73 h 73"/>
            </a:gdLst>
            <a:ahLst/>
            <a:cxnLst>
              <a:cxn ang="T120">
                <a:pos x="T0" y="T1"/>
              </a:cxn>
              <a:cxn ang="T121">
                <a:pos x="T2" y="T3"/>
              </a:cxn>
              <a:cxn ang="T122">
                <a:pos x="T4" y="T5"/>
              </a:cxn>
              <a:cxn ang="T123">
                <a:pos x="T6" y="T7"/>
              </a:cxn>
              <a:cxn ang="T124">
                <a:pos x="T8" y="T9"/>
              </a:cxn>
              <a:cxn ang="T125">
                <a:pos x="T10" y="T11"/>
              </a:cxn>
              <a:cxn ang="T126">
                <a:pos x="T12" y="T13"/>
              </a:cxn>
              <a:cxn ang="T127">
                <a:pos x="T14" y="T15"/>
              </a:cxn>
              <a:cxn ang="T128">
                <a:pos x="T16" y="T17"/>
              </a:cxn>
              <a:cxn ang="T129">
                <a:pos x="T18" y="T19"/>
              </a:cxn>
              <a:cxn ang="T130">
                <a:pos x="T20" y="T21"/>
              </a:cxn>
              <a:cxn ang="T131">
                <a:pos x="T22" y="T23"/>
              </a:cxn>
              <a:cxn ang="T132">
                <a:pos x="T24" y="T25"/>
              </a:cxn>
              <a:cxn ang="T133">
                <a:pos x="T26" y="T27"/>
              </a:cxn>
              <a:cxn ang="T134">
                <a:pos x="T28" y="T29"/>
              </a:cxn>
              <a:cxn ang="T135">
                <a:pos x="T30" y="T31"/>
              </a:cxn>
              <a:cxn ang="T136">
                <a:pos x="T32" y="T33"/>
              </a:cxn>
              <a:cxn ang="T137">
                <a:pos x="T34" y="T35"/>
              </a:cxn>
              <a:cxn ang="T138">
                <a:pos x="T36" y="T37"/>
              </a:cxn>
              <a:cxn ang="T139">
                <a:pos x="T38" y="T39"/>
              </a:cxn>
              <a:cxn ang="T140">
                <a:pos x="T40" y="T41"/>
              </a:cxn>
              <a:cxn ang="T141">
                <a:pos x="T42" y="T43"/>
              </a:cxn>
              <a:cxn ang="T142">
                <a:pos x="T44" y="T45"/>
              </a:cxn>
              <a:cxn ang="T143">
                <a:pos x="T46" y="T47"/>
              </a:cxn>
              <a:cxn ang="T144">
                <a:pos x="T48" y="T49"/>
              </a:cxn>
              <a:cxn ang="T145">
                <a:pos x="T50" y="T51"/>
              </a:cxn>
              <a:cxn ang="T146">
                <a:pos x="T52" y="T53"/>
              </a:cxn>
              <a:cxn ang="T147">
                <a:pos x="T54" y="T55"/>
              </a:cxn>
              <a:cxn ang="T148">
                <a:pos x="T56" y="T57"/>
              </a:cxn>
              <a:cxn ang="T149">
                <a:pos x="T58" y="T59"/>
              </a:cxn>
              <a:cxn ang="T150">
                <a:pos x="T60" y="T61"/>
              </a:cxn>
              <a:cxn ang="T151">
                <a:pos x="T62" y="T63"/>
              </a:cxn>
              <a:cxn ang="T152">
                <a:pos x="T64" y="T65"/>
              </a:cxn>
              <a:cxn ang="T153">
                <a:pos x="T66" y="T67"/>
              </a:cxn>
              <a:cxn ang="T154">
                <a:pos x="T68" y="T69"/>
              </a:cxn>
              <a:cxn ang="T155">
                <a:pos x="T70" y="T71"/>
              </a:cxn>
              <a:cxn ang="T156">
                <a:pos x="T72" y="T73"/>
              </a:cxn>
              <a:cxn ang="T157">
                <a:pos x="T74" y="T75"/>
              </a:cxn>
              <a:cxn ang="T158">
                <a:pos x="T76" y="T77"/>
              </a:cxn>
              <a:cxn ang="T159">
                <a:pos x="T78" y="T79"/>
              </a:cxn>
              <a:cxn ang="T160">
                <a:pos x="T80" y="T81"/>
              </a:cxn>
              <a:cxn ang="T161">
                <a:pos x="T82" y="T83"/>
              </a:cxn>
              <a:cxn ang="T162">
                <a:pos x="T84" y="T85"/>
              </a:cxn>
              <a:cxn ang="T163">
                <a:pos x="T86" y="T87"/>
              </a:cxn>
              <a:cxn ang="T164">
                <a:pos x="T88" y="T89"/>
              </a:cxn>
              <a:cxn ang="T165">
                <a:pos x="T90" y="T91"/>
              </a:cxn>
              <a:cxn ang="T166">
                <a:pos x="T92" y="T93"/>
              </a:cxn>
              <a:cxn ang="T167">
                <a:pos x="T94" y="T95"/>
              </a:cxn>
              <a:cxn ang="T168">
                <a:pos x="T96" y="T97"/>
              </a:cxn>
              <a:cxn ang="T169">
                <a:pos x="T98" y="T99"/>
              </a:cxn>
              <a:cxn ang="T170">
                <a:pos x="T100" y="T101"/>
              </a:cxn>
              <a:cxn ang="T171">
                <a:pos x="T102" y="T103"/>
              </a:cxn>
              <a:cxn ang="T172">
                <a:pos x="T104" y="T105"/>
              </a:cxn>
              <a:cxn ang="T173">
                <a:pos x="T106" y="T107"/>
              </a:cxn>
              <a:cxn ang="T174">
                <a:pos x="T108" y="T109"/>
              </a:cxn>
              <a:cxn ang="T175">
                <a:pos x="T110" y="T111"/>
              </a:cxn>
              <a:cxn ang="T176">
                <a:pos x="T112" y="T113"/>
              </a:cxn>
              <a:cxn ang="T177">
                <a:pos x="T114" y="T115"/>
              </a:cxn>
              <a:cxn ang="T178">
                <a:pos x="T116" y="T117"/>
              </a:cxn>
              <a:cxn ang="T179">
                <a:pos x="T118" y="T119"/>
              </a:cxn>
            </a:cxnLst>
            <a:rect l="T180" t="T181" r="T182" b="T183"/>
            <a:pathLst>
              <a:path w="93" h="73">
                <a:moveTo>
                  <a:pt x="46" y="0"/>
                </a:moveTo>
                <a:lnTo>
                  <a:pt x="48" y="22"/>
                </a:lnTo>
                <a:lnTo>
                  <a:pt x="51" y="0"/>
                </a:lnTo>
                <a:lnTo>
                  <a:pt x="50" y="23"/>
                </a:lnTo>
                <a:lnTo>
                  <a:pt x="56" y="1"/>
                </a:lnTo>
                <a:lnTo>
                  <a:pt x="52" y="23"/>
                </a:lnTo>
                <a:lnTo>
                  <a:pt x="61" y="2"/>
                </a:lnTo>
                <a:lnTo>
                  <a:pt x="53" y="24"/>
                </a:lnTo>
                <a:lnTo>
                  <a:pt x="65" y="3"/>
                </a:lnTo>
                <a:lnTo>
                  <a:pt x="55" y="24"/>
                </a:lnTo>
                <a:lnTo>
                  <a:pt x="69" y="5"/>
                </a:lnTo>
                <a:lnTo>
                  <a:pt x="57" y="25"/>
                </a:lnTo>
                <a:lnTo>
                  <a:pt x="74" y="7"/>
                </a:lnTo>
                <a:lnTo>
                  <a:pt x="58" y="26"/>
                </a:lnTo>
                <a:lnTo>
                  <a:pt x="77" y="9"/>
                </a:lnTo>
                <a:lnTo>
                  <a:pt x="60" y="27"/>
                </a:lnTo>
                <a:lnTo>
                  <a:pt x="81" y="12"/>
                </a:lnTo>
                <a:lnTo>
                  <a:pt x="61" y="28"/>
                </a:lnTo>
                <a:lnTo>
                  <a:pt x="84" y="15"/>
                </a:lnTo>
                <a:lnTo>
                  <a:pt x="62" y="29"/>
                </a:lnTo>
                <a:lnTo>
                  <a:pt x="86" y="18"/>
                </a:lnTo>
                <a:lnTo>
                  <a:pt x="63" y="31"/>
                </a:lnTo>
                <a:lnTo>
                  <a:pt x="89" y="22"/>
                </a:lnTo>
                <a:lnTo>
                  <a:pt x="63" y="32"/>
                </a:lnTo>
                <a:lnTo>
                  <a:pt x="90" y="25"/>
                </a:lnTo>
                <a:lnTo>
                  <a:pt x="64" y="33"/>
                </a:lnTo>
                <a:lnTo>
                  <a:pt x="92" y="29"/>
                </a:lnTo>
                <a:lnTo>
                  <a:pt x="64" y="35"/>
                </a:lnTo>
                <a:lnTo>
                  <a:pt x="92" y="33"/>
                </a:lnTo>
                <a:lnTo>
                  <a:pt x="64" y="36"/>
                </a:lnTo>
                <a:lnTo>
                  <a:pt x="93" y="37"/>
                </a:lnTo>
                <a:lnTo>
                  <a:pt x="64" y="38"/>
                </a:lnTo>
                <a:lnTo>
                  <a:pt x="92" y="40"/>
                </a:lnTo>
                <a:lnTo>
                  <a:pt x="64" y="39"/>
                </a:lnTo>
                <a:lnTo>
                  <a:pt x="92" y="44"/>
                </a:lnTo>
                <a:lnTo>
                  <a:pt x="64" y="41"/>
                </a:lnTo>
                <a:lnTo>
                  <a:pt x="90" y="48"/>
                </a:lnTo>
                <a:lnTo>
                  <a:pt x="63" y="42"/>
                </a:lnTo>
                <a:lnTo>
                  <a:pt x="89" y="52"/>
                </a:lnTo>
                <a:lnTo>
                  <a:pt x="62" y="44"/>
                </a:lnTo>
                <a:lnTo>
                  <a:pt x="86" y="55"/>
                </a:lnTo>
                <a:lnTo>
                  <a:pt x="61" y="45"/>
                </a:lnTo>
                <a:lnTo>
                  <a:pt x="84" y="58"/>
                </a:lnTo>
                <a:lnTo>
                  <a:pt x="60" y="46"/>
                </a:lnTo>
                <a:lnTo>
                  <a:pt x="81" y="61"/>
                </a:lnTo>
                <a:lnTo>
                  <a:pt x="59" y="47"/>
                </a:lnTo>
                <a:lnTo>
                  <a:pt x="77" y="64"/>
                </a:lnTo>
                <a:lnTo>
                  <a:pt x="57" y="48"/>
                </a:lnTo>
                <a:lnTo>
                  <a:pt x="74" y="66"/>
                </a:lnTo>
                <a:lnTo>
                  <a:pt x="56" y="49"/>
                </a:lnTo>
                <a:lnTo>
                  <a:pt x="69" y="68"/>
                </a:lnTo>
                <a:lnTo>
                  <a:pt x="54" y="50"/>
                </a:lnTo>
                <a:lnTo>
                  <a:pt x="65" y="70"/>
                </a:lnTo>
                <a:lnTo>
                  <a:pt x="52" y="50"/>
                </a:lnTo>
                <a:lnTo>
                  <a:pt x="61" y="71"/>
                </a:lnTo>
                <a:lnTo>
                  <a:pt x="50" y="51"/>
                </a:lnTo>
                <a:lnTo>
                  <a:pt x="56" y="72"/>
                </a:lnTo>
                <a:lnTo>
                  <a:pt x="49" y="51"/>
                </a:lnTo>
                <a:lnTo>
                  <a:pt x="51" y="73"/>
                </a:lnTo>
                <a:lnTo>
                  <a:pt x="47" y="51"/>
                </a:lnTo>
                <a:lnTo>
                  <a:pt x="46" y="73"/>
                </a:lnTo>
                <a:lnTo>
                  <a:pt x="45" y="51"/>
                </a:lnTo>
                <a:lnTo>
                  <a:pt x="42" y="73"/>
                </a:lnTo>
                <a:lnTo>
                  <a:pt x="43" y="51"/>
                </a:lnTo>
                <a:lnTo>
                  <a:pt x="37" y="72"/>
                </a:lnTo>
                <a:lnTo>
                  <a:pt x="41" y="50"/>
                </a:lnTo>
                <a:lnTo>
                  <a:pt x="32" y="71"/>
                </a:lnTo>
                <a:lnTo>
                  <a:pt x="39" y="50"/>
                </a:lnTo>
                <a:lnTo>
                  <a:pt x="28" y="70"/>
                </a:lnTo>
                <a:lnTo>
                  <a:pt x="38" y="49"/>
                </a:lnTo>
                <a:lnTo>
                  <a:pt x="23" y="68"/>
                </a:lnTo>
                <a:lnTo>
                  <a:pt x="36" y="48"/>
                </a:lnTo>
                <a:lnTo>
                  <a:pt x="19" y="66"/>
                </a:lnTo>
                <a:lnTo>
                  <a:pt x="35" y="47"/>
                </a:lnTo>
                <a:lnTo>
                  <a:pt x="16" y="64"/>
                </a:lnTo>
                <a:lnTo>
                  <a:pt x="33" y="46"/>
                </a:lnTo>
                <a:lnTo>
                  <a:pt x="12" y="61"/>
                </a:lnTo>
                <a:lnTo>
                  <a:pt x="32" y="45"/>
                </a:lnTo>
                <a:lnTo>
                  <a:pt x="9" y="58"/>
                </a:lnTo>
                <a:lnTo>
                  <a:pt x="31" y="44"/>
                </a:lnTo>
                <a:lnTo>
                  <a:pt x="6" y="55"/>
                </a:lnTo>
                <a:lnTo>
                  <a:pt x="30" y="43"/>
                </a:lnTo>
                <a:lnTo>
                  <a:pt x="4" y="52"/>
                </a:lnTo>
                <a:lnTo>
                  <a:pt x="29" y="41"/>
                </a:lnTo>
                <a:lnTo>
                  <a:pt x="2" y="48"/>
                </a:lnTo>
                <a:lnTo>
                  <a:pt x="29" y="40"/>
                </a:lnTo>
                <a:lnTo>
                  <a:pt x="1" y="44"/>
                </a:lnTo>
                <a:lnTo>
                  <a:pt x="29" y="38"/>
                </a:lnTo>
                <a:lnTo>
                  <a:pt x="0" y="40"/>
                </a:lnTo>
                <a:lnTo>
                  <a:pt x="28" y="37"/>
                </a:lnTo>
                <a:lnTo>
                  <a:pt x="0" y="37"/>
                </a:lnTo>
                <a:lnTo>
                  <a:pt x="29" y="35"/>
                </a:lnTo>
                <a:lnTo>
                  <a:pt x="0" y="33"/>
                </a:lnTo>
                <a:lnTo>
                  <a:pt x="29" y="34"/>
                </a:lnTo>
                <a:lnTo>
                  <a:pt x="1" y="29"/>
                </a:lnTo>
                <a:lnTo>
                  <a:pt x="29" y="32"/>
                </a:lnTo>
                <a:lnTo>
                  <a:pt x="2" y="25"/>
                </a:lnTo>
                <a:lnTo>
                  <a:pt x="30" y="31"/>
                </a:lnTo>
                <a:lnTo>
                  <a:pt x="4" y="22"/>
                </a:lnTo>
                <a:lnTo>
                  <a:pt x="31" y="30"/>
                </a:lnTo>
                <a:lnTo>
                  <a:pt x="6" y="18"/>
                </a:lnTo>
                <a:lnTo>
                  <a:pt x="32" y="28"/>
                </a:lnTo>
                <a:lnTo>
                  <a:pt x="9" y="15"/>
                </a:lnTo>
                <a:lnTo>
                  <a:pt x="33" y="27"/>
                </a:lnTo>
                <a:lnTo>
                  <a:pt x="12" y="12"/>
                </a:lnTo>
                <a:lnTo>
                  <a:pt x="34" y="26"/>
                </a:lnTo>
                <a:lnTo>
                  <a:pt x="16" y="9"/>
                </a:lnTo>
                <a:lnTo>
                  <a:pt x="36" y="25"/>
                </a:lnTo>
                <a:lnTo>
                  <a:pt x="19" y="7"/>
                </a:lnTo>
                <a:lnTo>
                  <a:pt x="37" y="24"/>
                </a:lnTo>
                <a:lnTo>
                  <a:pt x="23" y="5"/>
                </a:lnTo>
                <a:lnTo>
                  <a:pt x="39" y="24"/>
                </a:lnTo>
                <a:lnTo>
                  <a:pt x="28" y="3"/>
                </a:lnTo>
                <a:lnTo>
                  <a:pt x="41" y="23"/>
                </a:lnTo>
                <a:lnTo>
                  <a:pt x="32" y="2"/>
                </a:lnTo>
                <a:lnTo>
                  <a:pt x="42" y="23"/>
                </a:lnTo>
                <a:lnTo>
                  <a:pt x="37" y="1"/>
                </a:lnTo>
                <a:lnTo>
                  <a:pt x="44" y="23"/>
                </a:lnTo>
                <a:lnTo>
                  <a:pt x="42" y="0"/>
                </a:lnTo>
                <a:lnTo>
                  <a:pt x="46" y="22"/>
                </a:lnTo>
                <a:lnTo>
                  <a:pt x="46" y="0"/>
                </a:lnTo>
                <a:close/>
              </a:path>
            </a:pathLst>
          </a:custGeom>
          <a:solidFill>
            <a:srgbClr val="0089E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64008" tIns="32004" rIns="64008" bIns="32004"/>
          <a:lstStyle/>
          <a:p>
            <a:endParaRPr lang="en-US"/>
          </a:p>
        </p:txBody>
      </p:sp>
      <p:sp>
        <p:nvSpPr>
          <p:cNvPr id="3080" name="Freeform 6"/>
          <p:cNvSpPr>
            <a:spLocks/>
          </p:cNvSpPr>
          <p:nvPr/>
        </p:nvSpPr>
        <p:spPr bwMode="auto">
          <a:xfrm flipV="1">
            <a:off x="6667500" y="2857500"/>
            <a:ext cx="428625" cy="635000"/>
          </a:xfrm>
          <a:custGeom>
            <a:avLst/>
            <a:gdLst>
              <a:gd name="T0" fmla="*/ 2147483647 w 120"/>
              <a:gd name="T1" fmla="*/ 0 h 161"/>
              <a:gd name="T2" fmla="*/ 2147483647 w 120"/>
              <a:gd name="T3" fmla="*/ 2147483647 h 161"/>
              <a:gd name="T4" fmla="*/ 2147483647 w 120"/>
              <a:gd name="T5" fmla="*/ 2147483647 h 161"/>
              <a:gd name="T6" fmla="*/ 2147483647 w 120"/>
              <a:gd name="T7" fmla="*/ 2147483647 h 161"/>
              <a:gd name="T8" fmla="*/ 2147483647 w 120"/>
              <a:gd name="T9" fmla="*/ 2147483647 h 161"/>
              <a:gd name="T10" fmla="*/ 2147483647 w 120"/>
              <a:gd name="T11" fmla="*/ 2147483647 h 161"/>
              <a:gd name="T12" fmla="*/ 2147483647 w 120"/>
              <a:gd name="T13" fmla="*/ 2147483647 h 161"/>
              <a:gd name="T14" fmla="*/ 2147483647 w 120"/>
              <a:gd name="T15" fmla="*/ 2147483647 h 161"/>
              <a:gd name="T16" fmla="*/ 2147483647 w 120"/>
              <a:gd name="T17" fmla="*/ 2147483647 h 161"/>
              <a:gd name="T18" fmla="*/ 2147483647 w 120"/>
              <a:gd name="T19" fmla="*/ 2147483647 h 161"/>
              <a:gd name="T20" fmla="*/ 2147483647 w 120"/>
              <a:gd name="T21" fmla="*/ 2147483647 h 161"/>
              <a:gd name="T22" fmla="*/ 2147483647 w 120"/>
              <a:gd name="T23" fmla="*/ 2147483647 h 161"/>
              <a:gd name="T24" fmla="*/ 2147483647 w 120"/>
              <a:gd name="T25" fmla="*/ 2147483647 h 161"/>
              <a:gd name="T26" fmla="*/ 2147483647 w 120"/>
              <a:gd name="T27" fmla="*/ 2147483647 h 161"/>
              <a:gd name="T28" fmla="*/ 2147483647 w 120"/>
              <a:gd name="T29" fmla="*/ 2147483647 h 161"/>
              <a:gd name="T30" fmla="*/ 2147483647 w 120"/>
              <a:gd name="T31" fmla="*/ 2147483647 h 161"/>
              <a:gd name="T32" fmla="*/ 2147483647 w 120"/>
              <a:gd name="T33" fmla="*/ 2147483647 h 161"/>
              <a:gd name="T34" fmla="*/ 2147483647 w 120"/>
              <a:gd name="T35" fmla="*/ 2147483647 h 161"/>
              <a:gd name="T36" fmla="*/ 2147483647 w 120"/>
              <a:gd name="T37" fmla="*/ 2147483647 h 161"/>
              <a:gd name="T38" fmla="*/ 2147483647 w 120"/>
              <a:gd name="T39" fmla="*/ 2147483647 h 161"/>
              <a:gd name="T40" fmla="*/ 2147483647 w 120"/>
              <a:gd name="T41" fmla="*/ 2147483647 h 161"/>
              <a:gd name="T42" fmla="*/ 2147483647 w 120"/>
              <a:gd name="T43" fmla="*/ 2147483647 h 161"/>
              <a:gd name="T44" fmla="*/ 2147483647 w 120"/>
              <a:gd name="T45" fmla="*/ 2147483647 h 161"/>
              <a:gd name="T46" fmla="*/ 2147483647 w 120"/>
              <a:gd name="T47" fmla="*/ 2147483647 h 161"/>
              <a:gd name="T48" fmla="*/ 2147483647 w 120"/>
              <a:gd name="T49" fmla="*/ 2147483647 h 161"/>
              <a:gd name="T50" fmla="*/ 2147483647 w 120"/>
              <a:gd name="T51" fmla="*/ 2147483647 h 161"/>
              <a:gd name="T52" fmla="*/ 2147483647 w 120"/>
              <a:gd name="T53" fmla="*/ 2147483647 h 161"/>
              <a:gd name="T54" fmla="*/ 2147483647 w 120"/>
              <a:gd name="T55" fmla="*/ 2147483647 h 161"/>
              <a:gd name="T56" fmla="*/ 2147483647 w 120"/>
              <a:gd name="T57" fmla="*/ 2147483647 h 161"/>
              <a:gd name="T58" fmla="*/ 2147483647 w 120"/>
              <a:gd name="T59" fmla="*/ 2147483647 h 161"/>
              <a:gd name="T60" fmla="*/ 0 w 120"/>
              <a:gd name="T61" fmla="*/ 2147483647 h 161"/>
              <a:gd name="T62" fmla="*/ 2147483647 w 120"/>
              <a:gd name="T63" fmla="*/ 2147483647 h 161"/>
              <a:gd name="T64" fmla="*/ 2147483647 w 120"/>
              <a:gd name="T65" fmla="*/ 2147483647 h 161"/>
              <a:gd name="T66" fmla="*/ 2147483647 w 120"/>
              <a:gd name="T67" fmla="*/ 2147483647 h 161"/>
              <a:gd name="T68" fmla="*/ 2147483647 w 120"/>
              <a:gd name="T69" fmla="*/ 2147483647 h 161"/>
              <a:gd name="T70" fmla="*/ 2147483647 w 120"/>
              <a:gd name="T71" fmla="*/ 2147483647 h 161"/>
              <a:gd name="T72" fmla="*/ 2147483647 w 120"/>
              <a:gd name="T73" fmla="*/ 2147483647 h 161"/>
              <a:gd name="T74" fmla="*/ 2147483647 w 120"/>
              <a:gd name="T75" fmla="*/ 2147483647 h 161"/>
              <a:gd name="T76" fmla="*/ 2147483647 w 120"/>
              <a:gd name="T77" fmla="*/ 2147483647 h 161"/>
              <a:gd name="T78" fmla="*/ 2147483647 w 120"/>
              <a:gd name="T79" fmla="*/ 2147483647 h 161"/>
              <a:gd name="T80" fmla="*/ 2147483647 w 120"/>
              <a:gd name="T81" fmla="*/ 0 h 161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w 120"/>
              <a:gd name="T124" fmla="*/ 0 h 161"/>
              <a:gd name="T125" fmla="*/ 120 w 120"/>
              <a:gd name="T126" fmla="*/ 161 h 161"/>
            </a:gdLst>
            <a:ahLst/>
            <a:cxnLst>
              <a:cxn ang="T82">
                <a:pos x="T0" y="T1"/>
              </a:cxn>
              <a:cxn ang="T83">
                <a:pos x="T2" y="T3"/>
              </a:cxn>
              <a:cxn ang="T84">
                <a:pos x="T4" y="T5"/>
              </a:cxn>
              <a:cxn ang="T85">
                <a:pos x="T6" y="T7"/>
              </a:cxn>
              <a:cxn ang="T86">
                <a:pos x="T8" y="T9"/>
              </a:cxn>
              <a:cxn ang="T87">
                <a:pos x="T10" y="T11"/>
              </a:cxn>
              <a:cxn ang="T88">
                <a:pos x="T12" y="T13"/>
              </a:cxn>
              <a:cxn ang="T89">
                <a:pos x="T14" y="T15"/>
              </a:cxn>
              <a:cxn ang="T90">
                <a:pos x="T16" y="T17"/>
              </a:cxn>
              <a:cxn ang="T91">
                <a:pos x="T18" y="T19"/>
              </a:cxn>
              <a:cxn ang="T92">
                <a:pos x="T20" y="T21"/>
              </a:cxn>
              <a:cxn ang="T93">
                <a:pos x="T22" y="T23"/>
              </a:cxn>
              <a:cxn ang="T94">
                <a:pos x="T24" y="T25"/>
              </a:cxn>
              <a:cxn ang="T95">
                <a:pos x="T26" y="T27"/>
              </a:cxn>
              <a:cxn ang="T96">
                <a:pos x="T28" y="T29"/>
              </a:cxn>
              <a:cxn ang="T97">
                <a:pos x="T30" y="T31"/>
              </a:cxn>
              <a:cxn ang="T98">
                <a:pos x="T32" y="T33"/>
              </a:cxn>
              <a:cxn ang="T99">
                <a:pos x="T34" y="T35"/>
              </a:cxn>
              <a:cxn ang="T100">
                <a:pos x="T36" y="T37"/>
              </a:cxn>
              <a:cxn ang="T101">
                <a:pos x="T38" y="T39"/>
              </a:cxn>
              <a:cxn ang="T102">
                <a:pos x="T40" y="T41"/>
              </a:cxn>
              <a:cxn ang="T103">
                <a:pos x="T42" y="T43"/>
              </a:cxn>
              <a:cxn ang="T104">
                <a:pos x="T44" y="T45"/>
              </a:cxn>
              <a:cxn ang="T105">
                <a:pos x="T46" y="T47"/>
              </a:cxn>
              <a:cxn ang="T106">
                <a:pos x="T48" y="T49"/>
              </a:cxn>
              <a:cxn ang="T107">
                <a:pos x="T50" y="T51"/>
              </a:cxn>
              <a:cxn ang="T108">
                <a:pos x="T52" y="T53"/>
              </a:cxn>
              <a:cxn ang="T109">
                <a:pos x="T54" y="T55"/>
              </a:cxn>
              <a:cxn ang="T110">
                <a:pos x="T56" y="T57"/>
              </a:cxn>
              <a:cxn ang="T111">
                <a:pos x="T58" y="T59"/>
              </a:cxn>
              <a:cxn ang="T112">
                <a:pos x="T60" y="T61"/>
              </a:cxn>
              <a:cxn ang="T113">
                <a:pos x="T62" y="T63"/>
              </a:cxn>
              <a:cxn ang="T114">
                <a:pos x="T64" y="T65"/>
              </a:cxn>
              <a:cxn ang="T115">
                <a:pos x="T66" y="T67"/>
              </a:cxn>
              <a:cxn ang="T116">
                <a:pos x="T68" y="T69"/>
              </a:cxn>
              <a:cxn ang="T117">
                <a:pos x="T70" y="T71"/>
              </a:cxn>
              <a:cxn ang="T118">
                <a:pos x="T72" y="T73"/>
              </a:cxn>
              <a:cxn ang="T119">
                <a:pos x="T74" y="T75"/>
              </a:cxn>
              <a:cxn ang="T120">
                <a:pos x="T76" y="T77"/>
              </a:cxn>
              <a:cxn ang="T121">
                <a:pos x="T78" y="T79"/>
              </a:cxn>
              <a:cxn ang="T122">
                <a:pos x="T80" y="T81"/>
              </a:cxn>
            </a:cxnLst>
            <a:rect l="T123" t="T124" r="T125" b="T126"/>
            <a:pathLst>
              <a:path w="120" h="161">
                <a:moveTo>
                  <a:pt x="60" y="0"/>
                </a:moveTo>
                <a:lnTo>
                  <a:pt x="56" y="98"/>
                </a:lnTo>
                <a:lnTo>
                  <a:pt x="79" y="4"/>
                </a:lnTo>
                <a:lnTo>
                  <a:pt x="52" y="96"/>
                </a:lnTo>
                <a:lnTo>
                  <a:pt x="95" y="15"/>
                </a:lnTo>
                <a:lnTo>
                  <a:pt x="49" y="92"/>
                </a:lnTo>
                <a:lnTo>
                  <a:pt x="109" y="33"/>
                </a:lnTo>
                <a:lnTo>
                  <a:pt x="47" y="87"/>
                </a:lnTo>
                <a:lnTo>
                  <a:pt x="117" y="55"/>
                </a:lnTo>
                <a:lnTo>
                  <a:pt x="46" y="81"/>
                </a:lnTo>
                <a:lnTo>
                  <a:pt x="120" y="80"/>
                </a:lnTo>
                <a:lnTo>
                  <a:pt x="47" y="75"/>
                </a:lnTo>
                <a:lnTo>
                  <a:pt x="117" y="105"/>
                </a:lnTo>
                <a:lnTo>
                  <a:pt x="49" y="70"/>
                </a:lnTo>
                <a:lnTo>
                  <a:pt x="109" y="128"/>
                </a:lnTo>
                <a:lnTo>
                  <a:pt x="52" y="66"/>
                </a:lnTo>
                <a:lnTo>
                  <a:pt x="95" y="145"/>
                </a:lnTo>
                <a:lnTo>
                  <a:pt x="55" y="63"/>
                </a:lnTo>
                <a:lnTo>
                  <a:pt x="79" y="157"/>
                </a:lnTo>
                <a:lnTo>
                  <a:pt x="60" y="62"/>
                </a:lnTo>
                <a:lnTo>
                  <a:pt x="60" y="161"/>
                </a:lnTo>
                <a:lnTo>
                  <a:pt x="64" y="62"/>
                </a:lnTo>
                <a:lnTo>
                  <a:pt x="41" y="157"/>
                </a:lnTo>
                <a:lnTo>
                  <a:pt x="68" y="65"/>
                </a:lnTo>
                <a:lnTo>
                  <a:pt x="25" y="145"/>
                </a:lnTo>
                <a:lnTo>
                  <a:pt x="71" y="69"/>
                </a:lnTo>
                <a:lnTo>
                  <a:pt x="11" y="128"/>
                </a:lnTo>
                <a:lnTo>
                  <a:pt x="73" y="74"/>
                </a:lnTo>
                <a:lnTo>
                  <a:pt x="3" y="105"/>
                </a:lnTo>
                <a:lnTo>
                  <a:pt x="74" y="80"/>
                </a:lnTo>
                <a:lnTo>
                  <a:pt x="0" y="80"/>
                </a:lnTo>
                <a:lnTo>
                  <a:pt x="73" y="86"/>
                </a:lnTo>
                <a:lnTo>
                  <a:pt x="3" y="55"/>
                </a:lnTo>
                <a:lnTo>
                  <a:pt x="72" y="91"/>
                </a:lnTo>
                <a:lnTo>
                  <a:pt x="11" y="33"/>
                </a:lnTo>
                <a:lnTo>
                  <a:pt x="69" y="95"/>
                </a:lnTo>
                <a:lnTo>
                  <a:pt x="25" y="15"/>
                </a:lnTo>
                <a:lnTo>
                  <a:pt x="65" y="98"/>
                </a:lnTo>
                <a:lnTo>
                  <a:pt x="41" y="4"/>
                </a:lnTo>
                <a:lnTo>
                  <a:pt x="60" y="99"/>
                </a:lnTo>
                <a:lnTo>
                  <a:pt x="60" y="0"/>
                </a:lnTo>
                <a:close/>
              </a:path>
            </a:pathLst>
          </a:custGeom>
          <a:solidFill>
            <a:srgbClr val="FDFA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64008" tIns="32004" rIns="64008" bIns="32004"/>
          <a:lstStyle/>
          <a:p>
            <a:endParaRPr lang="en-US"/>
          </a:p>
        </p:txBody>
      </p:sp>
      <p:sp>
        <p:nvSpPr>
          <p:cNvPr id="3081" name="Freeform 6"/>
          <p:cNvSpPr>
            <a:spLocks/>
          </p:cNvSpPr>
          <p:nvPr/>
        </p:nvSpPr>
        <p:spPr bwMode="auto">
          <a:xfrm flipV="1">
            <a:off x="4810125" y="6223000"/>
            <a:ext cx="428625" cy="635000"/>
          </a:xfrm>
          <a:custGeom>
            <a:avLst/>
            <a:gdLst>
              <a:gd name="T0" fmla="*/ 2147483647 w 120"/>
              <a:gd name="T1" fmla="*/ 0 h 161"/>
              <a:gd name="T2" fmla="*/ 2147483647 w 120"/>
              <a:gd name="T3" fmla="*/ 2147483647 h 161"/>
              <a:gd name="T4" fmla="*/ 2147483647 w 120"/>
              <a:gd name="T5" fmla="*/ 2147483647 h 161"/>
              <a:gd name="T6" fmla="*/ 2147483647 w 120"/>
              <a:gd name="T7" fmla="*/ 2147483647 h 161"/>
              <a:gd name="T8" fmla="*/ 2147483647 w 120"/>
              <a:gd name="T9" fmla="*/ 2147483647 h 161"/>
              <a:gd name="T10" fmla="*/ 2147483647 w 120"/>
              <a:gd name="T11" fmla="*/ 2147483647 h 161"/>
              <a:gd name="T12" fmla="*/ 2147483647 w 120"/>
              <a:gd name="T13" fmla="*/ 2147483647 h 161"/>
              <a:gd name="T14" fmla="*/ 2147483647 w 120"/>
              <a:gd name="T15" fmla="*/ 2147483647 h 161"/>
              <a:gd name="T16" fmla="*/ 2147483647 w 120"/>
              <a:gd name="T17" fmla="*/ 2147483647 h 161"/>
              <a:gd name="T18" fmla="*/ 2147483647 w 120"/>
              <a:gd name="T19" fmla="*/ 2147483647 h 161"/>
              <a:gd name="T20" fmla="*/ 2147483647 w 120"/>
              <a:gd name="T21" fmla="*/ 2147483647 h 161"/>
              <a:gd name="T22" fmla="*/ 2147483647 w 120"/>
              <a:gd name="T23" fmla="*/ 2147483647 h 161"/>
              <a:gd name="T24" fmla="*/ 2147483647 w 120"/>
              <a:gd name="T25" fmla="*/ 2147483647 h 161"/>
              <a:gd name="T26" fmla="*/ 2147483647 w 120"/>
              <a:gd name="T27" fmla="*/ 2147483647 h 161"/>
              <a:gd name="T28" fmla="*/ 2147483647 w 120"/>
              <a:gd name="T29" fmla="*/ 2147483647 h 161"/>
              <a:gd name="T30" fmla="*/ 2147483647 w 120"/>
              <a:gd name="T31" fmla="*/ 2147483647 h 161"/>
              <a:gd name="T32" fmla="*/ 2147483647 w 120"/>
              <a:gd name="T33" fmla="*/ 2147483647 h 161"/>
              <a:gd name="T34" fmla="*/ 2147483647 w 120"/>
              <a:gd name="T35" fmla="*/ 2147483647 h 161"/>
              <a:gd name="T36" fmla="*/ 2147483647 w 120"/>
              <a:gd name="T37" fmla="*/ 2147483647 h 161"/>
              <a:gd name="T38" fmla="*/ 2147483647 w 120"/>
              <a:gd name="T39" fmla="*/ 2147483647 h 161"/>
              <a:gd name="T40" fmla="*/ 2147483647 w 120"/>
              <a:gd name="T41" fmla="*/ 2147483647 h 161"/>
              <a:gd name="T42" fmla="*/ 2147483647 w 120"/>
              <a:gd name="T43" fmla="*/ 2147483647 h 161"/>
              <a:gd name="T44" fmla="*/ 2147483647 w 120"/>
              <a:gd name="T45" fmla="*/ 2147483647 h 161"/>
              <a:gd name="T46" fmla="*/ 2147483647 w 120"/>
              <a:gd name="T47" fmla="*/ 2147483647 h 161"/>
              <a:gd name="T48" fmla="*/ 2147483647 w 120"/>
              <a:gd name="T49" fmla="*/ 2147483647 h 161"/>
              <a:gd name="T50" fmla="*/ 2147483647 w 120"/>
              <a:gd name="T51" fmla="*/ 2147483647 h 161"/>
              <a:gd name="T52" fmla="*/ 2147483647 w 120"/>
              <a:gd name="T53" fmla="*/ 2147483647 h 161"/>
              <a:gd name="T54" fmla="*/ 2147483647 w 120"/>
              <a:gd name="T55" fmla="*/ 2147483647 h 161"/>
              <a:gd name="T56" fmla="*/ 2147483647 w 120"/>
              <a:gd name="T57" fmla="*/ 2147483647 h 161"/>
              <a:gd name="T58" fmla="*/ 2147483647 w 120"/>
              <a:gd name="T59" fmla="*/ 2147483647 h 161"/>
              <a:gd name="T60" fmla="*/ 0 w 120"/>
              <a:gd name="T61" fmla="*/ 2147483647 h 161"/>
              <a:gd name="T62" fmla="*/ 2147483647 w 120"/>
              <a:gd name="T63" fmla="*/ 2147483647 h 161"/>
              <a:gd name="T64" fmla="*/ 2147483647 w 120"/>
              <a:gd name="T65" fmla="*/ 2147483647 h 161"/>
              <a:gd name="T66" fmla="*/ 2147483647 w 120"/>
              <a:gd name="T67" fmla="*/ 2147483647 h 161"/>
              <a:gd name="T68" fmla="*/ 2147483647 w 120"/>
              <a:gd name="T69" fmla="*/ 2147483647 h 161"/>
              <a:gd name="T70" fmla="*/ 2147483647 w 120"/>
              <a:gd name="T71" fmla="*/ 2147483647 h 161"/>
              <a:gd name="T72" fmla="*/ 2147483647 w 120"/>
              <a:gd name="T73" fmla="*/ 2147483647 h 161"/>
              <a:gd name="T74" fmla="*/ 2147483647 w 120"/>
              <a:gd name="T75" fmla="*/ 2147483647 h 161"/>
              <a:gd name="T76" fmla="*/ 2147483647 w 120"/>
              <a:gd name="T77" fmla="*/ 2147483647 h 161"/>
              <a:gd name="T78" fmla="*/ 2147483647 w 120"/>
              <a:gd name="T79" fmla="*/ 2147483647 h 161"/>
              <a:gd name="T80" fmla="*/ 2147483647 w 120"/>
              <a:gd name="T81" fmla="*/ 0 h 161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w 120"/>
              <a:gd name="T124" fmla="*/ 0 h 161"/>
              <a:gd name="T125" fmla="*/ 120 w 120"/>
              <a:gd name="T126" fmla="*/ 161 h 161"/>
            </a:gdLst>
            <a:ahLst/>
            <a:cxnLst>
              <a:cxn ang="T82">
                <a:pos x="T0" y="T1"/>
              </a:cxn>
              <a:cxn ang="T83">
                <a:pos x="T2" y="T3"/>
              </a:cxn>
              <a:cxn ang="T84">
                <a:pos x="T4" y="T5"/>
              </a:cxn>
              <a:cxn ang="T85">
                <a:pos x="T6" y="T7"/>
              </a:cxn>
              <a:cxn ang="T86">
                <a:pos x="T8" y="T9"/>
              </a:cxn>
              <a:cxn ang="T87">
                <a:pos x="T10" y="T11"/>
              </a:cxn>
              <a:cxn ang="T88">
                <a:pos x="T12" y="T13"/>
              </a:cxn>
              <a:cxn ang="T89">
                <a:pos x="T14" y="T15"/>
              </a:cxn>
              <a:cxn ang="T90">
                <a:pos x="T16" y="T17"/>
              </a:cxn>
              <a:cxn ang="T91">
                <a:pos x="T18" y="T19"/>
              </a:cxn>
              <a:cxn ang="T92">
                <a:pos x="T20" y="T21"/>
              </a:cxn>
              <a:cxn ang="T93">
                <a:pos x="T22" y="T23"/>
              </a:cxn>
              <a:cxn ang="T94">
                <a:pos x="T24" y="T25"/>
              </a:cxn>
              <a:cxn ang="T95">
                <a:pos x="T26" y="T27"/>
              </a:cxn>
              <a:cxn ang="T96">
                <a:pos x="T28" y="T29"/>
              </a:cxn>
              <a:cxn ang="T97">
                <a:pos x="T30" y="T31"/>
              </a:cxn>
              <a:cxn ang="T98">
                <a:pos x="T32" y="T33"/>
              </a:cxn>
              <a:cxn ang="T99">
                <a:pos x="T34" y="T35"/>
              </a:cxn>
              <a:cxn ang="T100">
                <a:pos x="T36" y="T37"/>
              </a:cxn>
              <a:cxn ang="T101">
                <a:pos x="T38" y="T39"/>
              </a:cxn>
              <a:cxn ang="T102">
                <a:pos x="T40" y="T41"/>
              </a:cxn>
              <a:cxn ang="T103">
                <a:pos x="T42" y="T43"/>
              </a:cxn>
              <a:cxn ang="T104">
                <a:pos x="T44" y="T45"/>
              </a:cxn>
              <a:cxn ang="T105">
                <a:pos x="T46" y="T47"/>
              </a:cxn>
              <a:cxn ang="T106">
                <a:pos x="T48" y="T49"/>
              </a:cxn>
              <a:cxn ang="T107">
                <a:pos x="T50" y="T51"/>
              </a:cxn>
              <a:cxn ang="T108">
                <a:pos x="T52" y="T53"/>
              </a:cxn>
              <a:cxn ang="T109">
                <a:pos x="T54" y="T55"/>
              </a:cxn>
              <a:cxn ang="T110">
                <a:pos x="T56" y="T57"/>
              </a:cxn>
              <a:cxn ang="T111">
                <a:pos x="T58" y="T59"/>
              </a:cxn>
              <a:cxn ang="T112">
                <a:pos x="T60" y="T61"/>
              </a:cxn>
              <a:cxn ang="T113">
                <a:pos x="T62" y="T63"/>
              </a:cxn>
              <a:cxn ang="T114">
                <a:pos x="T64" y="T65"/>
              </a:cxn>
              <a:cxn ang="T115">
                <a:pos x="T66" y="T67"/>
              </a:cxn>
              <a:cxn ang="T116">
                <a:pos x="T68" y="T69"/>
              </a:cxn>
              <a:cxn ang="T117">
                <a:pos x="T70" y="T71"/>
              </a:cxn>
              <a:cxn ang="T118">
                <a:pos x="T72" y="T73"/>
              </a:cxn>
              <a:cxn ang="T119">
                <a:pos x="T74" y="T75"/>
              </a:cxn>
              <a:cxn ang="T120">
                <a:pos x="T76" y="T77"/>
              </a:cxn>
              <a:cxn ang="T121">
                <a:pos x="T78" y="T79"/>
              </a:cxn>
              <a:cxn ang="T122">
                <a:pos x="T80" y="T81"/>
              </a:cxn>
            </a:cxnLst>
            <a:rect l="T123" t="T124" r="T125" b="T126"/>
            <a:pathLst>
              <a:path w="120" h="161">
                <a:moveTo>
                  <a:pt x="60" y="0"/>
                </a:moveTo>
                <a:lnTo>
                  <a:pt x="56" y="98"/>
                </a:lnTo>
                <a:lnTo>
                  <a:pt x="79" y="4"/>
                </a:lnTo>
                <a:lnTo>
                  <a:pt x="52" y="96"/>
                </a:lnTo>
                <a:lnTo>
                  <a:pt x="95" y="15"/>
                </a:lnTo>
                <a:lnTo>
                  <a:pt x="49" y="92"/>
                </a:lnTo>
                <a:lnTo>
                  <a:pt x="109" y="33"/>
                </a:lnTo>
                <a:lnTo>
                  <a:pt x="47" y="87"/>
                </a:lnTo>
                <a:lnTo>
                  <a:pt x="117" y="55"/>
                </a:lnTo>
                <a:lnTo>
                  <a:pt x="46" y="81"/>
                </a:lnTo>
                <a:lnTo>
                  <a:pt x="120" y="80"/>
                </a:lnTo>
                <a:lnTo>
                  <a:pt x="47" y="75"/>
                </a:lnTo>
                <a:lnTo>
                  <a:pt x="117" y="105"/>
                </a:lnTo>
                <a:lnTo>
                  <a:pt x="49" y="70"/>
                </a:lnTo>
                <a:lnTo>
                  <a:pt x="109" y="128"/>
                </a:lnTo>
                <a:lnTo>
                  <a:pt x="52" y="66"/>
                </a:lnTo>
                <a:lnTo>
                  <a:pt x="95" y="145"/>
                </a:lnTo>
                <a:lnTo>
                  <a:pt x="55" y="63"/>
                </a:lnTo>
                <a:lnTo>
                  <a:pt x="79" y="157"/>
                </a:lnTo>
                <a:lnTo>
                  <a:pt x="60" y="62"/>
                </a:lnTo>
                <a:lnTo>
                  <a:pt x="60" y="161"/>
                </a:lnTo>
                <a:lnTo>
                  <a:pt x="64" y="62"/>
                </a:lnTo>
                <a:lnTo>
                  <a:pt x="41" y="157"/>
                </a:lnTo>
                <a:lnTo>
                  <a:pt x="68" y="65"/>
                </a:lnTo>
                <a:lnTo>
                  <a:pt x="25" y="145"/>
                </a:lnTo>
                <a:lnTo>
                  <a:pt x="71" y="69"/>
                </a:lnTo>
                <a:lnTo>
                  <a:pt x="11" y="128"/>
                </a:lnTo>
                <a:lnTo>
                  <a:pt x="73" y="74"/>
                </a:lnTo>
                <a:lnTo>
                  <a:pt x="3" y="105"/>
                </a:lnTo>
                <a:lnTo>
                  <a:pt x="74" y="80"/>
                </a:lnTo>
                <a:lnTo>
                  <a:pt x="0" y="80"/>
                </a:lnTo>
                <a:lnTo>
                  <a:pt x="73" y="86"/>
                </a:lnTo>
                <a:lnTo>
                  <a:pt x="3" y="55"/>
                </a:lnTo>
                <a:lnTo>
                  <a:pt x="72" y="91"/>
                </a:lnTo>
                <a:lnTo>
                  <a:pt x="11" y="33"/>
                </a:lnTo>
                <a:lnTo>
                  <a:pt x="69" y="95"/>
                </a:lnTo>
                <a:lnTo>
                  <a:pt x="25" y="15"/>
                </a:lnTo>
                <a:lnTo>
                  <a:pt x="65" y="98"/>
                </a:lnTo>
                <a:lnTo>
                  <a:pt x="41" y="4"/>
                </a:lnTo>
                <a:lnTo>
                  <a:pt x="60" y="99"/>
                </a:lnTo>
                <a:lnTo>
                  <a:pt x="60" y="0"/>
                </a:lnTo>
                <a:close/>
              </a:path>
            </a:pathLst>
          </a:custGeom>
          <a:solidFill>
            <a:srgbClr val="FDFA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64008" tIns="32004" rIns="64008" bIns="32004"/>
          <a:lstStyle/>
          <a:p>
            <a:endParaRPr lang="en-US"/>
          </a:p>
        </p:txBody>
      </p:sp>
      <p:sp>
        <p:nvSpPr>
          <p:cNvPr id="3082" name="Freeform 6"/>
          <p:cNvSpPr>
            <a:spLocks/>
          </p:cNvSpPr>
          <p:nvPr/>
        </p:nvSpPr>
        <p:spPr bwMode="auto">
          <a:xfrm flipV="1">
            <a:off x="2381250" y="0"/>
            <a:ext cx="428625" cy="635000"/>
          </a:xfrm>
          <a:custGeom>
            <a:avLst/>
            <a:gdLst>
              <a:gd name="T0" fmla="*/ 2147483647 w 120"/>
              <a:gd name="T1" fmla="*/ 0 h 161"/>
              <a:gd name="T2" fmla="*/ 2147483647 w 120"/>
              <a:gd name="T3" fmla="*/ 2147483647 h 161"/>
              <a:gd name="T4" fmla="*/ 2147483647 w 120"/>
              <a:gd name="T5" fmla="*/ 2147483647 h 161"/>
              <a:gd name="T6" fmla="*/ 2147483647 w 120"/>
              <a:gd name="T7" fmla="*/ 2147483647 h 161"/>
              <a:gd name="T8" fmla="*/ 2147483647 w 120"/>
              <a:gd name="T9" fmla="*/ 2147483647 h 161"/>
              <a:gd name="T10" fmla="*/ 2147483647 w 120"/>
              <a:gd name="T11" fmla="*/ 2147483647 h 161"/>
              <a:gd name="T12" fmla="*/ 2147483647 w 120"/>
              <a:gd name="T13" fmla="*/ 2147483647 h 161"/>
              <a:gd name="T14" fmla="*/ 2147483647 w 120"/>
              <a:gd name="T15" fmla="*/ 2147483647 h 161"/>
              <a:gd name="T16" fmla="*/ 2147483647 w 120"/>
              <a:gd name="T17" fmla="*/ 2147483647 h 161"/>
              <a:gd name="T18" fmla="*/ 2147483647 w 120"/>
              <a:gd name="T19" fmla="*/ 2147483647 h 161"/>
              <a:gd name="T20" fmla="*/ 2147483647 w 120"/>
              <a:gd name="T21" fmla="*/ 2147483647 h 161"/>
              <a:gd name="T22" fmla="*/ 2147483647 w 120"/>
              <a:gd name="T23" fmla="*/ 2147483647 h 161"/>
              <a:gd name="T24" fmla="*/ 2147483647 w 120"/>
              <a:gd name="T25" fmla="*/ 2147483647 h 161"/>
              <a:gd name="T26" fmla="*/ 2147483647 w 120"/>
              <a:gd name="T27" fmla="*/ 2147483647 h 161"/>
              <a:gd name="T28" fmla="*/ 2147483647 w 120"/>
              <a:gd name="T29" fmla="*/ 2147483647 h 161"/>
              <a:gd name="T30" fmla="*/ 2147483647 w 120"/>
              <a:gd name="T31" fmla="*/ 2147483647 h 161"/>
              <a:gd name="T32" fmla="*/ 2147483647 w 120"/>
              <a:gd name="T33" fmla="*/ 2147483647 h 161"/>
              <a:gd name="T34" fmla="*/ 2147483647 w 120"/>
              <a:gd name="T35" fmla="*/ 2147483647 h 161"/>
              <a:gd name="T36" fmla="*/ 2147483647 w 120"/>
              <a:gd name="T37" fmla="*/ 2147483647 h 161"/>
              <a:gd name="T38" fmla="*/ 2147483647 w 120"/>
              <a:gd name="T39" fmla="*/ 2147483647 h 161"/>
              <a:gd name="T40" fmla="*/ 2147483647 w 120"/>
              <a:gd name="T41" fmla="*/ 2147483647 h 161"/>
              <a:gd name="T42" fmla="*/ 2147483647 w 120"/>
              <a:gd name="T43" fmla="*/ 2147483647 h 161"/>
              <a:gd name="T44" fmla="*/ 2147483647 w 120"/>
              <a:gd name="T45" fmla="*/ 2147483647 h 161"/>
              <a:gd name="T46" fmla="*/ 2147483647 w 120"/>
              <a:gd name="T47" fmla="*/ 2147483647 h 161"/>
              <a:gd name="T48" fmla="*/ 2147483647 w 120"/>
              <a:gd name="T49" fmla="*/ 2147483647 h 161"/>
              <a:gd name="T50" fmla="*/ 2147483647 w 120"/>
              <a:gd name="T51" fmla="*/ 2147483647 h 161"/>
              <a:gd name="T52" fmla="*/ 2147483647 w 120"/>
              <a:gd name="T53" fmla="*/ 2147483647 h 161"/>
              <a:gd name="T54" fmla="*/ 2147483647 w 120"/>
              <a:gd name="T55" fmla="*/ 2147483647 h 161"/>
              <a:gd name="T56" fmla="*/ 2147483647 w 120"/>
              <a:gd name="T57" fmla="*/ 2147483647 h 161"/>
              <a:gd name="T58" fmla="*/ 2147483647 w 120"/>
              <a:gd name="T59" fmla="*/ 2147483647 h 161"/>
              <a:gd name="T60" fmla="*/ 0 w 120"/>
              <a:gd name="T61" fmla="*/ 2147483647 h 161"/>
              <a:gd name="T62" fmla="*/ 2147483647 w 120"/>
              <a:gd name="T63" fmla="*/ 2147483647 h 161"/>
              <a:gd name="T64" fmla="*/ 2147483647 w 120"/>
              <a:gd name="T65" fmla="*/ 2147483647 h 161"/>
              <a:gd name="T66" fmla="*/ 2147483647 w 120"/>
              <a:gd name="T67" fmla="*/ 2147483647 h 161"/>
              <a:gd name="T68" fmla="*/ 2147483647 w 120"/>
              <a:gd name="T69" fmla="*/ 2147483647 h 161"/>
              <a:gd name="T70" fmla="*/ 2147483647 w 120"/>
              <a:gd name="T71" fmla="*/ 2147483647 h 161"/>
              <a:gd name="T72" fmla="*/ 2147483647 w 120"/>
              <a:gd name="T73" fmla="*/ 2147483647 h 161"/>
              <a:gd name="T74" fmla="*/ 2147483647 w 120"/>
              <a:gd name="T75" fmla="*/ 2147483647 h 161"/>
              <a:gd name="T76" fmla="*/ 2147483647 w 120"/>
              <a:gd name="T77" fmla="*/ 2147483647 h 161"/>
              <a:gd name="T78" fmla="*/ 2147483647 w 120"/>
              <a:gd name="T79" fmla="*/ 2147483647 h 161"/>
              <a:gd name="T80" fmla="*/ 2147483647 w 120"/>
              <a:gd name="T81" fmla="*/ 0 h 161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w 120"/>
              <a:gd name="T124" fmla="*/ 0 h 161"/>
              <a:gd name="T125" fmla="*/ 120 w 120"/>
              <a:gd name="T126" fmla="*/ 161 h 161"/>
            </a:gdLst>
            <a:ahLst/>
            <a:cxnLst>
              <a:cxn ang="T82">
                <a:pos x="T0" y="T1"/>
              </a:cxn>
              <a:cxn ang="T83">
                <a:pos x="T2" y="T3"/>
              </a:cxn>
              <a:cxn ang="T84">
                <a:pos x="T4" y="T5"/>
              </a:cxn>
              <a:cxn ang="T85">
                <a:pos x="T6" y="T7"/>
              </a:cxn>
              <a:cxn ang="T86">
                <a:pos x="T8" y="T9"/>
              </a:cxn>
              <a:cxn ang="T87">
                <a:pos x="T10" y="T11"/>
              </a:cxn>
              <a:cxn ang="T88">
                <a:pos x="T12" y="T13"/>
              </a:cxn>
              <a:cxn ang="T89">
                <a:pos x="T14" y="T15"/>
              </a:cxn>
              <a:cxn ang="T90">
                <a:pos x="T16" y="T17"/>
              </a:cxn>
              <a:cxn ang="T91">
                <a:pos x="T18" y="T19"/>
              </a:cxn>
              <a:cxn ang="T92">
                <a:pos x="T20" y="T21"/>
              </a:cxn>
              <a:cxn ang="T93">
                <a:pos x="T22" y="T23"/>
              </a:cxn>
              <a:cxn ang="T94">
                <a:pos x="T24" y="T25"/>
              </a:cxn>
              <a:cxn ang="T95">
                <a:pos x="T26" y="T27"/>
              </a:cxn>
              <a:cxn ang="T96">
                <a:pos x="T28" y="T29"/>
              </a:cxn>
              <a:cxn ang="T97">
                <a:pos x="T30" y="T31"/>
              </a:cxn>
              <a:cxn ang="T98">
                <a:pos x="T32" y="T33"/>
              </a:cxn>
              <a:cxn ang="T99">
                <a:pos x="T34" y="T35"/>
              </a:cxn>
              <a:cxn ang="T100">
                <a:pos x="T36" y="T37"/>
              </a:cxn>
              <a:cxn ang="T101">
                <a:pos x="T38" y="T39"/>
              </a:cxn>
              <a:cxn ang="T102">
                <a:pos x="T40" y="T41"/>
              </a:cxn>
              <a:cxn ang="T103">
                <a:pos x="T42" y="T43"/>
              </a:cxn>
              <a:cxn ang="T104">
                <a:pos x="T44" y="T45"/>
              </a:cxn>
              <a:cxn ang="T105">
                <a:pos x="T46" y="T47"/>
              </a:cxn>
              <a:cxn ang="T106">
                <a:pos x="T48" y="T49"/>
              </a:cxn>
              <a:cxn ang="T107">
                <a:pos x="T50" y="T51"/>
              </a:cxn>
              <a:cxn ang="T108">
                <a:pos x="T52" y="T53"/>
              </a:cxn>
              <a:cxn ang="T109">
                <a:pos x="T54" y="T55"/>
              </a:cxn>
              <a:cxn ang="T110">
                <a:pos x="T56" y="T57"/>
              </a:cxn>
              <a:cxn ang="T111">
                <a:pos x="T58" y="T59"/>
              </a:cxn>
              <a:cxn ang="T112">
                <a:pos x="T60" y="T61"/>
              </a:cxn>
              <a:cxn ang="T113">
                <a:pos x="T62" y="T63"/>
              </a:cxn>
              <a:cxn ang="T114">
                <a:pos x="T64" y="T65"/>
              </a:cxn>
              <a:cxn ang="T115">
                <a:pos x="T66" y="T67"/>
              </a:cxn>
              <a:cxn ang="T116">
                <a:pos x="T68" y="T69"/>
              </a:cxn>
              <a:cxn ang="T117">
                <a:pos x="T70" y="T71"/>
              </a:cxn>
              <a:cxn ang="T118">
                <a:pos x="T72" y="T73"/>
              </a:cxn>
              <a:cxn ang="T119">
                <a:pos x="T74" y="T75"/>
              </a:cxn>
              <a:cxn ang="T120">
                <a:pos x="T76" y="T77"/>
              </a:cxn>
              <a:cxn ang="T121">
                <a:pos x="T78" y="T79"/>
              </a:cxn>
              <a:cxn ang="T122">
                <a:pos x="T80" y="T81"/>
              </a:cxn>
            </a:cxnLst>
            <a:rect l="T123" t="T124" r="T125" b="T126"/>
            <a:pathLst>
              <a:path w="120" h="161">
                <a:moveTo>
                  <a:pt x="60" y="0"/>
                </a:moveTo>
                <a:lnTo>
                  <a:pt x="56" y="98"/>
                </a:lnTo>
                <a:lnTo>
                  <a:pt x="79" y="4"/>
                </a:lnTo>
                <a:lnTo>
                  <a:pt x="52" y="96"/>
                </a:lnTo>
                <a:lnTo>
                  <a:pt x="95" y="15"/>
                </a:lnTo>
                <a:lnTo>
                  <a:pt x="49" y="92"/>
                </a:lnTo>
                <a:lnTo>
                  <a:pt x="109" y="33"/>
                </a:lnTo>
                <a:lnTo>
                  <a:pt x="47" y="87"/>
                </a:lnTo>
                <a:lnTo>
                  <a:pt x="117" y="55"/>
                </a:lnTo>
                <a:lnTo>
                  <a:pt x="46" y="81"/>
                </a:lnTo>
                <a:lnTo>
                  <a:pt x="120" y="80"/>
                </a:lnTo>
                <a:lnTo>
                  <a:pt x="47" y="75"/>
                </a:lnTo>
                <a:lnTo>
                  <a:pt x="117" y="105"/>
                </a:lnTo>
                <a:lnTo>
                  <a:pt x="49" y="70"/>
                </a:lnTo>
                <a:lnTo>
                  <a:pt x="109" y="128"/>
                </a:lnTo>
                <a:lnTo>
                  <a:pt x="52" y="66"/>
                </a:lnTo>
                <a:lnTo>
                  <a:pt x="95" y="145"/>
                </a:lnTo>
                <a:lnTo>
                  <a:pt x="55" y="63"/>
                </a:lnTo>
                <a:lnTo>
                  <a:pt x="79" y="157"/>
                </a:lnTo>
                <a:lnTo>
                  <a:pt x="60" y="62"/>
                </a:lnTo>
                <a:lnTo>
                  <a:pt x="60" y="161"/>
                </a:lnTo>
                <a:lnTo>
                  <a:pt x="64" y="62"/>
                </a:lnTo>
                <a:lnTo>
                  <a:pt x="41" y="157"/>
                </a:lnTo>
                <a:lnTo>
                  <a:pt x="68" y="65"/>
                </a:lnTo>
                <a:lnTo>
                  <a:pt x="25" y="145"/>
                </a:lnTo>
                <a:lnTo>
                  <a:pt x="71" y="69"/>
                </a:lnTo>
                <a:lnTo>
                  <a:pt x="11" y="128"/>
                </a:lnTo>
                <a:lnTo>
                  <a:pt x="73" y="74"/>
                </a:lnTo>
                <a:lnTo>
                  <a:pt x="3" y="105"/>
                </a:lnTo>
                <a:lnTo>
                  <a:pt x="74" y="80"/>
                </a:lnTo>
                <a:lnTo>
                  <a:pt x="0" y="80"/>
                </a:lnTo>
                <a:lnTo>
                  <a:pt x="73" y="86"/>
                </a:lnTo>
                <a:lnTo>
                  <a:pt x="3" y="55"/>
                </a:lnTo>
                <a:lnTo>
                  <a:pt x="72" y="91"/>
                </a:lnTo>
                <a:lnTo>
                  <a:pt x="11" y="33"/>
                </a:lnTo>
                <a:lnTo>
                  <a:pt x="69" y="95"/>
                </a:lnTo>
                <a:lnTo>
                  <a:pt x="25" y="15"/>
                </a:lnTo>
                <a:lnTo>
                  <a:pt x="65" y="98"/>
                </a:lnTo>
                <a:lnTo>
                  <a:pt x="41" y="4"/>
                </a:lnTo>
                <a:lnTo>
                  <a:pt x="60" y="99"/>
                </a:lnTo>
                <a:lnTo>
                  <a:pt x="60" y="0"/>
                </a:lnTo>
                <a:close/>
              </a:path>
            </a:pathLst>
          </a:custGeom>
          <a:solidFill>
            <a:srgbClr val="FDFA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64008" tIns="32004" rIns="64008" bIns="32004"/>
          <a:lstStyle/>
          <a:p>
            <a:endParaRPr lang="en-US"/>
          </a:p>
        </p:txBody>
      </p:sp>
      <p:sp>
        <p:nvSpPr>
          <p:cNvPr id="3083" name="Freeform 6"/>
          <p:cNvSpPr>
            <a:spLocks/>
          </p:cNvSpPr>
          <p:nvPr/>
        </p:nvSpPr>
        <p:spPr bwMode="auto">
          <a:xfrm flipV="1">
            <a:off x="1666875" y="3492500"/>
            <a:ext cx="428625" cy="635000"/>
          </a:xfrm>
          <a:custGeom>
            <a:avLst/>
            <a:gdLst>
              <a:gd name="T0" fmla="*/ 2147483647 w 120"/>
              <a:gd name="T1" fmla="*/ 0 h 161"/>
              <a:gd name="T2" fmla="*/ 2147483647 w 120"/>
              <a:gd name="T3" fmla="*/ 2147483647 h 161"/>
              <a:gd name="T4" fmla="*/ 2147483647 w 120"/>
              <a:gd name="T5" fmla="*/ 2147483647 h 161"/>
              <a:gd name="T6" fmla="*/ 2147483647 w 120"/>
              <a:gd name="T7" fmla="*/ 2147483647 h 161"/>
              <a:gd name="T8" fmla="*/ 2147483647 w 120"/>
              <a:gd name="T9" fmla="*/ 2147483647 h 161"/>
              <a:gd name="T10" fmla="*/ 2147483647 w 120"/>
              <a:gd name="T11" fmla="*/ 2147483647 h 161"/>
              <a:gd name="T12" fmla="*/ 2147483647 w 120"/>
              <a:gd name="T13" fmla="*/ 2147483647 h 161"/>
              <a:gd name="T14" fmla="*/ 2147483647 w 120"/>
              <a:gd name="T15" fmla="*/ 2147483647 h 161"/>
              <a:gd name="T16" fmla="*/ 2147483647 w 120"/>
              <a:gd name="T17" fmla="*/ 2147483647 h 161"/>
              <a:gd name="T18" fmla="*/ 2147483647 w 120"/>
              <a:gd name="T19" fmla="*/ 2147483647 h 161"/>
              <a:gd name="T20" fmla="*/ 2147483647 w 120"/>
              <a:gd name="T21" fmla="*/ 2147483647 h 161"/>
              <a:gd name="T22" fmla="*/ 2147483647 w 120"/>
              <a:gd name="T23" fmla="*/ 2147483647 h 161"/>
              <a:gd name="T24" fmla="*/ 2147483647 w 120"/>
              <a:gd name="T25" fmla="*/ 2147483647 h 161"/>
              <a:gd name="T26" fmla="*/ 2147483647 w 120"/>
              <a:gd name="T27" fmla="*/ 2147483647 h 161"/>
              <a:gd name="T28" fmla="*/ 2147483647 w 120"/>
              <a:gd name="T29" fmla="*/ 2147483647 h 161"/>
              <a:gd name="T30" fmla="*/ 2147483647 w 120"/>
              <a:gd name="T31" fmla="*/ 2147483647 h 161"/>
              <a:gd name="T32" fmla="*/ 2147483647 w 120"/>
              <a:gd name="T33" fmla="*/ 2147483647 h 161"/>
              <a:gd name="T34" fmla="*/ 2147483647 w 120"/>
              <a:gd name="T35" fmla="*/ 2147483647 h 161"/>
              <a:gd name="T36" fmla="*/ 2147483647 w 120"/>
              <a:gd name="T37" fmla="*/ 2147483647 h 161"/>
              <a:gd name="T38" fmla="*/ 2147483647 w 120"/>
              <a:gd name="T39" fmla="*/ 2147483647 h 161"/>
              <a:gd name="T40" fmla="*/ 2147483647 w 120"/>
              <a:gd name="T41" fmla="*/ 2147483647 h 161"/>
              <a:gd name="T42" fmla="*/ 2147483647 w 120"/>
              <a:gd name="T43" fmla="*/ 2147483647 h 161"/>
              <a:gd name="T44" fmla="*/ 2147483647 w 120"/>
              <a:gd name="T45" fmla="*/ 2147483647 h 161"/>
              <a:gd name="T46" fmla="*/ 2147483647 w 120"/>
              <a:gd name="T47" fmla="*/ 2147483647 h 161"/>
              <a:gd name="T48" fmla="*/ 2147483647 w 120"/>
              <a:gd name="T49" fmla="*/ 2147483647 h 161"/>
              <a:gd name="T50" fmla="*/ 2147483647 w 120"/>
              <a:gd name="T51" fmla="*/ 2147483647 h 161"/>
              <a:gd name="T52" fmla="*/ 2147483647 w 120"/>
              <a:gd name="T53" fmla="*/ 2147483647 h 161"/>
              <a:gd name="T54" fmla="*/ 2147483647 w 120"/>
              <a:gd name="T55" fmla="*/ 2147483647 h 161"/>
              <a:gd name="T56" fmla="*/ 2147483647 w 120"/>
              <a:gd name="T57" fmla="*/ 2147483647 h 161"/>
              <a:gd name="T58" fmla="*/ 2147483647 w 120"/>
              <a:gd name="T59" fmla="*/ 2147483647 h 161"/>
              <a:gd name="T60" fmla="*/ 0 w 120"/>
              <a:gd name="T61" fmla="*/ 2147483647 h 161"/>
              <a:gd name="T62" fmla="*/ 2147483647 w 120"/>
              <a:gd name="T63" fmla="*/ 2147483647 h 161"/>
              <a:gd name="T64" fmla="*/ 2147483647 w 120"/>
              <a:gd name="T65" fmla="*/ 2147483647 h 161"/>
              <a:gd name="T66" fmla="*/ 2147483647 w 120"/>
              <a:gd name="T67" fmla="*/ 2147483647 h 161"/>
              <a:gd name="T68" fmla="*/ 2147483647 w 120"/>
              <a:gd name="T69" fmla="*/ 2147483647 h 161"/>
              <a:gd name="T70" fmla="*/ 2147483647 w 120"/>
              <a:gd name="T71" fmla="*/ 2147483647 h 161"/>
              <a:gd name="T72" fmla="*/ 2147483647 w 120"/>
              <a:gd name="T73" fmla="*/ 2147483647 h 161"/>
              <a:gd name="T74" fmla="*/ 2147483647 w 120"/>
              <a:gd name="T75" fmla="*/ 2147483647 h 161"/>
              <a:gd name="T76" fmla="*/ 2147483647 w 120"/>
              <a:gd name="T77" fmla="*/ 2147483647 h 161"/>
              <a:gd name="T78" fmla="*/ 2147483647 w 120"/>
              <a:gd name="T79" fmla="*/ 2147483647 h 161"/>
              <a:gd name="T80" fmla="*/ 2147483647 w 120"/>
              <a:gd name="T81" fmla="*/ 0 h 161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w 120"/>
              <a:gd name="T124" fmla="*/ 0 h 161"/>
              <a:gd name="T125" fmla="*/ 120 w 120"/>
              <a:gd name="T126" fmla="*/ 161 h 161"/>
            </a:gdLst>
            <a:ahLst/>
            <a:cxnLst>
              <a:cxn ang="T82">
                <a:pos x="T0" y="T1"/>
              </a:cxn>
              <a:cxn ang="T83">
                <a:pos x="T2" y="T3"/>
              </a:cxn>
              <a:cxn ang="T84">
                <a:pos x="T4" y="T5"/>
              </a:cxn>
              <a:cxn ang="T85">
                <a:pos x="T6" y="T7"/>
              </a:cxn>
              <a:cxn ang="T86">
                <a:pos x="T8" y="T9"/>
              </a:cxn>
              <a:cxn ang="T87">
                <a:pos x="T10" y="T11"/>
              </a:cxn>
              <a:cxn ang="T88">
                <a:pos x="T12" y="T13"/>
              </a:cxn>
              <a:cxn ang="T89">
                <a:pos x="T14" y="T15"/>
              </a:cxn>
              <a:cxn ang="T90">
                <a:pos x="T16" y="T17"/>
              </a:cxn>
              <a:cxn ang="T91">
                <a:pos x="T18" y="T19"/>
              </a:cxn>
              <a:cxn ang="T92">
                <a:pos x="T20" y="T21"/>
              </a:cxn>
              <a:cxn ang="T93">
                <a:pos x="T22" y="T23"/>
              </a:cxn>
              <a:cxn ang="T94">
                <a:pos x="T24" y="T25"/>
              </a:cxn>
              <a:cxn ang="T95">
                <a:pos x="T26" y="T27"/>
              </a:cxn>
              <a:cxn ang="T96">
                <a:pos x="T28" y="T29"/>
              </a:cxn>
              <a:cxn ang="T97">
                <a:pos x="T30" y="T31"/>
              </a:cxn>
              <a:cxn ang="T98">
                <a:pos x="T32" y="T33"/>
              </a:cxn>
              <a:cxn ang="T99">
                <a:pos x="T34" y="T35"/>
              </a:cxn>
              <a:cxn ang="T100">
                <a:pos x="T36" y="T37"/>
              </a:cxn>
              <a:cxn ang="T101">
                <a:pos x="T38" y="T39"/>
              </a:cxn>
              <a:cxn ang="T102">
                <a:pos x="T40" y="T41"/>
              </a:cxn>
              <a:cxn ang="T103">
                <a:pos x="T42" y="T43"/>
              </a:cxn>
              <a:cxn ang="T104">
                <a:pos x="T44" y="T45"/>
              </a:cxn>
              <a:cxn ang="T105">
                <a:pos x="T46" y="T47"/>
              </a:cxn>
              <a:cxn ang="T106">
                <a:pos x="T48" y="T49"/>
              </a:cxn>
              <a:cxn ang="T107">
                <a:pos x="T50" y="T51"/>
              </a:cxn>
              <a:cxn ang="T108">
                <a:pos x="T52" y="T53"/>
              </a:cxn>
              <a:cxn ang="T109">
                <a:pos x="T54" y="T55"/>
              </a:cxn>
              <a:cxn ang="T110">
                <a:pos x="T56" y="T57"/>
              </a:cxn>
              <a:cxn ang="T111">
                <a:pos x="T58" y="T59"/>
              </a:cxn>
              <a:cxn ang="T112">
                <a:pos x="T60" y="T61"/>
              </a:cxn>
              <a:cxn ang="T113">
                <a:pos x="T62" y="T63"/>
              </a:cxn>
              <a:cxn ang="T114">
                <a:pos x="T64" y="T65"/>
              </a:cxn>
              <a:cxn ang="T115">
                <a:pos x="T66" y="T67"/>
              </a:cxn>
              <a:cxn ang="T116">
                <a:pos x="T68" y="T69"/>
              </a:cxn>
              <a:cxn ang="T117">
                <a:pos x="T70" y="T71"/>
              </a:cxn>
              <a:cxn ang="T118">
                <a:pos x="T72" y="T73"/>
              </a:cxn>
              <a:cxn ang="T119">
                <a:pos x="T74" y="T75"/>
              </a:cxn>
              <a:cxn ang="T120">
                <a:pos x="T76" y="T77"/>
              </a:cxn>
              <a:cxn ang="T121">
                <a:pos x="T78" y="T79"/>
              </a:cxn>
              <a:cxn ang="T122">
                <a:pos x="T80" y="T81"/>
              </a:cxn>
            </a:cxnLst>
            <a:rect l="T123" t="T124" r="T125" b="T126"/>
            <a:pathLst>
              <a:path w="120" h="161">
                <a:moveTo>
                  <a:pt x="60" y="0"/>
                </a:moveTo>
                <a:lnTo>
                  <a:pt x="56" y="98"/>
                </a:lnTo>
                <a:lnTo>
                  <a:pt x="79" y="4"/>
                </a:lnTo>
                <a:lnTo>
                  <a:pt x="52" y="96"/>
                </a:lnTo>
                <a:lnTo>
                  <a:pt x="95" y="15"/>
                </a:lnTo>
                <a:lnTo>
                  <a:pt x="49" y="92"/>
                </a:lnTo>
                <a:lnTo>
                  <a:pt x="109" y="33"/>
                </a:lnTo>
                <a:lnTo>
                  <a:pt x="47" y="87"/>
                </a:lnTo>
                <a:lnTo>
                  <a:pt x="117" y="55"/>
                </a:lnTo>
                <a:lnTo>
                  <a:pt x="46" y="81"/>
                </a:lnTo>
                <a:lnTo>
                  <a:pt x="120" y="80"/>
                </a:lnTo>
                <a:lnTo>
                  <a:pt x="47" y="75"/>
                </a:lnTo>
                <a:lnTo>
                  <a:pt x="117" y="105"/>
                </a:lnTo>
                <a:lnTo>
                  <a:pt x="49" y="70"/>
                </a:lnTo>
                <a:lnTo>
                  <a:pt x="109" y="128"/>
                </a:lnTo>
                <a:lnTo>
                  <a:pt x="52" y="66"/>
                </a:lnTo>
                <a:lnTo>
                  <a:pt x="95" y="145"/>
                </a:lnTo>
                <a:lnTo>
                  <a:pt x="55" y="63"/>
                </a:lnTo>
                <a:lnTo>
                  <a:pt x="79" y="157"/>
                </a:lnTo>
                <a:lnTo>
                  <a:pt x="60" y="62"/>
                </a:lnTo>
                <a:lnTo>
                  <a:pt x="60" y="161"/>
                </a:lnTo>
                <a:lnTo>
                  <a:pt x="64" y="62"/>
                </a:lnTo>
                <a:lnTo>
                  <a:pt x="41" y="157"/>
                </a:lnTo>
                <a:lnTo>
                  <a:pt x="68" y="65"/>
                </a:lnTo>
                <a:lnTo>
                  <a:pt x="25" y="145"/>
                </a:lnTo>
                <a:lnTo>
                  <a:pt x="71" y="69"/>
                </a:lnTo>
                <a:lnTo>
                  <a:pt x="11" y="128"/>
                </a:lnTo>
                <a:lnTo>
                  <a:pt x="73" y="74"/>
                </a:lnTo>
                <a:lnTo>
                  <a:pt x="3" y="105"/>
                </a:lnTo>
                <a:lnTo>
                  <a:pt x="74" y="80"/>
                </a:lnTo>
                <a:lnTo>
                  <a:pt x="0" y="80"/>
                </a:lnTo>
                <a:lnTo>
                  <a:pt x="73" y="86"/>
                </a:lnTo>
                <a:lnTo>
                  <a:pt x="3" y="55"/>
                </a:lnTo>
                <a:lnTo>
                  <a:pt x="72" y="91"/>
                </a:lnTo>
                <a:lnTo>
                  <a:pt x="11" y="33"/>
                </a:lnTo>
                <a:lnTo>
                  <a:pt x="69" y="95"/>
                </a:lnTo>
                <a:lnTo>
                  <a:pt x="25" y="15"/>
                </a:lnTo>
                <a:lnTo>
                  <a:pt x="65" y="98"/>
                </a:lnTo>
                <a:lnTo>
                  <a:pt x="41" y="4"/>
                </a:lnTo>
                <a:lnTo>
                  <a:pt x="60" y="99"/>
                </a:lnTo>
                <a:lnTo>
                  <a:pt x="60" y="0"/>
                </a:lnTo>
                <a:close/>
              </a:path>
            </a:pathLst>
          </a:custGeom>
          <a:solidFill>
            <a:srgbClr val="FDFA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64008" tIns="32004" rIns="64008" bIns="32004"/>
          <a:lstStyle/>
          <a:p>
            <a:endParaRPr lang="en-US"/>
          </a:p>
        </p:txBody>
      </p:sp>
      <p:sp>
        <p:nvSpPr>
          <p:cNvPr id="3084" name="Freeform 6"/>
          <p:cNvSpPr>
            <a:spLocks/>
          </p:cNvSpPr>
          <p:nvPr/>
        </p:nvSpPr>
        <p:spPr bwMode="auto">
          <a:xfrm flipV="1">
            <a:off x="4333875" y="2159000"/>
            <a:ext cx="428625" cy="635000"/>
          </a:xfrm>
          <a:custGeom>
            <a:avLst/>
            <a:gdLst>
              <a:gd name="T0" fmla="*/ 2147483647 w 120"/>
              <a:gd name="T1" fmla="*/ 0 h 161"/>
              <a:gd name="T2" fmla="*/ 2147483647 w 120"/>
              <a:gd name="T3" fmla="*/ 2147483647 h 161"/>
              <a:gd name="T4" fmla="*/ 2147483647 w 120"/>
              <a:gd name="T5" fmla="*/ 2147483647 h 161"/>
              <a:gd name="T6" fmla="*/ 2147483647 w 120"/>
              <a:gd name="T7" fmla="*/ 2147483647 h 161"/>
              <a:gd name="T8" fmla="*/ 2147483647 w 120"/>
              <a:gd name="T9" fmla="*/ 2147483647 h 161"/>
              <a:gd name="T10" fmla="*/ 2147483647 w 120"/>
              <a:gd name="T11" fmla="*/ 2147483647 h 161"/>
              <a:gd name="T12" fmla="*/ 2147483647 w 120"/>
              <a:gd name="T13" fmla="*/ 2147483647 h 161"/>
              <a:gd name="T14" fmla="*/ 2147483647 w 120"/>
              <a:gd name="T15" fmla="*/ 2147483647 h 161"/>
              <a:gd name="T16" fmla="*/ 2147483647 w 120"/>
              <a:gd name="T17" fmla="*/ 2147483647 h 161"/>
              <a:gd name="T18" fmla="*/ 2147483647 w 120"/>
              <a:gd name="T19" fmla="*/ 2147483647 h 161"/>
              <a:gd name="T20" fmla="*/ 2147483647 w 120"/>
              <a:gd name="T21" fmla="*/ 2147483647 h 161"/>
              <a:gd name="T22" fmla="*/ 2147483647 w 120"/>
              <a:gd name="T23" fmla="*/ 2147483647 h 161"/>
              <a:gd name="T24" fmla="*/ 2147483647 w 120"/>
              <a:gd name="T25" fmla="*/ 2147483647 h 161"/>
              <a:gd name="T26" fmla="*/ 2147483647 w 120"/>
              <a:gd name="T27" fmla="*/ 2147483647 h 161"/>
              <a:gd name="T28" fmla="*/ 2147483647 w 120"/>
              <a:gd name="T29" fmla="*/ 2147483647 h 161"/>
              <a:gd name="T30" fmla="*/ 2147483647 w 120"/>
              <a:gd name="T31" fmla="*/ 2147483647 h 161"/>
              <a:gd name="T32" fmla="*/ 2147483647 w 120"/>
              <a:gd name="T33" fmla="*/ 2147483647 h 161"/>
              <a:gd name="T34" fmla="*/ 2147483647 w 120"/>
              <a:gd name="T35" fmla="*/ 2147483647 h 161"/>
              <a:gd name="T36" fmla="*/ 2147483647 w 120"/>
              <a:gd name="T37" fmla="*/ 2147483647 h 161"/>
              <a:gd name="T38" fmla="*/ 2147483647 w 120"/>
              <a:gd name="T39" fmla="*/ 2147483647 h 161"/>
              <a:gd name="T40" fmla="*/ 2147483647 w 120"/>
              <a:gd name="T41" fmla="*/ 2147483647 h 161"/>
              <a:gd name="T42" fmla="*/ 2147483647 w 120"/>
              <a:gd name="T43" fmla="*/ 2147483647 h 161"/>
              <a:gd name="T44" fmla="*/ 2147483647 w 120"/>
              <a:gd name="T45" fmla="*/ 2147483647 h 161"/>
              <a:gd name="T46" fmla="*/ 2147483647 w 120"/>
              <a:gd name="T47" fmla="*/ 2147483647 h 161"/>
              <a:gd name="T48" fmla="*/ 2147483647 w 120"/>
              <a:gd name="T49" fmla="*/ 2147483647 h 161"/>
              <a:gd name="T50" fmla="*/ 2147483647 w 120"/>
              <a:gd name="T51" fmla="*/ 2147483647 h 161"/>
              <a:gd name="T52" fmla="*/ 2147483647 w 120"/>
              <a:gd name="T53" fmla="*/ 2147483647 h 161"/>
              <a:gd name="T54" fmla="*/ 2147483647 w 120"/>
              <a:gd name="T55" fmla="*/ 2147483647 h 161"/>
              <a:gd name="T56" fmla="*/ 2147483647 w 120"/>
              <a:gd name="T57" fmla="*/ 2147483647 h 161"/>
              <a:gd name="T58" fmla="*/ 2147483647 w 120"/>
              <a:gd name="T59" fmla="*/ 2147483647 h 161"/>
              <a:gd name="T60" fmla="*/ 0 w 120"/>
              <a:gd name="T61" fmla="*/ 2147483647 h 161"/>
              <a:gd name="T62" fmla="*/ 2147483647 w 120"/>
              <a:gd name="T63" fmla="*/ 2147483647 h 161"/>
              <a:gd name="T64" fmla="*/ 2147483647 w 120"/>
              <a:gd name="T65" fmla="*/ 2147483647 h 161"/>
              <a:gd name="T66" fmla="*/ 2147483647 w 120"/>
              <a:gd name="T67" fmla="*/ 2147483647 h 161"/>
              <a:gd name="T68" fmla="*/ 2147483647 w 120"/>
              <a:gd name="T69" fmla="*/ 2147483647 h 161"/>
              <a:gd name="T70" fmla="*/ 2147483647 w 120"/>
              <a:gd name="T71" fmla="*/ 2147483647 h 161"/>
              <a:gd name="T72" fmla="*/ 2147483647 w 120"/>
              <a:gd name="T73" fmla="*/ 2147483647 h 161"/>
              <a:gd name="T74" fmla="*/ 2147483647 w 120"/>
              <a:gd name="T75" fmla="*/ 2147483647 h 161"/>
              <a:gd name="T76" fmla="*/ 2147483647 w 120"/>
              <a:gd name="T77" fmla="*/ 2147483647 h 161"/>
              <a:gd name="T78" fmla="*/ 2147483647 w 120"/>
              <a:gd name="T79" fmla="*/ 2147483647 h 161"/>
              <a:gd name="T80" fmla="*/ 2147483647 w 120"/>
              <a:gd name="T81" fmla="*/ 0 h 161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w 120"/>
              <a:gd name="T124" fmla="*/ 0 h 161"/>
              <a:gd name="T125" fmla="*/ 120 w 120"/>
              <a:gd name="T126" fmla="*/ 161 h 161"/>
            </a:gdLst>
            <a:ahLst/>
            <a:cxnLst>
              <a:cxn ang="T82">
                <a:pos x="T0" y="T1"/>
              </a:cxn>
              <a:cxn ang="T83">
                <a:pos x="T2" y="T3"/>
              </a:cxn>
              <a:cxn ang="T84">
                <a:pos x="T4" y="T5"/>
              </a:cxn>
              <a:cxn ang="T85">
                <a:pos x="T6" y="T7"/>
              </a:cxn>
              <a:cxn ang="T86">
                <a:pos x="T8" y="T9"/>
              </a:cxn>
              <a:cxn ang="T87">
                <a:pos x="T10" y="T11"/>
              </a:cxn>
              <a:cxn ang="T88">
                <a:pos x="T12" y="T13"/>
              </a:cxn>
              <a:cxn ang="T89">
                <a:pos x="T14" y="T15"/>
              </a:cxn>
              <a:cxn ang="T90">
                <a:pos x="T16" y="T17"/>
              </a:cxn>
              <a:cxn ang="T91">
                <a:pos x="T18" y="T19"/>
              </a:cxn>
              <a:cxn ang="T92">
                <a:pos x="T20" y="T21"/>
              </a:cxn>
              <a:cxn ang="T93">
                <a:pos x="T22" y="T23"/>
              </a:cxn>
              <a:cxn ang="T94">
                <a:pos x="T24" y="T25"/>
              </a:cxn>
              <a:cxn ang="T95">
                <a:pos x="T26" y="T27"/>
              </a:cxn>
              <a:cxn ang="T96">
                <a:pos x="T28" y="T29"/>
              </a:cxn>
              <a:cxn ang="T97">
                <a:pos x="T30" y="T31"/>
              </a:cxn>
              <a:cxn ang="T98">
                <a:pos x="T32" y="T33"/>
              </a:cxn>
              <a:cxn ang="T99">
                <a:pos x="T34" y="T35"/>
              </a:cxn>
              <a:cxn ang="T100">
                <a:pos x="T36" y="T37"/>
              </a:cxn>
              <a:cxn ang="T101">
                <a:pos x="T38" y="T39"/>
              </a:cxn>
              <a:cxn ang="T102">
                <a:pos x="T40" y="T41"/>
              </a:cxn>
              <a:cxn ang="T103">
                <a:pos x="T42" y="T43"/>
              </a:cxn>
              <a:cxn ang="T104">
                <a:pos x="T44" y="T45"/>
              </a:cxn>
              <a:cxn ang="T105">
                <a:pos x="T46" y="T47"/>
              </a:cxn>
              <a:cxn ang="T106">
                <a:pos x="T48" y="T49"/>
              </a:cxn>
              <a:cxn ang="T107">
                <a:pos x="T50" y="T51"/>
              </a:cxn>
              <a:cxn ang="T108">
                <a:pos x="T52" y="T53"/>
              </a:cxn>
              <a:cxn ang="T109">
                <a:pos x="T54" y="T55"/>
              </a:cxn>
              <a:cxn ang="T110">
                <a:pos x="T56" y="T57"/>
              </a:cxn>
              <a:cxn ang="T111">
                <a:pos x="T58" y="T59"/>
              </a:cxn>
              <a:cxn ang="T112">
                <a:pos x="T60" y="T61"/>
              </a:cxn>
              <a:cxn ang="T113">
                <a:pos x="T62" y="T63"/>
              </a:cxn>
              <a:cxn ang="T114">
                <a:pos x="T64" y="T65"/>
              </a:cxn>
              <a:cxn ang="T115">
                <a:pos x="T66" y="T67"/>
              </a:cxn>
              <a:cxn ang="T116">
                <a:pos x="T68" y="T69"/>
              </a:cxn>
              <a:cxn ang="T117">
                <a:pos x="T70" y="T71"/>
              </a:cxn>
              <a:cxn ang="T118">
                <a:pos x="T72" y="T73"/>
              </a:cxn>
              <a:cxn ang="T119">
                <a:pos x="T74" y="T75"/>
              </a:cxn>
              <a:cxn ang="T120">
                <a:pos x="T76" y="T77"/>
              </a:cxn>
              <a:cxn ang="T121">
                <a:pos x="T78" y="T79"/>
              </a:cxn>
              <a:cxn ang="T122">
                <a:pos x="T80" y="T81"/>
              </a:cxn>
            </a:cxnLst>
            <a:rect l="T123" t="T124" r="T125" b="T126"/>
            <a:pathLst>
              <a:path w="120" h="161">
                <a:moveTo>
                  <a:pt x="60" y="0"/>
                </a:moveTo>
                <a:lnTo>
                  <a:pt x="56" y="98"/>
                </a:lnTo>
                <a:lnTo>
                  <a:pt x="79" y="4"/>
                </a:lnTo>
                <a:lnTo>
                  <a:pt x="52" y="96"/>
                </a:lnTo>
                <a:lnTo>
                  <a:pt x="95" y="15"/>
                </a:lnTo>
                <a:lnTo>
                  <a:pt x="49" y="92"/>
                </a:lnTo>
                <a:lnTo>
                  <a:pt x="109" y="33"/>
                </a:lnTo>
                <a:lnTo>
                  <a:pt x="47" y="87"/>
                </a:lnTo>
                <a:lnTo>
                  <a:pt x="117" y="55"/>
                </a:lnTo>
                <a:lnTo>
                  <a:pt x="46" y="81"/>
                </a:lnTo>
                <a:lnTo>
                  <a:pt x="120" y="80"/>
                </a:lnTo>
                <a:lnTo>
                  <a:pt x="47" y="75"/>
                </a:lnTo>
                <a:lnTo>
                  <a:pt x="117" y="105"/>
                </a:lnTo>
                <a:lnTo>
                  <a:pt x="49" y="70"/>
                </a:lnTo>
                <a:lnTo>
                  <a:pt x="109" y="128"/>
                </a:lnTo>
                <a:lnTo>
                  <a:pt x="52" y="66"/>
                </a:lnTo>
                <a:lnTo>
                  <a:pt x="95" y="145"/>
                </a:lnTo>
                <a:lnTo>
                  <a:pt x="55" y="63"/>
                </a:lnTo>
                <a:lnTo>
                  <a:pt x="79" y="157"/>
                </a:lnTo>
                <a:lnTo>
                  <a:pt x="60" y="62"/>
                </a:lnTo>
                <a:lnTo>
                  <a:pt x="60" y="161"/>
                </a:lnTo>
                <a:lnTo>
                  <a:pt x="64" y="62"/>
                </a:lnTo>
                <a:lnTo>
                  <a:pt x="41" y="157"/>
                </a:lnTo>
                <a:lnTo>
                  <a:pt x="68" y="65"/>
                </a:lnTo>
                <a:lnTo>
                  <a:pt x="25" y="145"/>
                </a:lnTo>
                <a:lnTo>
                  <a:pt x="71" y="69"/>
                </a:lnTo>
                <a:lnTo>
                  <a:pt x="11" y="128"/>
                </a:lnTo>
                <a:lnTo>
                  <a:pt x="73" y="74"/>
                </a:lnTo>
                <a:lnTo>
                  <a:pt x="3" y="105"/>
                </a:lnTo>
                <a:lnTo>
                  <a:pt x="74" y="80"/>
                </a:lnTo>
                <a:lnTo>
                  <a:pt x="0" y="80"/>
                </a:lnTo>
                <a:lnTo>
                  <a:pt x="73" y="86"/>
                </a:lnTo>
                <a:lnTo>
                  <a:pt x="3" y="55"/>
                </a:lnTo>
                <a:lnTo>
                  <a:pt x="72" y="91"/>
                </a:lnTo>
                <a:lnTo>
                  <a:pt x="11" y="33"/>
                </a:lnTo>
                <a:lnTo>
                  <a:pt x="69" y="95"/>
                </a:lnTo>
                <a:lnTo>
                  <a:pt x="25" y="15"/>
                </a:lnTo>
                <a:lnTo>
                  <a:pt x="65" y="98"/>
                </a:lnTo>
                <a:lnTo>
                  <a:pt x="41" y="4"/>
                </a:lnTo>
                <a:lnTo>
                  <a:pt x="60" y="99"/>
                </a:lnTo>
                <a:lnTo>
                  <a:pt x="60" y="0"/>
                </a:lnTo>
                <a:close/>
              </a:path>
            </a:pathLst>
          </a:custGeom>
          <a:solidFill>
            <a:srgbClr val="FDFA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64008" tIns="32004" rIns="64008" bIns="32004"/>
          <a:lstStyle/>
          <a:p>
            <a:endParaRPr lang="en-US"/>
          </a:p>
        </p:txBody>
      </p:sp>
      <p:pic>
        <p:nvPicPr>
          <p:cNvPr id="3085" name="Picture 13" descr="Fireworks-01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56538" y="-877888"/>
            <a:ext cx="1287462" cy="17557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6" name="Picture 13" descr="Fireworks-01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4875" y="5102225"/>
            <a:ext cx="1287463" cy="175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7" name="Picture 8" descr="Fireworks-09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5000" y="4000500"/>
            <a:ext cx="985838" cy="1517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88" name="Text Box 18"/>
          <p:cNvSpPr txBox="1">
            <a:spLocks noChangeArrowheads="1"/>
          </p:cNvSpPr>
          <p:nvPr/>
        </p:nvSpPr>
        <p:spPr bwMode="auto">
          <a:xfrm>
            <a:off x="1499152" y="3848894"/>
            <a:ext cx="6172200" cy="28007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</a:rPr>
              <a:t> TOÁN LỚP 2</a:t>
            </a:r>
          </a:p>
          <a:p>
            <a:pPr eaLnBrk="1" hangingPunct="1"/>
            <a:r>
              <a:rPr lang="en-US" sz="2400" dirty="0">
                <a:solidFill>
                  <a:srgbClr val="0000FF"/>
                </a:solidFill>
                <a:latin typeface="Times New Roman" pitchFamily="18" charset="0"/>
              </a:rPr>
              <a:t>                 </a:t>
            </a:r>
          </a:p>
          <a:p>
            <a:pPr eaLnBrk="1" hangingPunct="1"/>
            <a:r>
              <a:rPr lang="en-US" sz="2400" dirty="0">
                <a:solidFill>
                  <a:srgbClr val="0000FF"/>
                </a:solidFill>
                <a:latin typeface="Times New Roman" pitchFamily="18" charset="0"/>
              </a:rPr>
              <a:t>        </a:t>
            </a:r>
          </a:p>
          <a:p>
            <a:pPr eaLnBrk="1" hangingPunct="1"/>
            <a:endParaRPr lang="en-US" sz="2400" dirty="0">
              <a:solidFill>
                <a:srgbClr val="0000FF"/>
              </a:solidFill>
              <a:latin typeface="Times New Roman" pitchFamily="18" charset="0"/>
            </a:endParaRPr>
          </a:p>
          <a:p>
            <a:pPr eaLnBrk="1" hangingPunct="1"/>
            <a:endParaRPr lang="en-US" sz="2400" dirty="0">
              <a:solidFill>
                <a:srgbClr val="0000FF"/>
              </a:solidFill>
              <a:latin typeface="Times New Roman" pitchFamily="18" charset="0"/>
            </a:endParaRPr>
          </a:p>
          <a:p>
            <a:pPr eaLnBrk="1" hangingPunct="1"/>
            <a:endParaRPr lang="en-US" sz="2400" dirty="0">
              <a:solidFill>
                <a:srgbClr val="0000FF"/>
              </a:solidFill>
              <a:latin typeface="Times New Roman" pitchFamily="18" charset="0"/>
            </a:endParaRPr>
          </a:p>
          <a:p>
            <a:pPr eaLnBrk="1" hangingPunct="1"/>
            <a:endParaRPr lang="en-US" sz="2400" dirty="0">
              <a:solidFill>
                <a:srgbClr val="0000FF"/>
              </a:solidFill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83554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 descr="blumen-pflanzen108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14800" y="1981200"/>
            <a:ext cx="2438400" cy="2286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1267" name="Picture 3" descr="blumen-pflanzen108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3600" y="2133600"/>
            <a:ext cx="2362200" cy="2203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1268" name="Picture 4" descr="blumen-pflanzen108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2057400"/>
            <a:ext cx="2438400" cy="2209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1269" name="Picture 5" descr="blumen-pflanzen108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0" y="1905000"/>
            <a:ext cx="2286000" cy="2209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1270" name="WordArt 6"/>
          <p:cNvSpPr>
            <a:spLocks noChangeArrowheads="1" noChangeShapeType="1" noTextEdit="1"/>
          </p:cNvSpPr>
          <p:nvPr/>
        </p:nvSpPr>
        <p:spPr bwMode="auto">
          <a:xfrm>
            <a:off x="0" y="0"/>
            <a:ext cx="8915400" cy="2743200"/>
          </a:xfrm>
          <a:prstGeom prst="rect">
            <a:avLst/>
          </a:prstGeom>
        </p:spPr>
        <p:txBody>
          <a:bodyPr wrap="none" fromWordArt="1">
            <a:prstTxWarp prst="textDeflate">
              <a:avLst>
                <a:gd name="adj" fmla="val 26227"/>
              </a:avLst>
            </a:prstTxWarp>
          </a:bodyPr>
          <a:lstStyle/>
          <a:p>
            <a:pPr algn="ctr"/>
            <a:r>
              <a:rPr lang="vi-VN" sz="2800" b="1" i="1" kern="10">
                <a:ln w="9525">
                  <a:solidFill>
                    <a:srgbClr val="CC00FF"/>
                  </a:solidFill>
                  <a:round/>
                  <a:headEnd/>
                  <a:tailEnd/>
                </a:ln>
                <a:solidFill>
                  <a:schemeClr val="tx2"/>
                </a:solidFill>
                <a:latin typeface="Times New Roman"/>
                <a:cs typeface="Times New Roman"/>
              </a:rPr>
              <a:t>Giờ học đến đây là kết thúc</a:t>
            </a:r>
            <a:endParaRPr lang="en-US" sz="2800" b="1" i="1" kern="10">
              <a:ln w="9525">
                <a:solidFill>
                  <a:srgbClr val="CC00FF"/>
                </a:solidFill>
                <a:round/>
                <a:headEnd/>
                <a:tailEnd/>
              </a:ln>
              <a:solidFill>
                <a:schemeClr val="tx2"/>
              </a:solidFill>
              <a:latin typeface="Times New Roman"/>
              <a:cs typeface="Times New Roman"/>
            </a:endParaRPr>
          </a:p>
        </p:txBody>
      </p:sp>
      <p:sp>
        <p:nvSpPr>
          <p:cNvPr id="11271" name="WordArt 7"/>
          <p:cNvSpPr>
            <a:spLocks noChangeArrowheads="1" noChangeShapeType="1" noTextEdit="1"/>
          </p:cNvSpPr>
          <p:nvPr/>
        </p:nvSpPr>
        <p:spPr bwMode="auto">
          <a:xfrm>
            <a:off x="457200" y="4419600"/>
            <a:ext cx="8229600" cy="1371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200" b="1" i="1" kern="10">
                <a:ln w="12700">
                  <a:solidFill>
                    <a:srgbClr val="FF9900"/>
                  </a:solidFill>
                  <a:round/>
                  <a:headEnd/>
                  <a:tailEnd/>
                </a:ln>
                <a:solidFill>
                  <a:srgbClr val="FF3300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Chúc quý thầy, cô giáo mạnh khỏe, hạnh phúc</a:t>
            </a:r>
          </a:p>
          <a:p>
            <a:pPr algn="ctr"/>
            <a:r>
              <a:rPr lang="vi-VN" sz="3200" b="1" i="1" kern="10">
                <a:ln w="12700">
                  <a:solidFill>
                    <a:srgbClr val="FF9900"/>
                  </a:solidFill>
                  <a:round/>
                  <a:headEnd/>
                  <a:tailEnd/>
                </a:ln>
                <a:solidFill>
                  <a:srgbClr val="FF3300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Chúc các em học sinh chăm ngoan học giỏi!</a:t>
            </a:r>
            <a:endParaRPr lang="en-US" sz="3200" b="1" i="1" kern="10">
              <a:ln w="12700">
                <a:solidFill>
                  <a:srgbClr val="FF9900"/>
                </a:solidFill>
                <a:round/>
                <a:headEnd/>
                <a:tailEnd/>
              </a:ln>
              <a:solidFill>
                <a:srgbClr val="FF3300"/>
              </a:solidFill>
              <a:effectLst>
                <a:outerShdw dist="35921" dir="2700000" sy="50000" kx="2115830" algn="bl" rotWithShape="0">
                  <a:srgbClr val="C0C0C0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9503444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646192" y="1600200"/>
            <a:ext cx="4687808" cy="761474"/>
          </a:xfrm>
          <a:prstGeom prst="rect">
            <a:avLst/>
          </a:prstGeom>
          <a:noFill/>
        </p:spPr>
        <p:txBody>
          <a:bodyPr wrap="none">
            <a:prstTxWarp prst="textDeflateBottom">
              <a:avLst>
                <a:gd name="adj" fmla="val 99460"/>
              </a:avLst>
            </a:prstTxWarp>
            <a:spAutoFit/>
          </a:bodyPr>
          <a:lstStyle/>
          <a:p>
            <a:pPr algn="ctr" eaLnBrk="0" hangingPunct="0">
              <a:defRPr/>
            </a:pPr>
            <a:r>
              <a:rPr lang="en-US" sz="5400" b="1" dirty="0" err="1">
                <a:ln w="1905">
                  <a:solidFill>
                    <a:srgbClr val="FF0000"/>
                  </a:solidFill>
                </a:ln>
                <a:solidFill>
                  <a:srgbClr val="0000FF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</a:rPr>
              <a:t>Ôn</a:t>
            </a:r>
            <a:r>
              <a:rPr lang="en-US" sz="5400" b="1" dirty="0">
                <a:ln w="1905">
                  <a:solidFill>
                    <a:srgbClr val="FF0000"/>
                  </a:solidFill>
                </a:ln>
                <a:solidFill>
                  <a:srgbClr val="0000FF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</a:rPr>
              <a:t> </a:t>
            </a:r>
            <a:r>
              <a:rPr lang="en-US" sz="5400" b="1" dirty="0" err="1">
                <a:ln w="1905">
                  <a:solidFill>
                    <a:srgbClr val="FF0000"/>
                  </a:solidFill>
                </a:ln>
                <a:solidFill>
                  <a:srgbClr val="0000FF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</a:rPr>
              <a:t>bài</a:t>
            </a:r>
            <a:r>
              <a:rPr lang="en-US" sz="5400" b="1" dirty="0">
                <a:ln w="1905">
                  <a:solidFill>
                    <a:srgbClr val="FF0000"/>
                  </a:solidFill>
                </a:ln>
                <a:solidFill>
                  <a:srgbClr val="0000FF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</a:rPr>
              <a:t> </a:t>
            </a:r>
            <a:r>
              <a:rPr lang="en-US" sz="5400" b="1" dirty="0" err="1">
                <a:ln w="1905">
                  <a:solidFill>
                    <a:srgbClr val="FF0000"/>
                  </a:solidFill>
                </a:ln>
                <a:solidFill>
                  <a:srgbClr val="0000FF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</a:rPr>
              <a:t>cũ</a:t>
            </a:r>
            <a:endParaRPr lang="en-US" sz="5400" b="1" dirty="0">
              <a:ln w="1905">
                <a:solidFill>
                  <a:srgbClr val="FF0000"/>
                </a:solidFill>
              </a:ln>
              <a:solidFill>
                <a:srgbClr val="0000FF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.VnArial" pitchFamily="34" charset="0"/>
            </a:endParaRPr>
          </a:p>
        </p:txBody>
      </p:sp>
      <p:sp>
        <p:nvSpPr>
          <p:cNvPr id="4099" name="Freeform 7"/>
          <p:cNvSpPr>
            <a:spLocks/>
          </p:cNvSpPr>
          <p:nvPr/>
        </p:nvSpPr>
        <p:spPr bwMode="auto">
          <a:xfrm flipV="1">
            <a:off x="7286625" y="508000"/>
            <a:ext cx="612775" cy="776288"/>
          </a:xfrm>
          <a:custGeom>
            <a:avLst/>
            <a:gdLst>
              <a:gd name="T0" fmla="*/ 2147483647 w 93"/>
              <a:gd name="T1" fmla="*/ 2147483647 h 73"/>
              <a:gd name="T2" fmla="*/ 2147483647 w 93"/>
              <a:gd name="T3" fmla="*/ 2147483647 h 73"/>
              <a:gd name="T4" fmla="*/ 2147483647 w 93"/>
              <a:gd name="T5" fmla="*/ 2147483647 h 73"/>
              <a:gd name="T6" fmla="*/ 2147483647 w 93"/>
              <a:gd name="T7" fmla="*/ 2147483647 h 73"/>
              <a:gd name="T8" fmla="*/ 2147483647 w 93"/>
              <a:gd name="T9" fmla="*/ 2147483647 h 73"/>
              <a:gd name="T10" fmla="*/ 2147483647 w 93"/>
              <a:gd name="T11" fmla="*/ 2147483647 h 73"/>
              <a:gd name="T12" fmla="*/ 2147483647 w 93"/>
              <a:gd name="T13" fmla="*/ 2147483647 h 73"/>
              <a:gd name="T14" fmla="*/ 2147483647 w 93"/>
              <a:gd name="T15" fmla="*/ 2147483647 h 73"/>
              <a:gd name="T16" fmla="*/ 2147483647 w 93"/>
              <a:gd name="T17" fmla="*/ 2147483647 h 73"/>
              <a:gd name="T18" fmla="*/ 2147483647 w 93"/>
              <a:gd name="T19" fmla="*/ 2147483647 h 73"/>
              <a:gd name="T20" fmla="*/ 2147483647 w 93"/>
              <a:gd name="T21" fmla="*/ 2147483647 h 73"/>
              <a:gd name="T22" fmla="*/ 2147483647 w 93"/>
              <a:gd name="T23" fmla="*/ 2147483647 h 73"/>
              <a:gd name="T24" fmla="*/ 2147483647 w 93"/>
              <a:gd name="T25" fmla="*/ 2147483647 h 73"/>
              <a:gd name="T26" fmla="*/ 2147483647 w 93"/>
              <a:gd name="T27" fmla="*/ 2147483647 h 73"/>
              <a:gd name="T28" fmla="*/ 2147483647 w 93"/>
              <a:gd name="T29" fmla="*/ 2147483647 h 73"/>
              <a:gd name="T30" fmla="*/ 2147483647 w 93"/>
              <a:gd name="T31" fmla="*/ 2147483647 h 73"/>
              <a:gd name="T32" fmla="*/ 2147483647 w 93"/>
              <a:gd name="T33" fmla="*/ 2147483647 h 73"/>
              <a:gd name="T34" fmla="*/ 2147483647 w 93"/>
              <a:gd name="T35" fmla="*/ 2147483647 h 73"/>
              <a:gd name="T36" fmla="*/ 2147483647 w 93"/>
              <a:gd name="T37" fmla="*/ 2147483647 h 73"/>
              <a:gd name="T38" fmla="*/ 2147483647 w 93"/>
              <a:gd name="T39" fmla="*/ 2147483647 h 73"/>
              <a:gd name="T40" fmla="*/ 2147483647 w 93"/>
              <a:gd name="T41" fmla="*/ 2147483647 h 73"/>
              <a:gd name="T42" fmla="*/ 2147483647 w 93"/>
              <a:gd name="T43" fmla="*/ 2147483647 h 73"/>
              <a:gd name="T44" fmla="*/ 2147483647 w 93"/>
              <a:gd name="T45" fmla="*/ 2147483647 h 73"/>
              <a:gd name="T46" fmla="*/ 2147483647 w 93"/>
              <a:gd name="T47" fmla="*/ 2147483647 h 73"/>
              <a:gd name="T48" fmla="*/ 2147483647 w 93"/>
              <a:gd name="T49" fmla="*/ 2147483647 h 73"/>
              <a:gd name="T50" fmla="*/ 2147483647 w 93"/>
              <a:gd name="T51" fmla="*/ 2147483647 h 73"/>
              <a:gd name="T52" fmla="*/ 2147483647 w 93"/>
              <a:gd name="T53" fmla="*/ 2147483647 h 73"/>
              <a:gd name="T54" fmla="*/ 2147483647 w 93"/>
              <a:gd name="T55" fmla="*/ 2147483647 h 73"/>
              <a:gd name="T56" fmla="*/ 2147483647 w 93"/>
              <a:gd name="T57" fmla="*/ 2147483647 h 73"/>
              <a:gd name="T58" fmla="*/ 2147483647 w 93"/>
              <a:gd name="T59" fmla="*/ 2147483647 h 73"/>
              <a:gd name="T60" fmla="*/ 2147483647 w 93"/>
              <a:gd name="T61" fmla="*/ 2147483647 h 73"/>
              <a:gd name="T62" fmla="*/ 2147483647 w 93"/>
              <a:gd name="T63" fmla="*/ 2147483647 h 73"/>
              <a:gd name="T64" fmla="*/ 2147483647 w 93"/>
              <a:gd name="T65" fmla="*/ 2147483647 h 73"/>
              <a:gd name="T66" fmla="*/ 2147483647 w 93"/>
              <a:gd name="T67" fmla="*/ 2147483647 h 73"/>
              <a:gd name="T68" fmla="*/ 2147483647 w 93"/>
              <a:gd name="T69" fmla="*/ 2147483647 h 73"/>
              <a:gd name="T70" fmla="*/ 2147483647 w 93"/>
              <a:gd name="T71" fmla="*/ 2147483647 h 73"/>
              <a:gd name="T72" fmla="*/ 2147483647 w 93"/>
              <a:gd name="T73" fmla="*/ 2147483647 h 73"/>
              <a:gd name="T74" fmla="*/ 2147483647 w 93"/>
              <a:gd name="T75" fmla="*/ 2147483647 h 73"/>
              <a:gd name="T76" fmla="*/ 2147483647 w 93"/>
              <a:gd name="T77" fmla="*/ 2147483647 h 73"/>
              <a:gd name="T78" fmla="*/ 2147483647 w 93"/>
              <a:gd name="T79" fmla="*/ 2147483647 h 73"/>
              <a:gd name="T80" fmla="*/ 2147483647 w 93"/>
              <a:gd name="T81" fmla="*/ 2147483647 h 73"/>
              <a:gd name="T82" fmla="*/ 2147483647 w 93"/>
              <a:gd name="T83" fmla="*/ 2147483647 h 73"/>
              <a:gd name="T84" fmla="*/ 2147483647 w 93"/>
              <a:gd name="T85" fmla="*/ 2147483647 h 73"/>
              <a:gd name="T86" fmla="*/ 2147483647 w 93"/>
              <a:gd name="T87" fmla="*/ 2147483647 h 73"/>
              <a:gd name="T88" fmla="*/ 2147483647 w 93"/>
              <a:gd name="T89" fmla="*/ 2147483647 h 73"/>
              <a:gd name="T90" fmla="*/ 2147483647 w 93"/>
              <a:gd name="T91" fmla="*/ 2147483647 h 73"/>
              <a:gd name="T92" fmla="*/ 2147483647 w 93"/>
              <a:gd name="T93" fmla="*/ 2147483647 h 73"/>
              <a:gd name="T94" fmla="*/ 2147483647 w 93"/>
              <a:gd name="T95" fmla="*/ 2147483647 h 73"/>
              <a:gd name="T96" fmla="*/ 2147483647 w 93"/>
              <a:gd name="T97" fmla="*/ 2147483647 h 73"/>
              <a:gd name="T98" fmla="*/ 2147483647 w 93"/>
              <a:gd name="T99" fmla="*/ 2147483647 h 73"/>
              <a:gd name="T100" fmla="*/ 2147483647 w 93"/>
              <a:gd name="T101" fmla="*/ 2147483647 h 73"/>
              <a:gd name="T102" fmla="*/ 2147483647 w 93"/>
              <a:gd name="T103" fmla="*/ 2147483647 h 73"/>
              <a:gd name="T104" fmla="*/ 2147483647 w 93"/>
              <a:gd name="T105" fmla="*/ 2147483647 h 73"/>
              <a:gd name="T106" fmla="*/ 2147483647 w 93"/>
              <a:gd name="T107" fmla="*/ 2147483647 h 73"/>
              <a:gd name="T108" fmla="*/ 2147483647 w 93"/>
              <a:gd name="T109" fmla="*/ 2147483647 h 73"/>
              <a:gd name="T110" fmla="*/ 2147483647 w 93"/>
              <a:gd name="T111" fmla="*/ 2147483647 h 73"/>
              <a:gd name="T112" fmla="*/ 2147483647 w 93"/>
              <a:gd name="T113" fmla="*/ 2147483647 h 73"/>
              <a:gd name="T114" fmla="*/ 2147483647 w 93"/>
              <a:gd name="T115" fmla="*/ 2147483647 h 73"/>
              <a:gd name="T116" fmla="*/ 2147483647 w 93"/>
              <a:gd name="T117" fmla="*/ 2147483647 h 73"/>
              <a:gd name="T118" fmla="*/ 2147483647 w 93"/>
              <a:gd name="T119" fmla="*/ 2147483647 h 73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w 93"/>
              <a:gd name="T181" fmla="*/ 0 h 73"/>
              <a:gd name="T182" fmla="*/ 93 w 93"/>
              <a:gd name="T183" fmla="*/ 73 h 73"/>
            </a:gdLst>
            <a:ahLst/>
            <a:cxnLst>
              <a:cxn ang="T120">
                <a:pos x="T0" y="T1"/>
              </a:cxn>
              <a:cxn ang="T121">
                <a:pos x="T2" y="T3"/>
              </a:cxn>
              <a:cxn ang="T122">
                <a:pos x="T4" y="T5"/>
              </a:cxn>
              <a:cxn ang="T123">
                <a:pos x="T6" y="T7"/>
              </a:cxn>
              <a:cxn ang="T124">
                <a:pos x="T8" y="T9"/>
              </a:cxn>
              <a:cxn ang="T125">
                <a:pos x="T10" y="T11"/>
              </a:cxn>
              <a:cxn ang="T126">
                <a:pos x="T12" y="T13"/>
              </a:cxn>
              <a:cxn ang="T127">
                <a:pos x="T14" y="T15"/>
              </a:cxn>
              <a:cxn ang="T128">
                <a:pos x="T16" y="T17"/>
              </a:cxn>
              <a:cxn ang="T129">
                <a:pos x="T18" y="T19"/>
              </a:cxn>
              <a:cxn ang="T130">
                <a:pos x="T20" y="T21"/>
              </a:cxn>
              <a:cxn ang="T131">
                <a:pos x="T22" y="T23"/>
              </a:cxn>
              <a:cxn ang="T132">
                <a:pos x="T24" y="T25"/>
              </a:cxn>
              <a:cxn ang="T133">
                <a:pos x="T26" y="T27"/>
              </a:cxn>
              <a:cxn ang="T134">
                <a:pos x="T28" y="T29"/>
              </a:cxn>
              <a:cxn ang="T135">
                <a:pos x="T30" y="T31"/>
              </a:cxn>
              <a:cxn ang="T136">
                <a:pos x="T32" y="T33"/>
              </a:cxn>
              <a:cxn ang="T137">
                <a:pos x="T34" y="T35"/>
              </a:cxn>
              <a:cxn ang="T138">
                <a:pos x="T36" y="T37"/>
              </a:cxn>
              <a:cxn ang="T139">
                <a:pos x="T38" y="T39"/>
              </a:cxn>
              <a:cxn ang="T140">
                <a:pos x="T40" y="T41"/>
              </a:cxn>
              <a:cxn ang="T141">
                <a:pos x="T42" y="T43"/>
              </a:cxn>
              <a:cxn ang="T142">
                <a:pos x="T44" y="T45"/>
              </a:cxn>
              <a:cxn ang="T143">
                <a:pos x="T46" y="T47"/>
              </a:cxn>
              <a:cxn ang="T144">
                <a:pos x="T48" y="T49"/>
              </a:cxn>
              <a:cxn ang="T145">
                <a:pos x="T50" y="T51"/>
              </a:cxn>
              <a:cxn ang="T146">
                <a:pos x="T52" y="T53"/>
              </a:cxn>
              <a:cxn ang="T147">
                <a:pos x="T54" y="T55"/>
              </a:cxn>
              <a:cxn ang="T148">
                <a:pos x="T56" y="T57"/>
              </a:cxn>
              <a:cxn ang="T149">
                <a:pos x="T58" y="T59"/>
              </a:cxn>
              <a:cxn ang="T150">
                <a:pos x="T60" y="T61"/>
              </a:cxn>
              <a:cxn ang="T151">
                <a:pos x="T62" y="T63"/>
              </a:cxn>
              <a:cxn ang="T152">
                <a:pos x="T64" y="T65"/>
              </a:cxn>
              <a:cxn ang="T153">
                <a:pos x="T66" y="T67"/>
              </a:cxn>
              <a:cxn ang="T154">
                <a:pos x="T68" y="T69"/>
              </a:cxn>
              <a:cxn ang="T155">
                <a:pos x="T70" y="T71"/>
              </a:cxn>
              <a:cxn ang="T156">
                <a:pos x="T72" y="T73"/>
              </a:cxn>
              <a:cxn ang="T157">
                <a:pos x="T74" y="T75"/>
              </a:cxn>
              <a:cxn ang="T158">
                <a:pos x="T76" y="T77"/>
              </a:cxn>
              <a:cxn ang="T159">
                <a:pos x="T78" y="T79"/>
              </a:cxn>
              <a:cxn ang="T160">
                <a:pos x="T80" y="T81"/>
              </a:cxn>
              <a:cxn ang="T161">
                <a:pos x="T82" y="T83"/>
              </a:cxn>
              <a:cxn ang="T162">
                <a:pos x="T84" y="T85"/>
              </a:cxn>
              <a:cxn ang="T163">
                <a:pos x="T86" y="T87"/>
              </a:cxn>
              <a:cxn ang="T164">
                <a:pos x="T88" y="T89"/>
              </a:cxn>
              <a:cxn ang="T165">
                <a:pos x="T90" y="T91"/>
              </a:cxn>
              <a:cxn ang="T166">
                <a:pos x="T92" y="T93"/>
              </a:cxn>
              <a:cxn ang="T167">
                <a:pos x="T94" y="T95"/>
              </a:cxn>
              <a:cxn ang="T168">
                <a:pos x="T96" y="T97"/>
              </a:cxn>
              <a:cxn ang="T169">
                <a:pos x="T98" y="T99"/>
              </a:cxn>
              <a:cxn ang="T170">
                <a:pos x="T100" y="T101"/>
              </a:cxn>
              <a:cxn ang="T171">
                <a:pos x="T102" y="T103"/>
              </a:cxn>
              <a:cxn ang="T172">
                <a:pos x="T104" y="T105"/>
              </a:cxn>
              <a:cxn ang="T173">
                <a:pos x="T106" y="T107"/>
              </a:cxn>
              <a:cxn ang="T174">
                <a:pos x="T108" y="T109"/>
              </a:cxn>
              <a:cxn ang="T175">
                <a:pos x="T110" y="T111"/>
              </a:cxn>
              <a:cxn ang="T176">
                <a:pos x="T112" y="T113"/>
              </a:cxn>
              <a:cxn ang="T177">
                <a:pos x="T114" y="T115"/>
              </a:cxn>
              <a:cxn ang="T178">
                <a:pos x="T116" y="T117"/>
              </a:cxn>
              <a:cxn ang="T179">
                <a:pos x="T118" y="T119"/>
              </a:cxn>
            </a:cxnLst>
            <a:rect l="T180" t="T181" r="T182" b="T183"/>
            <a:pathLst>
              <a:path w="93" h="73">
                <a:moveTo>
                  <a:pt x="46" y="0"/>
                </a:moveTo>
                <a:lnTo>
                  <a:pt x="48" y="22"/>
                </a:lnTo>
                <a:lnTo>
                  <a:pt x="51" y="0"/>
                </a:lnTo>
                <a:lnTo>
                  <a:pt x="50" y="23"/>
                </a:lnTo>
                <a:lnTo>
                  <a:pt x="56" y="1"/>
                </a:lnTo>
                <a:lnTo>
                  <a:pt x="52" y="23"/>
                </a:lnTo>
                <a:lnTo>
                  <a:pt x="61" y="2"/>
                </a:lnTo>
                <a:lnTo>
                  <a:pt x="53" y="24"/>
                </a:lnTo>
                <a:lnTo>
                  <a:pt x="65" y="3"/>
                </a:lnTo>
                <a:lnTo>
                  <a:pt x="55" y="24"/>
                </a:lnTo>
                <a:lnTo>
                  <a:pt x="69" y="5"/>
                </a:lnTo>
                <a:lnTo>
                  <a:pt x="57" y="25"/>
                </a:lnTo>
                <a:lnTo>
                  <a:pt x="74" y="7"/>
                </a:lnTo>
                <a:lnTo>
                  <a:pt x="58" y="26"/>
                </a:lnTo>
                <a:lnTo>
                  <a:pt x="77" y="9"/>
                </a:lnTo>
                <a:lnTo>
                  <a:pt x="60" y="27"/>
                </a:lnTo>
                <a:lnTo>
                  <a:pt x="81" y="12"/>
                </a:lnTo>
                <a:lnTo>
                  <a:pt x="61" y="28"/>
                </a:lnTo>
                <a:lnTo>
                  <a:pt x="84" y="15"/>
                </a:lnTo>
                <a:lnTo>
                  <a:pt x="62" y="29"/>
                </a:lnTo>
                <a:lnTo>
                  <a:pt x="86" y="18"/>
                </a:lnTo>
                <a:lnTo>
                  <a:pt x="63" y="31"/>
                </a:lnTo>
                <a:lnTo>
                  <a:pt x="89" y="22"/>
                </a:lnTo>
                <a:lnTo>
                  <a:pt x="63" y="32"/>
                </a:lnTo>
                <a:lnTo>
                  <a:pt x="90" y="25"/>
                </a:lnTo>
                <a:lnTo>
                  <a:pt x="64" y="33"/>
                </a:lnTo>
                <a:lnTo>
                  <a:pt x="92" y="29"/>
                </a:lnTo>
                <a:lnTo>
                  <a:pt x="64" y="35"/>
                </a:lnTo>
                <a:lnTo>
                  <a:pt x="92" y="33"/>
                </a:lnTo>
                <a:lnTo>
                  <a:pt x="64" y="36"/>
                </a:lnTo>
                <a:lnTo>
                  <a:pt x="93" y="37"/>
                </a:lnTo>
                <a:lnTo>
                  <a:pt x="64" y="38"/>
                </a:lnTo>
                <a:lnTo>
                  <a:pt x="92" y="40"/>
                </a:lnTo>
                <a:lnTo>
                  <a:pt x="64" y="39"/>
                </a:lnTo>
                <a:lnTo>
                  <a:pt x="92" y="44"/>
                </a:lnTo>
                <a:lnTo>
                  <a:pt x="64" y="41"/>
                </a:lnTo>
                <a:lnTo>
                  <a:pt x="90" y="48"/>
                </a:lnTo>
                <a:lnTo>
                  <a:pt x="63" y="42"/>
                </a:lnTo>
                <a:lnTo>
                  <a:pt x="89" y="52"/>
                </a:lnTo>
                <a:lnTo>
                  <a:pt x="62" y="44"/>
                </a:lnTo>
                <a:lnTo>
                  <a:pt x="86" y="55"/>
                </a:lnTo>
                <a:lnTo>
                  <a:pt x="61" y="45"/>
                </a:lnTo>
                <a:lnTo>
                  <a:pt x="84" y="58"/>
                </a:lnTo>
                <a:lnTo>
                  <a:pt x="60" y="46"/>
                </a:lnTo>
                <a:lnTo>
                  <a:pt x="81" y="61"/>
                </a:lnTo>
                <a:lnTo>
                  <a:pt x="59" y="47"/>
                </a:lnTo>
                <a:lnTo>
                  <a:pt x="77" y="64"/>
                </a:lnTo>
                <a:lnTo>
                  <a:pt x="57" y="48"/>
                </a:lnTo>
                <a:lnTo>
                  <a:pt x="74" y="66"/>
                </a:lnTo>
                <a:lnTo>
                  <a:pt x="56" y="49"/>
                </a:lnTo>
                <a:lnTo>
                  <a:pt x="69" y="68"/>
                </a:lnTo>
                <a:lnTo>
                  <a:pt x="54" y="50"/>
                </a:lnTo>
                <a:lnTo>
                  <a:pt x="65" y="70"/>
                </a:lnTo>
                <a:lnTo>
                  <a:pt x="52" y="50"/>
                </a:lnTo>
                <a:lnTo>
                  <a:pt x="61" y="71"/>
                </a:lnTo>
                <a:lnTo>
                  <a:pt x="50" y="51"/>
                </a:lnTo>
                <a:lnTo>
                  <a:pt x="56" y="72"/>
                </a:lnTo>
                <a:lnTo>
                  <a:pt x="49" y="51"/>
                </a:lnTo>
                <a:lnTo>
                  <a:pt x="51" y="73"/>
                </a:lnTo>
                <a:lnTo>
                  <a:pt x="47" y="51"/>
                </a:lnTo>
                <a:lnTo>
                  <a:pt x="46" y="73"/>
                </a:lnTo>
                <a:lnTo>
                  <a:pt x="45" y="51"/>
                </a:lnTo>
                <a:lnTo>
                  <a:pt x="42" y="73"/>
                </a:lnTo>
                <a:lnTo>
                  <a:pt x="43" y="51"/>
                </a:lnTo>
                <a:lnTo>
                  <a:pt x="37" y="72"/>
                </a:lnTo>
                <a:lnTo>
                  <a:pt x="41" y="50"/>
                </a:lnTo>
                <a:lnTo>
                  <a:pt x="32" y="71"/>
                </a:lnTo>
                <a:lnTo>
                  <a:pt x="39" y="50"/>
                </a:lnTo>
                <a:lnTo>
                  <a:pt x="28" y="70"/>
                </a:lnTo>
                <a:lnTo>
                  <a:pt x="38" y="49"/>
                </a:lnTo>
                <a:lnTo>
                  <a:pt x="23" y="68"/>
                </a:lnTo>
                <a:lnTo>
                  <a:pt x="36" y="48"/>
                </a:lnTo>
                <a:lnTo>
                  <a:pt x="19" y="66"/>
                </a:lnTo>
                <a:lnTo>
                  <a:pt x="35" y="47"/>
                </a:lnTo>
                <a:lnTo>
                  <a:pt x="16" y="64"/>
                </a:lnTo>
                <a:lnTo>
                  <a:pt x="33" y="46"/>
                </a:lnTo>
                <a:lnTo>
                  <a:pt x="12" y="61"/>
                </a:lnTo>
                <a:lnTo>
                  <a:pt x="32" y="45"/>
                </a:lnTo>
                <a:lnTo>
                  <a:pt x="9" y="58"/>
                </a:lnTo>
                <a:lnTo>
                  <a:pt x="31" y="44"/>
                </a:lnTo>
                <a:lnTo>
                  <a:pt x="6" y="55"/>
                </a:lnTo>
                <a:lnTo>
                  <a:pt x="30" y="43"/>
                </a:lnTo>
                <a:lnTo>
                  <a:pt x="4" y="52"/>
                </a:lnTo>
                <a:lnTo>
                  <a:pt x="29" y="41"/>
                </a:lnTo>
                <a:lnTo>
                  <a:pt x="2" y="48"/>
                </a:lnTo>
                <a:lnTo>
                  <a:pt x="29" y="40"/>
                </a:lnTo>
                <a:lnTo>
                  <a:pt x="1" y="44"/>
                </a:lnTo>
                <a:lnTo>
                  <a:pt x="29" y="38"/>
                </a:lnTo>
                <a:lnTo>
                  <a:pt x="0" y="40"/>
                </a:lnTo>
                <a:lnTo>
                  <a:pt x="28" y="37"/>
                </a:lnTo>
                <a:lnTo>
                  <a:pt x="0" y="37"/>
                </a:lnTo>
                <a:lnTo>
                  <a:pt x="29" y="35"/>
                </a:lnTo>
                <a:lnTo>
                  <a:pt x="0" y="33"/>
                </a:lnTo>
                <a:lnTo>
                  <a:pt x="29" y="34"/>
                </a:lnTo>
                <a:lnTo>
                  <a:pt x="1" y="29"/>
                </a:lnTo>
                <a:lnTo>
                  <a:pt x="29" y="32"/>
                </a:lnTo>
                <a:lnTo>
                  <a:pt x="2" y="25"/>
                </a:lnTo>
                <a:lnTo>
                  <a:pt x="30" y="31"/>
                </a:lnTo>
                <a:lnTo>
                  <a:pt x="4" y="22"/>
                </a:lnTo>
                <a:lnTo>
                  <a:pt x="31" y="30"/>
                </a:lnTo>
                <a:lnTo>
                  <a:pt x="6" y="18"/>
                </a:lnTo>
                <a:lnTo>
                  <a:pt x="32" y="28"/>
                </a:lnTo>
                <a:lnTo>
                  <a:pt x="9" y="15"/>
                </a:lnTo>
                <a:lnTo>
                  <a:pt x="33" y="27"/>
                </a:lnTo>
                <a:lnTo>
                  <a:pt x="12" y="12"/>
                </a:lnTo>
                <a:lnTo>
                  <a:pt x="34" y="26"/>
                </a:lnTo>
                <a:lnTo>
                  <a:pt x="16" y="9"/>
                </a:lnTo>
                <a:lnTo>
                  <a:pt x="36" y="25"/>
                </a:lnTo>
                <a:lnTo>
                  <a:pt x="19" y="7"/>
                </a:lnTo>
                <a:lnTo>
                  <a:pt x="37" y="24"/>
                </a:lnTo>
                <a:lnTo>
                  <a:pt x="23" y="5"/>
                </a:lnTo>
                <a:lnTo>
                  <a:pt x="39" y="24"/>
                </a:lnTo>
                <a:lnTo>
                  <a:pt x="28" y="3"/>
                </a:lnTo>
                <a:lnTo>
                  <a:pt x="41" y="23"/>
                </a:lnTo>
                <a:lnTo>
                  <a:pt x="32" y="2"/>
                </a:lnTo>
                <a:lnTo>
                  <a:pt x="42" y="23"/>
                </a:lnTo>
                <a:lnTo>
                  <a:pt x="37" y="1"/>
                </a:lnTo>
                <a:lnTo>
                  <a:pt x="44" y="23"/>
                </a:lnTo>
                <a:lnTo>
                  <a:pt x="42" y="0"/>
                </a:lnTo>
                <a:lnTo>
                  <a:pt x="46" y="22"/>
                </a:lnTo>
                <a:lnTo>
                  <a:pt x="46" y="0"/>
                </a:lnTo>
                <a:close/>
              </a:path>
            </a:pathLst>
          </a:custGeom>
          <a:solidFill>
            <a:srgbClr val="0089E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64008" tIns="32004" rIns="64008" bIns="32004"/>
          <a:lstStyle/>
          <a:p>
            <a:endParaRPr lang="en-US"/>
          </a:p>
        </p:txBody>
      </p:sp>
      <p:pic>
        <p:nvPicPr>
          <p:cNvPr id="4100" name="Picture 8" descr="Fireworks-09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67500" y="5905500"/>
            <a:ext cx="985838" cy="1517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01" name="Freeform 7"/>
          <p:cNvSpPr>
            <a:spLocks/>
          </p:cNvSpPr>
          <p:nvPr/>
        </p:nvSpPr>
        <p:spPr bwMode="auto">
          <a:xfrm flipV="1">
            <a:off x="1190625" y="5715000"/>
            <a:ext cx="612775" cy="776288"/>
          </a:xfrm>
          <a:custGeom>
            <a:avLst/>
            <a:gdLst>
              <a:gd name="T0" fmla="*/ 2147483647 w 93"/>
              <a:gd name="T1" fmla="*/ 2147483647 h 73"/>
              <a:gd name="T2" fmla="*/ 2147483647 w 93"/>
              <a:gd name="T3" fmla="*/ 2147483647 h 73"/>
              <a:gd name="T4" fmla="*/ 2147483647 w 93"/>
              <a:gd name="T5" fmla="*/ 2147483647 h 73"/>
              <a:gd name="T6" fmla="*/ 2147483647 w 93"/>
              <a:gd name="T7" fmla="*/ 2147483647 h 73"/>
              <a:gd name="T8" fmla="*/ 2147483647 w 93"/>
              <a:gd name="T9" fmla="*/ 2147483647 h 73"/>
              <a:gd name="T10" fmla="*/ 2147483647 w 93"/>
              <a:gd name="T11" fmla="*/ 2147483647 h 73"/>
              <a:gd name="T12" fmla="*/ 2147483647 w 93"/>
              <a:gd name="T13" fmla="*/ 2147483647 h 73"/>
              <a:gd name="T14" fmla="*/ 2147483647 w 93"/>
              <a:gd name="T15" fmla="*/ 2147483647 h 73"/>
              <a:gd name="T16" fmla="*/ 2147483647 w 93"/>
              <a:gd name="T17" fmla="*/ 2147483647 h 73"/>
              <a:gd name="T18" fmla="*/ 2147483647 w 93"/>
              <a:gd name="T19" fmla="*/ 2147483647 h 73"/>
              <a:gd name="T20" fmla="*/ 2147483647 w 93"/>
              <a:gd name="T21" fmla="*/ 2147483647 h 73"/>
              <a:gd name="T22" fmla="*/ 2147483647 w 93"/>
              <a:gd name="T23" fmla="*/ 2147483647 h 73"/>
              <a:gd name="T24" fmla="*/ 2147483647 w 93"/>
              <a:gd name="T25" fmla="*/ 2147483647 h 73"/>
              <a:gd name="T26" fmla="*/ 2147483647 w 93"/>
              <a:gd name="T27" fmla="*/ 2147483647 h 73"/>
              <a:gd name="T28" fmla="*/ 2147483647 w 93"/>
              <a:gd name="T29" fmla="*/ 2147483647 h 73"/>
              <a:gd name="T30" fmla="*/ 2147483647 w 93"/>
              <a:gd name="T31" fmla="*/ 2147483647 h 73"/>
              <a:gd name="T32" fmla="*/ 2147483647 w 93"/>
              <a:gd name="T33" fmla="*/ 2147483647 h 73"/>
              <a:gd name="T34" fmla="*/ 2147483647 w 93"/>
              <a:gd name="T35" fmla="*/ 2147483647 h 73"/>
              <a:gd name="T36" fmla="*/ 2147483647 w 93"/>
              <a:gd name="T37" fmla="*/ 2147483647 h 73"/>
              <a:gd name="T38" fmla="*/ 2147483647 w 93"/>
              <a:gd name="T39" fmla="*/ 2147483647 h 73"/>
              <a:gd name="T40" fmla="*/ 2147483647 w 93"/>
              <a:gd name="T41" fmla="*/ 2147483647 h 73"/>
              <a:gd name="T42" fmla="*/ 2147483647 w 93"/>
              <a:gd name="T43" fmla="*/ 2147483647 h 73"/>
              <a:gd name="T44" fmla="*/ 2147483647 w 93"/>
              <a:gd name="T45" fmla="*/ 2147483647 h 73"/>
              <a:gd name="T46" fmla="*/ 2147483647 w 93"/>
              <a:gd name="T47" fmla="*/ 2147483647 h 73"/>
              <a:gd name="T48" fmla="*/ 2147483647 w 93"/>
              <a:gd name="T49" fmla="*/ 2147483647 h 73"/>
              <a:gd name="T50" fmla="*/ 2147483647 w 93"/>
              <a:gd name="T51" fmla="*/ 2147483647 h 73"/>
              <a:gd name="T52" fmla="*/ 2147483647 w 93"/>
              <a:gd name="T53" fmla="*/ 2147483647 h 73"/>
              <a:gd name="T54" fmla="*/ 2147483647 w 93"/>
              <a:gd name="T55" fmla="*/ 2147483647 h 73"/>
              <a:gd name="T56" fmla="*/ 2147483647 w 93"/>
              <a:gd name="T57" fmla="*/ 2147483647 h 73"/>
              <a:gd name="T58" fmla="*/ 2147483647 w 93"/>
              <a:gd name="T59" fmla="*/ 2147483647 h 73"/>
              <a:gd name="T60" fmla="*/ 2147483647 w 93"/>
              <a:gd name="T61" fmla="*/ 2147483647 h 73"/>
              <a:gd name="T62" fmla="*/ 2147483647 w 93"/>
              <a:gd name="T63" fmla="*/ 2147483647 h 73"/>
              <a:gd name="T64" fmla="*/ 2147483647 w 93"/>
              <a:gd name="T65" fmla="*/ 2147483647 h 73"/>
              <a:gd name="T66" fmla="*/ 2147483647 w 93"/>
              <a:gd name="T67" fmla="*/ 2147483647 h 73"/>
              <a:gd name="T68" fmla="*/ 2147483647 w 93"/>
              <a:gd name="T69" fmla="*/ 2147483647 h 73"/>
              <a:gd name="T70" fmla="*/ 2147483647 w 93"/>
              <a:gd name="T71" fmla="*/ 2147483647 h 73"/>
              <a:gd name="T72" fmla="*/ 2147483647 w 93"/>
              <a:gd name="T73" fmla="*/ 2147483647 h 73"/>
              <a:gd name="T74" fmla="*/ 2147483647 w 93"/>
              <a:gd name="T75" fmla="*/ 2147483647 h 73"/>
              <a:gd name="T76" fmla="*/ 2147483647 w 93"/>
              <a:gd name="T77" fmla="*/ 2147483647 h 73"/>
              <a:gd name="T78" fmla="*/ 2147483647 w 93"/>
              <a:gd name="T79" fmla="*/ 2147483647 h 73"/>
              <a:gd name="T80" fmla="*/ 2147483647 w 93"/>
              <a:gd name="T81" fmla="*/ 2147483647 h 73"/>
              <a:gd name="T82" fmla="*/ 2147483647 w 93"/>
              <a:gd name="T83" fmla="*/ 2147483647 h 73"/>
              <a:gd name="T84" fmla="*/ 2147483647 w 93"/>
              <a:gd name="T85" fmla="*/ 2147483647 h 73"/>
              <a:gd name="T86" fmla="*/ 2147483647 w 93"/>
              <a:gd name="T87" fmla="*/ 2147483647 h 73"/>
              <a:gd name="T88" fmla="*/ 2147483647 w 93"/>
              <a:gd name="T89" fmla="*/ 2147483647 h 73"/>
              <a:gd name="T90" fmla="*/ 2147483647 w 93"/>
              <a:gd name="T91" fmla="*/ 2147483647 h 73"/>
              <a:gd name="T92" fmla="*/ 2147483647 w 93"/>
              <a:gd name="T93" fmla="*/ 2147483647 h 73"/>
              <a:gd name="T94" fmla="*/ 2147483647 w 93"/>
              <a:gd name="T95" fmla="*/ 2147483647 h 73"/>
              <a:gd name="T96" fmla="*/ 2147483647 w 93"/>
              <a:gd name="T97" fmla="*/ 2147483647 h 73"/>
              <a:gd name="T98" fmla="*/ 2147483647 w 93"/>
              <a:gd name="T99" fmla="*/ 2147483647 h 73"/>
              <a:gd name="T100" fmla="*/ 2147483647 w 93"/>
              <a:gd name="T101" fmla="*/ 2147483647 h 73"/>
              <a:gd name="T102" fmla="*/ 2147483647 w 93"/>
              <a:gd name="T103" fmla="*/ 2147483647 h 73"/>
              <a:gd name="T104" fmla="*/ 2147483647 w 93"/>
              <a:gd name="T105" fmla="*/ 2147483647 h 73"/>
              <a:gd name="T106" fmla="*/ 2147483647 w 93"/>
              <a:gd name="T107" fmla="*/ 2147483647 h 73"/>
              <a:gd name="T108" fmla="*/ 2147483647 w 93"/>
              <a:gd name="T109" fmla="*/ 2147483647 h 73"/>
              <a:gd name="T110" fmla="*/ 2147483647 w 93"/>
              <a:gd name="T111" fmla="*/ 2147483647 h 73"/>
              <a:gd name="T112" fmla="*/ 2147483647 w 93"/>
              <a:gd name="T113" fmla="*/ 2147483647 h 73"/>
              <a:gd name="T114" fmla="*/ 2147483647 w 93"/>
              <a:gd name="T115" fmla="*/ 2147483647 h 73"/>
              <a:gd name="T116" fmla="*/ 2147483647 w 93"/>
              <a:gd name="T117" fmla="*/ 2147483647 h 73"/>
              <a:gd name="T118" fmla="*/ 2147483647 w 93"/>
              <a:gd name="T119" fmla="*/ 2147483647 h 73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w 93"/>
              <a:gd name="T181" fmla="*/ 0 h 73"/>
              <a:gd name="T182" fmla="*/ 93 w 93"/>
              <a:gd name="T183" fmla="*/ 73 h 73"/>
            </a:gdLst>
            <a:ahLst/>
            <a:cxnLst>
              <a:cxn ang="T120">
                <a:pos x="T0" y="T1"/>
              </a:cxn>
              <a:cxn ang="T121">
                <a:pos x="T2" y="T3"/>
              </a:cxn>
              <a:cxn ang="T122">
                <a:pos x="T4" y="T5"/>
              </a:cxn>
              <a:cxn ang="T123">
                <a:pos x="T6" y="T7"/>
              </a:cxn>
              <a:cxn ang="T124">
                <a:pos x="T8" y="T9"/>
              </a:cxn>
              <a:cxn ang="T125">
                <a:pos x="T10" y="T11"/>
              </a:cxn>
              <a:cxn ang="T126">
                <a:pos x="T12" y="T13"/>
              </a:cxn>
              <a:cxn ang="T127">
                <a:pos x="T14" y="T15"/>
              </a:cxn>
              <a:cxn ang="T128">
                <a:pos x="T16" y="T17"/>
              </a:cxn>
              <a:cxn ang="T129">
                <a:pos x="T18" y="T19"/>
              </a:cxn>
              <a:cxn ang="T130">
                <a:pos x="T20" y="T21"/>
              </a:cxn>
              <a:cxn ang="T131">
                <a:pos x="T22" y="T23"/>
              </a:cxn>
              <a:cxn ang="T132">
                <a:pos x="T24" y="T25"/>
              </a:cxn>
              <a:cxn ang="T133">
                <a:pos x="T26" y="T27"/>
              </a:cxn>
              <a:cxn ang="T134">
                <a:pos x="T28" y="T29"/>
              </a:cxn>
              <a:cxn ang="T135">
                <a:pos x="T30" y="T31"/>
              </a:cxn>
              <a:cxn ang="T136">
                <a:pos x="T32" y="T33"/>
              </a:cxn>
              <a:cxn ang="T137">
                <a:pos x="T34" y="T35"/>
              </a:cxn>
              <a:cxn ang="T138">
                <a:pos x="T36" y="T37"/>
              </a:cxn>
              <a:cxn ang="T139">
                <a:pos x="T38" y="T39"/>
              </a:cxn>
              <a:cxn ang="T140">
                <a:pos x="T40" y="T41"/>
              </a:cxn>
              <a:cxn ang="T141">
                <a:pos x="T42" y="T43"/>
              </a:cxn>
              <a:cxn ang="T142">
                <a:pos x="T44" y="T45"/>
              </a:cxn>
              <a:cxn ang="T143">
                <a:pos x="T46" y="T47"/>
              </a:cxn>
              <a:cxn ang="T144">
                <a:pos x="T48" y="T49"/>
              </a:cxn>
              <a:cxn ang="T145">
                <a:pos x="T50" y="T51"/>
              </a:cxn>
              <a:cxn ang="T146">
                <a:pos x="T52" y="T53"/>
              </a:cxn>
              <a:cxn ang="T147">
                <a:pos x="T54" y="T55"/>
              </a:cxn>
              <a:cxn ang="T148">
                <a:pos x="T56" y="T57"/>
              </a:cxn>
              <a:cxn ang="T149">
                <a:pos x="T58" y="T59"/>
              </a:cxn>
              <a:cxn ang="T150">
                <a:pos x="T60" y="T61"/>
              </a:cxn>
              <a:cxn ang="T151">
                <a:pos x="T62" y="T63"/>
              </a:cxn>
              <a:cxn ang="T152">
                <a:pos x="T64" y="T65"/>
              </a:cxn>
              <a:cxn ang="T153">
                <a:pos x="T66" y="T67"/>
              </a:cxn>
              <a:cxn ang="T154">
                <a:pos x="T68" y="T69"/>
              </a:cxn>
              <a:cxn ang="T155">
                <a:pos x="T70" y="T71"/>
              </a:cxn>
              <a:cxn ang="T156">
                <a:pos x="T72" y="T73"/>
              </a:cxn>
              <a:cxn ang="T157">
                <a:pos x="T74" y="T75"/>
              </a:cxn>
              <a:cxn ang="T158">
                <a:pos x="T76" y="T77"/>
              </a:cxn>
              <a:cxn ang="T159">
                <a:pos x="T78" y="T79"/>
              </a:cxn>
              <a:cxn ang="T160">
                <a:pos x="T80" y="T81"/>
              </a:cxn>
              <a:cxn ang="T161">
                <a:pos x="T82" y="T83"/>
              </a:cxn>
              <a:cxn ang="T162">
                <a:pos x="T84" y="T85"/>
              </a:cxn>
              <a:cxn ang="T163">
                <a:pos x="T86" y="T87"/>
              </a:cxn>
              <a:cxn ang="T164">
                <a:pos x="T88" y="T89"/>
              </a:cxn>
              <a:cxn ang="T165">
                <a:pos x="T90" y="T91"/>
              </a:cxn>
              <a:cxn ang="T166">
                <a:pos x="T92" y="T93"/>
              </a:cxn>
              <a:cxn ang="T167">
                <a:pos x="T94" y="T95"/>
              </a:cxn>
              <a:cxn ang="T168">
                <a:pos x="T96" y="T97"/>
              </a:cxn>
              <a:cxn ang="T169">
                <a:pos x="T98" y="T99"/>
              </a:cxn>
              <a:cxn ang="T170">
                <a:pos x="T100" y="T101"/>
              </a:cxn>
              <a:cxn ang="T171">
                <a:pos x="T102" y="T103"/>
              </a:cxn>
              <a:cxn ang="T172">
                <a:pos x="T104" y="T105"/>
              </a:cxn>
              <a:cxn ang="T173">
                <a:pos x="T106" y="T107"/>
              </a:cxn>
              <a:cxn ang="T174">
                <a:pos x="T108" y="T109"/>
              </a:cxn>
              <a:cxn ang="T175">
                <a:pos x="T110" y="T111"/>
              </a:cxn>
              <a:cxn ang="T176">
                <a:pos x="T112" y="T113"/>
              </a:cxn>
              <a:cxn ang="T177">
                <a:pos x="T114" y="T115"/>
              </a:cxn>
              <a:cxn ang="T178">
                <a:pos x="T116" y="T117"/>
              </a:cxn>
              <a:cxn ang="T179">
                <a:pos x="T118" y="T119"/>
              </a:cxn>
            </a:cxnLst>
            <a:rect l="T180" t="T181" r="T182" b="T183"/>
            <a:pathLst>
              <a:path w="93" h="73">
                <a:moveTo>
                  <a:pt x="46" y="0"/>
                </a:moveTo>
                <a:lnTo>
                  <a:pt x="48" y="22"/>
                </a:lnTo>
                <a:lnTo>
                  <a:pt x="51" y="0"/>
                </a:lnTo>
                <a:lnTo>
                  <a:pt x="50" y="23"/>
                </a:lnTo>
                <a:lnTo>
                  <a:pt x="56" y="1"/>
                </a:lnTo>
                <a:lnTo>
                  <a:pt x="52" y="23"/>
                </a:lnTo>
                <a:lnTo>
                  <a:pt x="61" y="2"/>
                </a:lnTo>
                <a:lnTo>
                  <a:pt x="53" y="24"/>
                </a:lnTo>
                <a:lnTo>
                  <a:pt x="65" y="3"/>
                </a:lnTo>
                <a:lnTo>
                  <a:pt x="55" y="24"/>
                </a:lnTo>
                <a:lnTo>
                  <a:pt x="69" y="5"/>
                </a:lnTo>
                <a:lnTo>
                  <a:pt x="57" y="25"/>
                </a:lnTo>
                <a:lnTo>
                  <a:pt x="74" y="7"/>
                </a:lnTo>
                <a:lnTo>
                  <a:pt x="58" y="26"/>
                </a:lnTo>
                <a:lnTo>
                  <a:pt x="77" y="9"/>
                </a:lnTo>
                <a:lnTo>
                  <a:pt x="60" y="27"/>
                </a:lnTo>
                <a:lnTo>
                  <a:pt x="81" y="12"/>
                </a:lnTo>
                <a:lnTo>
                  <a:pt x="61" y="28"/>
                </a:lnTo>
                <a:lnTo>
                  <a:pt x="84" y="15"/>
                </a:lnTo>
                <a:lnTo>
                  <a:pt x="62" y="29"/>
                </a:lnTo>
                <a:lnTo>
                  <a:pt x="86" y="18"/>
                </a:lnTo>
                <a:lnTo>
                  <a:pt x="63" y="31"/>
                </a:lnTo>
                <a:lnTo>
                  <a:pt x="89" y="22"/>
                </a:lnTo>
                <a:lnTo>
                  <a:pt x="63" y="32"/>
                </a:lnTo>
                <a:lnTo>
                  <a:pt x="90" y="25"/>
                </a:lnTo>
                <a:lnTo>
                  <a:pt x="64" y="33"/>
                </a:lnTo>
                <a:lnTo>
                  <a:pt x="92" y="29"/>
                </a:lnTo>
                <a:lnTo>
                  <a:pt x="64" y="35"/>
                </a:lnTo>
                <a:lnTo>
                  <a:pt x="92" y="33"/>
                </a:lnTo>
                <a:lnTo>
                  <a:pt x="64" y="36"/>
                </a:lnTo>
                <a:lnTo>
                  <a:pt x="93" y="37"/>
                </a:lnTo>
                <a:lnTo>
                  <a:pt x="64" y="38"/>
                </a:lnTo>
                <a:lnTo>
                  <a:pt x="92" y="40"/>
                </a:lnTo>
                <a:lnTo>
                  <a:pt x="64" y="39"/>
                </a:lnTo>
                <a:lnTo>
                  <a:pt x="92" y="44"/>
                </a:lnTo>
                <a:lnTo>
                  <a:pt x="64" y="41"/>
                </a:lnTo>
                <a:lnTo>
                  <a:pt x="90" y="48"/>
                </a:lnTo>
                <a:lnTo>
                  <a:pt x="63" y="42"/>
                </a:lnTo>
                <a:lnTo>
                  <a:pt x="89" y="52"/>
                </a:lnTo>
                <a:lnTo>
                  <a:pt x="62" y="44"/>
                </a:lnTo>
                <a:lnTo>
                  <a:pt x="86" y="55"/>
                </a:lnTo>
                <a:lnTo>
                  <a:pt x="61" y="45"/>
                </a:lnTo>
                <a:lnTo>
                  <a:pt x="84" y="58"/>
                </a:lnTo>
                <a:lnTo>
                  <a:pt x="60" y="46"/>
                </a:lnTo>
                <a:lnTo>
                  <a:pt x="81" y="61"/>
                </a:lnTo>
                <a:lnTo>
                  <a:pt x="59" y="47"/>
                </a:lnTo>
                <a:lnTo>
                  <a:pt x="77" y="64"/>
                </a:lnTo>
                <a:lnTo>
                  <a:pt x="57" y="48"/>
                </a:lnTo>
                <a:lnTo>
                  <a:pt x="74" y="66"/>
                </a:lnTo>
                <a:lnTo>
                  <a:pt x="56" y="49"/>
                </a:lnTo>
                <a:lnTo>
                  <a:pt x="69" y="68"/>
                </a:lnTo>
                <a:lnTo>
                  <a:pt x="54" y="50"/>
                </a:lnTo>
                <a:lnTo>
                  <a:pt x="65" y="70"/>
                </a:lnTo>
                <a:lnTo>
                  <a:pt x="52" y="50"/>
                </a:lnTo>
                <a:lnTo>
                  <a:pt x="61" y="71"/>
                </a:lnTo>
                <a:lnTo>
                  <a:pt x="50" y="51"/>
                </a:lnTo>
                <a:lnTo>
                  <a:pt x="56" y="72"/>
                </a:lnTo>
                <a:lnTo>
                  <a:pt x="49" y="51"/>
                </a:lnTo>
                <a:lnTo>
                  <a:pt x="51" y="73"/>
                </a:lnTo>
                <a:lnTo>
                  <a:pt x="47" y="51"/>
                </a:lnTo>
                <a:lnTo>
                  <a:pt x="46" y="73"/>
                </a:lnTo>
                <a:lnTo>
                  <a:pt x="45" y="51"/>
                </a:lnTo>
                <a:lnTo>
                  <a:pt x="42" y="73"/>
                </a:lnTo>
                <a:lnTo>
                  <a:pt x="43" y="51"/>
                </a:lnTo>
                <a:lnTo>
                  <a:pt x="37" y="72"/>
                </a:lnTo>
                <a:lnTo>
                  <a:pt x="41" y="50"/>
                </a:lnTo>
                <a:lnTo>
                  <a:pt x="32" y="71"/>
                </a:lnTo>
                <a:lnTo>
                  <a:pt x="39" y="50"/>
                </a:lnTo>
                <a:lnTo>
                  <a:pt x="28" y="70"/>
                </a:lnTo>
                <a:lnTo>
                  <a:pt x="38" y="49"/>
                </a:lnTo>
                <a:lnTo>
                  <a:pt x="23" y="68"/>
                </a:lnTo>
                <a:lnTo>
                  <a:pt x="36" y="48"/>
                </a:lnTo>
                <a:lnTo>
                  <a:pt x="19" y="66"/>
                </a:lnTo>
                <a:lnTo>
                  <a:pt x="35" y="47"/>
                </a:lnTo>
                <a:lnTo>
                  <a:pt x="16" y="64"/>
                </a:lnTo>
                <a:lnTo>
                  <a:pt x="33" y="46"/>
                </a:lnTo>
                <a:lnTo>
                  <a:pt x="12" y="61"/>
                </a:lnTo>
                <a:lnTo>
                  <a:pt x="32" y="45"/>
                </a:lnTo>
                <a:lnTo>
                  <a:pt x="9" y="58"/>
                </a:lnTo>
                <a:lnTo>
                  <a:pt x="31" y="44"/>
                </a:lnTo>
                <a:lnTo>
                  <a:pt x="6" y="55"/>
                </a:lnTo>
                <a:lnTo>
                  <a:pt x="30" y="43"/>
                </a:lnTo>
                <a:lnTo>
                  <a:pt x="4" y="52"/>
                </a:lnTo>
                <a:lnTo>
                  <a:pt x="29" y="41"/>
                </a:lnTo>
                <a:lnTo>
                  <a:pt x="2" y="48"/>
                </a:lnTo>
                <a:lnTo>
                  <a:pt x="29" y="40"/>
                </a:lnTo>
                <a:lnTo>
                  <a:pt x="1" y="44"/>
                </a:lnTo>
                <a:lnTo>
                  <a:pt x="29" y="38"/>
                </a:lnTo>
                <a:lnTo>
                  <a:pt x="0" y="40"/>
                </a:lnTo>
                <a:lnTo>
                  <a:pt x="28" y="37"/>
                </a:lnTo>
                <a:lnTo>
                  <a:pt x="0" y="37"/>
                </a:lnTo>
                <a:lnTo>
                  <a:pt x="29" y="35"/>
                </a:lnTo>
                <a:lnTo>
                  <a:pt x="0" y="33"/>
                </a:lnTo>
                <a:lnTo>
                  <a:pt x="29" y="34"/>
                </a:lnTo>
                <a:lnTo>
                  <a:pt x="1" y="29"/>
                </a:lnTo>
                <a:lnTo>
                  <a:pt x="29" y="32"/>
                </a:lnTo>
                <a:lnTo>
                  <a:pt x="2" y="25"/>
                </a:lnTo>
                <a:lnTo>
                  <a:pt x="30" y="31"/>
                </a:lnTo>
                <a:lnTo>
                  <a:pt x="4" y="22"/>
                </a:lnTo>
                <a:lnTo>
                  <a:pt x="31" y="30"/>
                </a:lnTo>
                <a:lnTo>
                  <a:pt x="6" y="18"/>
                </a:lnTo>
                <a:lnTo>
                  <a:pt x="32" y="28"/>
                </a:lnTo>
                <a:lnTo>
                  <a:pt x="9" y="15"/>
                </a:lnTo>
                <a:lnTo>
                  <a:pt x="33" y="27"/>
                </a:lnTo>
                <a:lnTo>
                  <a:pt x="12" y="12"/>
                </a:lnTo>
                <a:lnTo>
                  <a:pt x="34" y="26"/>
                </a:lnTo>
                <a:lnTo>
                  <a:pt x="16" y="9"/>
                </a:lnTo>
                <a:lnTo>
                  <a:pt x="36" y="25"/>
                </a:lnTo>
                <a:lnTo>
                  <a:pt x="19" y="7"/>
                </a:lnTo>
                <a:lnTo>
                  <a:pt x="37" y="24"/>
                </a:lnTo>
                <a:lnTo>
                  <a:pt x="23" y="5"/>
                </a:lnTo>
                <a:lnTo>
                  <a:pt x="39" y="24"/>
                </a:lnTo>
                <a:lnTo>
                  <a:pt x="28" y="3"/>
                </a:lnTo>
                <a:lnTo>
                  <a:pt x="41" y="23"/>
                </a:lnTo>
                <a:lnTo>
                  <a:pt x="32" y="2"/>
                </a:lnTo>
                <a:lnTo>
                  <a:pt x="42" y="23"/>
                </a:lnTo>
                <a:lnTo>
                  <a:pt x="37" y="1"/>
                </a:lnTo>
                <a:lnTo>
                  <a:pt x="44" y="23"/>
                </a:lnTo>
                <a:lnTo>
                  <a:pt x="42" y="0"/>
                </a:lnTo>
                <a:lnTo>
                  <a:pt x="46" y="22"/>
                </a:lnTo>
                <a:lnTo>
                  <a:pt x="46" y="0"/>
                </a:lnTo>
                <a:close/>
              </a:path>
            </a:pathLst>
          </a:custGeom>
          <a:solidFill>
            <a:srgbClr val="0089E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64008" tIns="32004" rIns="64008" bIns="32004"/>
          <a:lstStyle/>
          <a:p>
            <a:endParaRPr lang="en-US"/>
          </a:p>
        </p:txBody>
      </p:sp>
      <p:sp>
        <p:nvSpPr>
          <p:cNvPr id="4102" name="Freeform 6"/>
          <p:cNvSpPr>
            <a:spLocks/>
          </p:cNvSpPr>
          <p:nvPr/>
        </p:nvSpPr>
        <p:spPr bwMode="auto">
          <a:xfrm flipV="1">
            <a:off x="6667500" y="2857500"/>
            <a:ext cx="428625" cy="635000"/>
          </a:xfrm>
          <a:custGeom>
            <a:avLst/>
            <a:gdLst>
              <a:gd name="T0" fmla="*/ 2147483647 w 120"/>
              <a:gd name="T1" fmla="*/ 0 h 161"/>
              <a:gd name="T2" fmla="*/ 2147483647 w 120"/>
              <a:gd name="T3" fmla="*/ 2147483647 h 161"/>
              <a:gd name="T4" fmla="*/ 2147483647 w 120"/>
              <a:gd name="T5" fmla="*/ 2147483647 h 161"/>
              <a:gd name="T6" fmla="*/ 2147483647 w 120"/>
              <a:gd name="T7" fmla="*/ 2147483647 h 161"/>
              <a:gd name="T8" fmla="*/ 2147483647 w 120"/>
              <a:gd name="T9" fmla="*/ 2147483647 h 161"/>
              <a:gd name="T10" fmla="*/ 2147483647 w 120"/>
              <a:gd name="T11" fmla="*/ 2147483647 h 161"/>
              <a:gd name="T12" fmla="*/ 2147483647 w 120"/>
              <a:gd name="T13" fmla="*/ 2147483647 h 161"/>
              <a:gd name="T14" fmla="*/ 2147483647 w 120"/>
              <a:gd name="T15" fmla="*/ 2147483647 h 161"/>
              <a:gd name="T16" fmla="*/ 2147483647 w 120"/>
              <a:gd name="T17" fmla="*/ 2147483647 h 161"/>
              <a:gd name="T18" fmla="*/ 2147483647 w 120"/>
              <a:gd name="T19" fmla="*/ 2147483647 h 161"/>
              <a:gd name="T20" fmla="*/ 2147483647 w 120"/>
              <a:gd name="T21" fmla="*/ 2147483647 h 161"/>
              <a:gd name="T22" fmla="*/ 2147483647 w 120"/>
              <a:gd name="T23" fmla="*/ 2147483647 h 161"/>
              <a:gd name="T24" fmla="*/ 2147483647 w 120"/>
              <a:gd name="T25" fmla="*/ 2147483647 h 161"/>
              <a:gd name="T26" fmla="*/ 2147483647 w 120"/>
              <a:gd name="T27" fmla="*/ 2147483647 h 161"/>
              <a:gd name="T28" fmla="*/ 2147483647 w 120"/>
              <a:gd name="T29" fmla="*/ 2147483647 h 161"/>
              <a:gd name="T30" fmla="*/ 2147483647 w 120"/>
              <a:gd name="T31" fmla="*/ 2147483647 h 161"/>
              <a:gd name="T32" fmla="*/ 2147483647 w 120"/>
              <a:gd name="T33" fmla="*/ 2147483647 h 161"/>
              <a:gd name="T34" fmla="*/ 2147483647 w 120"/>
              <a:gd name="T35" fmla="*/ 2147483647 h 161"/>
              <a:gd name="T36" fmla="*/ 2147483647 w 120"/>
              <a:gd name="T37" fmla="*/ 2147483647 h 161"/>
              <a:gd name="T38" fmla="*/ 2147483647 w 120"/>
              <a:gd name="T39" fmla="*/ 2147483647 h 161"/>
              <a:gd name="T40" fmla="*/ 2147483647 w 120"/>
              <a:gd name="T41" fmla="*/ 2147483647 h 161"/>
              <a:gd name="T42" fmla="*/ 2147483647 w 120"/>
              <a:gd name="T43" fmla="*/ 2147483647 h 161"/>
              <a:gd name="T44" fmla="*/ 2147483647 w 120"/>
              <a:gd name="T45" fmla="*/ 2147483647 h 161"/>
              <a:gd name="T46" fmla="*/ 2147483647 w 120"/>
              <a:gd name="T47" fmla="*/ 2147483647 h 161"/>
              <a:gd name="T48" fmla="*/ 2147483647 w 120"/>
              <a:gd name="T49" fmla="*/ 2147483647 h 161"/>
              <a:gd name="T50" fmla="*/ 2147483647 w 120"/>
              <a:gd name="T51" fmla="*/ 2147483647 h 161"/>
              <a:gd name="T52" fmla="*/ 2147483647 w 120"/>
              <a:gd name="T53" fmla="*/ 2147483647 h 161"/>
              <a:gd name="T54" fmla="*/ 2147483647 w 120"/>
              <a:gd name="T55" fmla="*/ 2147483647 h 161"/>
              <a:gd name="T56" fmla="*/ 2147483647 w 120"/>
              <a:gd name="T57" fmla="*/ 2147483647 h 161"/>
              <a:gd name="T58" fmla="*/ 2147483647 w 120"/>
              <a:gd name="T59" fmla="*/ 2147483647 h 161"/>
              <a:gd name="T60" fmla="*/ 0 w 120"/>
              <a:gd name="T61" fmla="*/ 2147483647 h 161"/>
              <a:gd name="T62" fmla="*/ 2147483647 w 120"/>
              <a:gd name="T63" fmla="*/ 2147483647 h 161"/>
              <a:gd name="T64" fmla="*/ 2147483647 w 120"/>
              <a:gd name="T65" fmla="*/ 2147483647 h 161"/>
              <a:gd name="T66" fmla="*/ 2147483647 w 120"/>
              <a:gd name="T67" fmla="*/ 2147483647 h 161"/>
              <a:gd name="T68" fmla="*/ 2147483647 w 120"/>
              <a:gd name="T69" fmla="*/ 2147483647 h 161"/>
              <a:gd name="T70" fmla="*/ 2147483647 w 120"/>
              <a:gd name="T71" fmla="*/ 2147483647 h 161"/>
              <a:gd name="T72" fmla="*/ 2147483647 w 120"/>
              <a:gd name="T73" fmla="*/ 2147483647 h 161"/>
              <a:gd name="T74" fmla="*/ 2147483647 w 120"/>
              <a:gd name="T75" fmla="*/ 2147483647 h 161"/>
              <a:gd name="T76" fmla="*/ 2147483647 w 120"/>
              <a:gd name="T77" fmla="*/ 2147483647 h 161"/>
              <a:gd name="T78" fmla="*/ 2147483647 w 120"/>
              <a:gd name="T79" fmla="*/ 2147483647 h 161"/>
              <a:gd name="T80" fmla="*/ 2147483647 w 120"/>
              <a:gd name="T81" fmla="*/ 0 h 161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w 120"/>
              <a:gd name="T124" fmla="*/ 0 h 161"/>
              <a:gd name="T125" fmla="*/ 120 w 120"/>
              <a:gd name="T126" fmla="*/ 161 h 161"/>
            </a:gdLst>
            <a:ahLst/>
            <a:cxnLst>
              <a:cxn ang="T82">
                <a:pos x="T0" y="T1"/>
              </a:cxn>
              <a:cxn ang="T83">
                <a:pos x="T2" y="T3"/>
              </a:cxn>
              <a:cxn ang="T84">
                <a:pos x="T4" y="T5"/>
              </a:cxn>
              <a:cxn ang="T85">
                <a:pos x="T6" y="T7"/>
              </a:cxn>
              <a:cxn ang="T86">
                <a:pos x="T8" y="T9"/>
              </a:cxn>
              <a:cxn ang="T87">
                <a:pos x="T10" y="T11"/>
              </a:cxn>
              <a:cxn ang="T88">
                <a:pos x="T12" y="T13"/>
              </a:cxn>
              <a:cxn ang="T89">
                <a:pos x="T14" y="T15"/>
              </a:cxn>
              <a:cxn ang="T90">
                <a:pos x="T16" y="T17"/>
              </a:cxn>
              <a:cxn ang="T91">
                <a:pos x="T18" y="T19"/>
              </a:cxn>
              <a:cxn ang="T92">
                <a:pos x="T20" y="T21"/>
              </a:cxn>
              <a:cxn ang="T93">
                <a:pos x="T22" y="T23"/>
              </a:cxn>
              <a:cxn ang="T94">
                <a:pos x="T24" y="T25"/>
              </a:cxn>
              <a:cxn ang="T95">
                <a:pos x="T26" y="T27"/>
              </a:cxn>
              <a:cxn ang="T96">
                <a:pos x="T28" y="T29"/>
              </a:cxn>
              <a:cxn ang="T97">
                <a:pos x="T30" y="T31"/>
              </a:cxn>
              <a:cxn ang="T98">
                <a:pos x="T32" y="T33"/>
              </a:cxn>
              <a:cxn ang="T99">
                <a:pos x="T34" y="T35"/>
              </a:cxn>
              <a:cxn ang="T100">
                <a:pos x="T36" y="T37"/>
              </a:cxn>
              <a:cxn ang="T101">
                <a:pos x="T38" y="T39"/>
              </a:cxn>
              <a:cxn ang="T102">
                <a:pos x="T40" y="T41"/>
              </a:cxn>
              <a:cxn ang="T103">
                <a:pos x="T42" y="T43"/>
              </a:cxn>
              <a:cxn ang="T104">
                <a:pos x="T44" y="T45"/>
              </a:cxn>
              <a:cxn ang="T105">
                <a:pos x="T46" y="T47"/>
              </a:cxn>
              <a:cxn ang="T106">
                <a:pos x="T48" y="T49"/>
              </a:cxn>
              <a:cxn ang="T107">
                <a:pos x="T50" y="T51"/>
              </a:cxn>
              <a:cxn ang="T108">
                <a:pos x="T52" y="T53"/>
              </a:cxn>
              <a:cxn ang="T109">
                <a:pos x="T54" y="T55"/>
              </a:cxn>
              <a:cxn ang="T110">
                <a:pos x="T56" y="T57"/>
              </a:cxn>
              <a:cxn ang="T111">
                <a:pos x="T58" y="T59"/>
              </a:cxn>
              <a:cxn ang="T112">
                <a:pos x="T60" y="T61"/>
              </a:cxn>
              <a:cxn ang="T113">
                <a:pos x="T62" y="T63"/>
              </a:cxn>
              <a:cxn ang="T114">
                <a:pos x="T64" y="T65"/>
              </a:cxn>
              <a:cxn ang="T115">
                <a:pos x="T66" y="T67"/>
              </a:cxn>
              <a:cxn ang="T116">
                <a:pos x="T68" y="T69"/>
              </a:cxn>
              <a:cxn ang="T117">
                <a:pos x="T70" y="T71"/>
              </a:cxn>
              <a:cxn ang="T118">
                <a:pos x="T72" y="T73"/>
              </a:cxn>
              <a:cxn ang="T119">
                <a:pos x="T74" y="T75"/>
              </a:cxn>
              <a:cxn ang="T120">
                <a:pos x="T76" y="T77"/>
              </a:cxn>
              <a:cxn ang="T121">
                <a:pos x="T78" y="T79"/>
              </a:cxn>
              <a:cxn ang="T122">
                <a:pos x="T80" y="T81"/>
              </a:cxn>
            </a:cxnLst>
            <a:rect l="T123" t="T124" r="T125" b="T126"/>
            <a:pathLst>
              <a:path w="120" h="161">
                <a:moveTo>
                  <a:pt x="60" y="0"/>
                </a:moveTo>
                <a:lnTo>
                  <a:pt x="56" y="98"/>
                </a:lnTo>
                <a:lnTo>
                  <a:pt x="79" y="4"/>
                </a:lnTo>
                <a:lnTo>
                  <a:pt x="52" y="96"/>
                </a:lnTo>
                <a:lnTo>
                  <a:pt x="95" y="15"/>
                </a:lnTo>
                <a:lnTo>
                  <a:pt x="49" y="92"/>
                </a:lnTo>
                <a:lnTo>
                  <a:pt x="109" y="33"/>
                </a:lnTo>
                <a:lnTo>
                  <a:pt x="47" y="87"/>
                </a:lnTo>
                <a:lnTo>
                  <a:pt x="117" y="55"/>
                </a:lnTo>
                <a:lnTo>
                  <a:pt x="46" y="81"/>
                </a:lnTo>
                <a:lnTo>
                  <a:pt x="120" y="80"/>
                </a:lnTo>
                <a:lnTo>
                  <a:pt x="47" y="75"/>
                </a:lnTo>
                <a:lnTo>
                  <a:pt x="117" y="105"/>
                </a:lnTo>
                <a:lnTo>
                  <a:pt x="49" y="70"/>
                </a:lnTo>
                <a:lnTo>
                  <a:pt x="109" y="128"/>
                </a:lnTo>
                <a:lnTo>
                  <a:pt x="52" y="66"/>
                </a:lnTo>
                <a:lnTo>
                  <a:pt x="95" y="145"/>
                </a:lnTo>
                <a:lnTo>
                  <a:pt x="55" y="63"/>
                </a:lnTo>
                <a:lnTo>
                  <a:pt x="79" y="157"/>
                </a:lnTo>
                <a:lnTo>
                  <a:pt x="60" y="62"/>
                </a:lnTo>
                <a:lnTo>
                  <a:pt x="60" y="161"/>
                </a:lnTo>
                <a:lnTo>
                  <a:pt x="64" y="62"/>
                </a:lnTo>
                <a:lnTo>
                  <a:pt x="41" y="157"/>
                </a:lnTo>
                <a:lnTo>
                  <a:pt x="68" y="65"/>
                </a:lnTo>
                <a:lnTo>
                  <a:pt x="25" y="145"/>
                </a:lnTo>
                <a:lnTo>
                  <a:pt x="71" y="69"/>
                </a:lnTo>
                <a:lnTo>
                  <a:pt x="11" y="128"/>
                </a:lnTo>
                <a:lnTo>
                  <a:pt x="73" y="74"/>
                </a:lnTo>
                <a:lnTo>
                  <a:pt x="3" y="105"/>
                </a:lnTo>
                <a:lnTo>
                  <a:pt x="74" y="80"/>
                </a:lnTo>
                <a:lnTo>
                  <a:pt x="0" y="80"/>
                </a:lnTo>
                <a:lnTo>
                  <a:pt x="73" y="86"/>
                </a:lnTo>
                <a:lnTo>
                  <a:pt x="3" y="55"/>
                </a:lnTo>
                <a:lnTo>
                  <a:pt x="72" y="91"/>
                </a:lnTo>
                <a:lnTo>
                  <a:pt x="11" y="33"/>
                </a:lnTo>
                <a:lnTo>
                  <a:pt x="69" y="95"/>
                </a:lnTo>
                <a:lnTo>
                  <a:pt x="25" y="15"/>
                </a:lnTo>
                <a:lnTo>
                  <a:pt x="65" y="98"/>
                </a:lnTo>
                <a:lnTo>
                  <a:pt x="41" y="4"/>
                </a:lnTo>
                <a:lnTo>
                  <a:pt x="60" y="99"/>
                </a:lnTo>
                <a:lnTo>
                  <a:pt x="60" y="0"/>
                </a:lnTo>
                <a:close/>
              </a:path>
            </a:pathLst>
          </a:custGeom>
          <a:solidFill>
            <a:srgbClr val="FDFA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64008" tIns="32004" rIns="64008" bIns="32004"/>
          <a:lstStyle/>
          <a:p>
            <a:endParaRPr lang="en-US"/>
          </a:p>
        </p:txBody>
      </p:sp>
      <p:sp>
        <p:nvSpPr>
          <p:cNvPr id="4103" name="Freeform 6"/>
          <p:cNvSpPr>
            <a:spLocks/>
          </p:cNvSpPr>
          <p:nvPr/>
        </p:nvSpPr>
        <p:spPr bwMode="auto">
          <a:xfrm flipV="1">
            <a:off x="4810125" y="6223000"/>
            <a:ext cx="428625" cy="635000"/>
          </a:xfrm>
          <a:custGeom>
            <a:avLst/>
            <a:gdLst>
              <a:gd name="T0" fmla="*/ 2147483647 w 120"/>
              <a:gd name="T1" fmla="*/ 0 h 161"/>
              <a:gd name="T2" fmla="*/ 2147483647 w 120"/>
              <a:gd name="T3" fmla="*/ 2147483647 h 161"/>
              <a:gd name="T4" fmla="*/ 2147483647 w 120"/>
              <a:gd name="T5" fmla="*/ 2147483647 h 161"/>
              <a:gd name="T6" fmla="*/ 2147483647 w 120"/>
              <a:gd name="T7" fmla="*/ 2147483647 h 161"/>
              <a:gd name="T8" fmla="*/ 2147483647 w 120"/>
              <a:gd name="T9" fmla="*/ 2147483647 h 161"/>
              <a:gd name="T10" fmla="*/ 2147483647 w 120"/>
              <a:gd name="T11" fmla="*/ 2147483647 h 161"/>
              <a:gd name="T12" fmla="*/ 2147483647 w 120"/>
              <a:gd name="T13" fmla="*/ 2147483647 h 161"/>
              <a:gd name="T14" fmla="*/ 2147483647 w 120"/>
              <a:gd name="T15" fmla="*/ 2147483647 h 161"/>
              <a:gd name="T16" fmla="*/ 2147483647 w 120"/>
              <a:gd name="T17" fmla="*/ 2147483647 h 161"/>
              <a:gd name="T18" fmla="*/ 2147483647 w 120"/>
              <a:gd name="T19" fmla="*/ 2147483647 h 161"/>
              <a:gd name="T20" fmla="*/ 2147483647 w 120"/>
              <a:gd name="T21" fmla="*/ 2147483647 h 161"/>
              <a:gd name="T22" fmla="*/ 2147483647 w 120"/>
              <a:gd name="T23" fmla="*/ 2147483647 h 161"/>
              <a:gd name="T24" fmla="*/ 2147483647 w 120"/>
              <a:gd name="T25" fmla="*/ 2147483647 h 161"/>
              <a:gd name="T26" fmla="*/ 2147483647 w 120"/>
              <a:gd name="T27" fmla="*/ 2147483647 h 161"/>
              <a:gd name="T28" fmla="*/ 2147483647 w 120"/>
              <a:gd name="T29" fmla="*/ 2147483647 h 161"/>
              <a:gd name="T30" fmla="*/ 2147483647 w 120"/>
              <a:gd name="T31" fmla="*/ 2147483647 h 161"/>
              <a:gd name="T32" fmla="*/ 2147483647 w 120"/>
              <a:gd name="T33" fmla="*/ 2147483647 h 161"/>
              <a:gd name="T34" fmla="*/ 2147483647 w 120"/>
              <a:gd name="T35" fmla="*/ 2147483647 h 161"/>
              <a:gd name="T36" fmla="*/ 2147483647 w 120"/>
              <a:gd name="T37" fmla="*/ 2147483647 h 161"/>
              <a:gd name="T38" fmla="*/ 2147483647 w 120"/>
              <a:gd name="T39" fmla="*/ 2147483647 h 161"/>
              <a:gd name="T40" fmla="*/ 2147483647 w 120"/>
              <a:gd name="T41" fmla="*/ 2147483647 h 161"/>
              <a:gd name="T42" fmla="*/ 2147483647 w 120"/>
              <a:gd name="T43" fmla="*/ 2147483647 h 161"/>
              <a:gd name="T44" fmla="*/ 2147483647 w 120"/>
              <a:gd name="T45" fmla="*/ 2147483647 h 161"/>
              <a:gd name="T46" fmla="*/ 2147483647 w 120"/>
              <a:gd name="T47" fmla="*/ 2147483647 h 161"/>
              <a:gd name="T48" fmla="*/ 2147483647 w 120"/>
              <a:gd name="T49" fmla="*/ 2147483647 h 161"/>
              <a:gd name="T50" fmla="*/ 2147483647 w 120"/>
              <a:gd name="T51" fmla="*/ 2147483647 h 161"/>
              <a:gd name="T52" fmla="*/ 2147483647 w 120"/>
              <a:gd name="T53" fmla="*/ 2147483647 h 161"/>
              <a:gd name="T54" fmla="*/ 2147483647 w 120"/>
              <a:gd name="T55" fmla="*/ 2147483647 h 161"/>
              <a:gd name="T56" fmla="*/ 2147483647 w 120"/>
              <a:gd name="T57" fmla="*/ 2147483647 h 161"/>
              <a:gd name="T58" fmla="*/ 2147483647 w 120"/>
              <a:gd name="T59" fmla="*/ 2147483647 h 161"/>
              <a:gd name="T60" fmla="*/ 0 w 120"/>
              <a:gd name="T61" fmla="*/ 2147483647 h 161"/>
              <a:gd name="T62" fmla="*/ 2147483647 w 120"/>
              <a:gd name="T63" fmla="*/ 2147483647 h 161"/>
              <a:gd name="T64" fmla="*/ 2147483647 w 120"/>
              <a:gd name="T65" fmla="*/ 2147483647 h 161"/>
              <a:gd name="T66" fmla="*/ 2147483647 w 120"/>
              <a:gd name="T67" fmla="*/ 2147483647 h 161"/>
              <a:gd name="T68" fmla="*/ 2147483647 w 120"/>
              <a:gd name="T69" fmla="*/ 2147483647 h 161"/>
              <a:gd name="T70" fmla="*/ 2147483647 w 120"/>
              <a:gd name="T71" fmla="*/ 2147483647 h 161"/>
              <a:gd name="T72" fmla="*/ 2147483647 w 120"/>
              <a:gd name="T73" fmla="*/ 2147483647 h 161"/>
              <a:gd name="T74" fmla="*/ 2147483647 w 120"/>
              <a:gd name="T75" fmla="*/ 2147483647 h 161"/>
              <a:gd name="T76" fmla="*/ 2147483647 w 120"/>
              <a:gd name="T77" fmla="*/ 2147483647 h 161"/>
              <a:gd name="T78" fmla="*/ 2147483647 w 120"/>
              <a:gd name="T79" fmla="*/ 2147483647 h 161"/>
              <a:gd name="T80" fmla="*/ 2147483647 w 120"/>
              <a:gd name="T81" fmla="*/ 0 h 161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w 120"/>
              <a:gd name="T124" fmla="*/ 0 h 161"/>
              <a:gd name="T125" fmla="*/ 120 w 120"/>
              <a:gd name="T126" fmla="*/ 161 h 161"/>
            </a:gdLst>
            <a:ahLst/>
            <a:cxnLst>
              <a:cxn ang="T82">
                <a:pos x="T0" y="T1"/>
              </a:cxn>
              <a:cxn ang="T83">
                <a:pos x="T2" y="T3"/>
              </a:cxn>
              <a:cxn ang="T84">
                <a:pos x="T4" y="T5"/>
              </a:cxn>
              <a:cxn ang="T85">
                <a:pos x="T6" y="T7"/>
              </a:cxn>
              <a:cxn ang="T86">
                <a:pos x="T8" y="T9"/>
              </a:cxn>
              <a:cxn ang="T87">
                <a:pos x="T10" y="T11"/>
              </a:cxn>
              <a:cxn ang="T88">
                <a:pos x="T12" y="T13"/>
              </a:cxn>
              <a:cxn ang="T89">
                <a:pos x="T14" y="T15"/>
              </a:cxn>
              <a:cxn ang="T90">
                <a:pos x="T16" y="T17"/>
              </a:cxn>
              <a:cxn ang="T91">
                <a:pos x="T18" y="T19"/>
              </a:cxn>
              <a:cxn ang="T92">
                <a:pos x="T20" y="T21"/>
              </a:cxn>
              <a:cxn ang="T93">
                <a:pos x="T22" y="T23"/>
              </a:cxn>
              <a:cxn ang="T94">
                <a:pos x="T24" y="T25"/>
              </a:cxn>
              <a:cxn ang="T95">
                <a:pos x="T26" y="T27"/>
              </a:cxn>
              <a:cxn ang="T96">
                <a:pos x="T28" y="T29"/>
              </a:cxn>
              <a:cxn ang="T97">
                <a:pos x="T30" y="T31"/>
              </a:cxn>
              <a:cxn ang="T98">
                <a:pos x="T32" y="T33"/>
              </a:cxn>
              <a:cxn ang="T99">
                <a:pos x="T34" y="T35"/>
              </a:cxn>
              <a:cxn ang="T100">
                <a:pos x="T36" y="T37"/>
              </a:cxn>
              <a:cxn ang="T101">
                <a:pos x="T38" y="T39"/>
              </a:cxn>
              <a:cxn ang="T102">
                <a:pos x="T40" y="T41"/>
              </a:cxn>
              <a:cxn ang="T103">
                <a:pos x="T42" y="T43"/>
              </a:cxn>
              <a:cxn ang="T104">
                <a:pos x="T44" y="T45"/>
              </a:cxn>
              <a:cxn ang="T105">
                <a:pos x="T46" y="T47"/>
              </a:cxn>
              <a:cxn ang="T106">
                <a:pos x="T48" y="T49"/>
              </a:cxn>
              <a:cxn ang="T107">
                <a:pos x="T50" y="T51"/>
              </a:cxn>
              <a:cxn ang="T108">
                <a:pos x="T52" y="T53"/>
              </a:cxn>
              <a:cxn ang="T109">
                <a:pos x="T54" y="T55"/>
              </a:cxn>
              <a:cxn ang="T110">
                <a:pos x="T56" y="T57"/>
              </a:cxn>
              <a:cxn ang="T111">
                <a:pos x="T58" y="T59"/>
              </a:cxn>
              <a:cxn ang="T112">
                <a:pos x="T60" y="T61"/>
              </a:cxn>
              <a:cxn ang="T113">
                <a:pos x="T62" y="T63"/>
              </a:cxn>
              <a:cxn ang="T114">
                <a:pos x="T64" y="T65"/>
              </a:cxn>
              <a:cxn ang="T115">
                <a:pos x="T66" y="T67"/>
              </a:cxn>
              <a:cxn ang="T116">
                <a:pos x="T68" y="T69"/>
              </a:cxn>
              <a:cxn ang="T117">
                <a:pos x="T70" y="T71"/>
              </a:cxn>
              <a:cxn ang="T118">
                <a:pos x="T72" y="T73"/>
              </a:cxn>
              <a:cxn ang="T119">
                <a:pos x="T74" y="T75"/>
              </a:cxn>
              <a:cxn ang="T120">
                <a:pos x="T76" y="T77"/>
              </a:cxn>
              <a:cxn ang="T121">
                <a:pos x="T78" y="T79"/>
              </a:cxn>
              <a:cxn ang="T122">
                <a:pos x="T80" y="T81"/>
              </a:cxn>
            </a:cxnLst>
            <a:rect l="T123" t="T124" r="T125" b="T126"/>
            <a:pathLst>
              <a:path w="120" h="161">
                <a:moveTo>
                  <a:pt x="60" y="0"/>
                </a:moveTo>
                <a:lnTo>
                  <a:pt x="56" y="98"/>
                </a:lnTo>
                <a:lnTo>
                  <a:pt x="79" y="4"/>
                </a:lnTo>
                <a:lnTo>
                  <a:pt x="52" y="96"/>
                </a:lnTo>
                <a:lnTo>
                  <a:pt x="95" y="15"/>
                </a:lnTo>
                <a:lnTo>
                  <a:pt x="49" y="92"/>
                </a:lnTo>
                <a:lnTo>
                  <a:pt x="109" y="33"/>
                </a:lnTo>
                <a:lnTo>
                  <a:pt x="47" y="87"/>
                </a:lnTo>
                <a:lnTo>
                  <a:pt x="117" y="55"/>
                </a:lnTo>
                <a:lnTo>
                  <a:pt x="46" y="81"/>
                </a:lnTo>
                <a:lnTo>
                  <a:pt x="120" y="80"/>
                </a:lnTo>
                <a:lnTo>
                  <a:pt x="47" y="75"/>
                </a:lnTo>
                <a:lnTo>
                  <a:pt x="117" y="105"/>
                </a:lnTo>
                <a:lnTo>
                  <a:pt x="49" y="70"/>
                </a:lnTo>
                <a:lnTo>
                  <a:pt x="109" y="128"/>
                </a:lnTo>
                <a:lnTo>
                  <a:pt x="52" y="66"/>
                </a:lnTo>
                <a:lnTo>
                  <a:pt x="95" y="145"/>
                </a:lnTo>
                <a:lnTo>
                  <a:pt x="55" y="63"/>
                </a:lnTo>
                <a:lnTo>
                  <a:pt x="79" y="157"/>
                </a:lnTo>
                <a:lnTo>
                  <a:pt x="60" y="62"/>
                </a:lnTo>
                <a:lnTo>
                  <a:pt x="60" y="161"/>
                </a:lnTo>
                <a:lnTo>
                  <a:pt x="64" y="62"/>
                </a:lnTo>
                <a:lnTo>
                  <a:pt x="41" y="157"/>
                </a:lnTo>
                <a:lnTo>
                  <a:pt x="68" y="65"/>
                </a:lnTo>
                <a:lnTo>
                  <a:pt x="25" y="145"/>
                </a:lnTo>
                <a:lnTo>
                  <a:pt x="71" y="69"/>
                </a:lnTo>
                <a:lnTo>
                  <a:pt x="11" y="128"/>
                </a:lnTo>
                <a:lnTo>
                  <a:pt x="73" y="74"/>
                </a:lnTo>
                <a:lnTo>
                  <a:pt x="3" y="105"/>
                </a:lnTo>
                <a:lnTo>
                  <a:pt x="74" y="80"/>
                </a:lnTo>
                <a:lnTo>
                  <a:pt x="0" y="80"/>
                </a:lnTo>
                <a:lnTo>
                  <a:pt x="73" y="86"/>
                </a:lnTo>
                <a:lnTo>
                  <a:pt x="3" y="55"/>
                </a:lnTo>
                <a:lnTo>
                  <a:pt x="72" y="91"/>
                </a:lnTo>
                <a:lnTo>
                  <a:pt x="11" y="33"/>
                </a:lnTo>
                <a:lnTo>
                  <a:pt x="69" y="95"/>
                </a:lnTo>
                <a:lnTo>
                  <a:pt x="25" y="15"/>
                </a:lnTo>
                <a:lnTo>
                  <a:pt x="65" y="98"/>
                </a:lnTo>
                <a:lnTo>
                  <a:pt x="41" y="4"/>
                </a:lnTo>
                <a:lnTo>
                  <a:pt x="60" y="99"/>
                </a:lnTo>
                <a:lnTo>
                  <a:pt x="60" y="0"/>
                </a:lnTo>
                <a:close/>
              </a:path>
            </a:pathLst>
          </a:custGeom>
          <a:solidFill>
            <a:srgbClr val="FDFA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64008" tIns="32004" rIns="64008" bIns="32004"/>
          <a:lstStyle/>
          <a:p>
            <a:endParaRPr lang="en-US"/>
          </a:p>
        </p:txBody>
      </p:sp>
      <p:sp>
        <p:nvSpPr>
          <p:cNvPr id="4104" name="Freeform 6"/>
          <p:cNvSpPr>
            <a:spLocks/>
          </p:cNvSpPr>
          <p:nvPr/>
        </p:nvSpPr>
        <p:spPr bwMode="auto">
          <a:xfrm flipV="1">
            <a:off x="2381250" y="0"/>
            <a:ext cx="428625" cy="635000"/>
          </a:xfrm>
          <a:custGeom>
            <a:avLst/>
            <a:gdLst>
              <a:gd name="T0" fmla="*/ 2147483647 w 120"/>
              <a:gd name="T1" fmla="*/ 0 h 161"/>
              <a:gd name="T2" fmla="*/ 2147483647 w 120"/>
              <a:gd name="T3" fmla="*/ 2147483647 h 161"/>
              <a:gd name="T4" fmla="*/ 2147483647 w 120"/>
              <a:gd name="T5" fmla="*/ 2147483647 h 161"/>
              <a:gd name="T6" fmla="*/ 2147483647 w 120"/>
              <a:gd name="T7" fmla="*/ 2147483647 h 161"/>
              <a:gd name="T8" fmla="*/ 2147483647 w 120"/>
              <a:gd name="T9" fmla="*/ 2147483647 h 161"/>
              <a:gd name="T10" fmla="*/ 2147483647 w 120"/>
              <a:gd name="T11" fmla="*/ 2147483647 h 161"/>
              <a:gd name="T12" fmla="*/ 2147483647 w 120"/>
              <a:gd name="T13" fmla="*/ 2147483647 h 161"/>
              <a:gd name="T14" fmla="*/ 2147483647 w 120"/>
              <a:gd name="T15" fmla="*/ 2147483647 h 161"/>
              <a:gd name="T16" fmla="*/ 2147483647 w 120"/>
              <a:gd name="T17" fmla="*/ 2147483647 h 161"/>
              <a:gd name="T18" fmla="*/ 2147483647 w 120"/>
              <a:gd name="T19" fmla="*/ 2147483647 h 161"/>
              <a:gd name="T20" fmla="*/ 2147483647 w 120"/>
              <a:gd name="T21" fmla="*/ 2147483647 h 161"/>
              <a:gd name="T22" fmla="*/ 2147483647 w 120"/>
              <a:gd name="T23" fmla="*/ 2147483647 h 161"/>
              <a:gd name="T24" fmla="*/ 2147483647 w 120"/>
              <a:gd name="T25" fmla="*/ 2147483647 h 161"/>
              <a:gd name="T26" fmla="*/ 2147483647 w 120"/>
              <a:gd name="T27" fmla="*/ 2147483647 h 161"/>
              <a:gd name="T28" fmla="*/ 2147483647 w 120"/>
              <a:gd name="T29" fmla="*/ 2147483647 h 161"/>
              <a:gd name="T30" fmla="*/ 2147483647 w 120"/>
              <a:gd name="T31" fmla="*/ 2147483647 h 161"/>
              <a:gd name="T32" fmla="*/ 2147483647 w 120"/>
              <a:gd name="T33" fmla="*/ 2147483647 h 161"/>
              <a:gd name="T34" fmla="*/ 2147483647 w 120"/>
              <a:gd name="T35" fmla="*/ 2147483647 h 161"/>
              <a:gd name="T36" fmla="*/ 2147483647 w 120"/>
              <a:gd name="T37" fmla="*/ 2147483647 h 161"/>
              <a:gd name="T38" fmla="*/ 2147483647 w 120"/>
              <a:gd name="T39" fmla="*/ 2147483647 h 161"/>
              <a:gd name="T40" fmla="*/ 2147483647 w 120"/>
              <a:gd name="T41" fmla="*/ 2147483647 h 161"/>
              <a:gd name="T42" fmla="*/ 2147483647 w 120"/>
              <a:gd name="T43" fmla="*/ 2147483647 h 161"/>
              <a:gd name="T44" fmla="*/ 2147483647 w 120"/>
              <a:gd name="T45" fmla="*/ 2147483647 h 161"/>
              <a:gd name="T46" fmla="*/ 2147483647 w 120"/>
              <a:gd name="T47" fmla="*/ 2147483647 h 161"/>
              <a:gd name="T48" fmla="*/ 2147483647 w 120"/>
              <a:gd name="T49" fmla="*/ 2147483647 h 161"/>
              <a:gd name="T50" fmla="*/ 2147483647 w 120"/>
              <a:gd name="T51" fmla="*/ 2147483647 h 161"/>
              <a:gd name="T52" fmla="*/ 2147483647 w 120"/>
              <a:gd name="T53" fmla="*/ 2147483647 h 161"/>
              <a:gd name="T54" fmla="*/ 2147483647 w 120"/>
              <a:gd name="T55" fmla="*/ 2147483647 h 161"/>
              <a:gd name="T56" fmla="*/ 2147483647 w 120"/>
              <a:gd name="T57" fmla="*/ 2147483647 h 161"/>
              <a:gd name="T58" fmla="*/ 2147483647 w 120"/>
              <a:gd name="T59" fmla="*/ 2147483647 h 161"/>
              <a:gd name="T60" fmla="*/ 0 w 120"/>
              <a:gd name="T61" fmla="*/ 2147483647 h 161"/>
              <a:gd name="T62" fmla="*/ 2147483647 w 120"/>
              <a:gd name="T63" fmla="*/ 2147483647 h 161"/>
              <a:gd name="T64" fmla="*/ 2147483647 w 120"/>
              <a:gd name="T65" fmla="*/ 2147483647 h 161"/>
              <a:gd name="T66" fmla="*/ 2147483647 w 120"/>
              <a:gd name="T67" fmla="*/ 2147483647 h 161"/>
              <a:gd name="T68" fmla="*/ 2147483647 w 120"/>
              <a:gd name="T69" fmla="*/ 2147483647 h 161"/>
              <a:gd name="T70" fmla="*/ 2147483647 w 120"/>
              <a:gd name="T71" fmla="*/ 2147483647 h 161"/>
              <a:gd name="T72" fmla="*/ 2147483647 w 120"/>
              <a:gd name="T73" fmla="*/ 2147483647 h 161"/>
              <a:gd name="T74" fmla="*/ 2147483647 w 120"/>
              <a:gd name="T75" fmla="*/ 2147483647 h 161"/>
              <a:gd name="T76" fmla="*/ 2147483647 w 120"/>
              <a:gd name="T77" fmla="*/ 2147483647 h 161"/>
              <a:gd name="T78" fmla="*/ 2147483647 w 120"/>
              <a:gd name="T79" fmla="*/ 2147483647 h 161"/>
              <a:gd name="T80" fmla="*/ 2147483647 w 120"/>
              <a:gd name="T81" fmla="*/ 0 h 161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w 120"/>
              <a:gd name="T124" fmla="*/ 0 h 161"/>
              <a:gd name="T125" fmla="*/ 120 w 120"/>
              <a:gd name="T126" fmla="*/ 161 h 161"/>
            </a:gdLst>
            <a:ahLst/>
            <a:cxnLst>
              <a:cxn ang="T82">
                <a:pos x="T0" y="T1"/>
              </a:cxn>
              <a:cxn ang="T83">
                <a:pos x="T2" y="T3"/>
              </a:cxn>
              <a:cxn ang="T84">
                <a:pos x="T4" y="T5"/>
              </a:cxn>
              <a:cxn ang="T85">
                <a:pos x="T6" y="T7"/>
              </a:cxn>
              <a:cxn ang="T86">
                <a:pos x="T8" y="T9"/>
              </a:cxn>
              <a:cxn ang="T87">
                <a:pos x="T10" y="T11"/>
              </a:cxn>
              <a:cxn ang="T88">
                <a:pos x="T12" y="T13"/>
              </a:cxn>
              <a:cxn ang="T89">
                <a:pos x="T14" y="T15"/>
              </a:cxn>
              <a:cxn ang="T90">
                <a:pos x="T16" y="T17"/>
              </a:cxn>
              <a:cxn ang="T91">
                <a:pos x="T18" y="T19"/>
              </a:cxn>
              <a:cxn ang="T92">
                <a:pos x="T20" y="T21"/>
              </a:cxn>
              <a:cxn ang="T93">
                <a:pos x="T22" y="T23"/>
              </a:cxn>
              <a:cxn ang="T94">
                <a:pos x="T24" y="T25"/>
              </a:cxn>
              <a:cxn ang="T95">
                <a:pos x="T26" y="T27"/>
              </a:cxn>
              <a:cxn ang="T96">
                <a:pos x="T28" y="T29"/>
              </a:cxn>
              <a:cxn ang="T97">
                <a:pos x="T30" y="T31"/>
              </a:cxn>
              <a:cxn ang="T98">
                <a:pos x="T32" y="T33"/>
              </a:cxn>
              <a:cxn ang="T99">
                <a:pos x="T34" y="T35"/>
              </a:cxn>
              <a:cxn ang="T100">
                <a:pos x="T36" y="T37"/>
              </a:cxn>
              <a:cxn ang="T101">
                <a:pos x="T38" y="T39"/>
              </a:cxn>
              <a:cxn ang="T102">
                <a:pos x="T40" y="T41"/>
              </a:cxn>
              <a:cxn ang="T103">
                <a:pos x="T42" y="T43"/>
              </a:cxn>
              <a:cxn ang="T104">
                <a:pos x="T44" y="T45"/>
              </a:cxn>
              <a:cxn ang="T105">
                <a:pos x="T46" y="T47"/>
              </a:cxn>
              <a:cxn ang="T106">
                <a:pos x="T48" y="T49"/>
              </a:cxn>
              <a:cxn ang="T107">
                <a:pos x="T50" y="T51"/>
              </a:cxn>
              <a:cxn ang="T108">
                <a:pos x="T52" y="T53"/>
              </a:cxn>
              <a:cxn ang="T109">
                <a:pos x="T54" y="T55"/>
              </a:cxn>
              <a:cxn ang="T110">
                <a:pos x="T56" y="T57"/>
              </a:cxn>
              <a:cxn ang="T111">
                <a:pos x="T58" y="T59"/>
              </a:cxn>
              <a:cxn ang="T112">
                <a:pos x="T60" y="T61"/>
              </a:cxn>
              <a:cxn ang="T113">
                <a:pos x="T62" y="T63"/>
              </a:cxn>
              <a:cxn ang="T114">
                <a:pos x="T64" y="T65"/>
              </a:cxn>
              <a:cxn ang="T115">
                <a:pos x="T66" y="T67"/>
              </a:cxn>
              <a:cxn ang="T116">
                <a:pos x="T68" y="T69"/>
              </a:cxn>
              <a:cxn ang="T117">
                <a:pos x="T70" y="T71"/>
              </a:cxn>
              <a:cxn ang="T118">
                <a:pos x="T72" y="T73"/>
              </a:cxn>
              <a:cxn ang="T119">
                <a:pos x="T74" y="T75"/>
              </a:cxn>
              <a:cxn ang="T120">
                <a:pos x="T76" y="T77"/>
              </a:cxn>
              <a:cxn ang="T121">
                <a:pos x="T78" y="T79"/>
              </a:cxn>
              <a:cxn ang="T122">
                <a:pos x="T80" y="T81"/>
              </a:cxn>
            </a:cxnLst>
            <a:rect l="T123" t="T124" r="T125" b="T126"/>
            <a:pathLst>
              <a:path w="120" h="161">
                <a:moveTo>
                  <a:pt x="60" y="0"/>
                </a:moveTo>
                <a:lnTo>
                  <a:pt x="56" y="98"/>
                </a:lnTo>
                <a:lnTo>
                  <a:pt x="79" y="4"/>
                </a:lnTo>
                <a:lnTo>
                  <a:pt x="52" y="96"/>
                </a:lnTo>
                <a:lnTo>
                  <a:pt x="95" y="15"/>
                </a:lnTo>
                <a:lnTo>
                  <a:pt x="49" y="92"/>
                </a:lnTo>
                <a:lnTo>
                  <a:pt x="109" y="33"/>
                </a:lnTo>
                <a:lnTo>
                  <a:pt x="47" y="87"/>
                </a:lnTo>
                <a:lnTo>
                  <a:pt x="117" y="55"/>
                </a:lnTo>
                <a:lnTo>
                  <a:pt x="46" y="81"/>
                </a:lnTo>
                <a:lnTo>
                  <a:pt x="120" y="80"/>
                </a:lnTo>
                <a:lnTo>
                  <a:pt x="47" y="75"/>
                </a:lnTo>
                <a:lnTo>
                  <a:pt x="117" y="105"/>
                </a:lnTo>
                <a:lnTo>
                  <a:pt x="49" y="70"/>
                </a:lnTo>
                <a:lnTo>
                  <a:pt x="109" y="128"/>
                </a:lnTo>
                <a:lnTo>
                  <a:pt x="52" y="66"/>
                </a:lnTo>
                <a:lnTo>
                  <a:pt x="95" y="145"/>
                </a:lnTo>
                <a:lnTo>
                  <a:pt x="55" y="63"/>
                </a:lnTo>
                <a:lnTo>
                  <a:pt x="79" y="157"/>
                </a:lnTo>
                <a:lnTo>
                  <a:pt x="60" y="62"/>
                </a:lnTo>
                <a:lnTo>
                  <a:pt x="60" y="161"/>
                </a:lnTo>
                <a:lnTo>
                  <a:pt x="64" y="62"/>
                </a:lnTo>
                <a:lnTo>
                  <a:pt x="41" y="157"/>
                </a:lnTo>
                <a:lnTo>
                  <a:pt x="68" y="65"/>
                </a:lnTo>
                <a:lnTo>
                  <a:pt x="25" y="145"/>
                </a:lnTo>
                <a:lnTo>
                  <a:pt x="71" y="69"/>
                </a:lnTo>
                <a:lnTo>
                  <a:pt x="11" y="128"/>
                </a:lnTo>
                <a:lnTo>
                  <a:pt x="73" y="74"/>
                </a:lnTo>
                <a:lnTo>
                  <a:pt x="3" y="105"/>
                </a:lnTo>
                <a:lnTo>
                  <a:pt x="74" y="80"/>
                </a:lnTo>
                <a:lnTo>
                  <a:pt x="0" y="80"/>
                </a:lnTo>
                <a:lnTo>
                  <a:pt x="73" y="86"/>
                </a:lnTo>
                <a:lnTo>
                  <a:pt x="3" y="55"/>
                </a:lnTo>
                <a:lnTo>
                  <a:pt x="72" y="91"/>
                </a:lnTo>
                <a:lnTo>
                  <a:pt x="11" y="33"/>
                </a:lnTo>
                <a:lnTo>
                  <a:pt x="69" y="95"/>
                </a:lnTo>
                <a:lnTo>
                  <a:pt x="25" y="15"/>
                </a:lnTo>
                <a:lnTo>
                  <a:pt x="65" y="98"/>
                </a:lnTo>
                <a:lnTo>
                  <a:pt x="41" y="4"/>
                </a:lnTo>
                <a:lnTo>
                  <a:pt x="60" y="99"/>
                </a:lnTo>
                <a:lnTo>
                  <a:pt x="60" y="0"/>
                </a:lnTo>
                <a:close/>
              </a:path>
            </a:pathLst>
          </a:custGeom>
          <a:solidFill>
            <a:srgbClr val="FDFA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64008" tIns="32004" rIns="64008" bIns="32004"/>
          <a:lstStyle/>
          <a:p>
            <a:endParaRPr lang="en-US"/>
          </a:p>
        </p:txBody>
      </p:sp>
      <p:sp>
        <p:nvSpPr>
          <p:cNvPr id="4105" name="Freeform 6"/>
          <p:cNvSpPr>
            <a:spLocks/>
          </p:cNvSpPr>
          <p:nvPr/>
        </p:nvSpPr>
        <p:spPr bwMode="auto">
          <a:xfrm flipV="1">
            <a:off x="1666875" y="3492500"/>
            <a:ext cx="428625" cy="635000"/>
          </a:xfrm>
          <a:custGeom>
            <a:avLst/>
            <a:gdLst>
              <a:gd name="T0" fmla="*/ 2147483647 w 120"/>
              <a:gd name="T1" fmla="*/ 0 h 161"/>
              <a:gd name="T2" fmla="*/ 2147483647 w 120"/>
              <a:gd name="T3" fmla="*/ 2147483647 h 161"/>
              <a:gd name="T4" fmla="*/ 2147483647 w 120"/>
              <a:gd name="T5" fmla="*/ 2147483647 h 161"/>
              <a:gd name="T6" fmla="*/ 2147483647 w 120"/>
              <a:gd name="T7" fmla="*/ 2147483647 h 161"/>
              <a:gd name="T8" fmla="*/ 2147483647 w 120"/>
              <a:gd name="T9" fmla="*/ 2147483647 h 161"/>
              <a:gd name="T10" fmla="*/ 2147483647 w 120"/>
              <a:gd name="T11" fmla="*/ 2147483647 h 161"/>
              <a:gd name="T12" fmla="*/ 2147483647 w 120"/>
              <a:gd name="T13" fmla="*/ 2147483647 h 161"/>
              <a:gd name="T14" fmla="*/ 2147483647 w 120"/>
              <a:gd name="T15" fmla="*/ 2147483647 h 161"/>
              <a:gd name="T16" fmla="*/ 2147483647 w 120"/>
              <a:gd name="T17" fmla="*/ 2147483647 h 161"/>
              <a:gd name="T18" fmla="*/ 2147483647 w 120"/>
              <a:gd name="T19" fmla="*/ 2147483647 h 161"/>
              <a:gd name="T20" fmla="*/ 2147483647 w 120"/>
              <a:gd name="T21" fmla="*/ 2147483647 h 161"/>
              <a:gd name="T22" fmla="*/ 2147483647 w 120"/>
              <a:gd name="T23" fmla="*/ 2147483647 h 161"/>
              <a:gd name="T24" fmla="*/ 2147483647 w 120"/>
              <a:gd name="T25" fmla="*/ 2147483647 h 161"/>
              <a:gd name="T26" fmla="*/ 2147483647 w 120"/>
              <a:gd name="T27" fmla="*/ 2147483647 h 161"/>
              <a:gd name="T28" fmla="*/ 2147483647 w 120"/>
              <a:gd name="T29" fmla="*/ 2147483647 h 161"/>
              <a:gd name="T30" fmla="*/ 2147483647 w 120"/>
              <a:gd name="T31" fmla="*/ 2147483647 h 161"/>
              <a:gd name="T32" fmla="*/ 2147483647 w 120"/>
              <a:gd name="T33" fmla="*/ 2147483647 h 161"/>
              <a:gd name="T34" fmla="*/ 2147483647 w 120"/>
              <a:gd name="T35" fmla="*/ 2147483647 h 161"/>
              <a:gd name="T36" fmla="*/ 2147483647 w 120"/>
              <a:gd name="T37" fmla="*/ 2147483647 h 161"/>
              <a:gd name="T38" fmla="*/ 2147483647 w 120"/>
              <a:gd name="T39" fmla="*/ 2147483647 h 161"/>
              <a:gd name="T40" fmla="*/ 2147483647 w 120"/>
              <a:gd name="T41" fmla="*/ 2147483647 h 161"/>
              <a:gd name="T42" fmla="*/ 2147483647 w 120"/>
              <a:gd name="T43" fmla="*/ 2147483647 h 161"/>
              <a:gd name="T44" fmla="*/ 2147483647 w 120"/>
              <a:gd name="T45" fmla="*/ 2147483647 h 161"/>
              <a:gd name="T46" fmla="*/ 2147483647 w 120"/>
              <a:gd name="T47" fmla="*/ 2147483647 h 161"/>
              <a:gd name="T48" fmla="*/ 2147483647 w 120"/>
              <a:gd name="T49" fmla="*/ 2147483647 h 161"/>
              <a:gd name="T50" fmla="*/ 2147483647 w 120"/>
              <a:gd name="T51" fmla="*/ 2147483647 h 161"/>
              <a:gd name="T52" fmla="*/ 2147483647 w 120"/>
              <a:gd name="T53" fmla="*/ 2147483647 h 161"/>
              <a:gd name="T54" fmla="*/ 2147483647 w 120"/>
              <a:gd name="T55" fmla="*/ 2147483647 h 161"/>
              <a:gd name="T56" fmla="*/ 2147483647 w 120"/>
              <a:gd name="T57" fmla="*/ 2147483647 h 161"/>
              <a:gd name="T58" fmla="*/ 2147483647 w 120"/>
              <a:gd name="T59" fmla="*/ 2147483647 h 161"/>
              <a:gd name="T60" fmla="*/ 0 w 120"/>
              <a:gd name="T61" fmla="*/ 2147483647 h 161"/>
              <a:gd name="T62" fmla="*/ 2147483647 w 120"/>
              <a:gd name="T63" fmla="*/ 2147483647 h 161"/>
              <a:gd name="T64" fmla="*/ 2147483647 w 120"/>
              <a:gd name="T65" fmla="*/ 2147483647 h 161"/>
              <a:gd name="T66" fmla="*/ 2147483647 w 120"/>
              <a:gd name="T67" fmla="*/ 2147483647 h 161"/>
              <a:gd name="T68" fmla="*/ 2147483647 w 120"/>
              <a:gd name="T69" fmla="*/ 2147483647 h 161"/>
              <a:gd name="T70" fmla="*/ 2147483647 w 120"/>
              <a:gd name="T71" fmla="*/ 2147483647 h 161"/>
              <a:gd name="T72" fmla="*/ 2147483647 w 120"/>
              <a:gd name="T73" fmla="*/ 2147483647 h 161"/>
              <a:gd name="T74" fmla="*/ 2147483647 w 120"/>
              <a:gd name="T75" fmla="*/ 2147483647 h 161"/>
              <a:gd name="T76" fmla="*/ 2147483647 w 120"/>
              <a:gd name="T77" fmla="*/ 2147483647 h 161"/>
              <a:gd name="T78" fmla="*/ 2147483647 w 120"/>
              <a:gd name="T79" fmla="*/ 2147483647 h 161"/>
              <a:gd name="T80" fmla="*/ 2147483647 w 120"/>
              <a:gd name="T81" fmla="*/ 0 h 161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w 120"/>
              <a:gd name="T124" fmla="*/ 0 h 161"/>
              <a:gd name="T125" fmla="*/ 120 w 120"/>
              <a:gd name="T126" fmla="*/ 161 h 161"/>
            </a:gdLst>
            <a:ahLst/>
            <a:cxnLst>
              <a:cxn ang="T82">
                <a:pos x="T0" y="T1"/>
              </a:cxn>
              <a:cxn ang="T83">
                <a:pos x="T2" y="T3"/>
              </a:cxn>
              <a:cxn ang="T84">
                <a:pos x="T4" y="T5"/>
              </a:cxn>
              <a:cxn ang="T85">
                <a:pos x="T6" y="T7"/>
              </a:cxn>
              <a:cxn ang="T86">
                <a:pos x="T8" y="T9"/>
              </a:cxn>
              <a:cxn ang="T87">
                <a:pos x="T10" y="T11"/>
              </a:cxn>
              <a:cxn ang="T88">
                <a:pos x="T12" y="T13"/>
              </a:cxn>
              <a:cxn ang="T89">
                <a:pos x="T14" y="T15"/>
              </a:cxn>
              <a:cxn ang="T90">
                <a:pos x="T16" y="T17"/>
              </a:cxn>
              <a:cxn ang="T91">
                <a:pos x="T18" y="T19"/>
              </a:cxn>
              <a:cxn ang="T92">
                <a:pos x="T20" y="T21"/>
              </a:cxn>
              <a:cxn ang="T93">
                <a:pos x="T22" y="T23"/>
              </a:cxn>
              <a:cxn ang="T94">
                <a:pos x="T24" y="T25"/>
              </a:cxn>
              <a:cxn ang="T95">
                <a:pos x="T26" y="T27"/>
              </a:cxn>
              <a:cxn ang="T96">
                <a:pos x="T28" y="T29"/>
              </a:cxn>
              <a:cxn ang="T97">
                <a:pos x="T30" y="T31"/>
              </a:cxn>
              <a:cxn ang="T98">
                <a:pos x="T32" y="T33"/>
              </a:cxn>
              <a:cxn ang="T99">
                <a:pos x="T34" y="T35"/>
              </a:cxn>
              <a:cxn ang="T100">
                <a:pos x="T36" y="T37"/>
              </a:cxn>
              <a:cxn ang="T101">
                <a:pos x="T38" y="T39"/>
              </a:cxn>
              <a:cxn ang="T102">
                <a:pos x="T40" y="T41"/>
              </a:cxn>
              <a:cxn ang="T103">
                <a:pos x="T42" y="T43"/>
              </a:cxn>
              <a:cxn ang="T104">
                <a:pos x="T44" y="T45"/>
              </a:cxn>
              <a:cxn ang="T105">
                <a:pos x="T46" y="T47"/>
              </a:cxn>
              <a:cxn ang="T106">
                <a:pos x="T48" y="T49"/>
              </a:cxn>
              <a:cxn ang="T107">
                <a:pos x="T50" y="T51"/>
              </a:cxn>
              <a:cxn ang="T108">
                <a:pos x="T52" y="T53"/>
              </a:cxn>
              <a:cxn ang="T109">
                <a:pos x="T54" y="T55"/>
              </a:cxn>
              <a:cxn ang="T110">
                <a:pos x="T56" y="T57"/>
              </a:cxn>
              <a:cxn ang="T111">
                <a:pos x="T58" y="T59"/>
              </a:cxn>
              <a:cxn ang="T112">
                <a:pos x="T60" y="T61"/>
              </a:cxn>
              <a:cxn ang="T113">
                <a:pos x="T62" y="T63"/>
              </a:cxn>
              <a:cxn ang="T114">
                <a:pos x="T64" y="T65"/>
              </a:cxn>
              <a:cxn ang="T115">
                <a:pos x="T66" y="T67"/>
              </a:cxn>
              <a:cxn ang="T116">
                <a:pos x="T68" y="T69"/>
              </a:cxn>
              <a:cxn ang="T117">
                <a:pos x="T70" y="T71"/>
              </a:cxn>
              <a:cxn ang="T118">
                <a:pos x="T72" y="T73"/>
              </a:cxn>
              <a:cxn ang="T119">
                <a:pos x="T74" y="T75"/>
              </a:cxn>
              <a:cxn ang="T120">
                <a:pos x="T76" y="T77"/>
              </a:cxn>
              <a:cxn ang="T121">
                <a:pos x="T78" y="T79"/>
              </a:cxn>
              <a:cxn ang="T122">
                <a:pos x="T80" y="T81"/>
              </a:cxn>
            </a:cxnLst>
            <a:rect l="T123" t="T124" r="T125" b="T126"/>
            <a:pathLst>
              <a:path w="120" h="161">
                <a:moveTo>
                  <a:pt x="60" y="0"/>
                </a:moveTo>
                <a:lnTo>
                  <a:pt x="56" y="98"/>
                </a:lnTo>
                <a:lnTo>
                  <a:pt x="79" y="4"/>
                </a:lnTo>
                <a:lnTo>
                  <a:pt x="52" y="96"/>
                </a:lnTo>
                <a:lnTo>
                  <a:pt x="95" y="15"/>
                </a:lnTo>
                <a:lnTo>
                  <a:pt x="49" y="92"/>
                </a:lnTo>
                <a:lnTo>
                  <a:pt x="109" y="33"/>
                </a:lnTo>
                <a:lnTo>
                  <a:pt x="47" y="87"/>
                </a:lnTo>
                <a:lnTo>
                  <a:pt x="117" y="55"/>
                </a:lnTo>
                <a:lnTo>
                  <a:pt x="46" y="81"/>
                </a:lnTo>
                <a:lnTo>
                  <a:pt x="120" y="80"/>
                </a:lnTo>
                <a:lnTo>
                  <a:pt x="47" y="75"/>
                </a:lnTo>
                <a:lnTo>
                  <a:pt x="117" y="105"/>
                </a:lnTo>
                <a:lnTo>
                  <a:pt x="49" y="70"/>
                </a:lnTo>
                <a:lnTo>
                  <a:pt x="109" y="128"/>
                </a:lnTo>
                <a:lnTo>
                  <a:pt x="52" y="66"/>
                </a:lnTo>
                <a:lnTo>
                  <a:pt x="95" y="145"/>
                </a:lnTo>
                <a:lnTo>
                  <a:pt x="55" y="63"/>
                </a:lnTo>
                <a:lnTo>
                  <a:pt x="79" y="157"/>
                </a:lnTo>
                <a:lnTo>
                  <a:pt x="60" y="62"/>
                </a:lnTo>
                <a:lnTo>
                  <a:pt x="60" y="161"/>
                </a:lnTo>
                <a:lnTo>
                  <a:pt x="64" y="62"/>
                </a:lnTo>
                <a:lnTo>
                  <a:pt x="41" y="157"/>
                </a:lnTo>
                <a:lnTo>
                  <a:pt x="68" y="65"/>
                </a:lnTo>
                <a:lnTo>
                  <a:pt x="25" y="145"/>
                </a:lnTo>
                <a:lnTo>
                  <a:pt x="71" y="69"/>
                </a:lnTo>
                <a:lnTo>
                  <a:pt x="11" y="128"/>
                </a:lnTo>
                <a:lnTo>
                  <a:pt x="73" y="74"/>
                </a:lnTo>
                <a:lnTo>
                  <a:pt x="3" y="105"/>
                </a:lnTo>
                <a:lnTo>
                  <a:pt x="74" y="80"/>
                </a:lnTo>
                <a:lnTo>
                  <a:pt x="0" y="80"/>
                </a:lnTo>
                <a:lnTo>
                  <a:pt x="73" y="86"/>
                </a:lnTo>
                <a:lnTo>
                  <a:pt x="3" y="55"/>
                </a:lnTo>
                <a:lnTo>
                  <a:pt x="72" y="91"/>
                </a:lnTo>
                <a:lnTo>
                  <a:pt x="11" y="33"/>
                </a:lnTo>
                <a:lnTo>
                  <a:pt x="69" y="95"/>
                </a:lnTo>
                <a:lnTo>
                  <a:pt x="25" y="15"/>
                </a:lnTo>
                <a:lnTo>
                  <a:pt x="65" y="98"/>
                </a:lnTo>
                <a:lnTo>
                  <a:pt x="41" y="4"/>
                </a:lnTo>
                <a:lnTo>
                  <a:pt x="60" y="99"/>
                </a:lnTo>
                <a:lnTo>
                  <a:pt x="60" y="0"/>
                </a:lnTo>
                <a:close/>
              </a:path>
            </a:pathLst>
          </a:custGeom>
          <a:solidFill>
            <a:srgbClr val="FDFA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64008" tIns="32004" rIns="64008" bIns="32004"/>
          <a:lstStyle/>
          <a:p>
            <a:endParaRPr lang="en-US"/>
          </a:p>
        </p:txBody>
      </p:sp>
      <p:sp>
        <p:nvSpPr>
          <p:cNvPr id="4106" name="Freeform 6"/>
          <p:cNvSpPr>
            <a:spLocks/>
          </p:cNvSpPr>
          <p:nvPr/>
        </p:nvSpPr>
        <p:spPr bwMode="auto">
          <a:xfrm flipV="1">
            <a:off x="4333875" y="2159000"/>
            <a:ext cx="428625" cy="635000"/>
          </a:xfrm>
          <a:custGeom>
            <a:avLst/>
            <a:gdLst>
              <a:gd name="T0" fmla="*/ 2147483647 w 120"/>
              <a:gd name="T1" fmla="*/ 0 h 161"/>
              <a:gd name="T2" fmla="*/ 2147483647 w 120"/>
              <a:gd name="T3" fmla="*/ 2147483647 h 161"/>
              <a:gd name="T4" fmla="*/ 2147483647 w 120"/>
              <a:gd name="T5" fmla="*/ 2147483647 h 161"/>
              <a:gd name="T6" fmla="*/ 2147483647 w 120"/>
              <a:gd name="T7" fmla="*/ 2147483647 h 161"/>
              <a:gd name="T8" fmla="*/ 2147483647 w 120"/>
              <a:gd name="T9" fmla="*/ 2147483647 h 161"/>
              <a:gd name="T10" fmla="*/ 2147483647 w 120"/>
              <a:gd name="T11" fmla="*/ 2147483647 h 161"/>
              <a:gd name="T12" fmla="*/ 2147483647 w 120"/>
              <a:gd name="T13" fmla="*/ 2147483647 h 161"/>
              <a:gd name="T14" fmla="*/ 2147483647 w 120"/>
              <a:gd name="T15" fmla="*/ 2147483647 h 161"/>
              <a:gd name="T16" fmla="*/ 2147483647 w 120"/>
              <a:gd name="T17" fmla="*/ 2147483647 h 161"/>
              <a:gd name="T18" fmla="*/ 2147483647 w 120"/>
              <a:gd name="T19" fmla="*/ 2147483647 h 161"/>
              <a:gd name="T20" fmla="*/ 2147483647 w 120"/>
              <a:gd name="T21" fmla="*/ 2147483647 h 161"/>
              <a:gd name="T22" fmla="*/ 2147483647 w 120"/>
              <a:gd name="T23" fmla="*/ 2147483647 h 161"/>
              <a:gd name="T24" fmla="*/ 2147483647 w 120"/>
              <a:gd name="T25" fmla="*/ 2147483647 h 161"/>
              <a:gd name="T26" fmla="*/ 2147483647 w 120"/>
              <a:gd name="T27" fmla="*/ 2147483647 h 161"/>
              <a:gd name="T28" fmla="*/ 2147483647 w 120"/>
              <a:gd name="T29" fmla="*/ 2147483647 h 161"/>
              <a:gd name="T30" fmla="*/ 2147483647 w 120"/>
              <a:gd name="T31" fmla="*/ 2147483647 h 161"/>
              <a:gd name="T32" fmla="*/ 2147483647 w 120"/>
              <a:gd name="T33" fmla="*/ 2147483647 h 161"/>
              <a:gd name="T34" fmla="*/ 2147483647 w 120"/>
              <a:gd name="T35" fmla="*/ 2147483647 h 161"/>
              <a:gd name="T36" fmla="*/ 2147483647 w 120"/>
              <a:gd name="T37" fmla="*/ 2147483647 h 161"/>
              <a:gd name="T38" fmla="*/ 2147483647 w 120"/>
              <a:gd name="T39" fmla="*/ 2147483647 h 161"/>
              <a:gd name="T40" fmla="*/ 2147483647 w 120"/>
              <a:gd name="T41" fmla="*/ 2147483647 h 161"/>
              <a:gd name="T42" fmla="*/ 2147483647 w 120"/>
              <a:gd name="T43" fmla="*/ 2147483647 h 161"/>
              <a:gd name="T44" fmla="*/ 2147483647 w 120"/>
              <a:gd name="T45" fmla="*/ 2147483647 h 161"/>
              <a:gd name="T46" fmla="*/ 2147483647 w 120"/>
              <a:gd name="T47" fmla="*/ 2147483647 h 161"/>
              <a:gd name="T48" fmla="*/ 2147483647 w 120"/>
              <a:gd name="T49" fmla="*/ 2147483647 h 161"/>
              <a:gd name="T50" fmla="*/ 2147483647 w 120"/>
              <a:gd name="T51" fmla="*/ 2147483647 h 161"/>
              <a:gd name="T52" fmla="*/ 2147483647 w 120"/>
              <a:gd name="T53" fmla="*/ 2147483647 h 161"/>
              <a:gd name="T54" fmla="*/ 2147483647 w 120"/>
              <a:gd name="T55" fmla="*/ 2147483647 h 161"/>
              <a:gd name="T56" fmla="*/ 2147483647 w 120"/>
              <a:gd name="T57" fmla="*/ 2147483647 h 161"/>
              <a:gd name="T58" fmla="*/ 2147483647 w 120"/>
              <a:gd name="T59" fmla="*/ 2147483647 h 161"/>
              <a:gd name="T60" fmla="*/ 0 w 120"/>
              <a:gd name="T61" fmla="*/ 2147483647 h 161"/>
              <a:gd name="T62" fmla="*/ 2147483647 w 120"/>
              <a:gd name="T63" fmla="*/ 2147483647 h 161"/>
              <a:gd name="T64" fmla="*/ 2147483647 w 120"/>
              <a:gd name="T65" fmla="*/ 2147483647 h 161"/>
              <a:gd name="T66" fmla="*/ 2147483647 w 120"/>
              <a:gd name="T67" fmla="*/ 2147483647 h 161"/>
              <a:gd name="T68" fmla="*/ 2147483647 w 120"/>
              <a:gd name="T69" fmla="*/ 2147483647 h 161"/>
              <a:gd name="T70" fmla="*/ 2147483647 w 120"/>
              <a:gd name="T71" fmla="*/ 2147483647 h 161"/>
              <a:gd name="T72" fmla="*/ 2147483647 w 120"/>
              <a:gd name="T73" fmla="*/ 2147483647 h 161"/>
              <a:gd name="T74" fmla="*/ 2147483647 w 120"/>
              <a:gd name="T75" fmla="*/ 2147483647 h 161"/>
              <a:gd name="T76" fmla="*/ 2147483647 w 120"/>
              <a:gd name="T77" fmla="*/ 2147483647 h 161"/>
              <a:gd name="T78" fmla="*/ 2147483647 w 120"/>
              <a:gd name="T79" fmla="*/ 2147483647 h 161"/>
              <a:gd name="T80" fmla="*/ 2147483647 w 120"/>
              <a:gd name="T81" fmla="*/ 0 h 161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w 120"/>
              <a:gd name="T124" fmla="*/ 0 h 161"/>
              <a:gd name="T125" fmla="*/ 120 w 120"/>
              <a:gd name="T126" fmla="*/ 161 h 161"/>
            </a:gdLst>
            <a:ahLst/>
            <a:cxnLst>
              <a:cxn ang="T82">
                <a:pos x="T0" y="T1"/>
              </a:cxn>
              <a:cxn ang="T83">
                <a:pos x="T2" y="T3"/>
              </a:cxn>
              <a:cxn ang="T84">
                <a:pos x="T4" y="T5"/>
              </a:cxn>
              <a:cxn ang="T85">
                <a:pos x="T6" y="T7"/>
              </a:cxn>
              <a:cxn ang="T86">
                <a:pos x="T8" y="T9"/>
              </a:cxn>
              <a:cxn ang="T87">
                <a:pos x="T10" y="T11"/>
              </a:cxn>
              <a:cxn ang="T88">
                <a:pos x="T12" y="T13"/>
              </a:cxn>
              <a:cxn ang="T89">
                <a:pos x="T14" y="T15"/>
              </a:cxn>
              <a:cxn ang="T90">
                <a:pos x="T16" y="T17"/>
              </a:cxn>
              <a:cxn ang="T91">
                <a:pos x="T18" y="T19"/>
              </a:cxn>
              <a:cxn ang="T92">
                <a:pos x="T20" y="T21"/>
              </a:cxn>
              <a:cxn ang="T93">
                <a:pos x="T22" y="T23"/>
              </a:cxn>
              <a:cxn ang="T94">
                <a:pos x="T24" y="T25"/>
              </a:cxn>
              <a:cxn ang="T95">
                <a:pos x="T26" y="T27"/>
              </a:cxn>
              <a:cxn ang="T96">
                <a:pos x="T28" y="T29"/>
              </a:cxn>
              <a:cxn ang="T97">
                <a:pos x="T30" y="T31"/>
              </a:cxn>
              <a:cxn ang="T98">
                <a:pos x="T32" y="T33"/>
              </a:cxn>
              <a:cxn ang="T99">
                <a:pos x="T34" y="T35"/>
              </a:cxn>
              <a:cxn ang="T100">
                <a:pos x="T36" y="T37"/>
              </a:cxn>
              <a:cxn ang="T101">
                <a:pos x="T38" y="T39"/>
              </a:cxn>
              <a:cxn ang="T102">
                <a:pos x="T40" y="T41"/>
              </a:cxn>
              <a:cxn ang="T103">
                <a:pos x="T42" y="T43"/>
              </a:cxn>
              <a:cxn ang="T104">
                <a:pos x="T44" y="T45"/>
              </a:cxn>
              <a:cxn ang="T105">
                <a:pos x="T46" y="T47"/>
              </a:cxn>
              <a:cxn ang="T106">
                <a:pos x="T48" y="T49"/>
              </a:cxn>
              <a:cxn ang="T107">
                <a:pos x="T50" y="T51"/>
              </a:cxn>
              <a:cxn ang="T108">
                <a:pos x="T52" y="T53"/>
              </a:cxn>
              <a:cxn ang="T109">
                <a:pos x="T54" y="T55"/>
              </a:cxn>
              <a:cxn ang="T110">
                <a:pos x="T56" y="T57"/>
              </a:cxn>
              <a:cxn ang="T111">
                <a:pos x="T58" y="T59"/>
              </a:cxn>
              <a:cxn ang="T112">
                <a:pos x="T60" y="T61"/>
              </a:cxn>
              <a:cxn ang="T113">
                <a:pos x="T62" y="T63"/>
              </a:cxn>
              <a:cxn ang="T114">
                <a:pos x="T64" y="T65"/>
              </a:cxn>
              <a:cxn ang="T115">
                <a:pos x="T66" y="T67"/>
              </a:cxn>
              <a:cxn ang="T116">
                <a:pos x="T68" y="T69"/>
              </a:cxn>
              <a:cxn ang="T117">
                <a:pos x="T70" y="T71"/>
              </a:cxn>
              <a:cxn ang="T118">
                <a:pos x="T72" y="T73"/>
              </a:cxn>
              <a:cxn ang="T119">
                <a:pos x="T74" y="T75"/>
              </a:cxn>
              <a:cxn ang="T120">
                <a:pos x="T76" y="T77"/>
              </a:cxn>
              <a:cxn ang="T121">
                <a:pos x="T78" y="T79"/>
              </a:cxn>
              <a:cxn ang="T122">
                <a:pos x="T80" y="T81"/>
              </a:cxn>
            </a:cxnLst>
            <a:rect l="T123" t="T124" r="T125" b="T126"/>
            <a:pathLst>
              <a:path w="120" h="161">
                <a:moveTo>
                  <a:pt x="60" y="0"/>
                </a:moveTo>
                <a:lnTo>
                  <a:pt x="56" y="98"/>
                </a:lnTo>
                <a:lnTo>
                  <a:pt x="79" y="4"/>
                </a:lnTo>
                <a:lnTo>
                  <a:pt x="52" y="96"/>
                </a:lnTo>
                <a:lnTo>
                  <a:pt x="95" y="15"/>
                </a:lnTo>
                <a:lnTo>
                  <a:pt x="49" y="92"/>
                </a:lnTo>
                <a:lnTo>
                  <a:pt x="109" y="33"/>
                </a:lnTo>
                <a:lnTo>
                  <a:pt x="47" y="87"/>
                </a:lnTo>
                <a:lnTo>
                  <a:pt x="117" y="55"/>
                </a:lnTo>
                <a:lnTo>
                  <a:pt x="46" y="81"/>
                </a:lnTo>
                <a:lnTo>
                  <a:pt x="120" y="80"/>
                </a:lnTo>
                <a:lnTo>
                  <a:pt x="47" y="75"/>
                </a:lnTo>
                <a:lnTo>
                  <a:pt x="117" y="105"/>
                </a:lnTo>
                <a:lnTo>
                  <a:pt x="49" y="70"/>
                </a:lnTo>
                <a:lnTo>
                  <a:pt x="109" y="128"/>
                </a:lnTo>
                <a:lnTo>
                  <a:pt x="52" y="66"/>
                </a:lnTo>
                <a:lnTo>
                  <a:pt x="95" y="145"/>
                </a:lnTo>
                <a:lnTo>
                  <a:pt x="55" y="63"/>
                </a:lnTo>
                <a:lnTo>
                  <a:pt x="79" y="157"/>
                </a:lnTo>
                <a:lnTo>
                  <a:pt x="60" y="62"/>
                </a:lnTo>
                <a:lnTo>
                  <a:pt x="60" y="161"/>
                </a:lnTo>
                <a:lnTo>
                  <a:pt x="64" y="62"/>
                </a:lnTo>
                <a:lnTo>
                  <a:pt x="41" y="157"/>
                </a:lnTo>
                <a:lnTo>
                  <a:pt x="68" y="65"/>
                </a:lnTo>
                <a:lnTo>
                  <a:pt x="25" y="145"/>
                </a:lnTo>
                <a:lnTo>
                  <a:pt x="71" y="69"/>
                </a:lnTo>
                <a:lnTo>
                  <a:pt x="11" y="128"/>
                </a:lnTo>
                <a:lnTo>
                  <a:pt x="73" y="74"/>
                </a:lnTo>
                <a:lnTo>
                  <a:pt x="3" y="105"/>
                </a:lnTo>
                <a:lnTo>
                  <a:pt x="74" y="80"/>
                </a:lnTo>
                <a:lnTo>
                  <a:pt x="0" y="80"/>
                </a:lnTo>
                <a:lnTo>
                  <a:pt x="73" y="86"/>
                </a:lnTo>
                <a:lnTo>
                  <a:pt x="3" y="55"/>
                </a:lnTo>
                <a:lnTo>
                  <a:pt x="72" y="91"/>
                </a:lnTo>
                <a:lnTo>
                  <a:pt x="11" y="33"/>
                </a:lnTo>
                <a:lnTo>
                  <a:pt x="69" y="95"/>
                </a:lnTo>
                <a:lnTo>
                  <a:pt x="25" y="15"/>
                </a:lnTo>
                <a:lnTo>
                  <a:pt x="65" y="98"/>
                </a:lnTo>
                <a:lnTo>
                  <a:pt x="41" y="4"/>
                </a:lnTo>
                <a:lnTo>
                  <a:pt x="60" y="99"/>
                </a:lnTo>
                <a:lnTo>
                  <a:pt x="60" y="0"/>
                </a:lnTo>
                <a:close/>
              </a:path>
            </a:pathLst>
          </a:custGeom>
          <a:solidFill>
            <a:srgbClr val="FDFA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64008" tIns="32004" rIns="64008" bIns="32004"/>
          <a:lstStyle/>
          <a:p>
            <a:endParaRPr lang="en-US"/>
          </a:p>
        </p:txBody>
      </p:sp>
      <p:pic>
        <p:nvPicPr>
          <p:cNvPr id="4107" name="Picture 13" descr="Fireworks-01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56538" y="-877888"/>
            <a:ext cx="1287462" cy="17557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8" name="Picture 13" descr="Fireworks-01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4875" y="5102225"/>
            <a:ext cx="1287463" cy="175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9" name="Picture 8" descr="Fireworks-09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3763" y="4000500"/>
            <a:ext cx="985837" cy="1517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3" name="Text Box 17"/>
          <p:cNvSpPr txBox="1">
            <a:spLocks noChangeArrowheads="1"/>
          </p:cNvSpPr>
          <p:nvPr/>
        </p:nvSpPr>
        <p:spPr bwMode="auto">
          <a:xfrm>
            <a:off x="1989138" y="3962400"/>
            <a:ext cx="928687" cy="584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3200" b="1" dirty="0">
                <a:solidFill>
                  <a:srgbClr val="FF0000"/>
                </a:solidFill>
                <a:latin typeface="+mj-lt"/>
              </a:rPr>
              <a:t>567</a:t>
            </a:r>
          </a:p>
        </p:txBody>
      </p:sp>
      <p:sp>
        <p:nvSpPr>
          <p:cNvPr id="24" name="Text Box 18"/>
          <p:cNvSpPr txBox="1">
            <a:spLocks noChangeArrowheads="1"/>
          </p:cNvSpPr>
          <p:nvPr/>
        </p:nvSpPr>
        <p:spPr bwMode="auto">
          <a:xfrm>
            <a:off x="4433888" y="3965575"/>
            <a:ext cx="976312" cy="584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3200" b="1" dirty="0">
                <a:solidFill>
                  <a:srgbClr val="FF0000"/>
                </a:solidFill>
                <a:latin typeface="+mj-lt"/>
              </a:rPr>
              <a:t>645</a:t>
            </a:r>
          </a:p>
        </p:txBody>
      </p:sp>
      <p:grpSp>
        <p:nvGrpSpPr>
          <p:cNvPr id="9" name="Group 8"/>
          <p:cNvGrpSpPr>
            <a:grpSpLocks/>
          </p:cNvGrpSpPr>
          <p:nvPr/>
        </p:nvGrpSpPr>
        <p:grpSpPr bwMode="auto">
          <a:xfrm>
            <a:off x="4114800" y="2803525"/>
            <a:ext cx="1219200" cy="1146175"/>
            <a:chOff x="4114800" y="2803525"/>
            <a:chExt cx="1219200" cy="1146176"/>
          </a:xfrm>
        </p:grpSpPr>
        <p:sp>
          <p:nvSpPr>
            <p:cNvPr id="20" name="Text Box 3"/>
            <p:cNvSpPr txBox="1">
              <a:spLocks noChangeArrowheads="1"/>
            </p:cNvSpPr>
            <p:nvPr/>
          </p:nvSpPr>
          <p:spPr bwMode="auto">
            <a:xfrm>
              <a:off x="4343400" y="2803525"/>
              <a:ext cx="990600" cy="107791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r" eaLnBrk="0" hangingPunct="0">
                <a:defRPr/>
              </a:pPr>
              <a:r>
                <a:rPr lang="en-US" sz="3200" b="1" dirty="0">
                  <a:latin typeface="+mj-lt"/>
                </a:rPr>
                <a:t>876</a:t>
              </a:r>
            </a:p>
            <a:p>
              <a:pPr algn="r" eaLnBrk="0" hangingPunct="0">
                <a:defRPr/>
              </a:pPr>
              <a:r>
                <a:rPr lang="en-US" sz="3200" b="1" dirty="0">
                  <a:latin typeface="+mj-lt"/>
                </a:rPr>
                <a:t>231</a:t>
              </a:r>
            </a:p>
          </p:txBody>
        </p:sp>
        <p:sp>
          <p:nvSpPr>
            <p:cNvPr id="26" name="Line 12"/>
            <p:cNvSpPr>
              <a:spLocks noChangeShapeType="1"/>
            </p:cNvSpPr>
            <p:nvPr/>
          </p:nvSpPr>
          <p:spPr bwMode="auto">
            <a:xfrm>
              <a:off x="4156075" y="3429001"/>
              <a:ext cx="193675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+mj-lt"/>
              </a:endParaRPr>
            </a:p>
          </p:txBody>
        </p:sp>
        <p:sp>
          <p:nvSpPr>
            <p:cNvPr id="32" name="Line 7"/>
            <p:cNvSpPr>
              <a:spLocks noChangeShapeType="1"/>
            </p:cNvSpPr>
            <p:nvPr/>
          </p:nvSpPr>
          <p:spPr bwMode="auto">
            <a:xfrm>
              <a:off x="4114800" y="3944939"/>
              <a:ext cx="1143000" cy="476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+mj-lt"/>
              </a:endParaRPr>
            </a:p>
          </p:txBody>
        </p:sp>
      </p:grpSp>
      <p:sp>
        <p:nvSpPr>
          <p:cNvPr id="4113" name="Text Box 18"/>
          <p:cNvSpPr txBox="1">
            <a:spLocks noChangeArrowheads="1"/>
          </p:cNvSpPr>
          <p:nvPr/>
        </p:nvSpPr>
        <p:spPr bwMode="auto">
          <a:xfrm>
            <a:off x="581025" y="76200"/>
            <a:ext cx="7953375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3200" b="1" u="sng" dirty="0" err="1">
                <a:latin typeface="Times New Roman" pitchFamily="18" charset="0"/>
              </a:rPr>
              <a:t>Toán</a:t>
            </a:r>
            <a:endParaRPr lang="en-US" sz="3200" b="1" u="sng" dirty="0">
              <a:latin typeface="Times New Roman" pitchFamily="18" charset="0"/>
            </a:endParaRPr>
          </a:p>
        </p:txBody>
      </p:sp>
      <p:grpSp>
        <p:nvGrpSpPr>
          <p:cNvPr id="8" name="Group 7"/>
          <p:cNvGrpSpPr>
            <a:grpSpLocks/>
          </p:cNvGrpSpPr>
          <p:nvPr/>
        </p:nvGrpSpPr>
        <p:grpSpPr bwMode="auto">
          <a:xfrm>
            <a:off x="1662113" y="2803525"/>
            <a:ext cx="1219200" cy="1158875"/>
            <a:chOff x="1676399" y="2803525"/>
            <a:chExt cx="1219201" cy="1158875"/>
          </a:xfrm>
        </p:grpSpPr>
        <p:sp>
          <p:nvSpPr>
            <p:cNvPr id="19" name="Text Box 2"/>
            <p:cNvSpPr txBox="1">
              <a:spLocks noChangeArrowheads="1"/>
            </p:cNvSpPr>
            <p:nvPr/>
          </p:nvSpPr>
          <p:spPr bwMode="auto">
            <a:xfrm>
              <a:off x="1904999" y="2803525"/>
              <a:ext cx="990601" cy="10668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r" eaLnBrk="0" hangingPunct="0">
                <a:defRPr/>
              </a:pPr>
              <a:r>
                <a:rPr lang="en-US" sz="3200" b="1" dirty="0">
                  <a:latin typeface="+mj-lt"/>
                </a:rPr>
                <a:t>351</a:t>
              </a:r>
            </a:p>
            <a:p>
              <a:pPr algn="r" eaLnBrk="0" hangingPunct="0">
                <a:defRPr/>
              </a:pPr>
              <a:r>
                <a:rPr lang="en-US" sz="3200" b="1" dirty="0">
                  <a:latin typeface="+mj-lt"/>
                </a:rPr>
                <a:t>216</a:t>
              </a:r>
            </a:p>
          </p:txBody>
        </p:sp>
        <p:sp>
          <p:nvSpPr>
            <p:cNvPr id="28" name="Line 12"/>
            <p:cNvSpPr>
              <a:spLocks noChangeShapeType="1"/>
            </p:cNvSpPr>
            <p:nvPr/>
          </p:nvSpPr>
          <p:spPr bwMode="auto">
            <a:xfrm>
              <a:off x="1676399" y="3352800"/>
              <a:ext cx="204787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 dirty="0">
                <a:latin typeface="+mj-lt"/>
              </a:endParaRPr>
            </a:p>
          </p:txBody>
        </p:sp>
        <p:sp>
          <p:nvSpPr>
            <p:cNvPr id="33" name="Line 7"/>
            <p:cNvSpPr>
              <a:spLocks noChangeShapeType="1"/>
            </p:cNvSpPr>
            <p:nvPr/>
          </p:nvSpPr>
          <p:spPr bwMode="auto">
            <a:xfrm flipV="1">
              <a:off x="1676399" y="3948113"/>
              <a:ext cx="1219201" cy="14287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+mj-lt"/>
              </a:endParaRPr>
            </a:p>
          </p:txBody>
        </p:sp>
        <p:sp>
          <p:nvSpPr>
            <p:cNvPr id="34" name="Line 12"/>
            <p:cNvSpPr>
              <a:spLocks noChangeShapeType="1"/>
            </p:cNvSpPr>
            <p:nvPr/>
          </p:nvSpPr>
          <p:spPr bwMode="auto">
            <a:xfrm>
              <a:off x="1784349" y="3254375"/>
              <a:ext cx="0" cy="22860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 dirty="0">
                <a:latin typeface="+mj-lt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2282824"/>
      </p:ext>
    </p:extLst>
  </p:cSld>
  <p:clrMapOvr>
    <a:masterClrMapping/>
  </p:clrMapOvr>
  <p:transition spd="slow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Freeform 7"/>
          <p:cNvSpPr>
            <a:spLocks/>
          </p:cNvSpPr>
          <p:nvPr/>
        </p:nvSpPr>
        <p:spPr bwMode="auto">
          <a:xfrm flipV="1">
            <a:off x="7286625" y="508000"/>
            <a:ext cx="612775" cy="776288"/>
          </a:xfrm>
          <a:custGeom>
            <a:avLst/>
            <a:gdLst>
              <a:gd name="T0" fmla="*/ 2147483647 w 93"/>
              <a:gd name="T1" fmla="*/ 2147483647 h 73"/>
              <a:gd name="T2" fmla="*/ 2147483647 w 93"/>
              <a:gd name="T3" fmla="*/ 2147483647 h 73"/>
              <a:gd name="T4" fmla="*/ 2147483647 w 93"/>
              <a:gd name="T5" fmla="*/ 2147483647 h 73"/>
              <a:gd name="T6" fmla="*/ 2147483647 w 93"/>
              <a:gd name="T7" fmla="*/ 2147483647 h 73"/>
              <a:gd name="T8" fmla="*/ 2147483647 w 93"/>
              <a:gd name="T9" fmla="*/ 2147483647 h 73"/>
              <a:gd name="T10" fmla="*/ 2147483647 w 93"/>
              <a:gd name="T11" fmla="*/ 2147483647 h 73"/>
              <a:gd name="T12" fmla="*/ 2147483647 w 93"/>
              <a:gd name="T13" fmla="*/ 2147483647 h 73"/>
              <a:gd name="T14" fmla="*/ 2147483647 w 93"/>
              <a:gd name="T15" fmla="*/ 2147483647 h 73"/>
              <a:gd name="T16" fmla="*/ 2147483647 w 93"/>
              <a:gd name="T17" fmla="*/ 2147483647 h 73"/>
              <a:gd name="T18" fmla="*/ 2147483647 w 93"/>
              <a:gd name="T19" fmla="*/ 2147483647 h 73"/>
              <a:gd name="T20" fmla="*/ 2147483647 w 93"/>
              <a:gd name="T21" fmla="*/ 2147483647 h 73"/>
              <a:gd name="T22" fmla="*/ 2147483647 w 93"/>
              <a:gd name="T23" fmla="*/ 2147483647 h 73"/>
              <a:gd name="T24" fmla="*/ 2147483647 w 93"/>
              <a:gd name="T25" fmla="*/ 2147483647 h 73"/>
              <a:gd name="T26" fmla="*/ 2147483647 w 93"/>
              <a:gd name="T27" fmla="*/ 2147483647 h 73"/>
              <a:gd name="T28" fmla="*/ 2147483647 w 93"/>
              <a:gd name="T29" fmla="*/ 2147483647 h 73"/>
              <a:gd name="T30" fmla="*/ 2147483647 w 93"/>
              <a:gd name="T31" fmla="*/ 2147483647 h 73"/>
              <a:gd name="T32" fmla="*/ 2147483647 w 93"/>
              <a:gd name="T33" fmla="*/ 2147483647 h 73"/>
              <a:gd name="T34" fmla="*/ 2147483647 w 93"/>
              <a:gd name="T35" fmla="*/ 2147483647 h 73"/>
              <a:gd name="T36" fmla="*/ 2147483647 w 93"/>
              <a:gd name="T37" fmla="*/ 2147483647 h 73"/>
              <a:gd name="T38" fmla="*/ 2147483647 w 93"/>
              <a:gd name="T39" fmla="*/ 2147483647 h 73"/>
              <a:gd name="T40" fmla="*/ 2147483647 w 93"/>
              <a:gd name="T41" fmla="*/ 2147483647 h 73"/>
              <a:gd name="T42" fmla="*/ 2147483647 w 93"/>
              <a:gd name="T43" fmla="*/ 2147483647 h 73"/>
              <a:gd name="T44" fmla="*/ 2147483647 w 93"/>
              <a:gd name="T45" fmla="*/ 2147483647 h 73"/>
              <a:gd name="T46" fmla="*/ 2147483647 w 93"/>
              <a:gd name="T47" fmla="*/ 2147483647 h 73"/>
              <a:gd name="T48" fmla="*/ 2147483647 w 93"/>
              <a:gd name="T49" fmla="*/ 2147483647 h 73"/>
              <a:gd name="T50" fmla="*/ 2147483647 w 93"/>
              <a:gd name="T51" fmla="*/ 2147483647 h 73"/>
              <a:gd name="T52" fmla="*/ 2147483647 w 93"/>
              <a:gd name="T53" fmla="*/ 2147483647 h 73"/>
              <a:gd name="T54" fmla="*/ 2147483647 w 93"/>
              <a:gd name="T55" fmla="*/ 2147483647 h 73"/>
              <a:gd name="T56" fmla="*/ 2147483647 w 93"/>
              <a:gd name="T57" fmla="*/ 2147483647 h 73"/>
              <a:gd name="T58" fmla="*/ 2147483647 w 93"/>
              <a:gd name="T59" fmla="*/ 2147483647 h 73"/>
              <a:gd name="T60" fmla="*/ 2147483647 w 93"/>
              <a:gd name="T61" fmla="*/ 2147483647 h 73"/>
              <a:gd name="T62" fmla="*/ 2147483647 w 93"/>
              <a:gd name="T63" fmla="*/ 2147483647 h 73"/>
              <a:gd name="T64" fmla="*/ 2147483647 w 93"/>
              <a:gd name="T65" fmla="*/ 2147483647 h 73"/>
              <a:gd name="T66" fmla="*/ 2147483647 w 93"/>
              <a:gd name="T67" fmla="*/ 2147483647 h 73"/>
              <a:gd name="T68" fmla="*/ 2147483647 w 93"/>
              <a:gd name="T69" fmla="*/ 2147483647 h 73"/>
              <a:gd name="T70" fmla="*/ 2147483647 w 93"/>
              <a:gd name="T71" fmla="*/ 2147483647 h 73"/>
              <a:gd name="T72" fmla="*/ 2147483647 w 93"/>
              <a:gd name="T73" fmla="*/ 2147483647 h 73"/>
              <a:gd name="T74" fmla="*/ 2147483647 w 93"/>
              <a:gd name="T75" fmla="*/ 2147483647 h 73"/>
              <a:gd name="T76" fmla="*/ 2147483647 w 93"/>
              <a:gd name="T77" fmla="*/ 2147483647 h 73"/>
              <a:gd name="T78" fmla="*/ 2147483647 w 93"/>
              <a:gd name="T79" fmla="*/ 2147483647 h 73"/>
              <a:gd name="T80" fmla="*/ 2147483647 w 93"/>
              <a:gd name="T81" fmla="*/ 2147483647 h 73"/>
              <a:gd name="T82" fmla="*/ 2147483647 w 93"/>
              <a:gd name="T83" fmla="*/ 2147483647 h 73"/>
              <a:gd name="T84" fmla="*/ 2147483647 w 93"/>
              <a:gd name="T85" fmla="*/ 2147483647 h 73"/>
              <a:gd name="T86" fmla="*/ 2147483647 w 93"/>
              <a:gd name="T87" fmla="*/ 2147483647 h 73"/>
              <a:gd name="T88" fmla="*/ 2147483647 w 93"/>
              <a:gd name="T89" fmla="*/ 2147483647 h 73"/>
              <a:gd name="T90" fmla="*/ 2147483647 w 93"/>
              <a:gd name="T91" fmla="*/ 2147483647 h 73"/>
              <a:gd name="T92" fmla="*/ 2147483647 w 93"/>
              <a:gd name="T93" fmla="*/ 2147483647 h 73"/>
              <a:gd name="T94" fmla="*/ 2147483647 w 93"/>
              <a:gd name="T95" fmla="*/ 2147483647 h 73"/>
              <a:gd name="T96" fmla="*/ 2147483647 w 93"/>
              <a:gd name="T97" fmla="*/ 2147483647 h 73"/>
              <a:gd name="T98" fmla="*/ 2147483647 w 93"/>
              <a:gd name="T99" fmla="*/ 2147483647 h 73"/>
              <a:gd name="T100" fmla="*/ 2147483647 w 93"/>
              <a:gd name="T101" fmla="*/ 2147483647 h 73"/>
              <a:gd name="T102" fmla="*/ 2147483647 w 93"/>
              <a:gd name="T103" fmla="*/ 2147483647 h 73"/>
              <a:gd name="T104" fmla="*/ 2147483647 w 93"/>
              <a:gd name="T105" fmla="*/ 2147483647 h 73"/>
              <a:gd name="T106" fmla="*/ 2147483647 w 93"/>
              <a:gd name="T107" fmla="*/ 2147483647 h 73"/>
              <a:gd name="T108" fmla="*/ 2147483647 w 93"/>
              <a:gd name="T109" fmla="*/ 2147483647 h 73"/>
              <a:gd name="T110" fmla="*/ 2147483647 w 93"/>
              <a:gd name="T111" fmla="*/ 2147483647 h 73"/>
              <a:gd name="T112" fmla="*/ 2147483647 w 93"/>
              <a:gd name="T113" fmla="*/ 2147483647 h 73"/>
              <a:gd name="T114" fmla="*/ 2147483647 w 93"/>
              <a:gd name="T115" fmla="*/ 2147483647 h 73"/>
              <a:gd name="T116" fmla="*/ 2147483647 w 93"/>
              <a:gd name="T117" fmla="*/ 2147483647 h 73"/>
              <a:gd name="T118" fmla="*/ 2147483647 w 93"/>
              <a:gd name="T119" fmla="*/ 2147483647 h 73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w 93"/>
              <a:gd name="T181" fmla="*/ 0 h 73"/>
              <a:gd name="T182" fmla="*/ 93 w 93"/>
              <a:gd name="T183" fmla="*/ 73 h 73"/>
            </a:gdLst>
            <a:ahLst/>
            <a:cxnLst>
              <a:cxn ang="T120">
                <a:pos x="T0" y="T1"/>
              </a:cxn>
              <a:cxn ang="T121">
                <a:pos x="T2" y="T3"/>
              </a:cxn>
              <a:cxn ang="T122">
                <a:pos x="T4" y="T5"/>
              </a:cxn>
              <a:cxn ang="T123">
                <a:pos x="T6" y="T7"/>
              </a:cxn>
              <a:cxn ang="T124">
                <a:pos x="T8" y="T9"/>
              </a:cxn>
              <a:cxn ang="T125">
                <a:pos x="T10" y="T11"/>
              </a:cxn>
              <a:cxn ang="T126">
                <a:pos x="T12" y="T13"/>
              </a:cxn>
              <a:cxn ang="T127">
                <a:pos x="T14" y="T15"/>
              </a:cxn>
              <a:cxn ang="T128">
                <a:pos x="T16" y="T17"/>
              </a:cxn>
              <a:cxn ang="T129">
                <a:pos x="T18" y="T19"/>
              </a:cxn>
              <a:cxn ang="T130">
                <a:pos x="T20" y="T21"/>
              </a:cxn>
              <a:cxn ang="T131">
                <a:pos x="T22" y="T23"/>
              </a:cxn>
              <a:cxn ang="T132">
                <a:pos x="T24" y="T25"/>
              </a:cxn>
              <a:cxn ang="T133">
                <a:pos x="T26" y="T27"/>
              </a:cxn>
              <a:cxn ang="T134">
                <a:pos x="T28" y="T29"/>
              </a:cxn>
              <a:cxn ang="T135">
                <a:pos x="T30" y="T31"/>
              </a:cxn>
              <a:cxn ang="T136">
                <a:pos x="T32" y="T33"/>
              </a:cxn>
              <a:cxn ang="T137">
                <a:pos x="T34" y="T35"/>
              </a:cxn>
              <a:cxn ang="T138">
                <a:pos x="T36" y="T37"/>
              </a:cxn>
              <a:cxn ang="T139">
                <a:pos x="T38" y="T39"/>
              </a:cxn>
              <a:cxn ang="T140">
                <a:pos x="T40" y="T41"/>
              </a:cxn>
              <a:cxn ang="T141">
                <a:pos x="T42" y="T43"/>
              </a:cxn>
              <a:cxn ang="T142">
                <a:pos x="T44" y="T45"/>
              </a:cxn>
              <a:cxn ang="T143">
                <a:pos x="T46" y="T47"/>
              </a:cxn>
              <a:cxn ang="T144">
                <a:pos x="T48" y="T49"/>
              </a:cxn>
              <a:cxn ang="T145">
                <a:pos x="T50" y="T51"/>
              </a:cxn>
              <a:cxn ang="T146">
                <a:pos x="T52" y="T53"/>
              </a:cxn>
              <a:cxn ang="T147">
                <a:pos x="T54" y="T55"/>
              </a:cxn>
              <a:cxn ang="T148">
                <a:pos x="T56" y="T57"/>
              </a:cxn>
              <a:cxn ang="T149">
                <a:pos x="T58" y="T59"/>
              </a:cxn>
              <a:cxn ang="T150">
                <a:pos x="T60" y="T61"/>
              </a:cxn>
              <a:cxn ang="T151">
                <a:pos x="T62" y="T63"/>
              </a:cxn>
              <a:cxn ang="T152">
                <a:pos x="T64" y="T65"/>
              </a:cxn>
              <a:cxn ang="T153">
                <a:pos x="T66" y="T67"/>
              </a:cxn>
              <a:cxn ang="T154">
                <a:pos x="T68" y="T69"/>
              </a:cxn>
              <a:cxn ang="T155">
                <a:pos x="T70" y="T71"/>
              </a:cxn>
              <a:cxn ang="T156">
                <a:pos x="T72" y="T73"/>
              </a:cxn>
              <a:cxn ang="T157">
                <a:pos x="T74" y="T75"/>
              </a:cxn>
              <a:cxn ang="T158">
                <a:pos x="T76" y="T77"/>
              </a:cxn>
              <a:cxn ang="T159">
                <a:pos x="T78" y="T79"/>
              </a:cxn>
              <a:cxn ang="T160">
                <a:pos x="T80" y="T81"/>
              </a:cxn>
              <a:cxn ang="T161">
                <a:pos x="T82" y="T83"/>
              </a:cxn>
              <a:cxn ang="T162">
                <a:pos x="T84" y="T85"/>
              </a:cxn>
              <a:cxn ang="T163">
                <a:pos x="T86" y="T87"/>
              </a:cxn>
              <a:cxn ang="T164">
                <a:pos x="T88" y="T89"/>
              </a:cxn>
              <a:cxn ang="T165">
                <a:pos x="T90" y="T91"/>
              </a:cxn>
              <a:cxn ang="T166">
                <a:pos x="T92" y="T93"/>
              </a:cxn>
              <a:cxn ang="T167">
                <a:pos x="T94" y="T95"/>
              </a:cxn>
              <a:cxn ang="T168">
                <a:pos x="T96" y="T97"/>
              </a:cxn>
              <a:cxn ang="T169">
                <a:pos x="T98" y="T99"/>
              </a:cxn>
              <a:cxn ang="T170">
                <a:pos x="T100" y="T101"/>
              </a:cxn>
              <a:cxn ang="T171">
                <a:pos x="T102" y="T103"/>
              </a:cxn>
              <a:cxn ang="T172">
                <a:pos x="T104" y="T105"/>
              </a:cxn>
              <a:cxn ang="T173">
                <a:pos x="T106" y="T107"/>
              </a:cxn>
              <a:cxn ang="T174">
                <a:pos x="T108" y="T109"/>
              </a:cxn>
              <a:cxn ang="T175">
                <a:pos x="T110" y="T111"/>
              </a:cxn>
              <a:cxn ang="T176">
                <a:pos x="T112" y="T113"/>
              </a:cxn>
              <a:cxn ang="T177">
                <a:pos x="T114" y="T115"/>
              </a:cxn>
              <a:cxn ang="T178">
                <a:pos x="T116" y="T117"/>
              </a:cxn>
              <a:cxn ang="T179">
                <a:pos x="T118" y="T119"/>
              </a:cxn>
            </a:cxnLst>
            <a:rect l="T180" t="T181" r="T182" b="T183"/>
            <a:pathLst>
              <a:path w="93" h="73">
                <a:moveTo>
                  <a:pt x="46" y="0"/>
                </a:moveTo>
                <a:lnTo>
                  <a:pt x="48" y="22"/>
                </a:lnTo>
                <a:lnTo>
                  <a:pt x="51" y="0"/>
                </a:lnTo>
                <a:lnTo>
                  <a:pt x="50" y="23"/>
                </a:lnTo>
                <a:lnTo>
                  <a:pt x="56" y="1"/>
                </a:lnTo>
                <a:lnTo>
                  <a:pt x="52" y="23"/>
                </a:lnTo>
                <a:lnTo>
                  <a:pt x="61" y="2"/>
                </a:lnTo>
                <a:lnTo>
                  <a:pt x="53" y="24"/>
                </a:lnTo>
                <a:lnTo>
                  <a:pt x="65" y="3"/>
                </a:lnTo>
                <a:lnTo>
                  <a:pt x="55" y="24"/>
                </a:lnTo>
                <a:lnTo>
                  <a:pt x="69" y="5"/>
                </a:lnTo>
                <a:lnTo>
                  <a:pt x="57" y="25"/>
                </a:lnTo>
                <a:lnTo>
                  <a:pt x="74" y="7"/>
                </a:lnTo>
                <a:lnTo>
                  <a:pt x="58" y="26"/>
                </a:lnTo>
                <a:lnTo>
                  <a:pt x="77" y="9"/>
                </a:lnTo>
                <a:lnTo>
                  <a:pt x="60" y="27"/>
                </a:lnTo>
                <a:lnTo>
                  <a:pt x="81" y="12"/>
                </a:lnTo>
                <a:lnTo>
                  <a:pt x="61" y="28"/>
                </a:lnTo>
                <a:lnTo>
                  <a:pt x="84" y="15"/>
                </a:lnTo>
                <a:lnTo>
                  <a:pt x="62" y="29"/>
                </a:lnTo>
                <a:lnTo>
                  <a:pt x="86" y="18"/>
                </a:lnTo>
                <a:lnTo>
                  <a:pt x="63" y="31"/>
                </a:lnTo>
                <a:lnTo>
                  <a:pt x="89" y="22"/>
                </a:lnTo>
                <a:lnTo>
                  <a:pt x="63" y="32"/>
                </a:lnTo>
                <a:lnTo>
                  <a:pt x="90" y="25"/>
                </a:lnTo>
                <a:lnTo>
                  <a:pt x="64" y="33"/>
                </a:lnTo>
                <a:lnTo>
                  <a:pt x="92" y="29"/>
                </a:lnTo>
                <a:lnTo>
                  <a:pt x="64" y="35"/>
                </a:lnTo>
                <a:lnTo>
                  <a:pt x="92" y="33"/>
                </a:lnTo>
                <a:lnTo>
                  <a:pt x="64" y="36"/>
                </a:lnTo>
                <a:lnTo>
                  <a:pt x="93" y="37"/>
                </a:lnTo>
                <a:lnTo>
                  <a:pt x="64" y="38"/>
                </a:lnTo>
                <a:lnTo>
                  <a:pt x="92" y="40"/>
                </a:lnTo>
                <a:lnTo>
                  <a:pt x="64" y="39"/>
                </a:lnTo>
                <a:lnTo>
                  <a:pt x="92" y="44"/>
                </a:lnTo>
                <a:lnTo>
                  <a:pt x="64" y="41"/>
                </a:lnTo>
                <a:lnTo>
                  <a:pt x="90" y="48"/>
                </a:lnTo>
                <a:lnTo>
                  <a:pt x="63" y="42"/>
                </a:lnTo>
                <a:lnTo>
                  <a:pt x="89" y="52"/>
                </a:lnTo>
                <a:lnTo>
                  <a:pt x="62" y="44"/>
                </a:lnTo>
                <a:lnTo>
                  <a:pt x="86" y="55"/>
                </a:lnTo>
                <a:lnTo>
                  <a:pt x="61" y="45"/>
                </a:lnTo>
                <a:lnTo>
                  <a:pt x="84" y="58"/>
                </a:lnTo>
                <a:lnTo>
                  <a:pt x="60" y="46"/>
                </a:lnTo>
                <a:lnTo>
                  <a:pt x="81" y="61"/>
                </a:lnTo>
                <a:lnTo>
                  <a:pt x="59" y="47"/>
                </a:lnTo>
                <a:lnTo>
                  <a:pt x="77" y="64"/>
                </a:lnTo>
                <a:lnTo>
                  <a:pt x="57" y="48"/>
                </a:lnTo>
                <a:lnTo>
                  <a:pt x="74" y="66"/>
                </a:lnTo>
                <a:lnTo>
                  <a:pt x="56" y="49"/>
                </a:lnTo>
                <a:lnTo>
                  <a:pt x="69" y="68"/>
                </a:lnTo>
                <a:lnTo>
                  <a:pt x="54" y="50"/>
                </a:lnTo>
                <a:lnTo>
                  <a:pt x="65" y="70"/>
                </a:lnTo>
                <a:lnTo>
                  <a:pt x="52" y="50"/>
                </a:lnTo>
                <a:lnTo>
                  <a:pt x="61" y="71"/>
                </a:lnTo>
                <a:lnTo>
                  <a:pt x="50" y="51"/>
                </a:lnTo>
                <a:lnTo>
                  <a:pt x="56" y="72"/>
                </a:lnTo>
                <a:lnTo>
                  <a:pt x="49" y="51"/>
                </a:lnTo>
                <a:lnTo>
                  <a:pt x="51" y="73"/>
                </a:lnTo>
                <a:lnTo>
                  <a:pt x="47" y="51"/>
                </a:lnTo>
                <a:lnTo>
                  <a:pt x="46" y="73"/>
                </a:lnTo>
                <a:lnTo>
                  <a:pt x="45" y="51"/>
                </a:lnTo>
                <a:lnTo>
                  <a:pt x="42" y="73"/>
                </a:lnTo>
                <a:lnTo>
                  <a:pt x="43" y="51"/>
                </a:lnTo>
                <a:lnTo>
                  <a:pt x="37" y="72"/>
                </a:lnTo>
                <a:lnTo>
                  <a:pt x="41" y="50"/>
                </a:lnTo>
                <a:lnTo>
                  <a:pt x="32" y="71"/>
                </a:lnTo>
                <a:lnTo>
                  <a:pt x="39" y="50"/>
                </a:lnTo>
                <a:lnTo>
                  <a:pt x="28" y="70"/>
                </a:lnTo>
                <a:lnTo>
                  <a:pt x="38" y="49"/>
                </a:lnTo>
                <a:lnTo>
                  <a:pt x="23" y="68"/>
                </a:lnTo>
                <a:lnTo>
                  <a:pt x="36" y="48"/>
                </a:lnTo>
                <a:lnTo>
                  <a:pt x="19" y="66"/>
                </a:lnTo>
                <a:lnTo>
                  <a:pt x="35" y="47"/>
                </a:lnTo>
                <a:lnTo>
                  <a:pt x="16" y="64"/>
                </a:lnTo>
                <a:lnTo>
                  <a:pt x="33" y="46"/>
                </a:lnTo>
                <a:lnTo>
                  <a:pt x="12" y="61"/>
                </a:lnTo>
                <a:lnTo>
                  <a:pt x="32" y="45"/>
                </a:lnTo>
                <a:lnTo>
                  <a:pt x="9" y="58"/>
                </a:lnTo>
                <a:lnTo>
                  <a:pt x="31" y="44"/>
                </a:lnTo>
                <a:lnTo>
                  <a:pt x="6" y="55"/>
                </a:lnTo>
                <a:lnTo>
                  <a:pt x="30" y="43"/>
                </a:lnTo>
                <a:lnTo>
                  <a:pt x="4" y="52"/>
                </a:lnTo>
                <a:lnTo>
                  <a:pt x="29" y="41"/>
                </a:lnTo>
                <a:lnTo>
                  <a:pt x="2" y="48"/>
                </a:lnTo>
                <a:lnTo>
                  <a:pt x="29" y="40"/>
                </a:lnTo>
                <a:lnTo>
                  <a:pt x="1" y="44"/>
                </a:lnTo>
                <a:lnTo>
                  <a:pt x="29" y="38"/>
                </a:lnTo>
                <a:lnTo>
                  <a:pt x="0" y="40"/>
                </a:lnTo>
                <a:lnTo>
                  <a:pt x="28" y="37"/>
                </a:lnTo>
                <a:lnTo>
                  <a:pt x="0" y="37"/>
                </a:lnTo>
                <a:lnTo>
                  <a:pt x="29" y="35"/>
                </a:lnTo>
                <a:lnTo>
                  <a:pt x="0" y="33"/>
                </a:lnTo>
                <a:lnTo>
                  <a:pt x="29" y="34"/>
                </a:lnTo>
                <a:lnTo>
                  <a:pt x="1" y="29"/>
                </a:lnTo>
                <a:lnTo>
                  <a:pt x="29" y="32"/>
                </a:lnTo>
                <a:lnTo>
                  <a:pt x="2" y="25"/>
                </a:lnTo>
                <a:lnTo>
                  <a:pt x="30" y="31"/>
                </a:lnTo>
                <a:lnTo>
                  <a:pt x="4" y="22"/>
                </a:lnTo>
                <a:lnTo>
                  <a:pt x="31" y="30"/>
                </a:lnTo>
                <a:lnTo>
                  <a:pt x="6" y="18"/>
                </a:lnTo>
                <a:lnTo>
                  <a:pt x="32" y="28"/>
                </a:lnTo>
                <a:lnTo>
                  <a:pt x="9" y="15"/>
                </a:lnTo>
                <a:lnTo>
                  <a:pt x="33" y="27"/>
                </a:lnTo>
                <a:lnTo>
                  <a:pt x="12" y="12"/>
                </a:lnTo>
                <a:lnTo>
                  <a:pt x="34" y="26"/>
                </a:lnTo>
                <a:lnTo>
                  <a:pt x="16" y="9"/>
                </a:lnTo>
                <a:lnTo>
                  <a:pt x="36" y="25"/>
                </a:lnTo>
                <a:lnTo>
                  <a:pt x="19" y="7"/>
                </a:lnTo>
                <a:lnTo>
                  <a:pt x="37" y="24"/>
                </a:lnTo>
                <a:lnTo>
                  <a:pt x="23" y="5"/>
                </a:lnTo>
                <a:lnTo>
                  <a:pt x="39" y="24"/>
                </a:lnTo>
                <a:lnTo>
                  <a:pt x="28" y="3"/>
                </a:lnTo>
                <a:lnTo>
                  <a:pt x="41" y="23"/>
                </a:lnTo>
                <a:lnTo>
                  <a:pt x="32" y="2"/>
                </a:lnTo>
                <a:lnTo>
                  <a:pt x="42" y="23"/>
                </a:lnTo>
                <a:lnTo>
                  <a:pt x="37" y="1"/>
                </a:lnTo>
                <a:lnTo>
                  <a:pt x="44" y="23"/>
                </a:lnTo>
                <a:lnTo>
                  <a:pt x="42" y="0"/>
                </a:lnTo>
                <a:lnTo>
                  <a:pt x="46" y="22"/>
                </a:lnTo>
                <a:lnTo>
                  <a:pt x="46" y="0"/>
                </a:lnTo>
                <a:close/>
              </a:path>
            </a:pathLst>
          </a:custGeom>
          <a:solidFill>
            <a:srgbClr val="0089E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64008" tIns="32004" rIns="64008" bIns="32004"/>
          <a:lstStyle/>
          <a:p>
            <a:endParaRPr lang="en-US"/>
          </a:p>
        </p:txBody>
      </p:sp>
      <p:pic>
        <p:nvPicPr>
          <p:cNvPr id="5124" name="Picture 8" descr="Fireworks-09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67500" y="5905500"/>
            <a:ext cx="985838" cy="1517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5" name="Freeform 7"/>
          <p:cNvSpPr>
            <a:spLocks/>
          </p:cNvSpPr>
          <p:nvPr/>
        </p:nvSpPr>
        <p:spPr bwMode="auto">
          <a:xfrm flipV="1">
            <a:off x="1190625" y="5715000"/>
            <a:ext cx="612775" cy="776288"/>
          </a:xfrm>
          <a:custGeom>
            <a:avLst/>
            <a:gdLst>
              <a:gd name="T0" fmla="*/ 2147483647 w 93"/>
              <a:gd name="T1" fmla="*/ 2147483647 h 73"/>
              <a:gd name="T2" fmla="*/ 2147483647 w 93"/>
              <a:gd name="T3" fmla="*/ 2147483647 h 73"/>
              <a:gd name="T4" fmla="*/ 2147483647 w 93"/>
              <a:gd name="T5" fmla="*/ 2147483647 h 73"/>
              <a:gd name="T6" fmla="*/ 2147483647 w 93"/>
              <a:gd name="T7" fmla="*/ 2147483647 h 73"/>
              <a:gd name="T8" fmla="*/ 2147483647 w 93"/>
              <a:gd name="T9" fmla="*/ 2147483647 h 73"/>
              <a:gd name="T10" fmla="*/ 2147483647 w 93"/>
              <a:gd name="T11" fmla="*/ 2147483647 h 73"/>
              <a:gd name="T12" fmla="*/ 2147483647 w 93"/>
              <a:gd name="T13" fmla="*/ 2147483647 h 73"/>
              <a:gd name="T14" fmla="*/ 2147483647 w 93"/>
              <a:gd name="T15" fmla="*/ 2147483647 h 73"/>
              <a:gd name="T16" fmla="*/ 2147483647 w 93"/>
              <a:gd name="T17" fmla="*/ 2147483647 h 73"/>
              <a:gd name="T18" fmla="*/ 2147483647 w 93"/>
              <a:gd name="T19" fmla="*/ 2147483647 h 73"/>
              <a:gd name="T20" fmla="*/ 2147483647 w 93"/>
              <a:gd name="T21" fmla="*/ 2147483647 h 73"/>
              <a:gd name="T22" fmla="*/ 2147483647 w 93"/>
              <a:gd name="T23" fmla="*/ 2147483647 h 73"/>
              <a:gd name="T24" fmla="*/ 2147483647 w 93"/>
              <a:gd name="T25" fmla="*/ 2147483647 h 73"/>
              <a:gd name="T26" fmla="*/ 2147483647 w 93"/>
              <a:gd name="T27" fmla="*/ 2147483647 h 73"/>
              <a:gd name="T28" fmla="*/ 2147483647 w 93"/>
              <a:gd name="T29" fmla="*/ 2147483647 h 73"/>
              <a:gd name="T30" fmla="*/ 2147483647 w 93"/>
              <a:gd name="T31" fmla="*/ 2147483647 h 73"/>
              <a:gd name="T32" fmla="*/ 2147483647 w 93"/>
              <a:gd name="T33" fmla="*/ 2147483647 h 73"/>
              <a:gd name="T34" fmla="*/ 2147483647 w 93"/>
              <a:gd name="T35" fmla="*/ 2147483647 h 73"/>
              <a:gd name="T36" fmla="*/ 2147483647 w 93"/>
              <a:gd name="T37" fmla="*/ 2147483647 h 73"/>
              <a:gd name="T38" fmla="*/ 2147483647 w 93"/>
              <a:gd name="T39" fmla="*/ 2147483647 h 73"/>
              <a:gd name="T40" fmla="*/ 2147483647 w 93"/>
              <a:gd name="T41" fmla="*/ 2147483647 h 73"/>
              <a:gd name="T42" fmla="*/ 2147483647 w 93"/>
              <a:gd name="T43" fmla="*/ 2147483647 h 73"/>
              <a:gd name="T44" fmla="*/ 2147483647 w 93"/>
              <a:gd name="T45" fmla="*/ 2147483647 h 73"/>
              <a:gd name="T46" fmla="*/ 2147483647 w 93"/>
              <a:gd name="T47" fmla="*/ 2147483647 h 73"/>
              <a:gd name="T48" fmla="*/ 2147483647 w 93"/>
              <a:gd name="T49" fmla="*/ 2147483647 h 73"/>
              <a:gd name="T50" fmla="*/ 2147483647 w 93"/>
              <a:gd name="T51" fmla="*/ 2147483647 h 73"/>
              <a:gd name="T52" fmla="*/ 2147483647 w 93"/>
              <a:gd name="T53" fmla="*/ 2147483647 h 73"/>
              <a:gd name="T54" fmla="*/ 2147483647 w 93"/>
              <a:gd name="T55" fmla="*/ 2147483647 h 73"/>
              <a:gd name="T56" fmla="*/ 2147483647 w 93"/>
              <a:gd name="T57" fmla="*/ 2147483647 h 73"/>
              <a:gd name="T58" fmla="*/ 2147483647 w 93"/>
              <a:gd name="T59" fmla="*/ 2147483647 h 73"/>
              <a:gd name="T60" fmla="*/ 2147483647 w 93"/>
              <a:gd name="T61" fmla="*/ 2147483647 h 73"/>
              <a:gd name="T62" fmla="*/ 2147483647 w 93"/>
              <a:gd name="T63" fmla="*/ 2147483647 h 73"/>
              <a:gd name="T64" fmla="*/ 2147483647 w 93"/>
              <a:gd name="T65" fmla="*/ 2147483647 h 73"/>
              <a:gd name="T66" fmla="*/ 2147483647 w 93"/>
              <a:gd name="T67" fmla="*/ 2147483647 h 73"/>
              <a:gd name="T68" fmla="*/ 2147483647 w 93"/>
              <a:gd name="T69" fmla="*/ 2147483647 h 73"/>
              <a:gd name="T70" fmla="*/ 2147483647 w 93"/>
              <a:gd name="T71" fmla="*/ 2147483647 h 73"/>
              <a:gd name="T72" fmla="*/ 2147483647 w 93"/>
              <a:gd name="T73" fmla="*/ 2147483647 h 73"/>
              <a:gd name="T74" fmla="*/ 2147483647 w 93"/>
              <a:gd name="T75" fmla="*/ 2147483647 h 73"/>
              <a:gd name="T76" fmla="*/ 2147483647 w 93"/>
              <a:gd name="T77" fmla="*/ 2147483647 h 73"/>
              <a:gd name="T78" fmla="*/ 2147483647 w 93"/>
              <a:gd name="T79" fmla="*/ 2147483647 h 73"/>
              <a:gd name="T80" fmla="*/ 2147483647 w 93"/>
              <a:gd name="T81" fmla="*/ 2147483647 h 73"/>
              <a:gd name="T82" fmla="*/ 2147483647 w 93"/>
              <a:gd name="T83" fmla="*/ 2147483647 h 73"/>
              <a:gd name="T84" fmla="*/ 2147483647 w 93"/>
              <a:gd name="T85" fmla="*/ 2147483647 h 73"/>
              <a:gd name="T86" fmla="*/ 2147483647 w 93"/>
              <a:gd name="T87" fmla="*/ 2147483647 h 73"/>
              <a:gd name="T88" fmla="*/ 2147483647 w 93"/>
              <a:gd name="T89" fmla="*/ 2147483647 h 73"/>
              <a:gd name="T90" fmla="*/ 2147483647 w 93"/>
              <a:gd name="T91" fmla="*/ 2147483647 h 73"/>
              <a:gd name="T92" fmla="*/ 2147483647 w 93"/>
              <a:gd name="T93" fmla="*/ 2147483647 h 73"/>
              <a:gd name="T94" fmla="*/ 2147483647 w 93"/>
              <a:gd name="T95" fmla="*/ 2147483647 h 73"/>
              <a:gd name="T96" fmla="*/ 2147483647 w 93"/>
              <a:gd name="T97" fmla="*/ 2147483647 h 73"/>
              <a:gd name="T98" fmla="*/ 2147483647 w 93"/>
              <a:gd name="T99" fmla="*/ 2147483647 h 73"/>
              <a:gd name="T100" fmla="*/ 2147483647 w 93"/>
              <a:gd name="T101" fmla="*/ 2147483647 h 73"/>
              <a:gd name="T102" fmla="*/ 2147483647 w 93"/>
              <a:gd name="T103" fmla="*/ 2147483647 h 73"/>
              <a:gd name="T104" fmla="*/ 2147483647 w 93"/>
              <a:gd name="T105" fmla="*/ 2147483647 h 73"/>
              <a:gd name="T106" fmla="*/ 2147483647 w 93"/>
              <a:gd name="T107" fmla="*/ 2147483647 h 73"/>
              <a:gd name="T108" fmla="*/ 2147483647 w 93"/>
              <a:gd name="T109" fmla="*/ 2147483647 h 73"/>
              <a:gd name="T110" fmla="*/ 2147483647 w 93"/>
              <a:gd name="T111" fmla="*/ 2147483647 h 73"/>
              <a:gd name="T112" fmla="*/ 2147483647 w 93"/>
              <a:gd name="T113" fmla="*/ 2147483647 h 73"/>
              <a:gd name="T114" fmla="*/ 2147483647 w 93"/>
              <a:gd name="T115" fmla="*/ 2147483647 h 73"/>
              <a:gd name="T116" fmla="*/ 2147483647 w 93"/>
              <a:gd name="T117" fmla="*/ 2147483647 h 73"/>
              <a:gd name="T118" fmla="*/ 2147483647 w 93"/>
              <a:gd name="T119" fmla="*/ 2147483647 h 73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w 93"/>
              <a:gd name="T181" fmla="*/ 0 h 73"/>
              <a:gd name="T182" fmla="*/ 93 w 93"/>
              <a:gd name="T183" fmla="*/ 73 h 73"/>
            </a:gdLst>
            <a:ahLst/>
            <a:cxnLst>
              <a:cxn ang="T120">
                <a:pos x="T0" y="T1"/>
              </a:cxn>
              <a:cxn ang="T121">
                <a:pos x="T2" y="T3"/>
              </a:cxn>
              <a:cxn ang="T122">
                <a:pos x="T4" y="T5"/>
              </a:cxn>
              <a:cxn ang="T123">
                <a:pos x="T6" y="T7"/>
              </a:cxn>
              <a:cxn ang="T124">
                <a:pos x="T8" y="T9"/>
              </a:cxn>
              <a:cxn ang="T125">
                <a:pos x="T10" y="T11"/>
              </a:cxn>
              <a:cxn ang="T126">
                <a:pos x="T12" y="T13"/>
              </a:cxn>
              <a:cxn ang="T127">
                <a:pos x="T14" y="T15"/>
              </a:cxn>
              <a:cxn ang="T128">
                <a:pos x="T16" y="T17"/>
              </a:cxn>
              <a:cxn ang="T129">
                <a:pos x="T18" y="T19"/>
              </a:cxn>
              <a:cxn ang="T130">
                <a:pos x="T20" y="T21"/>
              </a:cxn>
              <a:cxn ang="T131">
                <a:pos x="T22" y="T23"/>
              </a:cxn>
              <a:cxn ang="T132">
                <a:pos x="T24" y="T25"/>
              </a:cxn>
              <a:cxn ang="T133">
                <a:pos x="T26" y="T27"/>
              </a:cxn>
              <a:cxn ang="T134">
                <a:pos x="T28" y="T29"/>
              </a:cxn>
              <a:cxn ang="T135">
                <a:pos x="T30" y="T31"/>
              </a:cxn>
              <a:cxn ang="T136">
                <a:pos x="T32" y="T33"/>
              </a:cxn>
              <a:cxn ang="T137">
                <a:pos x="T34" y="T35"/>
              </a:cxn>
              <a:cxn ang="T138">
                <a:pos x="T36" y="T37"/>
              </a:cxn>
              <a:cxn ang="T139">
                <a:pos x="T38" y="T39"/>
              </a:cxn>
              <a:cxn ang="T140">
                <a:pos x="T40" y="T41"/>
              </a:cxn>
              <a:cxn ang="T141">
                <a:pos x="T42" y="T43"/>
              </a:cxn>
              <a:cxn ang="T142">
                <a:pos x="T44" y="T45"/>
              </a:cxn>
              <a:cxn ang="T143">
                <a:pos x="T46" y="T47"/>
              </a:cxn>
              <a:cxn ang="T144">
                <a:pos x="T48" y="T49"/>
              </a:cxn>
              <a:cxn ang="T145">
                <a:pos x="T50" y="T51"/>
              </a:cxn>
              <a:cxn ang="T146">
                <a:pos x="T52" y="T53"/>
              </a:cxn>
              <a:cxn ang="T147">
                <a:pos x="T54" y="T55"/>
              </a:cxn>
              <a:cxn ang="T148">
                <a:pos x="T56" y="T57"/>
              </a:cxn>
              <a:cxn ang="T149">
                <a:pos x="T58" y="T59"/>
              </a:cxn>
              <a:cxn ang="T150">
                <a:pos x="T60" y="T61"/>
              </a:cxn>
              <a:cxn ang="T151">
                <a:pos x="T62" y="T63"/>
              </a:cxn>
              <a:cxn ang="T152">
                <a:pos x="T64" y="T65"/>
              </a:cxn>
              <a:cxn ang="T153">
                <a:pos x="T66" y="T67"/>
              </a:cxn>
              <a:cxn ang="T154">
                <a:pos x="T68" y="T69"/>
              </a:cxn>
              <a:cxn ang="T155">
                <a:pos x="T70" y="T71"/>
              </a:cxn>
              <a:cxn ang="T156">
                <a:pos x="T72" y="T73"/>
              </a:cxn>
              <a:cxn ang="T157">
                <a:pos x="T74" y="T75"/>
              </a:cxn>
              <a:cxn ang="T158">
                <a:pos x="T76" y="T77"/>
              </a:cxn>
              <a:cxn ang="T159">
                <a:pos x="T78" y="T79"/>
              </a:cxn>
              <a:cxn ang="T160">
                <a:pos x="T80" y="T81"/>
              </a:cxn>
              <a:cxn ang="T161">
                <a:pos x="T82" y="T83"/>
              </a:cxn>
              <a:cxn ang="T162">
                <a:pos x="T84" y="T85"/>
              </a:cxn>
              <a:cxn ang="T163">
                <a:pos x="T86" y="T87"/>
              </a:cxn>
              <a:cxn ang="T164">
                <a:pos x="T88" y="T89"/>
              </a:cxn>
              <a:cxn ang="T165">
                <a:pos x="T90" y="T91"/>
              </a:cxn>
              <a:cxn ang="T166">
                <a:pos x="T92" y="T93"/>
              </a:cxn>
              <a:cxn ang="T167">
                <a:pos x="T94" y="T95"/>
              </a:cxn>
              <a:cxn ang="T168">
                <a:pos x="T96" y="T97"/>
              </a:cxn>
              <a:cxn ang="T169">
                <a:pos x="T98" y="T99"/>
              </a:cxn>
              <a:cxn ang="T170">
                <a:pos x="T100" y="T101"/>
              </a:cxn>
              <a:cxn ang="T171">
                <a:pos x="T102" y="T103"/>
              </a:cxn>
              <a:cxn ang="T172">
                <a:pos x="T104" y="T105"/>
              </a:cxn>
              <a:cxn ang="T173">
                <a:pos x="T106" y="T107"/>
              </a:cxn>
              <a:cxn ang="T174">
                <a:pos x="T108" y="T109"/>
              </a:cxn>
              <a:cxn ang="T175">
                <a:pos x="T110" y="T111"/>
              </a:cxn>
              <a:cxn ang="T176">
                <a:pos x="T112" y="T113"/>
              </a:cxn>
              <a:cxn ang="T177">
                <a:pos x="T114" y="T115"/>
              </a:cxn>
              <a:cxn ang="T178">
                <a:pos x="T116" y="T117"/>
              </a:cxn>
              <a:cxn ang="T179">
                <a:pos x="T118" y="T119"/>
              </a:cxn>
            </a:cxnLst>
            <a:rect l="T180" t="T181" r="T182" b="T183"/>
            <a:pathLst>
              <a:path w="93" h="73">
                <a:moveTo>
                  <a:pt x="46" y="0"/>
                </a:moveTo>
                <a:lnTo>
                  <a:pt x="48" y="22"/>
                </a:lnTo>
                <a:lnTo>
                  <a:pt x="51" y="0"/>
                </a:lnTo>
                <a:lnTo>
                  <a:pt x="50" y="23"/>
                </a:lnTo>
                <a:lnTo>
                  <a:pt x="56" y="1"/>
                </a:lnTo>
                <a:lnTo>
                  <a:pt x="52" y="23"/>
                </a:lnTo>
                <a:lnTo>
                  <a:pt x="61" y="2"/>
                </a:lnTo>
                <a:lnTo>
                  <a:pt x="53" y="24"/>
                </a:lnTo>
                <a:lnTo>
                  <a:pt x="65" y="3"/>
                </a:lnTo>
                <a:lnTo>
                  <a:pt x="55" y="24"/>
                </a:lnTo>
                <a:lnTo>
                  <a:pt x="69" y="5"/>
                </a:lnTo>
                <a:lnTo>
                  <a:pt x="57" y="25"/>
                </a:lnTo>
                <a:lnTo>
                  <a:pt x="74" y="7"/>
                </a:lnTo>
                <a:lnTo>
                  <a:pt x="58" y="26"/>
                </a:lnTo>
                <a:lnTo>
                  <a:pt x="77" y="9"/>
                </a:lnTo>
                <a:lnTo>
                  <a:pt x="60" y="27"/>
                </a:lnTo>
                <a:lnTo>
                  <a:pt x="81" y="12"/>
                </a:lnTo>
                <a:lnTo>
                  <a:pt x="61" y="28"/>
                </a:lnTo>
                <a:lnTo>
                  <a:pt x="84" y="15"/>
                </a:lnTo>
                <a:lnTo>
                  <a:pt x="62" y="29"/>
                </a:lnTo>
                <a:lnTo>
                  <a:pt x="86" y="18"/>
                </a:lnTo>
                <a:lnTo>
                  <a:pt x="63" y="31"/>
                </a:lnTo>
                <a:lnTo>
                  <a:pt x="89" y="22"/>
                </a:lnTo>
                <a:lnTo>
                  <a:pt x="63" y="32"/>
                </a:lnTo>
                <a:lnTo>
                  <a:pt x="90" y="25"/>
                </a:lnTo>
                <a:lnTo>
                  <a:pt x="64" y="33"/>
                </a:lnTo>
                <a:lnTo>
                  <a:pt x="92" y="29"/>
                </a:lnTo>
                <a:lnTo>
                  <a:pt x="64" y="35"/>
                </a:lnTo>
                <a:lnTo>
                  <a:pt x="92" y="33"/>
                </a:lnTo>
                <a:lnTo>
                  <a:pt x="64" y="36"/>
                </a:lnTo>
                <a:lnTo>
                  <a:pt x="93" y="37"/>
                </a:lnTo>
                <a:lnTo>
                  <a:pt x="64" y="38"/>
                </a:lnTo>
                <a:lnTo>
                  <a:pt x="92" y="40"/>
                </a:lnTo>
                <a:lnTo>
                  <a:pt x="64" y="39"/>
                </a:lnTo>
                <a:lnTo>
                  <a:pt x="92" y="44"/>
                </a:lnTo>
                <a:lnTo>
                  <a:pt x="64" y="41"/>
                </a:lnTo>
                <a:lnTo>
                  <a:pt x="90" y="48"/>
                </a:lnTo>
                <a:lnTo>
                  <a:pt x="63" y="42"/>
                </a:lnTo>
                <a:lnTo>
                  <a:pt x="89" y="52"/>
                </a:lnTo>
                <a:lnTo>
                  <a:pt x="62" y="44"/>
                </a:lnTo>
                <a:lnTo>
                  <a:pt x="86" y="55"/>
                </a:lnTo>
                <a:lnTo>
                  <a:pt x="61" y="45"/>
                </a:lnTo>
                <a:lnTo>
                  <a:pt x="84" y="58"/>
                </a:lnTo>
                <a:lnTo>
                  <a:pt x="60" y="46"/>
                </a:lnTo>
                <a:lnTo>
                  <a:pt x="81" y="61"/>
                </a:lnTo>
                <a:lnTo>
                  <a:pt x="59" y="47"/>
                </a:lnTo>
                <a:lnTo>
                  <a:pt x="77" y="64"/>
                </a:lnTo>
                <a:lnTo>
                  <a:pt x="57" y="48"/>
                </a:lnTo>
                <a:lnTo>
                  <a:pt x="74" y="66"/>
                </a:lnTo>
                <a:lnTo>
                  <a:pt x="56" y="49"/>
                </a:lnTo>
                <a:lnTo>
                  <a:pt x="69" y="68"/>
                </a:lnTo>
                <a:lnTo>
                  <a:pt x="54" y="50"/>
                </a:lnTo>
                <a:lnTo>
                  <a:pt x="65" y="70"/>
                </a:lnTo>
                <a:lnTo>
                  <a:pt x="52" y="50"/>
                </a:lnTo>
                <a:lnTo>
                  <a:pt x="61" y="71"/>
                </a:lnTo>
                <a:lnTo>
                  <a:pt x="50" y="51"/>
                </a:lnTo>
                <a:lnTo>
                  <a:pt x="56" y="72"/>
                </a:lnTo>
                <a:lnTo>
                  <a:pt x="49" y="51"/>
                </a:lnTo>
                <a:lnTo>
                  <a:pt x="51" y="73"/>
                </a:lnTo>
                <a:lnTo>
                  <a:pt x="47" y="51"/>
                </a:lnTo>
                <a:lnTo>
                  <a:pt x="46" y="73"/>
                </a:lnTo>
                <a:lnTo>
                  <a:pt x="45" y="51"/>
                </a:lnTo>
                <a:lnTo>
                  <a:pt x="42" y="73"/>
                </a:lnTo>
                <a:lnTo>
                  <a:pt x="43" y="51"/>
                </a:lnTo>
                <a:lnTo>
                  <a:pt x="37" y="72"/>
                </a:lnTo>
                <a:lnTo>
                  <a:pt x="41" y="50"/>
                </a:lnTo>
                <a:lnTo>
                  <a:pt x="32" y="71"/>
                </a:lnTo>
                <a:lnTo>
                  <a:pt x="39" y="50"/>
                </a:lnTo>
                <a:lnTo>
                  <a:pt x="28" y="70"/>
                </a:lnTo>
                <a:lnTo>
                  <a:pt x="38" y="49"/>
                </a:lnTo>
                <a:lnTo>
                  <a:pt x="23" y="68"/>
                </a:lnTo>
                <a:lnTo>
                  <a:pt x="36" y="48"/>
                </a:lnTo>
                <a:lnTo>
                  <a:pt x="19" y="66"/>
                </a:lnTo>
                <a:lnTo>
                  <a:pt x="35" y="47"/>
                </a:lnTo>
                <a:lnTo>
                  <a:pt x="16" y="64"/>
                </a:lnTo>
                <a:lnTo>
                  <a:pt x="33" y="46"/>
                </a:lnTo>
                <a:lnTo>
                  <a:pt x="12" y="61"/>
                </a:lnTo>
                <a:lnTo>
                  <a:pt x="32" y="45"/>
                </a:lnTo>
                <a:lnTo>
                  <a:pt x="9" y="58"/>
                </a:lnTo>
                <a:lnTo>
                  <a:pt x="31" y="44"/>
                </a:lnTo>
                <a:lnTo>
                  <a:pt x="6" y="55"/>
                </a:lnTo>
                <a:lnTo>
                  <a:pt x="30" y="43"/>
                </a:lnTo>
                <a:lnTo>
                  <a:pt x="4" y="52"/>
                </a:lnTo>
                <a:lnTo>
                  <a:pt x="29" y="41"/>
                </a:lnTo>
                <a:lnTo>
                  <a:pt x="2" y="48"/>
                </a:lnTo>
                <a:lnTo>
                  <a:pt x="29" y="40"/>
                </a:lnTo>
                <a:lnTo>
                  <a:pt x="1" y="44"/>
                </a:lnTo>
                <a:lnTo>
                  <a:pt x="29" y="38"/>
                </a:lnTo>
                <a:lnTo>
                  <a:pt x="0" y="40"/>
                </a:lnTo>
                <a:lnTo>
                  <a:pt x="28" y="37"/>
                </a:lnTo>
                <a:lnTo>
                  <a:pt x="0" y="37"/>
                </a:lnTo>
                <a:lnTo>
                  <a:pt x="29" y="35"/>
                </a:lnTo>
                <a:lnTo>
                  <a:pt x="0" y="33"/>
                </a:lnTo>
                <a:lnTo>
                  <a:pt x="29" y="34"/>
                </a:lnTo>
                <a:lnTo>
                  <a:pt x="1" y="29"/>
                </a:lnTo>
                <a:lnTo>
                  <a:pt x="29" y="32"/>
                </a:lnTo>
                <a:lnTo>
                  <a:pt x="2" y="25"/>
                </a:lnTo>
                <a:lnTo>
                  <a:pt x="30" y="31"/>
                </a:lnTo>
                <a:lnTo>
                  <a:pt x="4" y="22"/>
                </a:lnTo>
                <a:lnTo>
                  <a:pt x="31" y="30"/>
                </a:lnTo>
                <a:lnTo>
                  <a:pt x="6" y="18"/>
                </a:lnTo>
                <a:lnTo>
                  <a:pt x="32" y="28"/>
                </a:lnTo>
                <a:lnTo>
                  <a:pt x="9" y="15"/>
                </a:lnTo>
                <a:lnTo>
                  <a:pt x="33" y="27"/>
                </a:lnTo>
                <a:lnTo>
                  <a:pt x="12" y="12"/>
                </a:lnTo>
                <a:lnTo>
                  <a:pt x="34" y="26"/>
                </a:lnTo>
                <a:lnTo>
                  <a:pt x="16" y="9"/>
                </a:lnTo>
                <a:lnTo>
                  <a:pt x="36" y="25"/>
                </a:lnTo>
                <a:lnTo>
                  <a:pt x="19" y="7"/>
                </a:lnTo>
                <a:lnTo>
                  <a:pt x="37" y="24"/>
                </a:lnTo>
                <a:lnTo>
                  <a:pt x="23" y="5"/>
                </a:lnTo>
                <a:lnTo>
                  <a:pt x="39" y="24"/>
                </a:lnTo>
                <a:lnTo>
                  <a:pt x="28" y="3"/>
                </a:lnTo>
                <a:lnTo>
                  <a:pt x="41" y="23"/>
                </a:lnTo>
                <a:lnTo>
                  <a:pt x="32" y="2"/>
                </a:lnTo>
                <a:lnTo>
                  <a:pt x="42" y="23"/>
                </a:lnTo>
                <a:lnTo>
                  <a:pt x="37" y="1"/>
                </a:lnTo>
                <a:lnTo>
                  <a:pt x="44" y="23"/>
                </a:lnTo>
                <a:lnTo>
                  <a:pt x="42" y="0"/>
                </a:lnTo>
                <a:lnTo>
                  <a:pt x="46" y="22"/>
                </a:lnTo>
                <a:lnTo>
                  <a:pt x="46" y="0"/>
                </a:lnTo>
                <a:close/>
              </a:path>
            </a:pathLst>
          </a:custGeom>
          <a:solidFill>
            <a:srgbClr val="0089E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64008" tIns="32004" rIns="64008" bIns="32004"/>
          <a:lstStyle/>
          <a:p>
            <a:endParaRPr lang="en-US"/>
          </a:p>
        </p:txBody>
      </p:sp>
      <p:sp>
        <p:nvSpPr>
          <p:cNvPr id="5126" name="Freeform 6"/>
          <p:cNvSpPr>
            <a:spLocks/>
          </p:cNvSpPr>
          <p:nvPr/>
        </p:nvSpPr>
        <p:spPr bwMode="auto">
          <a:xfrm flipV="1">
            <a:off x="6667500" y="2857500"/>
            <a:ext cx="428625" cy="635000"/>
          </a:xfrm>
          <a:custGeom>
            <a:avLst/>
            <a:gdLst>
              <a:gd name="T0" fmla="*/ 2147483647 w 120"/>
              <a:gd name="T1" fmla="*/ 0 h 161"/>
              <a:gd name="T2" fmla="*/ 2147483647 w 120"/>
              <a:gd name="T3" fmla="*/ 2147483647 h 161"/>
              <a:gd name="T4" fmla="*/ 2147483647 w 120"/>
              <a:gd name="T5" fmla="*/ 2147483647 h 161"/>
              <a:gd name="T6" fmla="*/ 2147483647 w 120"/>
              <a:gd name="T7" fmla="*/ 2147483647 h 161"/>
              <a:gd name="T8" fmla="*/ 2147483647 w 120"/>
              <a:gd name="T9" fmla="*/ 2147483647 h 161"/>
              <a:gd name="T10" fmla="*/ 2147483647 w 120"/>
              <a:gd name="T11" fmla="*/ 2147483647 h 161"/>
              <a:gd name="T12" fmla="*/ 2147483647 w 120"/>
              <a:gd name="T13" fmla="*/ 2147483647 h 161"/>
              <a:gd name="T14" fmla="*/ 2147483647 w 120"/>
              <a:gd name="T15" fmla="*/ 2147483647 h 161"/>
              <a:gd name="T16" fmla="*/ 2147483647 w 120"/>
              <a:gd name="T17" fmla="*/ 2147483647 h 161"/>
              <a:gd name="T18" fmla="*/ 2147483647 w 120"/>
              <a:gd name="T19" fmla="*/ 2147483647 h 161"/>
              <a:gd name="T20" fmla="*/ 2147483647 w 120"/>
              <a:gd name="T21" fmla="*/ 2147483647 h 161"/>
              <a:gd name="T22" fmla="*/ 2147483647 w 120"/>
              <a:gd name="T23" fmla="*/ 2147483647 h 161"/>
              <a:gd name="T24" fmla="*/ 2147483647 w 120"/>
              <a:gd name="T25" fmla="*/ 2147483647 h 161"/>
              <a:gd name="T26" fmla="*/ 2147483647 w 120"/>
              <a:gd name="T27" fmla="*/ 2147483647 h 161"/>
              <a:gd name="T28" fmla="*/ 2147483647 w 120"/>
              <a:gd name="T29" fmla="*/ 2147483647 h 161"/>
              <a:gd name="T30" fmla="*/ 2147483647 w 120"/>
              <a:gd name="T31" fmla="*/ 2147483647 h 161"/>
              <a:gd name="T32" fmla="*/ 2147483647 w 120"/>
              <a:gd name="T33" fmla="*/ 2147483647 h 161"/>
              <a:gd name="T34" fmla="*/ 2147483647 w 120"/>
              <a:gd name="T35" fmla="*/ 2147483647 h 161"/>
              <a:gd name="T36" fmla="*/ 2147483647 w 120"/>
              <a:gd name="T37" fmla="*/ 2147483647 h 161"/>
              <a:gd name="T38" fmla="*/ 2147483647 w 120"/>
              <a:gd name="T39" fmla="*/ 2147483647 h 161"/>
              <a:gd name="T40" fmla="*/ 2147483647 w 120"/>
              <a:gd name="T41" fmla="*/ 2147483647 h 161"/>
              <a:gd name="T42" fmla="*/ 2147483647 w 120"/>
              <a:gd name="T43" fmla="*/ 2147483647 h 161"/>
              <a:gd name="T44" fmla="*/ 2147483647 w 120"/>
              <a:gd name="T45" fmla="*/ 2147483647 h 161"/>
              <a:gd name="T46" fmla="*/ 2147483647 w 120"/>
              <a:gd name="T47" fmla="*/ 2147483647 h 161"/>
              <a:gd name="T48" fmla="*/ 2147483647 w 120"/>
              <a:gd name="T49" fmla="*/ 2147483647 h 161"/>
              <a:gd name="T50" fmla="*/ 2147483647 w 120"/>
              <a:gd name="T51" fmla="*/ 2147483647 h 161"/>
              <a:gd name="T52" fmla="*/ 2147483647 w 120"/>
              <a:gd name="T53" fmla="*/ 2147483647 h 161"/>
              <a:gd name="T54" fmla="*/ 2147483647 w 120"/>
              <a:gd name="T55" fmla="*/ 2147483647 h 161"/>
              <a:gd name="T56" fmla="*/ 2147483647 w 120"/>
              <a:gd name="T57" fmla="*/ 2147483647 h 161"/>
              <a:gd name="T58" fmla="*/ 2147483647 w 120"/>
              <a:gd name="T59" fmla="*/ 2147483647 h 161"/>
              <a:gd name="T60" fmla="*/ 0 w 120"/>
              <a:gd name="T61" fmla="*/ 2147483647 h 161"/>
              <a:gd name="T62" fmla="*/ 2147483647 w 120"/>
              <a:gd name="T63" fmla="*/ 2147483647 h 161"/>
              <a:gd name="T64" fmla="*/ 2147483647 w 120"/>
              <a:gd name="T65" fmla="*/ 2147483647 h 161"/>
              <a:gd name="T66" fmla="*/ 2147483647 w 120"/>
              <a:gd name="T67" fmla="*/ 2147483647 h 161"/>
              <a:gd name="T68" fmla="*/ 2147483647 w 120"/>
              <a:gd name="T69" fmla="*/ 2147483647 h 161"/>
              <a:gd name="T70" fmla="*/ 2147483647 w 120"/>
              <a:gd name="T71" fmla="*/ 2147483647 h 161"/>
              <a:gd name="T72" fmla="*/ 2147483647 w 120"/>
              <a:gd name="T73" fmla="*/ 2147483647 h 161"/>
              <a:gd name="T74" fmla="*/ 2147483647 w 120"/>
              <a:gd name="T75" fmla="*/ 2147483647 h 161"/>
              <a:gd name="T76" fmla="*/ 2147483647 w 120"/>
              <a:gd name="T77" fmla="*/ 2147483647 h 161"/>
              <a:gd name="T78" fmla="*/ 2147483647 w 120"/>
              <a:gd name="T79" fmla="*/ 2147483647 h 161"/>
              <a:gd name="T80" fmla="*/ 2147483647 w 120"/>
              <a:gd name="T81" fmla="*/ 0 h 161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w 120"/>
              <a:gd name="T124" fmla="*/ 0 h 161"/>
              <a:gd name="T125" fmla="*/ 120 w 120"/>
              <a:gd name="T126" fmla="*/ 161 h 161"/>
            </a:gdLst>
            <a:ahLst/>
            <a:cxnLst>
              <a:cxn ang="T82">
                <a:pos x="T0" y="T1"/>
              </a:cxn>
              <a:cxn ang="T83">
                <a:pos x="T2" y="T3"/>
              </a:cxn>
              <a:cxn ang="T84">
                <a:pos x="T4" y="T5"/>
              </a:cxn>
              <a:cxn ang="T85">
                <a:pos x="T6" y="T7"/>
              </a:cxn>
              <a:cxn ang="T86">
                <a:pos x="T8" y="T9"/>
              </a:cxn>
              <a:cxn ang="T87">
                <a:pos x="T10" y="T11"/>
              </a:cxn>
              <a:cxn ang="T88">
                <a:pos x="T12" y="T13"/>
              </a:cxn>
              <a:cxn ang="T89">
                <a:pos x="T14" y="T15"/>
              </a:cxn>
              <a:cxn ang="T90">
                <a:pos x="T16" y="T17"/>
              </a:cxn>
              <a:cxn ang="T91">
                <a:pos x="T18" y="T19"/>
              </a:cxn>
              <a:cxn ang="T92">
                <a:pos x="T20" y="T21"/>
              </a:cxn>
              <a:cxn ang="T93">
                <a:pos x="T22" y="T23"/>
              </a:cxn>
              <a:cxn ang="T94">
                <a:pos x="T24" y="T25"/>
              </a:cxn>
              <a:cxn ang="T95">
                <a:pos x="T26" y="T27"/>
              </a:cxn>
              <a:cxn ang="T96">
                <a:pos x="T28" y="T29"/>
              </a:cxn>
              <a:cxn ang="T97">
                <a:pos x="T30" y="T31"/>
              </a:cxn>
              <a:cxn ang="T98">
                <a:pos x="T32" y="T33"/>
              </a:cxn>
              <a:cxn ang="T99">
                <a:pos x="T34" y="T35"/>
              </a:cxn>
              <a:cxn ang="T100">
                <a:pos x="T36" y="T37"/>
              </a:cxn>
              <a:cxn ang="T101">
                <a:pos x="T38" y="T39"/>
              </a:cxn>
              <a:cxn ang="T102">
                <a:pos x="T40" y="T41"/>
              </a:cxn>
              <a:cxn ang="T103">
                <a:pos x="T42" y="T43"/>
              </a:cxn>
              <a:cxn ang="T104">
                <a:pos x="T44" y="T45"/>
              </a:cxn>
              <a:cxn ang="T105">
                <a:pos x="T46" y="T47"/>
              </a:cxn>
              <a:cxn ang="T106">
                <a:pos x="T48" y="T49"/>
              </a:cxn>
              <a:cxn ang="T107">
                <a:pos x="T50" y="T51"/>
              </a:cxn>
              <a:cxn ang="T108">
                <a:pos x="T52" y="T53"/>
              </a:cxn>
              <a:cxn ang="T109">
                <a:pos x="T54" y="T55"/>
              </a:cxn>
              <a:cxn ang="T110">
                <a:pos x="T56" y="T57"/>
              </a:cxn>
              <a:cxn ang="T111">
                <a:pos x="T58" y="T59"/>
              </a:cxn>
              <a:cxn ang="T112">
                <a:pos x="T60" y="T61"/>
              </a:cxn>
              <a:cxn ang="T113">
                <a:pos x="T62" y="T63"/>
              </a:cxn>
              <a:cxn ang="T114">
                <a:pos x="T64" y="T65"/>
              </a:cxn>
              <a:cxn ang="T115">
                <a:pos x="T66" y="T67"/>
              </a:cxn>
              <a:cxn ang="T116">
                <a:pos x="T68" y="T69"/>
              </a:cxn>
              <a:cxn ang="T117">
                <a:pos x="T70" y="T71"/>
              </a:cxn>
              <a:cxn ang="T118">
                <a:pos x="T72" y="T73"/>
              </a:cxn>
              <a:cxn ang="T119">
                <a:pos x="T74" y="T75"/>
              </a:cxn>
              <a:cxn ang="T120">
                <a:pos x="T76" y="T77"/>
              </a:cxn>
              <a:cxn ang="T121">
                <a:pos x="T78" y="T79"/>
              </a:cxn>
              <a:cxn ang="T122">
                <a:pos x="T80" y="T81"/>
              </a:cxn>
            </a:cxnLst>
            <a:rect l="T123" t="T124" r="T125" b="T126"/>
            <a:pathLst>
              <a:path w="120" h="161">
                <a:moveTo>
                  <a:pt x="60" y="0"/>
                </a:moveTo>
                <a:lnTo>
                  <a:pt x="56" y="98"/>
                </a:lnTo>
                <a:lnTo>
                  <a:pt x="79" y="4"/>
                </a:lnTo>
                <a:lnTo>
                  <a:pt x="52" y="96"/>
                </a:lnTo>
                <a:lnTo>
                  <a:pt x="95" y="15"/>
                </a:lnTo>
                <a:lnTo>
                  <a:pt x="49" y="92"/>
                </a:lnTo>
                <a:lnTo>
                  <a:pt x="109" y="33"/>
                </a:lnTo>
                <a:lnTo>
                  <a:pt x="47" y="87"/>
                </a:lnTo>
                <a:lnTo>
                  <a:pt x="117" y="55"/>
                </a:lnTo>
                <a:lnTo>
                  <a:pt x="46" y="81"/>
                </a:lnTo>
                <a:lnTo>
                  <a:pt x="120" y="80"/>
                </a:lnTo>
                <a:lnTo>
                  <a:pt x="47" y="75"/>
                </a:lnTo>
                <a:lnTo>
                  <a:pt x="117" y="105"/>
                </a:lnTo>
                <a:lnTo>
                  <a:pt x="49" y="70"/>
                </a:lnTo>
                <a:lnTo>
                  <a:pt x="109" y="128"/>
                </a:lnTo>
                <a:lnTo>
                  <a:pt x="52" y="66"/>
                </a:lnTo>
                <a:lnTo>
                  <a:pt x="95" y="145"/>
                </a:lnTo>
                <a:lnTo>
                  <a:pt x="55" y="63"/>
                </a:lnTo>
                <a:lnTo>
                  <a:pt x="79" y="157"/>
                </a:lnTo>
                <a:lnTo>
                  <a:pt x="60" y="62"/>
                </a:lnTo>
                <a:lnTo>
                  <a:pt x="60" y="161"/>
                </a:lnTo>
                <a:lnTo>
                  <a:pt x="64" y="62"/>
                </a:lnTo>
                <a:lnTo>
                  <a:pt x="41" y="157"/>
                </a:lnTo>
                <a:lnTo>
                  <a:pt x="68" y="65"/>
                </a:lnTo>
                <a:lnTo>
                  <a:pt x="25" y="145"/>
                </a:lnTo>
                <a:lnTo>
                  <a:pt x="71" y="69"/>
                </a:lnTo>
                <a:lnTo>
                  <a:pt x="11" y="128"/>
                </a:lnTo>
                <a:lnTo>
                  <a:pt x="73" y="74"/>
                </a:lnTo>
                <a:lnTo>
                  <a:pt x="3" y="105"/>
                </a:lnTo>
                <a:lnTo>
                  <a:pt x="74" y="80"/>
                </a:lnTo>
                <a:lnTo>
                  <a:pt x="0" y="80"/>
                </a:lnTo>
                <a:lnTo>
                  <a:pt x="73" y="86"/>
                </a:lnTo>
                <a:lnTo>
                  <a:pt x="3" y="55"/>
                </a:lnTo>
                <a:lnTo>
                  <a:pt x="72" y="91"/>
                </a:lnTo>
                <a:lnTo>
                  <a:pt x="11" y="33"/>
                </a:lnTo>
                <a:lnTo>
                  <a:pt x="69" y="95"/>
                </a:lnTo>
                <a:lnTo>
                  <a:pt x="25" y="15"/>
                </a:lnTo>
                <a:lnTo>
                  <a:pt x="65" y="98"/>
                </a:lnTo>
                <a:lnTo>
                  <a:pt x="41" y="4"/>
                </a:lnTo>
                <a:lnTo>
                  <a:pt x="60" y="99"/>
                </a:lnTo>
                <a:lnTo>
                  <a:pt x="60" y="0"/>
                </a:lnTo>
                <a:close/>
              </a:path>
            </a:pathLst>
          </a:custGeom>
          <a:solidFill>
            <a:srgbClr val="FDFA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64008" tIns="32004" rIns="64008" bIns="32004"/>
          <a:lstStyle/>
          <a:p>
            <a:endParaRPr lang="en-US"/>
          </a:p>
        </p:txBody>
      </p:sp>
      <p:sp>
        <p:nvSpPr>
          <p:cNvPr id="5127" name="Freeform 6"/>
          <p:cNvSpPr>
            <a:spLocks/>
          </p:cNvSpPr>
          <p:nvPr/>
        </p:nvSpPr>
        <p:spPr bwMode="auto">
          <a:xfrm flipV="1">
            <a:off x="4810125" y="6223000"/>
            <a:ext cx="428625" cy="635000"/>
          </a:xfrm>
          <a:custGeom>
            <a:avLst/>
            <a:gdLst>
              <a:gd name="T0" fmla="*/ 2147483647 w 120"/>
              <a:gd name="T1" fmla="*/ 0 h 161"/>
              <a:gd name="T2" fmla="*/ 2147483647 w 120"/>
              <a:gd name="T3" fmla="*/ 2147483647 h 161"/>
              <a:gd name="T4" fmla="*/ 2147483647 w 120"/>
              <a:gd name="T5" fmla="*/ 2147483647 h 161"/>
              <a:gd name="T6" fmla="*/ 2147483647 w 120"/>
              <a:gd name="T7" fmla="*/ 2147483647 h 161"/>
              <a:gd name="T8" fmla="*/ 2147483647 w 120"/>
              <a:gd name="T9" fmla="*/ 2147483647 h 161"/>
              <a:gd name="T10" fmla="*/ 2147483647 w 120"/>
              <a:gd name="T11" fmla="*/ 2147483647 h 161"/>
              <a:gd name="T12" fmla="*/ 2147483647 w 120"/>
              <a:gd name="T13" fmla="*/ 2147483647 h 161"/>
              <a:gd name="T14" fmla="*/ 2147483647 w 120"/>
              <a:gd name="T15" fmla="*/ 2147483647 h 161"/>
              <a:gd name="T16" fmla="*/ 2147483647 w 120"/>
              <a:gd name="T17" fmla="*/ 2147483647 h 161"/>
              <a:gd name="T18" fmla="*/ 2147483647 w 120"/>
              <a:gd name="T19" fmla="*/ 2147483647 h 161"/>
              <a:gd name="T20" fmla="*/ 2147483647 w 120"/>
              <a:gd name="T21" fmla="*/ 2147483647 h 161"/>
              <a:gd name="T22" fmla="*/ 2147483647 w 120"/>
              <a:gd name="T23" fmla="*/ 2147483647 h 161"/>
              <a:gd name="T24" fmla="*/ 2147483647 w 120"/>
              <a:gd name="T25" fmla="*/ 2147483647 h 161"/>
              <a:gd name="T26" fmla="*/ 2147483647 w 120"/>
              <a:gd name="T27" fmla="*/ 2147483647 h 161"/>
              <a:gd name="T28" fmla="*/ 2147483647 w 120"/>
              <a:gd name="T29" fmla="*/ 2147483647 h 161"/>
              <a:gd name="T30" fmla="*/ 2147483647 w 120"/>
              <a:gd name="T31" fmla="*/ 2147483647 h 161"/>
              <a:gd name="T32" fmla="*/ 2147483647 w 120"/>
              <a:gd name="T33" fmla="*/ 2147483647 h 161"/>
              <a:gd name="T34" fmla="*/ 2147483647 w 120"/>
              <a:gd name="T35" fmla="*/ 2147483647 h 161"/>
              <a:gd name="T36" fmla="*/ 2147483647 w 120"/>
              <a:gd name="T37" fmla="*/ 2147483647 h 161"/>
              <a:gd name="T38" fmla="*/ 2147483647 w 120"/>
              <a:gd name="T39" fmla="*/ 2147483647 h 161"/>
              <a:gd name="T40" fmla="*/ 2147483647 w 120"/>
              <a:gd name="T41" fmla="*/ 2147483647 h 161"/>
              <a:gd name="T42" fmla="*/ 2147483647 w 120"/>
              <a:gd name="T43" fmla="*/ 2147483647 h 161"/>
              <a:gd name="T44" fmla="*/ 2147483647 w 120"/>
              <a:gd name="T45" fmla="*/ 2147483647 h 161"/>
              <a:gd name="T46" fmla="*/ 2147483647 w 120"/>
              <a:gd name="T47" fmla="*/ 2147483647 h 161"/>
              <a:gd name="T48" fmla="*/ 2147483647 w 120"/>
              <a:gd name="T49" fmla="*/ 2147483647 h 161"/>
              <a:gd name="T50" fmla="*/ 2147483647 w 120"/>
              <a:gd name="T51" fmla="*/ 2147483647 h 161"/>
              <a:gd name="T52" fmla="*/ 2147483647 w 120"/>
              <a:gd name="T53" fmla="*/ 2147483647 h 161"/>
              <a:gd name="T54" fmla="*/ 2147483647 w 120"/>
              <a:gd name="T55" fmla="*/ 2147483647 h 161"/>
              <a:gd name="T56" fmla="*/ 2147483647 w 120"/>
              <a:gd name="T57" fmla="*/ 2147483647 h 161"/>
              <a:gd name="T58" fmla="*/ 2147483647 w 120"/>
              <a:gd name="T59" fmla="*/ 2147483647 h 161"/>
              <a:gd name="T60" fmla="*/ 0 w 120"/>
              <a:gd name="T61" fmla="*/ 2147483647 h 161"/>
              <a:gd name="T62" fmla="*/ 2147483647 w 120"/>
              <a:gd name="T63" fmla="*/ 2147483647 h 161"/>
              <a:gd name="T64" fmla="*/ 2147483647 w 120"/>
              <a:gd name="T65" fmla="*/ 2147483647 h 161"/>
              <a:gd name="T66" fmla="*/ 2147483647 w 120"/>
              <a:gd name="T67" fmla="*/ 2147483647 h 161"/>
              <a:gd name="T68" fmla="*/ 2147483647 w 120"/>
              <a:gd name="T69" fmla="*/ 2147483647 h 161"/>
              <a:gd name="T70" fmla="*/ 2147483647 w 120"/>
              <a:gd name="T71" fmla="*/ 2147483647 h 161"/>
              <a:gd name="T72" fmla="*/ 2147483647 w 120"/>
              <a:gd name="T73" fmla="*/ 2147483647 h 161"/>
              <a:gd name="T74" fmla="*/ 2147483647 w 120"/>
              <a:gd name="T75" fmla="*/ 2147483647 h 161"/>
              <a:gd name="T76" fmla="*/ 2147483647 w 120"/>
              <a:gd name="T77" fmla="*/ 2147483647 h 161"/>
              <a:gd name="T78" fmla="*/ 2147483647 w 120"/>
              <a:gd name="T79" fmla="*/ 2147483647 h 161"/>
              <a:gd name="T80" fmla="*/ 2147483647 w 120"/>
              <a:gd name="T81" fmla="*/ 0 h 161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w 120"/>
              <a:gd name="T124" fmla="*/ 0 h 161"/>
              <a:gd name="T125" fmla="*/ 120 w 120"/>
              <a:gd name="T126" fmla="*/ 161 h 161"/>
            </a:gdLst>
            <a:ahLst/>
            <a:cxnLst>
              <a:cxn ang="T82">
                <a:pos x="T0" y="T1"/>
              </a:cxn>
              <a:cxn ang="T83">
                <a:pos x="T2" y="T3"/>
              </a:cxn>
              <a:cxn ang="T84">
                <a:pos x="T4" y="T5"/>
              </a:cxn>
              <a:cxn ang="T85">
                <a:pos x="T6" y="T7"/>
              </a:cxn>
              <a:cxn ang="T86">
                <a:pos x="T8" y="T9"/>
              </a:cxn>
              <a:cxn ang="T87">
                <a:pos x="T10" y="T11"/>
              </a:cxn>
              <a:cxn ang="T88">
                <a:pos x="T12" y="T13"/>
              </a:cxn>
              <a:cxn ang="T89">
                <a:pos x="T14" y="T15"/>
              </a:cxn>
              <a:cxn ang="T90">
                <a:pos x="T16" y="T17"/>
              </a:cxn>
              <a:cxn ang="T91">
                <a:pos x="T18" y="T19"/>
              </a:cxn>
              <a:cxn ang="T92">
                <a:pos x="T20" y="T21"/>
              </a:cxn>
              <a:cxn ang="T93">
                <a:pos x="T22" y="T23"/>
              </a:cxn>
              <a:cxn ang="T94">
                <a:pos x="T24" y="T25"/>
              </a:cxn>
              <a:cxn ang="T95">
                <a:pos x="T26" y="T27"/>
              </a:cxn>
              <a:cxn ang="T96">
                <a:pos x="T28" y="T29"/>
              </a:cxn>
              <a:cxn ang="T97">
                <a:pos x="T30" y="T31"/>
              </a:cxn>
              <a:cxn ang="T98">
                <a:pos x="T32" y="T33"/>
              </a:cxn>
              <a:cxn ang="T99">
                <a:pos x="T34" y="T35"/>
              </a:cxn>
              <a:cxn ang="T100">
                <a:pos x="T36" y="T37"/>
              </a:cxn>
              <a:cxn ang="T101">
                <a:pos x="T38" y="T39"/>
              </a:cxn>
              <a:cxn ang="T102">
                <a:pos x="T40" y="T41"/>
              </a:cxn>
              <a:cxn ang="T103">
                <a:pos x="T42" y="T43"/>
              </a:cxn>
              <a:cxn ang="T104">
                <a:pos x="T44" y="T45"/>
              </a:cxn>
              <a:cxn ang="T105">
                <a:pos x="T46" y="T47"/>
              </a:cxn>
              <a:cxn ang="T106">
                <a:pos x="T48" y="T49"/>
              </a:cxn>
              <a:cxn ang="T107">
                <a:pos x="T50" y="T51"/>
              </a:cxn>
              <a:cxn ang="T108">
                <a:pos x="T52" y="T53"/>
              </a:cxn>
              <a:cxn ang="T109">
                <a:pos x="T54" y="T55"/>
              </a:cxn>
              <a:cxn ang="T110">
                <a:pos x="T56" y="T57"/>
              </a:cxn>
              <a:cxn ang="T111">
                <a:pos x="T58" y="T59"/>
              </a:cxn>
              <a:cxn ang="T112">
                <a:pos x="T60" y="T61"/>
              </a:cxn>
              <a:cxn ang="T113">
                <a:pos x="T62" y="T63"/>
              </a:cxn>
              <a:cxn ang="T114">
                <a:pos x="T64" y="T65"/>
              </a:cxn>
              <a:cxn ang="T115">
                <a:pos x="T66" y="T67"/>
              </a:cxn>
              <a:cxn ang="T116">
                <a:pos x="T68" y="T69"/>
              </a:cxn>
              <a:cxn ang="T117">
                <a:pos x="T70" y="T71"/>
              </a:cxn>
              <a:cxn ang="T118">
                <a:pos x="T72" y="T73"/>
              </a:cxn>
              <a:cxn ang="T119">
                <a:pos x="T74" y="T75"/>
              </a:cxn>
              <a:cxn ang="T120">
                <a:pos x="T76" y="T77"/>
              </a:cxn>
              <a:cxn ang="T121">
                <a:pos x="T78" y="T79"/>
              </a:cxn>
              <a:cxn ang="T122">
                <a:pos x="T80" y="T81"/>
              </a:cxn>
            </a:cxnLst>
            <a:rect l="T123" t="T124" r="T125" b="T126"/>
            <a:pathLst>
              <a:path w="120" h="161">
                <a:moveTo>
                  <a:pt x="60" y="0"/>
                </a:moveTo>
                <a:lnTo>
                  <a:pt x="56" y="98"/>
                </a:lnTo>
                <a:lnTo>
                  <a:pt x="79" y="4"/>
                </a:lnTo>
                <a:lnTo>
                  <a:pt x="52" y="96"/>
                </a:lnTo>
                <a:lnTo>
                  <a:pt x="95" y="15"/>
                </a:lnTo>
                <a:lnTo>
                  <a:pt x="49" y="92"/>
                </a:lnTo>
                <a:lnTo>
                  <a:pt x="109" y="33"/>
                </a:lnTo>
                <a:lnTo>
                  <a:pt x="47" y="87"/>
                </a:lnTo>
                <a:lnTo>
                  <a:pt x="117" y="55"/>
                </a:lnTo>
                <a:lnTo>
                  <a:pt x="46" y="81"/>
                </a:lnTo>
                <a:lnTo>
                  <a:pt x="120" y="80"/>
                </a:lnTo>
                <a:lnTo>
                  <a:pt x="47" y="75"/>
                </a:lnTo>
                <a:lnTo>
                  <a:pt x="117" y="105"/>
                </a:lnTo>
                <a:lnTo>
                  <a:pt x="49" y="70"/>
                </a:lnTo>
                <a:lnTo>
                  <a:pt x="109" y="128"/>
                </a:lnTo>
                <a:lnTo>
                  <a:pt x="52" y="66"/>
                </a:lnTo>
                <a:lnTo>
                  <a:pt x="95" y="145"/>
                </a:lnTo>
                <a:lnTo>
                  <a:pt x="55" y="63"/>
                </a:lnTo>
                <a:lnTo>
                  <a:pt x="79" y="157"/>
                </a:lnTo>
                <a:lnTo>
                  <a:pt x="60" y="62"/>
                </a:lnTo>
                <a:lnTo>
                  <a:pt x="60" y="161"/>
                </a:lnTo>
                <a:lnTo>
                  <a:pt x="64" y="62"/>
                </a:lnTo>
                <a:lnTo>
                  <a:pt x="41" y="157"/>
                </a:lnTo>
                <a:lnTo>
                  <a:pt x="68" y="65"/>
                </a:lnTo>
                <a:lnTo>
                  <a:pt x="25" y="145"/>
                </a:lnTo>
                <a:lnTo>
                  <a:pt x="71" y="69"/>
                </a:lnTo>
                <a:lnTo>
                  <a:pt x="11" y="128"/>
                </a:lnTo>
                <a:lnTo>
                  <a:pt x="73" y="74"/>
                </a:lnTo>
                <a:lnTo>
                  <a:pt x="3" y="105"/>
                </a:lnTo>
                <a:lnTo>
                  <a:pt x="74" y="80"/>
                </a:lnTo>
                <a:lnTo>
                  <a:pt x="0" y="80"/>
                </a:lnTo>
                <a:lnTo>
                  <a:pt x="73" y="86"/>
                </a:lnTo>
                <a:lnTo>
                  <a:pt x="3" y="55"/>
                </a:lnTo>
                <a:lnTo>
                  <a:pt x="72" y="91"/>
                </a:lnTo>
                <a:lnTo>
                  <a:pt x="11" y="33"/>
                </a:lnTo>
                <a:lnTo>
                  <a:pt x="69" y="95"/>
                </a:lnTo>
                <a:lnTo>
                  <a:pt x="25" y="15"/>
                </a:lnTo>
                <a:lnTo>
                  <a:pt x="65" y="98"/>
                </a:lnTo>
                <a:lnTo>
                  <a:pt x="41" y="4"/>
                </a:lnTo>
                <a:lnTo>
                  <a:pt x="60" y="99"/>
                </a:lnTo>
                <a:lnTo>
                  <a:pt x="60" y="0"/>
                </a:lnTo>
                <a:close/>
              </a:path>
            </a:pathLst>
          </a:custGeom>
          <a:solidFill>
            <a:srgbClr val="FDFA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64008" tIns="32004" rIns="64008" bIns="32004"/>
          <a:lstStyle/>
          <a:p>
            <a:endParaRPr lang="en-US"/>
          </a:p>
        </p:txBody>
      </p:sp>
      <p:sp>
        <p:nvSpPr>
          <p:cNvPr id="5128" name="Freeform 6"/>
          <p:cNvSpPr>
            <a:spLocks/>
          </p:cNvSpPr>
          <p:nvPr/>
        </p:nvSpPr>
        <p:spPr bwMode="auto">
          <a:xfrm flipV="1">
            <a:off x="2381250" y="0"/>
            <a:ext cx="428625" cy="635000"/>
          </a:xfrm>
          <a:custGeom>
            <a:avLst/>
            <a:gdLst>
              <a:gd name="T0" fmla="*/ 2147483647 w 120"/>
              <a:gd name="T1" fmla="*/ 0 h 161"/>
              <a:gd name="T2" fmla="*/ 2147483647 w 120"/>
              <a:gd name="T3" fmla="*/ 2147483647 h 161"/>
              <a:gd name="T4" fmla="*/ 2147483647 w 120"/>
              <a:gd name="T5" fmla="*/ 2147483647 h 161"/>
              <a:gd name="T6" fmla="*/ 2147483647 w 120"/>
              <a:gd name="T7" fmla="*/ 2147483647 h 161"/>
              <a:gd name="T8" fmla="*/ 2147483647 w 120"/>
              <a:gd name="T9" fmla="*/ 2147483647 h 161"/>
              <a:gd name="T10" fmla="*/ 2147483647 w 120"/>
              <a:gd name="T11" fmla="*/ 2147483647 h 161"/>
              <a:gd name="T12" fmla="*/ 2147483647 w 120"/>
              <a:gd name="T13" fmla="*/ 2147483647 h 161"/>
              <a:gd name="T14" fmla="*/ 2147483647 w 120"/>
              <a:gd name="T15" fmla="*/ 2147483647 h 161"/>
              <a:gd name="T16" fmla="*/ 2147483647 w 120"/>
              <a:gd name="T17" fmla="*/ 2147483647 h 161"/>
              <a:gd name="T18" fmla="*/ 2147483647 w 120"/>
              <a:gd name="T19" fmla="*/ 2147483647 h 161"/>
              <a:gd name="T20" fmla="*/ 2147483647 w 120"/>
              <a:gd name="T21" fmla="*/ 2147483647 h 161"/>
              <a:gd name="T22" fmla="*/ 2147483647 w 120"/>
              <a:gd name="T23" fmla="*/ 2147483647 h 161"/>
              <a:gd name="T24" fmla="*/ 2147483647 w 120"/>
              <a:gd name="T25" fmla="*/ 2147483647 h 161"/>
              <a:gd name="T26" fmla="*/ 2147483647 w 120"/>
              <a:gd name="T27" fmla="*/ 2147483647 h 161"/>
              <a:gd name="T28" fmla="*/ 2147483647 w 120"/>
              <a:gd name="T29" fmla="*/ 2147483647 h 161"/>
              <a:gd name="T30" fmla="*/ 2147483647 w 120"/>
              <a:gd name="T31" fmla="*/ 2147483647 h 161"/>
              <a:gd name="T32" fmla="*/ 2147483647 w 120"/>
              <a:gd name="T33" fmla="*/ 2147483647 h 161"/>
              <a:gd name="T34" fmla="*/ 2147483647 w 120"/>
              <a:gd name="T35" fmla="*/ 2147483647 h 161"/>
              <a:gd name="T36" fmla="*/ 2147483647 w 120"/>
              <a:gd name="T37" fmla="*/ 2147483647 h 161"/>
              <a:gd name="T38" fmla="*/ 2147483647 w 120"/>
              <a:gd name="T39" fmla="*/ 2147483647 h 161"/>
              <a:gd name="T40" fmla="*/ 2147483647 w 120"/>
              <a:gd name="T41" fmla="*/ 2147483647 h 161"/>
              <a:gd name="T42" fmla="*/ 2147483647 w 120"/>
              <a:gd name="T43" fmla="*/ 2147483647 h 161"/>
              <a:gd name="T44" fmla="*/ 2147483647 w 120"/>
              <a:gd name="T45" fmla="*/ 2147483647 h 161"/>
              <a:gd name="T46" fmla="*/ 2147483647 w 120"/>
              <a:gd name="T47" fmla="*/ 2147483647 h 161"/>
              <a:gd name="T48" fmla="*/ 2147483647 w 120"/>
              <a:gd name="T49" fmla="*/ 2147483647 h 161"/>
              <a:gd name="T50" fmla="*/ 2147483647 w 120"/>
              <a:gd name="T51" fmla="*/ 2147483647 h 161"/>
              <a:gd name="T52" fmla="*/ 2147483647 w 120"/>
              <a:gd name="T53" fmla="*/ 2147483647 h 161"/>
              <a:gd name="T54" fmla="*/ 2147483647 w 120"/>
              <a:gd name="T55" fmla="*/ 2147483647 h 161"/>
              <a:gd name="T56" fmla="*/ 2147483647 w 120"/>
              <a:gd name="T57" fmla="*/ 2147483647 h 161"/>
              <a:gd name="T58" fmla="*/ 2147483647 w 120"/>
              <a:gd name="T59" fmla="*/ 2147483647 h 161"/>
              <a:gd name="T60" fmla="*/ 0 w 120"/>
              <a:gd name="T61" fmla="*/ 2147483647 h 161"/>
              <a:gd name="T62" fmla="*/ 2147483647 w 120"/>
              <a:gd name="T63" fmla="*/ 2147483647 h 161"/>
              <a:gd name="T64" fmla="*/ 2147483647 w 120"/>
              <a:gd name="T65" fmla="*/ 2147483647 h 161"/>
              <a:gd name="T66" fmla="*/ 2147483647 w 120"/>
              <a:gd name="T67" fmla="*/ 2147483647 h 161"/>
              <a:gd name="T68" fmla="*/ 2147483647 w 120"/>
              <a:gd name="T69" fmla="*/ 2147483647 h 161"/>
              <a:gd name="T70" fmla="*/ 2147483647 w 120"/>
              <a:gd name="T71" fmla="*/ 2147483647 h 161"/>
              <a:gd name="T72" fmla="*/ 2147483647 w 120"/>
              <a:gd name="T73" fmla="*/ 2147483647 h 161"/>
              <a:gd name="T74" fmla="*/ 2147483647 w 120"/>
              <a:gd name="T75" fmla="*/ 2147483647 h 161"/>
              <a:gd name="T76" fmla="*/ 2147483647 w 120"/>
              <a:gd name="T77" fmla="*/ 2147483647 h 161"/>
              <a:gd name="T78" fmla="*/ 2147483647 w 120"/>
              <a:gd name="T79" fmla="*/ 2147483647 h 161"/>
              <a:gd name="T80" fmla="*/ 2147483647 w 120"/>
              <a:gd name="T81" fmla="*/ 0 h 161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w 120"/>
              <a:gd name="T124" fmla="*/ 0 h 161"/>
              <a:gd name="T125" fmla="*/ 120 w 120"/>
              <a:gd name="T126" fmla="*/ 161 h 161"/>
            </a:gdLst>
            <a:ahLst/>
            <a:cxnLst>
              <a:cxn ang="T82">
                <a:pos x="T0" y="T1"/>
              </a:cxn>
              <a:cxn ang="T83">
                <a:pos x="T2" y="T3"/>
              </a:cxn>
              <a:cxn ang="T84">
                <a:pos x="T4" y="T5"/>
              </a:cxn>
              <a:cxn ang="T85">
                <a:pos x="T6" y="T7"/>
              </a:cxn>
              <a:cxn ang="T86">
                <a:pos x="T8" y="T9"/>
              </a:cxn>
              <a:cxn ang="T87">
                <a:pos x="T10" y="T11"/>
              </a:cxn>
              <a:cxn ang="T88">
                <a:pos x="T12" y="T13"/>
              </a:cxn>
              <a:cxn ang="T89">
                <a:pos x="T14" y="T15"/>
              </a:cxn>
              <a:cxn ang="T90">
                <a:pos x="T16" y="T17"/>
              </a:cxn>
              <a:cxn ang="T91">
                <a:pos x="T18" y="T19"/>
              </a:cxn>
              <a:cxn ang="T92">
                <a:pos x="T20" y="T21"/>
              </a:cxn>
              <a:cxn ang="T93">
                <a:pos x="T22" y="T23"/>
              </a:cxn>
              <a:cxn ang="T94">
                <a:pos x="T24" y="T25"/>
              </a:cxn>
              <a:cxn ang="T95">
                <a:pos x="T26" y="T27"/>
              </a:cxn>
              <a:cxn ang="T96">
                <a:pos x="T28" y="T29"/>
              </a:cxn>
              <a:cxn ang="T97">
                <a:pos x="T30" y="T31"/>
              </a:cxn>
              <a:cxn ang="T98">
                <a:pos x="T32" y="T33"/>
              </a:cxn>
              <a:cxn ang="T99">
                <a:pos x="T34" y="T35"/>
              </a:cxn>
              <a:cxn ang="T100">
                <a:pos x="T36" y="T37"/>
              </a:cxn>
              <a:cxn ang="T101">
                <a:pos x="T38" y="T39"/>
              </a:cxn>
              <a:cxn ang="T102">
                <a:pos x="T40" y="T41"/>
              </a:cxn>
              <a:cxn ang="T103">
                <a:pos x="T42" y="T43"/>
              </a:cxn>
              <a:cxn ang="T104">
                <a:pos x="T44" y="T45"/>
              </a:cxn>
              <a:cxn ang="T105">
                <a:pos x="T46" y="T47"/>
              </a:cxn>
              <a:cxn ang="T106">
                <a:pos x="T48" y="T49"/>
              </a:cxn>
              <a:cxn ang="T107">
                <a:pos x="T50" y="T51"/>
              </a:cxn>
              <a:cxn ang="T108">
                <a:pos x="T52" y="T53"/>
              </a:cxn>
              <a:cxn ang="T109">
                <a:pos x="T54" y="T55"/>
              </a:cxn>
              <a:cxn ang="T110">
                <a:pos x="T56" y="T57"/>
              </a:cxn>
              <a:cxn ang="T111">
                <a:pos x="T58" y="T59"/>
              </a:cxn>
              <a:cxn ang="T112">
                <a:pos x="T60" y="T61"/>
              </a:cxn>
              <a:cxn ang="T113">
                <a:pos x="T62" y="T63"/>
              </a:cxn>
              <a:cxn ang="T114">
                <a:pos x="T64" y="T65"/>
              </a:cxn>
              <a:cxn ang="T115">
                <a:pos x="T66" y="T67"/>
              </a:cxn>
              <a:cxn ang="T116">
                <a:pos x="T68" y="T69"/>
              </a:cxn>
              <a:cxn ang="T117">
                <a:pos x="T70" y="T71"/>
              </a:cxn>
              <a:cxn ang="T118">
                <a:pos x="T72" y="T73"/>
              </a:cxn>
              <a:cxn ang="T119">
                <a:pos x="T74" y="T75"/>
              </a:cxn>
              <a:cxn ang="T120">
                <a:pos x="T76" y="T77"/>
              </a:cxn>
              <a:cxn ang="T121">
                <a:pos x="T78" y="T79"/>
              </a:cxn>
              <a:cxn ang="T122">
                <a:pos x="T80" y="T81"/>
              </a:cxn>
            </a:cxnLst>
            <a:rect l="T123" t="T124" r="T125" b="T126"/>
            <a:pathLst>
              <a:path w="120" h="161">
                <a:moveTo>
                  <a:pt x="60" y="0"/>
                </a:moveTo>
                <a:lnTo>
                  <a:pt x="56" y="98"/>
                </a:lnTo>
                <a:lnTo>
                  <a:pt x="79" y="4"/>
                </a:lnTo>
                <a:lnTo>
                  <a:pt x="52" y="96"/>
                </a:lnTo>
                <a:lnTo>
                  <a:pt x="95" y="15"/>
                </a:lnTo>
                <a:lnTo>
                  <a:pt x="49" y="92"/>
                </a:lnTo>
                <a:lnTo>
                  <a:pt x="109" y="33"/>
                </a:lnTo>
                <a:lnTo>
                  <a:pt x="47" y="87"/>
                </a:lnTo>
                <a:lnTo>
                  <a:pt x="117" y="55"/>
                </a:lnTo>
                <a:lnTo>
                  <a:pt x="46" y="81"/>
                </a:lnTo>
                <a:lnTo>
                  <a:pt x="120" y="80"/>
                </a:lnTo>
                <a:lnTo>
                  <a:pt x="47" y="75"/>
                </a:lnTo>
                <a:lnTo>
                  <a:pt x="117" y="105"/>
                </a:lnTo>
                <a:lnTo>
                  <a:pt x="49" y="70"/>
                </a:lnTo>
                <a:lnTo>
                  <a:pt x="109" y="128"/>
                </a:lnTo>
                <a:lnTo>
                  <a:pt x="52" y="66"/>
                </a:lnTo>
                <a:lnTo>
                  <a:pt x="95" y="145"/>
                </a:lnTo>
                <a:lnTo>
                  <a:pt x="55" y="63"/>
                </a:lnTo>
                <a:lnTo>
                  <a:pt x="79" y="157"/>
                </a:lnTo>
                <a:lnTo>
                  <a:pt x="60" y="62"/>
                </a:lnTo>
                <a:lnTo>
                  <a:pt x="60" y="161"/>
                </a:lnTo>
                <a:lnTo>
                  <a:pt x="64" y="62"/>
                </a:lnTo>
                <a:lnTo>
                  <a:pt x="41" y="157"/>
                </a:lnTo>
                <a:lnTo>
                  <a:pt x="68" y="65"/>
                </a:lnTo>
                <a:lnTo>
                  <a:pt x="25" y="145"/>
                </a:lnTo>
                <a:lnTo>
                  <a:pt x="71" y="69"/>
                </a:lnTo>
                <a:lnTo>
                  <a:pt x="11" y="128"/>
                </a:lnTo>
                <a:lnTo>
                  <a:pt x="73" y="74"/>
                </a:lnTo>
                <a:lnTo>
                  <a:pt x="3" y="105"/>
                </a:lnTo>
                <a:lnTo>
                  <a:pt x="74" y="80"/>
                </a:lnTo>
                <a:lnTo>
                  <a:pt x="0" y="80"/>
                </a:lnTo>
                <a:lnTo>
                  <a:pt x="73" y="86"/>
                </a:lnTo>
                <a:lnTo>
                  <a:pt x="3" y="55"/>
                </a:lnTo>
                <a:lnTo>
                  <a:pt x="72" y="91"/>
                </a:lnTo>
                <a:lnTo>
                  <a:pt x="11" y="33"/>
                </a:lnTo>
                <a:lnTo>
                  <a:pt x="69" y="95"/>
                </a:lnTo>
                <a:lnTo>
                  <a:pt x="25" y="15"/>
                </a:lnTo>
                <a:lnTo>
                  <a:pt x="65" y="98"/>
                </a:lnTo>
                <a:lnTo>
                  <a:pt x="41" y="4"/>
                </a:lnTo>
                <a:lnTo>
                  <a:pt x="60" y="99"/>
                </a:lnTo>
                <a:lnTo>
                  <a:pt x="60" y="0"/>
                </a:lnTo>
                <a:close/>
              </a:path>
            </a:pathLst>
          </a:custGeom>
          <a:solidFill>
            <a:srgbClr val="FDFA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64008" tIns="32004" rIns="64008" bIns="32004"/>
          <a:lstStyle/>
          <a:p>
            <a:endParaRPr lang="en-US"/>
          </a:p>
        </p:txBody>
      </p:sp>
      <p:sp>
        <p:nvSpPr>
          <p:cNvPr id="5129" name="Freeform 6"/>
          <p:cNvSpPr>
            <a:spLocks/>
          </p:cNvSpPr>
          <p:nvPr/>
        </p:nvSpPr>
        <p:spPr bwMode="auto">
          <a:xfrm flipV="1">
            <a:off x="1666875" y="3492500"/>
            <a:ext cx="428625" cy="635000"/>
          </a:xfrm>
          <a:custGeom>
            <a:avLst/>
            <a:gdLst>
              <a:gd name="T0" fmla="*/ 2147483647 w 120"/>
              <a:gd name="T1" fmla="*/ 0 h 161"/>
              <a:gd name="T2" fmla="*/ 2147483647 w 120"/>
              <a:gd name="T3" fmla="*/ 2147483647 h 161"/>
              <a:gd name="T4" fmla="*/ 2147483647 w 120"/>
              <a:gd name="T5" fmla="*/ 2147483647 h 161"/>
              <a:gd name="T6" fmla="*/ 2147483647 w 120"/>
              <a:gd name="T7" fmla="*/ 2147483647 h 161"/>
              <a:gd name="T8" fmla="*/ 2147483647 w 120"/>
              <a:gd name="T9" fmla="*/ 2147483647 h 161"/>
              <a:gd name="T10" fmla="*/ 2147483647 w 120"/>
              <a:gd name="T11" fmla="*/ 2147483647 h 161"/>
              <a:gd name="T12" fmla="*/ 2147483647 w 120"/>
              <a:gd name="T13" fmla="*/ 2147483647 h 161"/>
              <a:gd name="T14" fmla="*/ 2147483647 w 120"/>
              <a:gd name="T15" fmla="*/ 2147483647 h 161"/>
              <a:gd name="T16" fmla="*/ 2147483647 w 120"/>
              <a:gd name="T17" fmla="*/ 2147483647 h 161"/>
              <a:gd name="T18" fmla="*/ 2147483647 w 120"/>
              <a:gd name="T19" fmla="*/ 2147483647 h 161"/>
              <a:gd name="T20" fmla="*/ 2147483647 w 120"/>
              <a:gd name="T21" fmla="*/ 2147483647 h 161"/>
              <a:gd name="T22" fmla="*/ 2147483647 w 120"/>
              <a:gd name="T23" fmla="*/ 2147483647 h 161"/>
              <a:gd name="T24" fmla="*/ 2147483647 w 120"/>
              <a:gd name="T25" fmla="*/ 2147483647 h 161"/>
              <a:gd name="T26" fmla="*/ 2147483647 w 120"/>
              <a:gd name="T27" fmla="*/ 2147483647 h 161"/>
              <a:gd name="T28" fmla="*/ 2147483647 w 120"/>
              <a:gd name="T29" fmla="*/ 2147483647 h 161"/>
              <a:gd name="T30" fmla="*/ 2147483647 w 120"/>
              <a:gd name="T31" fmla="*/ 2147483647 h 161"/>
              <a:gd name="T32" fmla="*/ 2147483647 w 120"/>
              <a:gd name="T33" fmla="*/ 2147483647 h 161"/>
              <a:gd name="T34" fmla="*/ 2147483647 w 120"/>
              <a:gd name="T35" fmla="*/ 2147483647 h 161"/>
              <a:gd name="T36" fmla="*/ 2147483647 w 120"/>
              <a:gd name="T37" fmla="*/ 2147483647 h 161"/>
              <a:gd name="T38" fmla="*/ 2147483647 w 120"/>
              <a:gd name="T39" fmla="*/ 2147483647 h 161"/>
              <a:gd name="T40" fmla="*/ 2147483647 w 120"/>
              <a:gd name="T41" fmla="*/ 2147483647 h 161"/>
              <a:gd name="T42" fmla="*/ 2147483647 w 120"/>
              <a:gd name="T43" fmla="*/ 2147483647 h 161"/>
              <a:gd name="T44" fmla="*/ 2147483647 w 120"/>
              <a:gd name="T45" fmla="*/ 2147483647 h 161"/>
              <a:gd name="T46" fmla="*/ 2147483647 w 120"/>
              <a:gd name="T47" fmla="*/ 2147483647 h 161"/>
              <a:gd name="T48" fmla="*/ 2147483647 w 120"/>
              <a:gd name="T49" fmla="*/ 2147483647 h 161"/>
              <a:gd name="T50" fmla="*/ 2147483647 w 120"/>
              <a:gd name="T51" fmla="*/ 2147483647 h 161"/>
              <a:gd name="T52" fmla="*/ 2147483647 w 120"/>
              <a:gd name="T53" fmla="*/ 2147483647 h 161"/>
              <a:gd name="T54" fmla="*/ 2147483647 w 120"/>
              <a:gd name="T55" fmla="*/ 2147483647 h 161"/>
              <a:gd name="T56" fmla="*/ 2147483647 w 120"/>
              <a:gd name="T57" fmla="*/ 2147483647 h 161"/>
              <a:gd name="T58" fmla="*/ 2147483647 w 120"/>
              <a:gd name="T59" fmla="*/ 2147483647 h 161"/>
              <a:gd name="T60" fmla="*/ 0 w 120"/>
              <a:gd name="T61" fmla="*/ 2147483647 h 161"/>
              <a:gd name="T62" fmla="*/ 2147483647 w 120"/>
              <a:gd name="T63" fmla="*/ 2147483647 h 161"/>
              <a:gd name="T64" fmla="*/ 2147483647 w 120"/>
              <a:gd name="T65" fmla="*/ 2147483647 h 161"/>
              <a:gd name="T66" fmla="*/ 2147483647 w 120"/>
              <a:gd name="T67" fmla="*/ 2147483647 h 161"/>
              <a:gd name="T68" fmla="*/ 2147483647 w 120"/>
              <a:gd name="T69" fmla="*/ 2147483647 h 161"/>
              <a:gd name="T70" fmla="*/ 2147483647 w 120"/>
              <a:gd name="T71" fmla="*/ 2147483647 h 161"/>
              <a:gd name="T72" fmla="*/ 2147483647 w 120"/>
              <a:gd name="T73" fmla="*/ 2147483647 h 161"/>
              <a:gd name="T74" fmla="*/ 2147483647 w 120"/>
              <a:gd name="T75" fmla="*/ 2147483647 h 161"/>
              <a:gd name="T76" fmla="*/ 2147483647 w 120"/>
              <a:gd name="T77" fmla="*/ 2147483647 h 161"/>
              <a:gd name="T78" fmla="*/ 2147483647 w 120"/>
              <a:gd name="T79" fmla="*/ 2147483647 h 161"/>
              <a:gd name="T80" fmla="*/ 2147483647 w 120"/>
              <a:gd name="T81" fmla="*/ 0 h 161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w 120"/>
              <a:gd name="T124" fmla="*/ 0 h 161"/>
              <a:gd name="T125" fmla="*/ 120 w 120"/>
              <a:gd name="T126" fmla="*/ 161 h 161"/>
            </a:gdLst>
            <a:ahLst/>
            <a:cxnLst>
              <a:cxn ang="T82">
                <a:pos x="T0" y="T1"/>
              </a:cxn>
              <a:cxn ang="T83">
                <a:pos x="T2" y="T3"/>
              </a:cxn>
              <a:cxn ang="T84">
                <a:pos x="T4" y="T5"/>
              </a:cxn>
              <a:cxn ang="T85">
                <a:pos x="T6" y="T7"/>
              </a:cxn>
              <a:cxn ang="T86">
                <a:pos x="T8" y="T9"/>
              </a:cxn>
              <a:cxn ang="T87">
                <a:pos x="T10" y="T11"/>
              </a:cxn>
              <a:cxn ang="T88">
                <a:pos x="T12" y="T13"/>
              </a:cxn>
              <a:cxn ang="T89">
                <a:pos x="T14" y="T15"/>
              </a:cxn>
              <a:cxn ang="T90">
                <a:pos x="T16" y="T17"/>
              </a:cxn>
              <a:cxn ang="T91">
                <a:pos x="T18" y="T19"/>
              </a:cxn>
              <a:cxn ang="T92">
                <a:pos x="T20" y="T21"/>
              </a:cxn>
              <a:cxn ang="T93">
                <a:pos x="T22" y="T23"/>
              </a:cxn>
              <a:cxn ang="T94">
                <a:pos x="T24" y="T25"/>
              </a:cxn>
              <a:cxn ang="T95">
                <a:pos x="T26" y="T27"/>
              </a:cxn>
              <a:cxn ang="T96">
                <a:pos x="T28" y="T29"/>
              </a:cxn>
              <a:cxn ang="T97">
                <a:pos x="T30" y="T31"/>
              </a:cxn>
              <a:cxn ang="T98">
                <a:pos x="T32" y="T33"/>
              </a:cxn>
              <a:cxn ang="T99">
                <a:pos x="T34" y="T35"/>
              </a:cxn>
              <a:cxn ang="T100">
                <a:pos x="T36" y="T37"/>
              </a:cxn>
              <a:cxn ang="T101">
                <a:pos x="T38" y="T39"/>
              </a:cxn>
              <a:cxn ang="T102">
                <a:pos x="T40" y="T41"/>
              </a:cxn>
              <a:cxn ang="T103">
                <a:pos x="T42" y="T43"/>
              </a:cxn>
              <a:cxn ang="T104">
                <a:pos x="T44" y="T45"/>
              </a:cxn>
              <a:cxn ang="T105">
                <a:pos x="T46" y="T47"/>
              </a:cxn>
              <a:cxn ang="T106">
                <a:pos x="T48" y="T49"/>
              </a:cxn>
              <a:cxn ang="T107">
                <a:pos x="T50" y="T51"/>
              </a:cxn>
              <a:cxn ang="T108">
                <a:pos x="T52" y="T53"/>
              </a:cxn>
              <a:cxn ang="T109">
                <a:pos x="T54" y="T55"/>
              </a:cxn>
              <a:cxn ang="T110">
                <a:pos x="T56" y="T57"/>
              </a:cxn>
              <a:cxn ang="T111">
                <a:pos x="T58" y="T59"/>
              </a:cxn>
              <a:cxn ang="T112">
                <a:pos x="T60" y="T61"/>
              </a:cxn>
              <a:cxn ang="T113">
                <a:pos x="T62" y="T63"/>
              </a:cxn>
              <a:cxn ang="T114">
                <a:pos x="T64" y="T65"/>
              </a:cxn>
              <a:cxn ang="T115">
                <a:pos x="T66" y="T67"/>
              </a:cxn>
              <a:cxn ang="T116">
                <a:pos x="T68" y="T69"/>
              </a:cxn>
              <a:cxn ang="T117">
                <a:pos x="T70" y="T71"/>
              </a:cxn>
              <a:cxn ang="T118">
                <a:pos x="T72" y="T73"/>
              </a:cxn>
              <a:cxn ang="T119">
                <a:pos x="T74" y="T75"/>
              </a:cxn>
              <a:cxn ang="T120">
                <a:pos x="T76" y="T77"/>
              </a:cxn>
              <a:cxn ang="T121">
                <a:pos x="T78" y="T79"/>
              </a:cxn>
              <a:cxn ang="T122">
                <a:pos x="T80" y="T81"/>
              </a:cxn>
            </a:cxnLst>
            <a:rect l="T123" t="T124" r="T125" b="T126"/>
            <a:pathLst>
              <a:path w="120" h="161">
                <a:moveTo>
                  <a:pt x="60" y="0"/>
                </a:moveTo>
                <a:lnTo>
                  <a:pt x="56" y="98"/>
                </a:lnTo>
                <a:lnTo>
                  <a:pt x="79" y="4"/>
                </a:lnTo>
                <a:lnTo>
                  <a:pt x="52" y="96"/>
                </a:lnTo>
                <a:lnTo>
                  <a:pt x="95" y="15"/>
                </a:lnTo>
                <a:lnTo>
                  <a:pt x="49" y="92"/>
                </a:lnTo>
                <a:lnTo>
                  <a:pt x="109" y="33"/>
                </a:lnTo>
                <a:lnTo>
                  <a:pt x="47" y="87"/>
                </a:lnTo>
                <a:lnTo>
                  <a:pt x="117" y="55"/>
                </a:lnTo>
                <a:lnTo>
                  <a:pt x="46" y="81"/>
                </a:lnTo>
                <a:lnTo>
                  <a:pt x="120" y="80"/>
                </a:lnTo>
                <a:lnTo>
                  <a:pt x="47" y="75"/>
                </a:lnTo>
                <a:lnTo>
                  <a:pt x="117" y="105"/>
                </a:lnTo>
                <a:lnTo>
                  <a:pt x="49" y="70"/>
                </a:lnTo>
                <a:lnTo>
                  <a:pt x="109" y="128"/>
                </a:lnTo>
                <a:lnTo>
                  <a:pt x="52" y="66"/>
                </a:lnTo>
                <a:lnTo>
                  <a:pt x="95" y="145"/>
                </a:lnTo>
                <a:lnTo>
                  <a:pt x="55" y="63"/>
                </a:lnTo>
                <a:lnTo>
                  <a:pt x="79" y="157"/>
                </a:lnTo>
                <a:lnTo>
                  <a:pt x="60" y="62"/>
                </a:lnTo>
                <a:lnTo>
                  <a:pt x="60" y="161"/>
                </a:lnTo>
                <a:lnTo>
                  <a:pt x="64" y="62"/>
                </a:lnTo>
                <a:lnTo>
                  <a:pt x="41" y="157"/>
                </a:lnTo>
                <a:lnTo>
                  <a:pt x="68" y="65"/>
                </a:lnTo>
                <a:lnTo>
                  <a:pt x="25" y="145"/>
                </a:lnTo>
                <a:lnTo>
                  <a:pt x="71" y="69"/>
                </a:lnTo>
                <a:lnTo>
                  <a:pt x="11" y="128"/>
                </a:lnTo>
                <a:lnTo>
                  <a:pt x="73" y="74"/>
                </a:lnTo>
                <a:lnTo>
                  <a:pt x="3" y="105"/>
                </a:lnTo>
                <a:lnTo>
                  <a:pt x="74" y="80"/>
                </a:lnTo>
                <a:lnTo>
                  <a:pt x="0" y="80"/>
                </a:lnTo>
                <a:lnTo>
                  <a:pt x="73" y="86"/>
                </a:lnTo>
                <a:lnTo>
                  <a:pt x="3" y="55"/>
                </a:lnTo>
                <a:lnTo>
                  <a:pt x="72" y="91"/>
                </a:lnTo>
                <a:lnTo>
                  <a:pt x="11" y="33"/>
                </a:lnTo>
                <a:lnTo>
                  <a:pt x="69" y="95"/>
                </a:lnTo>
                <a:lnTo>
                  <a:pt x="25" y="15"/>
                </a:lnTo>
                <a:lnTo>
                  <a:pt x="65" y="98"/>
                </a:lnTo>
                <a:lnTo>
                  <a:pt x="41" y="4"/>
                </a:lnTo>
                <a:lnTo>
                  <a:pt x="60" y="99"/>
                </a:lnTo>
                <a:lnTo>
                  <a:pt x="60" y="0"/>
                </a:lnTo>
                <a:close/>
              </a:path>
            </a:pathLst>
          </a:custGeom>
          <a:solidFill>
            <a:srgbClr val="FDFA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64008" tIns="32004" rIns="64008" bIns="32004"/>
          <a:lstStyle/>
          <a:p>
            <a:endParaRPr lang="en-US"/>
          </a:p>
        </p:txBody>
      </p:sp>
      <p:sp>
        <p:nvSpPr>
          <p:cNvPr id="5130" name="Freeform 6"/>
          <p:cNvSpPr>
            <a:spLocks/>
          </p:cNvSpPr>
          <p:nvPr/>
        </p:nvSpPr>
        <p:spPr bwMode="auto">
          <a:xfrm flipV="1">
            <a:off x="4333875" y="2159000"/>
            <a:ext cx="428625" cy="635000"/>
          </a:xfrm>
          <a:custGeom>
            <a:avLst/>
            <a:gdLst>
              <a:gd name="T0" fmla="*/ 2147483647 w 120"/>
              <a:gd name="T1" fmla="*/ 0 h 161"/>
              <a:gd name="T2" fmla="*/ 2147483647 w 120"/>
              <a:gd name="T3" fmla="*/ 2147483647 h 161"/>
              <a:gd name="T4" fmla="*/ 2147483647 w 120"/>
              <a:gd name="T5" fmla="*/ 2147483647 h 161"/>
              <a:gd name="T6" fmla="*/ 2147483647 w 120"/>
              <a:gd name="T7" fmla="*/ 2147483647 h 161"/>
              <a:gd name="T8" fmla="*/ 2147483647 w 120"/>
              <a:gd name="T9" fmla="*/ 2147483647 h 161"/>
              <a:gd name="T10" fmla="*/ 2147483647 w 120"/>
              <a:gd name="T11" fmla="*/ 2147483647 h 161"/>
              <a:gd name="T12" fmla="*/ 2147483647 w 120"/>
              <a:gd name="T13" fmla="*/ 2147483647 h 161"/>
              <a:gd name="T14" fmla="*/ 2147483647 w 120"/>
              <a:gd name="T15" fmla="*/ 2147483647 h 161"/>
              <a:gd name="T16" fmla="*/ 2147483647 w 120"/>
              <a:gd name="T17" fmla="*/ 2147483647 h 161"/>
              <a:gd name="T18" fmla="*/ 2147483647 w 120"/>
              <a:gd name="T19" fmla="*/ 2147483647 h 161"/>
              <a:gd name="T20" fmla="*/ 2147483647 w 120"/>
              <a:gd name="T21" fmla="*/ 2147483647 h 161"/>
              <a:gd name="T22" fmla="*/ 2147483647 w 120"/>
              <a:gd name="T23" fmla="*/ 2147483647 h 161"/>
              <a:gd name="T24" fmla="*/ 2147483647 w 120"/>
              <a:gd name="T25" fmla="*/ 2147483647 h 161"/>
              <a:gd name="T26" fmla="*/ 2147483647 w 120"/>
              <a:gd name="T27" fmla="*/ 2147483647 h 161"/>
              <a:gd name="T28" fmla="*/ 2147483647 w 120"/>
              <a:gd name="T29" fmla="*/ 2147483647 h 161"/>
              <a:gd name="T30" fmla="*/ 2147483647 w 120"/>
              <a:gd name="T31" fmla="*/ 2147483647 h 161"/>
              <a:gd name="T32" fmla="*/ 2147483647 w 120"/>
              <a:gd name="T33" fmla="*/ 2147483647 h 161"/>
              <a:gd name="T34" fmla="*/ 2147483647 w 120"/>
              <a:gd name="T35" fmla="*/ 2147483647 h 161"/>
              <a:gd name="T36" fmla="*/ 2147483647 w 120"/>
              <a:gd name="T37" fmla="*/ 2147483647 h 161"/>
              <a:gd name="T38" fmla="*/ 2147483647 w 120"/>
              <a:gd name="T39" fmla="*/ 2147483647 h 161"/>
              <a:gd name="T40" fmla="*/ 2147483647 w 120"/>
              <a:gd name="T41" fmla="*/ 2147483647 h 161"/>
              <a:gd name="T42" fmla="*/ 2147483647 w 120"/>
              <a:gd name="T43" fmla="*/ 2147483647 h 161"/>
              <a:gd name="T44" fmla="*/ 2147483647 w 120"/>
              <a:gd name="T45" fmla="*/ 2147483647 h 161"/>
              <a:gd name="T46" fmla="*/ 2147483647 w 120"/>
              <a:gd name="T47" fmla="*/ 2147483647 h 161"/>
              <a:gd name="T48" fmla="*/ 2147483647 w 120"/>
              <a:gd name="T49" fmla="*/ 2147483647 h 161"/>
              <a:gd name="T50" fmla="*/ 2147483647 w 120"/>
              <a:gd name="T51" fmla="*/ 2147483647 h 161"/>
              <a:gd name="T52" fmla="*/ 2147483647 w 120"/>
              <a:gd name="T53" fmla="*/ 2147483647 h 161"/>
              <a:gd name="T54" fmla="*/ 2147483647 w 120"/>
              <a:gd name="T55" fmla="*/ 2147483647 h 161"/>
              <a:gd name="T56" fmla="*/ 2147483647 w 120"/>
              <a:gd name="T57" fmla="*/ 2147483647 h 161"/>
              <a:gd name="T58" fmla="*/ 2147483647 w 120"/>
              <a:gd name="T59" fmla="*/ 2147483647 h 161"/>
              <a:gd name="T60" fmla="*/ 0 w 120"/>
              <a:gd name="T61" fmla="*/ 2147483647 h 161"/>
              <a:gd name="T62" fmla="*/ 2147483647 w 120"/>
              <a:gd name="T63" fmla="*/ 2147483647 h 161"/>
              <a:gd name="T64" fmla="*/ 2147483647 w 120"/>
              <a:gd name="T65" fmla="*/ 2147483647 h 161"/>
              <a:gd name="T66" fmla="*/ 2147483647 w 120"/>
              <a:gd name="T67" fmla="*/ 2147483647 h 161"/>
              <a:gd name="T68" fmla="*/ 2147483647 w 120"/>
              <a:gd name="T69" fmla="*/ 2147483647 h 161"/>
              <a:gd name="T70" fmla="*/ 2147483647 w 120"/>
              <a:gd name="T71" fmla="*/ 2147483647 h 161"/>
              <a:gd name="T72" fmla="*/ 2147483647 w 120"/>
              <a:gd name="T73" fmla="*/ 2147483647 h 161"/>
              <a:gd name="T74" fmla="*/ 2147483647 w 120"/>
              <a:gd name="T75" fmla="*/ 2147483647 h 161"/>
              <a:gd name="T76" fmla="*/ 2147483647 w 120"/>
              <a:gd name="T77" fmla="*/ 2147483647 h 161"/>
              <a:gd name="T78" fmla="*/ 2147483647 w 120"/>
              <a:gd name="T79" fmla="*/ 2147483647 h 161"/>
              <a:gd name="T80" fmla="*/ 2147483647 w 120"/>
              <a:gd name="T81" fmla="*/ 0 h 161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w 120"/>
              <a:gd name="T124" fmla="*/ 0 h 161"/>
              <a:gd name="T125" fmla="*/ 120 w 120"/>
              <a:gd name="T126" fmla="*/ 161 h 161"/>
            </a:gdLst>
            <a:ahLst/>
            <a:cxnLst>
              <a:cxn ang="T82">
                <a:pos x="T0" y="T1"/>
              </a:cxn>
              <a:cxn ang="T83">
                <a:pos x="T2" y="T3"/>
              </a:cxn>
              <a:cxn ang="T84">
                <a:pos x="T4" y="T5"/>
              </a:cxn>
              <a:cxn ang="T85">
                <a:pos x="T6" y="T7"/>
              </a:cxn>
              <a:cxn ang="T86">
                <a:pos x="T8" y="T9"/>
              </a:cxn>
              <a:cxn ang="T87">
                <a:pos x="T10" y="T11"/>
              </a:cxn>
              <a:cxn ang="T88">
                <a:pos x="T12" y="T13"/>
              </a:cxn>
              <a:cxn ang="T89">
                <a:pos x="T14" y="T15"/>
              </a:cxn>
              <a:cxn ang="T90">
                <a:pos x="T16" y="T17"/>
              </a:cxn>
              <a:cxn ang="T91">
                <a:pos x="T18" y="T19"/>
              </a:cxn>
              <a:cxn ang="T92">
                <a:pos x="T20" y="T21"/>
              </a:cxn>
              <a:cxn ang="T93">
                <a:pos x="T22" y="T23"/>
              </a:cxn>
              <a:cxn ang="T94">
                <a:pos x="T24" y="T25"/>
              </a:cxn>
              <a:cxn ang="T95">
                <a:pos x="T26" y="T27"/>
              </a:cxn>
              <a:cxn ang="T96">
                <a:pos x="T28" y="T29"/>
              </a:cxn>
              <a:cxn ang="T97">
                <a:pos x="T30" y="T31"/>
              </a:cxn>
              <a:cxn ang="T98">
                <a:pos x="T32" y="T33"/>
              </a:cxn>
              <a:cxn ang="T99">
                <a:pos x="T34" y="T35"/>
              </a:cxn>
              <a:cxn ang="T100">
                <a:pos x="T36" y="T37"/>
              </a:cxn>
              <a:cxn ang="T101">
                <a:pos x="T38" y="T39"/>
              </a:cxn>
              <a:cxn ang="T102">
                <a:pos x="T40" y="T41"/>
              </a:cxn>
              <a:cxn ang="T103">
                <a:pos x="T42" y="T43"/>
              </a:cxn>
              <a:cxn ang="T104">
                <a:pos x="T44" y="T45"/>
              </a:cxn>
              <a:cxn ang="T105">
                <a:pos x="T46" y="T47"/>
              </a:cxn>
              <a:cxn ang="T106">
                <a:pos x="T48" y="T49"/>
              </a:cxn>
              <a:cxn ang="T107">
                <a:pos x="T50" y="T51"/>
              </a:cxn>
              <a:cxn ang="T108">
                <a:pos x="T52" y="T53"/>
              </a:cxn>
              <a:cxn ang="T109">
                <a:pos x="T54" y="T55"/>
              </a:cxn>
              <a:cxn ang="T110">
                <a:pos x="T56" y="T57"/>
              </a:cxn>
              <a:cxn ang="T111">
                <a:pos x="T58" y="T59"/>
              </a:cxn>
              <a:cxn ang="T112">
                <a:pos x="T60" y="T61"/>
              </a:cxn>
              <a:cxn ang="T113">
                <a:pos x="T62" y="T63"/>
              </a:cxn>
              <a:cxn ang="T114">
                <a:pos x="T64" y="T65"/>
              </a:cxn>
              <a:cxn ang="T115">
                <a:pos x="T66" y="T67"/>
              </a:cxn>
              <a:cxn ang="T116">
                <a:pos x="T68" y="T69"/>
              </a:cxn>
              <a:cxn ang="T117">
                <a:pos x="T70" y="T71"/>
              </a:cxn>
              <a:cxn ang="T118">
                <a:pos x="T72" y="T73"/>
              </a:cxn>
              <a:cxn ang="T119">
                <a:pos x="T74" y="T75"/>
              </a:cxn>
              <a:cxn ang="T120">
                <a:pos x="T76" y="T77"/>
              </a:cxn>
              <a:cxn ang="T121">
                <a:pos x="T78" y="T79"/>
              </a:cxn>
              <a:cxn ang="T122">
                <a:pos x="T80" y="T81"/>
              </a:cxn>
            </a:cxnLst>
            <a:rect l="T123" t="T124" r="T125" b="T126"/>
            <a:pathLst>
              <a:path w="120" h="161">
                <a:moveTo>
                  <a:pt x="60" y="0"/>
                </a:moveTo>
                <a:lnTo>
                  <a:pt x="56" y="98"/>
                </a:lnTo>
                <a:lnTo>
                  <a:pt x="79" y="4"/>
                </a:lnTo>
                <a:lnTo>
                  <a:pt x="52" y="96"/>
                </a:lnTo>
                <a:lnTo>
                  <a:pt x="95" y="15"/>
                </a:lnTo>
                <a:lnTo>
                  <a:pt x="49" y="92"/>
                </a:lnTo>
                <a:lnTo>
                  <a:pt x="109" y="33"/>
                </a:lnTo>
                <a:lnTo>
                  <a:pt x="47" y="87"/>
                </a:lnTo>
                <a:lnTo>
                  <a:pt x="117" y="55"/>
                </a:lnTo>
                <a:lnTo>
                  <a:pt x="46" y="81"/>
                </a:lnTo>
                <a:lnTo>
                  <a:pt x="120" y="80"/>
                </a:lnTo>
                <a:lnTo>
                  <a:pt x="47" y="75"/>
                </a:lnTo>
                <a:lnTo>
                  <a:pt x="117" y="105"/>
                </a:lnTo>
                <a:lnTo>
                  <a:pt x="49" y="70"/>
                </a:lnTo>
                <a:lnTo>
                  <a:pt x="109" y="128"/>
                </a:lnTo>
                <a:lnTo>
                  <a:pt x="52" y="66"/>
                </a:lnTo>
                <a:lnTo>
                  <a:pt x="95" y="145"/>
                </a:lnTo>
                <a:lnTo>
                  <a:pt x="55" y="63"/>
                </a:lnTo>
                <a:lnTo>
                  <a:pt x="79" y="157"/>
                </a:lnTo>
                <a:lnTo>
                  <a:pt x="60" y="62"/>
                </a:lnTo>
                <a:lnTo>
                  <a:pt x="60" y="161"/>
                </a:lnTo>
                <a:lnTo>
                  <a:pt x="64" y="62"/>
                </a:lnTo>
                <a:lnTo>
                  <a:pt x="41" y="157"/>
                </a:lnTo>
                <a:lnTo>
                  <a:pt x="68" y="65"/>
                </a:lnTo>
                <a:lnTo>
                  <a:pt x="25" y="145"/>
                </a:lnTo>
                <a:lnTo>
                  <a:pt x="71" y="69"/>
                </a:lnTo>
                <a:lnTo>
                  <a:pt x="11" y="128"/>
                </a:lnTo>
                <a:lnTo>
                  <a:pt x="73" y="74"/>
                </a:lnTo>
                <a:lnTo>
                  <a:pt x="3" y="105"/>
                </a:lnTo>
                <a:lnTo>
                  <a:pt x="74" y="80"/>
                </a:lnTo>
                <a:lnTo>
                  <a:pt x="0" y="80"/>
                </a:lnTo>
                <a:lnTo>
                  <a:pt x="73" y="86"/>
                </a:lnTo>
                <a:lnTo>
                  <a:pt x="3" y="55"/>
                </a:lnTo>
                <a:lnTo>
                  <a:pt x="72" y="91"/>
                </a:lnTo>
                <a:lnTo>
                  <a:pt x="11" y="33"/>
                </a:lnTo>
                <a:lnTo>
                  <a:pt x="69" y="95"/>
                </a:lnTo>
                <a:lnTo>
                  <a:pt x="25" y="15"/>
                </a:lnTo>
                <a:lnTo>
                  <a:pt x="65" y="98"/>
                </a:lnTo>
                <a:lnTo>
                  <a:pt x="41" y="4"/>
                </a:lnTo>
                <a:lnTo>
                  <a:pt x="60" y="99"/>
                </a:lnTo>
                <a:lnTo>
                  <a:pt x="60" y="0"/>
                </a:lnTo>
                <a:close/>
              </a:path>
            </a:pathLst>
          </a:custGeom>
          <a:solidFill>
            <a:srgbClr val="FDFA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64008" tIns="32004" rIns="64008" bIns="32004"/>
          <a:lstStyle/>
          <a:p>
            <a:endParaRPr lang="en-US"/>
          </a:p>
        </p:txBody>
      </p:sp>
      <p:pic>
        <p:nvPicPr>
          <p:cNvPr id="5131" name="Picture 13" descr="Fireworks-01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56538" y="-877888"/>
            <a:ext cx="1287462" cy="17557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32" name="Picture 13" descr="Fireworks-01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4875" y="5102225"/>
            <a:ext cx="1287463" cy="175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33" name="Picture 8" descr="Fireworks-09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3763" y="4000500"/>
            <a:ext cx="985837" cy="1517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WordArt 17"/>
          <p:cNvSpPr>
            <a:spLocks noChangeArrowheads="1" noChangeShapeType="1" noTextEdit="1"/>
          </p:cNvSpPr>
          <p:nvPr/>
        </p:nvSpPr>
        <p:spPr bwMode="auto">
          <a:xfrm>
            <a:off x="990600" y="685800"/>
            <a:ext cx="7273925" cy="12192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2800" u="sng" kern="10" dirty="0" err="1">
                <a:ln w="9525">
                  <a:solidFill>
                    <a:schemeClr val="tx1"/>
                  </a:solidFill>
                  <a:round/>
                  <a:headEnd/>
                  <a:tailEnd/>
                </a:ln>
                <a:latin typeface="Times New Roman"/>
                <a:cs typeface="Times New Roman"/>
              </a:rPr>
              <a:t>Toán</a:t>
            </a:r>
            <a:endParaRPr lang="en-US" sz="2800" u="sng" kern="10" dirty="0">
              <a:ln w="9525">
                <a:solidFill>
                  <a:schemeClr val="tx1"/>
                </a:solidFill>
                <a:round/>
                <a:headEnd/>
                <a:tailEnd/>
              </a:ln>
              <a:latin typeface="Times New Roman"/>
              <a:cs typeface="Times New Roman"/>
            </a:endParaRPr>
          </a:p>
          <a:p>
            <a:pPr algn="ctr"/>
            <a:r>
              <a:rPr lang="en-US" sz="2000" kern="10" dirty="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latin typeface="Times New Roman"/>
                <a:cs typeface="Times New Roman"/>
              </a:rPr>
              <a:t>ÔN TẬP VỀ CÁC SỐ TRONG PHẠM VI 1000</a:t>
            </a:r>
          </a:p>
          <a:p>
            <a:pPr algn="ctr"/>
            <a:r>
              <a:rPr lang="en-US" sz="2000" kern="10" dirty="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latin typeface="Times New Roman"/>
                <a:cs typeface="Times New Roman"/>
              </a:rPr>
              <a:t>( </a:t>
            </a:r>
            <a:r>
              <a:rPr lang="en-US" sz="2000" kern="10" dirty="0" err="1">
                <a:ln w="9525">
                  <a:solidFill>
                    <a:schemeClr val="tx1"/>
                  </a:solidFill>
                  <a:round/>
                  <a:headEnd/>
                  <a:tailEnd/>
                </a:ln>
                <a:latin typeface="Times New Roman"/>
                <a:cs typeface="Times New Roman"/>
              </a:rPr>
              <a:t>tiếp</a:t>
            </a:r>
            <a:r>
              <a:rPr lang="en-US" sz="2000" kern="10" dirty="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latin typeface="Times New Roman"/>
                <a:cs typeface="Times New Roman"/>
              </a:rPr>
              <a:t> </a:t>
            </a:r>
            <a:r>
              <a:rPr lang="en-US" sz="2000" kern="10" dirty="0" err="1">
                <a:ln w="9525">
                  <a:solidFill>
                    <a:schemeClr val="tx1"/>
                  </a:solidFill>
                  <a:round/>
                  <a:headEnd/>
                  <a:tailEnd/>
                </a:ln>
                <a:latin typeface="Times New Roman"/>
                <a:cs typeface="Times New Roman"/>
              </a:rPr>
              <a:t>theo</a:t>
            </a:r>
            <a:r>
              <a:rPr lang="en-US" sz="2000" kern="10" dirty="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latin typeface="Times New Roman"/>
                <a:cs typeface="Times New Roman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868169897"/>
      </p:ext>
    </p:extLst>
  </p:cSld>
  <p:clrMapOvr>
    <a:masterClrMapping/>
  </p:clrMapOvr>
  <p:transition spd="slow">
    <p:randomBar dir="vert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06" name="Text Box 18"/>
          <p:cNvSpPr txBox="1">
            <a:spLocks noChangeArrowheads="1"/>
          </p:cNvSpPr>
          <p:nvPr/>
        </p:nvSpPr>
        <p:spPr bwMode="auto">
          <a:xfrm>
            <a:off x="1066800" y="2201882"/>
            <a:ext cx="6629400" cy="39703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defTabSz="640080"/>
            <a:r>
              <a:rPr lang="en-US" sz="2800" dirty="0"/>
              <a:t>1[M]: </a:t>
            </a:r>
            <a:r>
              <a:rPr lang="en-US" sz="2800" dirty="0" err="1"/>
              <a:t>Viết</a:t>
            </a:r>
            <a:r>
              <a:rPr lang="en-US" sz="2800" dirty="0"/>
              <a:t> </a:t>
            </a:r>
            <a:r>
              <a:rPr lang="en-US" sz="2800" dirty="0" err="1"/>
              <a:t>số</a:t>
            </a:r>
            <a:r>
              <a:rPr lang="en-US" sz="2800" dirty="0"/>
              <a:t> </a:t>
            </a:r>
            <a:r>
              <a:rPr lang="en-US" sz="2800" dirty="0" err="1"/>
              <a:t>theo</a:t>
            </a:r>
            <a:r>
              <a:rPr lang="en-US" sz="2800" dirty="0"/>
              <a:t> </a:t>
            </a:r>
            <a:r>
              <a:rPr lang="en-US" sz="2800" dirty="0" err="1"/>
              <a:t>mẫu</a:t>
            </a:r>
            <a:endParaRPr lang="en-US" sz="2800" dirty="0"/>
          </a:p>
          <a:p>
            <a:pPr defTabSz="640080"/>
            <a:r>
              <a:rPr lang="en-US" sz="2800" b="0" dirty="0" err="1"/>
              <a:t>Chín</a:t>
            </a:r>
            <a:r>
              <a:rPr lang="en-US" sz="2800" b="0" dirty="0"/>
              <a:t> </a:t>
            </a:r>
            <a:r>
              <a:rPr lang="en-US" sz="2800" b="0" dirty="0" err="1"/>
              <a:t>trăm</a:t>
            </a:r>
            <a:r>
              <a:rPr lang="en-US" sz="2800" b="0" dirty="0"/>
              <a:t> </a:t>
            </a:r>
            <a:r>
              <a:rPr lang="en-US" sz="2800" b="0" dirty="0" err="1"/>
              <a:t>ba</a:t>
            </a:r>
            <a:r>
              <a:rPr lang="en-US" sz="2800" b="0" dirty="0"/>
              <a:t> </a:t>
            </a:r>
            <a:r>
              <a:rPr lang="en-US" sz="2800" b="0" dirty="0" err="1"/>
              <a:t>mươi</a:t>
            </a:r>
            <a:r>
              <a:rPr lang="en-US" sz="2800" b="0" dirty="0"/>
              <a:t> </a:t>
            </a:r>
            <a:r>
              <a:rPr lang="en-US" sz="2800" b="0" dirty="0" err="1"/>
              <a:t>chín</a:t>
            </a:r>
            <a:r>
              <a:rPr lang="en-US" sz="2800" b="0" dirty="0"/>
              <a:t>:…………………</a:t>
            </a:r>
          </a:p>
          <a:p>
            <a:pPr defTabSz="640080"/>
            <a:r>
              <a:rPr lang="en-US" sz="2800" b="0" dirty="0" err="1"/>
              <a:t>Sáu</a:t>
            </a:r>
            <a:r>
              <a:rPr lang="en-US" sz="2800" b="0" dirty="0"/>
              <a:t> </a:t>
            </a:r>
            <a:r>
              <a:rPr lang="en-US" sz="2800" b="0" dirty="0" err="1"/>
              <a:t>trăm</a:t>
            </a:r>
            <a:r>
              <a:rPr lang="en-US" sz="2800" b="0" dirty="0"/>
              <a:t> </a:t>
            </a:r>
            <a:r>
              <a:rPr lang="en-US" sz="2800" b="0" dirty="0" err="1"/>
              <a:t>năm</a:t>
            </a:r>
            <a:r>
              <a:rPr lang="en-US" sz="2800" b="0" dirty="0"/>
              <a:t> </a:t>
            </a:r>
            <a:r>
              <a:rPr lang="en-US" sz="2800" b="0" dirty="0" err="1"/>
              <a:t>mươi</a:t>
            </a:r>
            <a:r>
              <a:rPr lang="en-US" sz="2800" b="0" dirty="0"/>
              <a:t>:…………………</a:t>
            </a:r>
          </a:p>
          <a:p>
            <a:pPr defTabSz="640080"/>
            <a:r>
              <a:rPr lang="en-US" sz="2800" b="0" dirty="0" err="1"/>
              <a:t>Bảy</a:t>
            </a:r>
            <a:r>
              <a:rPr lang="en-US" sz="2800" b="0" dirty="0"/>
              <a:t> </a:t>
            </a:r>
            <a:r>
              <a:rPr lang="en-US" sz="2800" b="0" dirty="0" err="1"/>
              <a:t>trăm</a:t>
            </a:r>
            <a:r>
              <a:rPr lang="en-US" sz="2800" b="0" dirty="0"/>
              <a:t> </a:t>
            </a:r>
            <a:r>
              <a:rPr lang="en-US" sz="2800" b="0" dirty="0" err="1"/>
              <a:t>bốn</a:t>
            </a:r>
            <a:r>
              <a:rPr lang="en-US" sz="2800" b="0" dirty="0"/>
              <a:t> </a:t>
            </a:r>
            <a:r>
              <a:rPr lang="en-US" sz="2800" b="0" dirty="0" err="1"/>
              <a:t>mươi</a:t>
            </a:r>
            <a:r>
              <a:rPr lang="en-US" sz="2800" b="0" dirty="0"/>
              <a:t> </a:t>
            </a:r>
            <a:r>
              <a:rPr lang="en-US" sz="2800" b="0" dirty="0" err="1"/>
              <a:t>lăm</a:t>
            </a:r>
            <a:r>
              <a:rPr lang="en-US" sz="2800" b="0" dirty="0"/>
              <a:t>:…………………</a:t>
            </a:r>
          </a:p>
          <a:p>
            <a:pPr defTabSz="640080"/>
            <a:r>
              <a:rPr lang="en-US" sz="2800" b="0" dirty="0"/>
              <a:t>Ba </a:t>
            </a:r>
            <a:r>
              <a:rPr lang="en-US" sz="2800" b="0" dirty="0" err="1"/>
              <a:t>trăm</a:t>
            </a:r>
            <a:r>
              <a:rPr lang="en-US" sz="2800" b="0" dirty="0"/>
              <a:t> </a:t>
            </a:r>
            <a:r>
              <a:rPr lang="en-US" sz="2800" b="0" dirty="0" err="1"/>
              <a:t>linh</a:t>
            </a:r>
            <a:r>
              <a:rPr lang="en-US" sz="2800" b="0" dirty="0"/>
              <a:t> </a:t>
            </a:r>
            <a:r>
              <a:rPr lang="en-US" sz="2800" b="0" dirty="0" err="1"/>
              <a:t>bảy</a:t>
            </a:r>
            <a:r>
              <a:rPr lang="en-US" sz="2800" b="0" dirty="0"/>
              <a:t>:…………………</a:t>
            </a:r>
          </a:p>
          <a:p>
            <a:pPr defTabSz="640080"/>
            <a:r>
              <a:rPr lang="en-US" sz="2800" b="0" dirty="0" err="1"/>
              <a:t>Bốn</a:t>
            </a:r>
            <a:r>
              <a:rPr lang="en-US" sz="2800" b="0" dirty="0"/>
              <a:t> </a:t>
            </a:r>
            <a:r>
              <a:rPr lang="en-US" sz="2800" b="0" dirty="0" err="1"/>
              <a:t>trăm</a:t>
            </a:r>
            <a:r>
              <a:rPr lang="en-US" sz="2800" b="0" dirty="0"/>
              <a:t> </a:t>
            </a:r>
            <a:r>
              <a:rPr lang="en-US" sz="2800" b="0" dirty="0" err="1"/>
              <a:t>tám</a:t>
            </a:r>
            <a:r>
              <a:rPr lang="en-US" sz="2800" b="0" dirty="0"/>
              <a:t> </a:t>
            </a:r>
            <a:r>
              <a:rPr lang="en-US" sz="2800" b="0" dirty="0" err="1"/>
              <a:t>mươi</a:t>
            </a:r>
            <a:r>
              <a:rPr lang="en-US" sz="2800" b="0" dirty="0"/>
              <a:t> </a:t>
            </a:r>
            <a:r>
              <a:rPr lang="en-US" sz="2800" b="0" dirty="0" err="1"/>
              <a:t>tư</a:t>
            </a:r>
            <a:r>
              <a:rPr lang="en-US" sz="2800" b="0" dirty="0"/>
              <a:t>:……………..</a:t>
            </a:r>
          </a:p>
          <a:p>
            <a:pPr defTabSz="640080"/>
            <a:r>
              <a:rPr lang="en-US" sz="2800" b="0" dirty="0" err="1"/>
              <a:t>Một</a:t>
            </a:r>
            <a:r>
              <a:rPr lang="en-US" sz="2800" b="0" dirty="0"/>
              <a:t> </a:t>
            </a:r>
            <a:r>
              <a:rPr lang="en-US" sz="2800" b="0" dirty="0" err="1"/>
              <a:t>trăm</a:t>
            </a:r>
            <a:r>
              <a:rPr lang="en-US" sz="2800" b="0" dirty="0"/>
              <a:t> </a:t>
            </a:r>
            <a:r>
              <a:rPr lang="en-US" sz="2800" b="0" dirty="0" err="1"/>
              <a:t>hai</a:t>
            </a:r>
            <a:r>
              <a:rPr lang="en-US" sz="2800" b="0" dirty="0"/>
              <a:t> </a:t>
            </a:r>
            <a:r>
              <a:rPr lang="en-US" sz="2800" b="0" dirty="0" err="1"/>
              <a:t>mươi</a:t>
            </a:r>
            <a:r>
              <a:rPr lang="en-US" sz="2800" b="0" dirty="0"/>
              <a:t> </a:t>
            </a:r>
            <a:r>
              <a:rPr lang="en-US" sz="2800" b="0" dirty="0" err="1"/>
              <a:t>lăm</a:t>
            </a:r>
            <a:r>
              <a:rPr lang="en-US" sz="2800" b="0" dirty="0"/>
              <a:t>:…………………</a:t>
            </a:r>
          </a:p>
          <a:p>
            <a:pPr defTabSz="640080"/>
            <a:r>
              <a:rPr lang="en-US" sz="2800" b="0" dirty="0" err="1"/>
              <a:t>Năm</a:t>
            </a:r>
            <a:r>
              <a:rPr lang="en-US" sz="2800" b="0" dirty="0"/>
              <a:t> </a:t>
            </a:r>
            <a:r>
              <a:rPr lang="en-US" sz="2800" b="0" dirty="0" err="1"/>
              <a:t>trăm</a:t>
            </a:r>
            <a:r>
              <a:rPr lang="en-US" sz="2800" b="0" dirty="0"/>
              <a:t> </a:t>
            </a:r>
            <a:r>
              <a:rPr lang="en-US" sz="2800" b="0" dirty="0" err="1"/>
              <a:t>chín</a:t>
            </a:r>
            <a:r>
              <a:rPr lang="en-US" sz="2800" b="0" dirty="0"/>
              <a:t> </a:t>
            </a:r>
            <a:r>
              <a:rPr lang="en-US" sz="2800" b="0" dirty="0" err="1"/>
              <a:t>mươi</a:t>
            </a:r>
            <a:r>
              <a:rPr lang="en-US" sz="2800" b="0" dirty="0"/>
              <a:t> </a:t>
            </a:r>
            <a:r>
              <a:rPr lang="en-US" sz="2800" b="0" dirty="0" err="1"/>
              <a:t>sáu</a:t>
            </a:r>
            <a:r>
              <a:rPr lang="en-US" sz="2800" b="0" dirty="0"/>
              <a:t>: ………………..</a:t>
            </a:r>
          </a:p>
          <a:p>
            <a:pPr defTabSz="640080"/>
            <a:r>
              <a:rPr lang="en-US" sz="2800" b="0" dirty="0" err="1"/>
              <a:t>Tám</a:t>
            </a:r>
            <a:r>
              <a:rPr lang="en-US" sz="2800" b="0" dirty="0"/>
              <a:t> </a:t>
            </a:r>
            <a:r>
              <a:rPr lang="en-US" sz="2800" b="0" dirty="0" err="1"/>
              <a:t>trăm</a:t>
            </a:r>
            <a:r>
              <a:rPr lang="en-US" sz="2800" b="0" dirty="0"/>
              <a:t> </a:t>
            </a:r>
            <a:r>
              <a:rPr lang="en-US" sz="2800" b="0" dirty="0" err="1"/>
              <a:t>mười</a:t>
            </a:r>
            <a:r>
              <a:rPr lang="en-US" sz="2800" b="0" dirty="0"/>
              <a:t> </a:t>
            </a:r>
            <a:r>
              <a:rPr lang="en-US" sz="2800" b="0" dirty="0" err="1"/>
              <a:t>một</a:t>
            </a:r>
            <a:r>
              <a:rPr lang="en-US" sz="2800" b="0" dirty="0"/>
              <a:t>: …………………</a:t>
            </a:r>
          </a:p>
        </p:txBody>
      </p:sp>
      <p:sp>
        <p:nvSpPr>
          <p:cNvPr id="12307" name="Text Box 19"/>
          <p:cNvSpPr txBox="1">
            <a:spLocks noChangeArrowheads="1"/>
          </p:cNvSpPr>
          <p:nvPr/>
        </p:nvSpPr>
        <p:spPr bwMode="auto">
          <a:xfrm>
            <a:off x="5105400" y="2594079"/>
            <a:ext cx="11430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 dirty="0">
                <a:solidFill>
                  <a:srgbClr val="0070C0"/>
                </a:solidFill>
                <a:latin typeface="Arial" charset="0"/>
              </a:rPr>
              <a:t>939</a:t>
            </a:r>
          </a:p>
        </p:txBody>
      </p:sp>
      <p:sp>
        <p:nvSpPr>
          <p:cNvPr id="12308" name="Text Box 20"/>
          <p:cNvSpPr txBox="1">
            <a:spLocks noChangeArrowheads="1"/>
          </p:cNvSpPr>
          <p:nvPr/>
        </p:nvSpPr>
        <p:spPr bwMode="auto">
          <a:xfrm>
            <a:off x="4495800" y="3038753"/>
            <a:ext cx="11430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 dirty="0">
                <a:solidFill>
                  <a:srgbClr val="0070C0"/>
                </a:solidFill>
                <a:latin typeface="Arial" charset="0"/>
              </a:rPr>
              <a:t>650</a:t>
            </a:r>
          </a:p>
        </p:txBody>
      </p:sp>
      <p:sp>
        <p:nvSpPr>
          <p:cNvPr id="12309" name="Text Box 21"/>
          <p:cNvSpPr txBox="1">
            <a:spLocks noChangeArrowheads="1"/>
          </p:cNvSpPr>
          <p:nvPr/>
        </p:nvSpPr>
        <p:spPr bwMode="auto">
          <a:xfrm>
            <a:off x="5029200" y="3458375"/>
            <a:ext cx="11430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 dirty="0">
                <a:solidFill>
                  <a:srgbClr val="0070C0"/>
                </a:solidFill>
                <a:latin typeface="Arial" charset="0"/>
              </a:rPr>
              <a:t>745</a:t>
            </a:r>
          </a:p>
        </p:txBody>
      </p:sp>
      <p:sp>
        <p:nvSpPr>
          <p:cNvPr id="12310" name="Text Box 22"/>
          <p:cNvSpPr txBox="1">
            <a:spLocks noChangeArrowheads="1"/>
          </p:cNvSpPr>
          <p:nvPr/>
        </p:nvSpPr>
        <p:spPr bwMode="auto">
          <a:xfrm>
            <a:off x="3962400" y="3889479"/>
            <a:ext cx="11430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 dirty="0">
                <a:solidFill>
                  <a:srgbClr val="0070C0"/>
                </a:solidFill>
                <a:latin typeface="Arial" charset="0"/>
              </a:rPr>
              <a:t>307</a:t>
            </a:r>
          </a:p>
        </p:txBody>
      </p:sp>
      <p:sp>
        <p:nvSpPr>
          <p:cNvPr id="11" name="Text Box 22"/>
          <p:cNvSpPr txBox="1">
            <a:spLocks noChangeArrowheads="1"/>
          </p:cNvSpPr>
          <p:nvPr/>
        </p:nvSpPr>
        <p:spPr bwMode="auto">
          <a:xfrm>
            <a:off x="4648200" y="4309101"/>
            <a:ext cx="11430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 dirty="0">
                <a:solidFill>
                  <a:srgbClr val="0070C0"/>
                </a:solidFill>
                <a:latin typeface="Arial" charset="0"/>
              </a:rPr>
              <a:t>484</a:t>
            </a:r>
          </a:p>
        </p:txBody>
      </p:sp>
      <p:sp>
        <p:nvSpPr>
          <p:cNvPr id="12" name="Text Box 22"/>
          <p:cNvSpPr txBox="1">
            <a:spLocks noChangeArrowheads="1"/>
          </p:cNvSpPr>
          <p:nvPr/>
        </p:nvSpPr>
        <p:spPr bwMode="auto">
          <a:xfrm>
            <a:off x="4876800" y="4740205"/>
            <a:ext cx="11430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 dirty="0">
                <a:solidFill>
                  <a:srgbClr val="0070C0"/>
                </a:solidFill>
                <a:latin typeface="Arial" charset="0"/>
              </a:rPr>
              <a:t>125</a:t>
            </a:r>
          </a:p>
        </p:txBody>
      </p:sp>
      <p:sp>
        <p:nvSpPr>
          <p:cNvPr id="13" name="Text Box 22"/>
          <p:cNvSpPr txBox="1">
            <a:spLocks noChangeArrowheads="1"/>
          </p:cNvSpPr>
          <p:nvPr/>
        </p:nvSpPr>
        <p:spPr bwMode="auto">
          <a:xfrm>
            <a:off x="5257800" y="5168963"/>
            <a:ext cx="11430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 dirty="0">
                <a:solidFill>
                  <a:srgbClr val="0070C0"/>
                </a:solidFill>
                <a:latin typeface="Arial" charset="0"/>
              </a:rPr>
              <a:t>596</a:t>
            </a:r>
          </a:p>
        </p:txBody>
      </p:sp>
      <p:sp>
        <p:nvSpPr>
          <p:cNvPr id="14" name="Text Box 22"/>
          <p:cNvSpPr txBox="1">
            <a:spLocks noChangeArrowheads="1"/>
          </p:cNvSpPr>
          <p:nvPr/>
        </p:nvSpPr>
        <p:spPr bwMode="auto">
          <a:xfrm>
            <a:off x="4419600" y="5588585"/>
            <a:ext cx="11430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 dirty="0">
                <a:solidFill>
                  <a:srgbClr val="0070C0"/>
                </a:solidFill>
                <a:latin typeface="Arial" charset="0"/>
              </a:rPr>
              <a:t>811</a:t>
            </a:r>
          </a:p>
        </p:txBody>
      </p:sp>
      <p:sp>
        <p:nvSpPr>
          <p:cNvPr id="16" name="WordArt 17"/>
          <p:cNvSpPr>
            <a:spLocks noChangeArrowheads="1" noChangeShapeType="1" noTextEdit="1"/>
          </p:cNvSpPr>
          <p:nvPr/>
        </p:nvSpPr>
        <p:spPr bwMode="auto">
          <a:xfrm>
            <a:off x="990600" y="685800"/>
            <a:ext cx="7273925" cy="12192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2800" u="sng" kern="10" dirty="0" err="1">
                <a:ln w="9525">
                  <a:solidFill>
                    <a:schemeClr val="tx1"/>
                  </a:solidFill>
                  <a:round/>
                  <a:headEnd/>
                  <a:tailEnd/>
                </a:ln>
                <a:latin typeface="Times New Roman"/>
                <a:cs typeface="Times New Roman"/>
              </a:rPr>
              <a:t>Toán</a:t>
            </a:r>
            <a:endParaRPr lang="en-US" sz="2800" u="sng" kern="10" dirty="0">
              <a:ln w="9525">
                <a:solidFill>
                  <a:schemeClr val="tx1"/>
                </a:solidFill>
                <a:round/>
                <a:headEnd/>
                <a:tailEnd/>
              </a:ln>
              <a:latin typeface="Times New Roman"/>
              <a:cs typeface="Times New Roman"/>
            </a:endParaRPr>
          </a:p>
          <a:p>
            <a:pPr algn="ctr"/>
            <a:r>
              <a:rPr lang="en-US" sz="2000" kern="10" dirty="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latin typeface="Times New Roman"/>
                <a:cs typeface="Times New Roman"/>
              </a:rPr>
              <a:t>ÔN TẬP VỀ CÁC SỐ TRONG PHẠM VI 1000</a:t>
            </a:r>
          </a:p>
          <a:p>
            <a:pPr algn="ctr"/>
            <a:r>
              <a:rPr lang="en-US" sz="2000" kern="10" dirty="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latin typeface="Times New Roman"/>
                <a:cs typeface="Times New Roman"/>
              </a:rPr>
              <a:t>( </a:t>
            </a:r>
            <a:r>
              <a:rPr lang="en-US" sz="2000" kern="10" dirty="0" err="1">
                <a:ln w="9525">
                  <a:solidFill>
                    <a:schemeClr val="tx1"/>
                  </a:solidFill>
                  <a:round/>
                  <a:headEnd/>
                  <a:tailEnd/>
                </a:ln>
                <a:latin typeface="Times New Roman"/>
                <a:cs typeface="Times New Roman"/>
              </a:rPr>
              <a:t>tiếp</a:t>
            </a:r>
            <a:r>
              <a:rPr lang="en-US" sz="2000" kern="10" dirty="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latin typeface="Times New Roman"/>
                <a:cs typeface="Times New Roman"/>
              </a:rPr>
              <a:t> </a:t>
            </a:r>
            <a:r>
              <a:rPr lang="en-US" sz="2000" kern="10" dirty="0" err="1">
                <a:ln w="9525">
                  <a:solidFill>
                    <a:schemeClr val="tx1"/>
                  </a:solidFill>
                  <a:round/>
                  <a:headEnd/>
                  <a:tailEnd/>
                </a:ln>
                <a:latin typeface="Times New Roman"/>
                <a:cs typeface="Times New Roman"/>
              </a:rPr>
              <a:t>theo</a:t>
            </a:r>
            <a:r>
              <a:rPr lang="en-US" sz="2000" kern="10" dirty="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latin typeface="Times New Roman"/>
                <a:cs typeface="Times New Roman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9089600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3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3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307" grpId="0" autoUpdateAnimBg="0"/>
      <p:bldP spid="12308" grpId="0" autoUpdateAnimBg="0"/>
      <p:bldP spid="12309" grpId="0" autoUpdateAnimBg="0"/>
      <p:bldP spid="12310" grpId="0" autoUpdateAnimBg="0"/>
      <p:bldP spid="11" grpId="0" autoUpdateAnimBg="0"/>
      <p:bldP spid="12" grpId="0" autoUpdateAnimBg="0"/>
      <p:bldP spid="13" grpId="0" autoUpdateAnimBg="0"/>
      <p:bldP spid="14" grpId="0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Text Box 3"/>
          <p:cNvSpPr txBox="1">
            <a:spLocks noChangeArrowheads="1"/>
          </p:cNvSpPr>
          <p:nvPr/>
        </p:nvSpPr>
        <p:spPr bwMode="auto">
          <a:xfrm>
            <a:off x="152400" y="2327970"/>
            <a:ext cx="9144000" cy="35394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0" dirty="0">
                <a:latin typeface="Arial" charset="0"/>
              </a:rPr>
              <a:t>2a) </a:t>
            </a:r>
            <a:r>
              <a:rPr lang="en-US" sz="3200" b="0" dirty="0" err="1">
                <a:latin typeface="Arial" charset="0"/>
              </a:rPr>
              <a:t>Viết</a:t>
            </a:r>
            <a:r>
              <a:rPr lang="en-US" sz="3200" b="0" dirty="0">
                <a:latin typeface="Arial" charset="0"/>
              </a:rPr>
              <a:t> </a:t>
            </a:r>
            <a:r>
              <a:rPr lang="en-US" sz="3200" b="0" dirty="0" err="1">
                <a:latin typeface="Arial" charset="0"/>
              </a:rPr>
              <a:t>theo</a:t>
            </a:r>
            <a:r>
              <a:rPr lang="en-US" sz="3200" b="0" dirty="0">
                <a:latin typeface="Arial" charset="0"/>
              </a:rPr>
              <a:t> </a:t>
            </a:r>
            <a:r>
              <a:rPr lang="en-US" sz="3200" b="0" dirty="0" err="1">
                <a:latin typeface="Arial" charset="0"/>
              </a:rPr>
              <a:t>mẫu</a:t>
            </a:r>
            <a:r>
              <a:rPr lang="en-US" sz="3200" b="0" dirty="0">
                <a:latin typeface="Arial" charset="0"/>
              </a:rPr>
              <a:t>:</a:t>
            </a:r>
          </a:p>
          <a:p>
            <a:pPr>
              <a:lnSpc>
                <a:spcPct val="150000"/>
              </a:lnSpc>
              <a:spcBef>
                <a:spcPct val="50000"/>
              </a:spcBef>
            </a:pPr>
            <a:r>
              <a:rPr lang="en-US" sz="3200" b="0" dirty="0">
                <a:latin typeface="Arial" charset="0"/>
              </a:rPr>
              <a:t>842 =				618 =</a:t>
            </a:r>
          </a:p>
          <a:p>
            <a:pPr>
              <a:lnSpc>
                <a:spcPct val="150000"/>
              </a:lnSpc>
              <a:spcBef>
                <a:spcPct val="50000"/>
              </a:spcBef>
            </a:pPr>
            <a:r>
              <a:rPr lang="en-US" sz="3200" b="0" dirty="0">
                <a:latin typeface="Arial" charset="0"/>
              </a:rPr>
              <a:t>965 = 				539 =</a:t>
            </a:r>
          </a:p>
          <a:p>
            <a:pPr>
              <a:lnSpc>
                <a:spcPct val="150000"/>
              </a:lnSpc>
              <a:spcBef>
                <a:spcPct val="50000"/>
              </a:spcBef>
            </a:pPr>
            <a:r>
              <a:rPr lang="en-US" sz="3200" b="0" dirty="0">
                <a:latin typeface="Arial" charset="0"/>
              </a:rPr>
              <a:t>477 =				404=</a:t>
            </a:r>
          </a:p>
        </p:txBody>
      </p:sp>
      <p:sp>
        <p:nvSpPr>
          <p:cNvPr id="10255" name="Text Box 15"/>
          <p:cNvSpPr txBox="1">
            <a:spLocks noChangeArrowheads="1"/>
          </p:cNvSpPr>
          <p:nvPr/>
        </p:nvSpPr>
        <p:spPr bwMode="auto">
          <a:xfrm>
            <a:off x="1183944" y="3209981"/>
            <a:ext cx="106680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1" dirty="0">
                <a:solidFill>
                  <a:srgbClr val="00FF00"/>
                </a:solidFill>
                <a:latin typeface="Arial" charset="0"/>
              </a:rPr>
              <a:t>800</a:t>
            </a:r>
          </a:p>
        </p:txBody>
      </p:sp>
      <p:sp>
        <p:nvSpPr>
          <p:cNvPr id="10256" name="Text Box 16"/>
          <p:cNvSpPr txBox="1">
            <a:spLocks noChangeArrowheads="1"/>
          </p:cNvSpPr>
          <p:nvPr/>
        </p:nvSpPr>
        <p:spPr bwMode="auto">
          <a:xfrm>
            <a:off x="2022144" y="3209981"/>
            <a:ext cx="106680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1" dirty="0">
                <a:solidFill>
                  <a:srgbClr val="00FF00"/>
                </a:solidFill>
                <a:latin typeface="Arial" charset="0"/>
              </a:rPr>
              <a:t>+ 40</a:t>
            </a:r>
          </a:p>
        </p:txBody>
      </p:sp>
      <p:sp>
        <p:nvSpPr>
          <p:cNvPr id="10257" name="Text Box 17"/>
          <p:cNvSpPr txBox="1">
            <a:spLocks noChangeArrowheads="1"/>
          </p:cNvSpPr>
          <p:nvPr/>
        </p:nvSpPr>
        <p:spPr bwMode="auto">
          <a:xfrm>
            <a:off x="2860344" y="3209981"/>
            <a:ext cx="106680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1">
                <a:solidFill>
                  <a:srgbClr val="00FF00"/>
                </a:solidFill>
                <a:latin typeface="Arial" charset="0"/>
              </a:rPr>
              <a:t>+ 2</a:t>
            </a:r>
          </a:p>
        </p:txBody>
      </p:sp>
      <p:sp>
        <p:nvSpPr>
          <p:cNvPr id="10258" name="WordArt 18"/>
          <p:cNvSpPr>
            <a:spLocks noChangeArrowheads="1" noChangeShapeType="1" noTextEdit="1"/>
          </p:cNvSpPr>
          <p:nvPr/>
        </p:nvSpPr>
        <p:spPr bwMode="auto">
          <a:xfrm>
            <a:off x="1412544" y="4267256"/>
            <a:ext cx="2362200" cy="360362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2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00"/>
                </a:solidFill>
                <a:latin typeface="Arial Black"/>
              </a:rPr>
              <a:t>900 + 60 + 5</a:t>
            </a:r>
          </a:p>
        </p:txBody>
      </p:sp>
      <p:sp>
        <p:nvSpPr>
          <p:cNvPr id="10259" name="WordArt 19"/>
          <p:cNvSpPr>
            <a:spLocks noChangeArrowheads="1" noChangeShapeType="1" noTextEdit="1"/>
          </p:cNvSpPr>
          <p:nvPr/>
        </p:nvSpPr>
        <p:spPr bwMode="auto">
          <a:xfrm>
            <a:off x="1412544" y="5237218"/>
            <a:ext cx="2362200" cy="360363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2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00"/>
                </a:solidFill>
                <a:latin typeface="Arial Black"/>
              </a:rPr>
              <a:t>400 + 70 + 7</a:t>
            </a:r>
          </a:p>
        </p:txBody>
      </p:sp>
      <p:sp>
        <p:nvSpPr>
          <p:cNvPr id="10260" name="WordArt 20"/>
          <p:cNvSpPr>
            <a:spLocks noChangeArrowheads="1" noChangeShapeType="1" noTextEdit="1"/>
          </p:cNvSpPr>
          <p:nvPr/>
        </p:nvSpPr>
        <p:spPr bwMode="auto">
          <a:xfrm>
            <a:off x="6136944" y="3276656"/>
            <a:ext cx="2362200" cy="360362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2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00"/>
                </a:solidFill>
                <a:latin typeface="Arial Black"/>
              </a:rPr>
              <a:t>600 + 10 + 8</a:t>
            </a:r>
          </a:p>
        </p:txBody>
      </p:sp>
      <p:sp>
        <p:nvSpPr>
          <p:cNvPr id="10261" name="WordArt 21"/>
          <p:cNvSpPr>
            <a:spLocks noChangeArrowheads="1" noChangeShapeType="1" noTextEdit="1"/>
          </p:cNvSpPr>
          <p:nvPr/>
        </p:nvSpPr>
        <p:spPr bwMode="auto">
          <a:xfrm>
            <a:off x="6136944" y="4267256"/>
            <a:ext cx="2362200" cy="360362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2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00"/>
                </a:solidFill>
                <a:latin typeface="Arial Black"/>
              </a:rPr>
              <a:t>500 + 30 + 9</a:t>
            </a:r>
          </a:p>
        </p:txBody>
      </p:sp>
      <p:sp>
        <p:nvSpPr>
          <p:cNvPr id="10262" name="WordArt 22"/>
          <p:cNvSpPr>
            <a:spLocks noChangeArrowheads="1" noChangeShapeType="1" noTextEdit="1"/>
          </p:cNvSpPr>
          <p:nvPr/>
        </p:nvSpPr>
        <p:spPr bwMode="auto">
          <a:xfrm>
            <a:off x="6136944" y="5257856"/>
            <a:ext cx="2362200" cy="360362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2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00"/>
                </a:solidFill>
                <a:latin typeface="Arial Black"/>
              </a:rPr>
              <a:t>400 + 00 + 4</a:t>
            </a:r>
          </a:p>
        </p:txBody>
      </p:sp>
      <p:sp>
        <p:nvSpPr>
          <p:cNvPr id="13" name="WordArt 17"/>
          <p:cNvSpPr>
            <a:spLocks noChangeArrowheads="1" noChangeShapeType="1" noTextEdit="1"/>
          </p:cNvSpPr>
          <p:nvPr/>
        </p:nvSpPr>
        <p:spPr bwMode="auto">
          <a:xfrm>
            <a:off x="990600" y="685800"/>
            <a:ext cx="7273925" cy="12192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2800" u="sng" kern="10" dirty="0" err="1">
                <a:ln w="9525">
                  <a:solidFill>
                    <a:schemeClr val="tx1"/>
                  </a:solidFill>
                  <a:round/>
                  <a:headEnd/>
                  <a:tailEnd/>
                </a:ln>
                <a:latin typeface="Times New Roman"/>
                <a:cs typeface="Times New Roman"/>
              </a:rPr>
              <a:t>Toán</a:t>
            </a:r>
            <a:endParaRPr lang="en-US" sz="2800" u="sng" kern="10" dirty="0">
              <a:ln w="9525">
                <a:solidFill>
                  <a:schemeClr val="tx1"/>
                </a:solidFill>
                <a:round/>
                <a:headEnd/>
                <a:tailEnd/>
              </a:ln>
              <a:latin typeface="Times New Roman"/>
              <a:cs typeface="Times New Roman"/>
            </a:endParaRPr>
          </a:p>
          <a:p>
            <a:pPr algn="ctr"/>
            <a:r>
              <a:rPr lang="en-US" sz="2000" kern="10" dirty="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latin typeface="Times New Roman"/>
                <a:cs typeface="Times New Roman"/>
              </a:rPr>
              <a:t>ÔN TẬP VỀ CÁC SỐ TRONG PHẠM VI 1000</a:t>
            </a:r>
          </a:p>
          <a:p>
            <a:pPr algn="ctr"/>
            <a:r>
              <a:rPr lang="en-US" sz="2000" kern="10" dirty="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latin typeface="Times New Roman"/>
                <a:cs typeface="Times New Roman"/>
              </a:rPr>
              <a:t>( </a:t>
            </a:r>
            <a:r>
              <a:rPr lang="en-US" sz="2000" kern="10" dirty="0" err="1">
                <a:ln w="9525">
                  <a:solidFill>
                    <a:schemeClr val="tx1"/>
                  </a:solidFill>
                  <a:round/>
                  <a:headEnd/>
                  <a:tailEnd/>
                </a:ln>
                <a:latin typeface="Times New Roman"/>
                <a:cs typeface="Times New Roman"/>
              </a:rPr>
              <a:t>tiếp</a:t>
            </a:r>
            <a:r>
              <a:rPr lang="en-US" sz="2000" kern="10" dirty="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latin typeface="Times New Roman"/>
                <a:cs typeface="Times New Roman"/>
              </a:rPr>
              <a:t> </a:t>
            </a:r>
            <a:r>
              <a:rPr lang="en-US" sz="2000" kern="10" dirty="0" err="1">
                <a:ln w="9525">
                  <a:solidFill>
                    <a:schemeClr val="tx1"/>
                  </a:solidFill>
                  <a:round/>
                  <a:headEnd/>
                  <a:tailEnd/>
                </a:ln>
                <a:latin typeface="Times New Roman"/>
                <a:cs typeface="Times New Roman"/>
              </a:rPr>
              <a:t>theo</a:t>
            </a:r>
            <a:r>
              <a:rPr lang="en-US" sz="2000" kern="10" dirty="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latin typeface="Times New Roman"/>
                <a:cs typeface="Times New Roman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4305771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55" grpId="0" autoUpdateAnimBg="0"/>
      <p:bldP spid="10256" grpId="0" autoUpdateAnimBg="0"/>
      <p:bldP spid="10257" grpId="0" autoUpdateAnimBg="0"/>
      <p:bldP spid="10258" grpId="0" autoUpdateAnimBg="0"/>
      <p:bldP spid="10259" grpId="0" autoUpdateAnimBg="0"/>
      <p:bldP spid="10260" grpId="0" autoUpdateAnimBg="0"/>
      <p:bldP spid="10261" grpId="0" autoUpdateAnimBg="0"/>
      <p:bldP spid="10262" grpId="0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Text Box 3"/>
          <p:cNvSpPr txBox="1">
            <a:spLocks noChangeArrowheads="1"/>
          </p:cNvSpPr>
          <p:nvPr/>
        </p:nvSpPr>
        <p:spPr bwMode="auto">
          <a:xfrm>
            <a:off x="0" y="2635250"/>
            <a:ext cx="9144000" cy="28007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0" dirty="0">
                <a:latin typeface="Arial" charset="0"/>
              </a:rPr>
              <a:t>2b) </a:t>
            </a:r>
            <a:r>
              <a:rPr lang="en-US" sz="3200" b="0" dirty="0" err="1">
                <a:latin typeface="Arial" charset="0"/>
              </a:rPr>
              <a:t>Viết</a:t>
            </a:r>
            <a:r>
              <a:rPr lang="en-US" sz="3200" b="0" dirty="0">
                <a:latin typeface="Arial" charset="0"/>
              </a:rPr>
              <a:t> </a:t>
            </a:r>
            <a:r>
              <a:rPr lang="en-US" sz="3200" b="0" dirty="0" err="1">
                <a:latin typeface="Arial" charset="0"/>
              </a:rPr>
              <a:t>theo</a:t>
            </a:r>
            <a:r>
              <a:rPr lang="en-US" sz="3200" b="0" dirty="0">
                <a:latin typeface="Arial" charset="0"/>
              </a:rPr>
              <a:t> </a:t>
            </a:r>
            <a:r>
              <a:rPr lang="en-US" sz="3200" b="0" dirty="0" err="1">
                <a:latin typeface="Arial" charset="0"/>
              </a:rPr>
              <a:t>mẫu</a:t>
            </a:r>
            <a:r>
              <a:rPr lang="en-US" sz="3200" b="0" dirty="0">
                <a:latin typeface="Arial" charset="0"/>
              </a:rPr>
              <a:t>: 	 </a:t>
            </a:r>
            <a:r>
              <a:rPr lang="en-US" sz="3200" b="1" dirty="0">
                <a:solidFill>
                  <a:srgbClr val="7030A0"/>
                </a:solidFill>
                <a:latin typeface="Arial" charset="0"/>
              </a:rPr>
              <a:t>800 + 90 + 5 = </a:t>
            </a:r>
          </a:p>
          <a:p>
            <a:pPr>
              <a:spcBef>
                <a:spcPct val="50000"/>
              </a:spcBef>
            </a:pPr>
            <a:r>
              <a:rPr lang="en-US" sz="3200" b="0" dirty="0">
                <a:latin typeface="Arial" charset="0"/>
              </a:rPr>
              <a:t>200 + 50 + 6 =			700 + 30 + 7 =</a:t>
            </a:r>
          </a:p>
          <a:p>
            <a:pPr>
              <a:spcBef>
                <a:spcPct val="50000"/>
              </a:spcBef>
            </a:pPr>
            <a:r>
              <a:rPr lang="en-US" sz="3200" b="0" dirty="0">
                <a:latin typeface="Arial" charset="0"/>
              </a:rPr>
              <a:t>300 + 70 + 1 =			500 + 20 + 6 =</a:t>
            </a:r>
          </a:p>
          <a:p>
            <a:pPr>
              <a:spcBef>
                <a:spcPct val="50000"/>
              </a:spcBef>
            </a:pPr>
            <a:r>
              <a:rPr lang="en-US" sz="3200" b="0" dirty="0">
                <a:latin typeface="Arial" charset="0"/>
              </a:rPr>
              <a:t>400 + 20 + 2 =			100 + 8	     =</a:t>
            </a:r>
          </a:p>
        </p:txBody>
      </p:sp>
      <p:sp>
        <p:nvSpPr>
          <p:cNvPr id="8196" name="WordArt 4"/>
          <p:cNvSpPr>
            <a:spLocks noChangeArrowheads="1" noChangeShapeType="1" noTextEdit="1"/>
          </p:cNvSpPr>
          <p:nvPr/>
        </p:nvSpPr>
        <p:spPr bwMode="auto">
          <a:xfrm>
            <a:off x="2971800" y="3473450"/>
            <a:ext cx="811213" cy="3048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2800" kern="10" dirty="0">
                <a:ln w="9525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 Black"/>
              </a:rPr>
              <a:t>256</a:t>
            </a:r>
          </a:p>
        </p:txBody>
      </p:sp>
      <p:sp>
        <p:nvSpPr>
          <p:cNvPr id="8197" name="WordArt 5"/>
          <p:cNvSpPr>
            <a:spLocks noChangeArrowheads="1" noChangeShapeType="1" noTextEdit="1"/>
          </p:cNvSpPr>
          <p:nvPr/>
        </p:nvSpPr>
        <p:spPr bwMode="auto">
          <a:xfrm>
            <a:off x="2971800" y="4235450"/>
            <a:ext cx="811213" cy="3048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2800" kern="10">
                <a:ln w="9525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 Black"/>
              </a:rPr>
              <a:t>371</a:t>
            </a:r>
          </a:p>
        </p:txBody>
      </p:sp>
      <p:sp>
        <p:nvSpPr>
          <p:cNvPr id="8198" name="WordArt 6"/>
          <p:cNvSpPr>
            <a:spLocks noChangeArrowheads="1" noChangeShapeType="1" noTextEdit="1"/>
          </p:cNvSpPr>
          <p:nvPr/>
        </p:nvSpPr>
        <p:spPr bwMode="auto">
          <a:xfrm>
            <a:off x="2971800" y="4997450"/>
            <a:ext cx="811213" cy="3048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2800" kern="10">
                <a:ln w="9525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 Black"/>
              </a:rPr>
              <a:t>422</a:t>
            </a:r>
          </a:p>
        </p:txBody>
      </p:sp>
      <p:sp>
        <p:nvSpPr>
          <p:cNvPr id="8199" name="WordArt 7"/>
          <p:cNvSpPr>
            <a:spLocks noChangeArrowheads="1" noChangeShapeType="1" noTextEdit="1"/>
          </p:cNvSpPr>
          <p:nvPr/>
        </p:nvSpPr>
        <p:spPr bwMode="auto">
          <a:xfrm>
            <a:off x="7543800" y="3473450"/>
            <a:ext cx="811213" cy="3048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2800" kern="10">
                <a:ln w="9525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 Black"/>
              </a:rPr>
              <a:t>737</a:t>
            </a:r>
          </a:p>
        </p:txBody>
      </p:sp>
      <p:sp>
        <p:nvSpPr>
          <p:cNvPr id="8200" name="WordArt 8"/>
          <p:cNvSpPr>
            <a:spLocks noChangeArrowheads="1" noChangeShapeType="1" noTextEdit="1"/>
          </p:cNvSpPr>
          <p:nvPr/>
        </p:nvSpPr>
        <p:spPr bwMode="auto">
          <a:xfrm>
            <a:off x="7543800" y="4235450"/>
            <a:ext cx="811213" cy="3048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2800" kern="10">
                <a:ln w="9525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 Black"/>
              </a:rPr>
              <a:t>256</a:t>
            </a:r>
          </a:p>
        </p:txBody>
      </p:sp>
      <p:sp>
        <p:nvSpPr>
          <p:cNvPr id="8201" name="WordArt 9"/>
          <p:cNvSpPr>
            <a:spLocks noChangeArrowheads="1" noChangeShapeType="1" noTextEdit="1"/>
          </p:cNvSpPr>
          <p:nvPr/>
        </p:nvSpPr>
        <p:spPr bwMode="auto">
          <a:xfrm>
            <a:off x="7543800" y="4997450"/>
            <a:ext cx="811213" cy="3048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2800" kern="10">
                <a:ln w="9525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 Black"/>
              </a:rPr>
              <a:t>108</a:t>
            </a:r>
          </a:p>
        </p:txBody>
      </p:sp>
      <p:sp>
        <p:nvSpPr>
          <p:cNvPr id="13" name="WordArt 4"/>
          <p:cNvSpPr>
            <a:spLocks noChangeArrowheads="1" noChangeShapeType="1" noTextEdit="1"/>
          </p:cNvSpPr>
          <p:nvPr/>
        </p:nvSpPr>
        <p:spPr bwMode="auto">
          <a:xfrm>
            <a:off x="6808787" y="2770496"/>
            <a:ext cx="811213" cy="3048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2800" kern="10" dirty="0">
                <a:ln w="9525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 Black"/>
              </a:rPr>
              <a:t>895</a:t>
            </a:r>
          </a:p>
        </p:txBody>
      </p:sp>
      <p:sp>
        <p:nvSpPr>
          <p:cNvPr id="14" name="WordArt 17"/>
          <p:cNvSpPr>
            <a:spLocks noChangeArrowheads="1" noChangeShapeType="1" noTextEdit="1"/>
          </p:cNvSpPr>
          <p:nvPr/>
        </p:nvSpPr>
        <p:spPr bwMode="auto">
          <a:xfrm>
            <a:off x="990600" y="685800"/>
            <a:ext cx="7273925" cy="12192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2800" u="sng" kern="10" dirty="0" err="1">
                <a:ln w="9525">
                  <a:solidFill>
                    <a:schemeClr val="tx1"/>
                  </a:solidFill>
                  <a:round/>
                  <a:headEnd/>
                  <a:tailEnd/>
                </a:ln>
                <a:latin typeface="Times New Roman"/>
                <a:cs typeface="Times New Roman"/>
              </a:rPr>
              <a:t>Toán</a:t>
            </a:r>
            <a:endParaRPr lang="en-US" sz="2800" u="sng" kern="10" dirty="0">
              <a:ln w="9525">
                <a:solidFill>
                  <a:schemeClr val="tx1"/>
                </a:solidFill>
                <a:round/>
                <a:headEnd/>
                <a:tailEnd/>
              </a:ln>
              <a:latin typeface="Times New Roman"/>
              <a:cs typeface="Times New Roman"/>
            </a:endParaRPr>
          </a:p>
          <a:p>
            <a:pPr algn="ctr"/>
            <a:r>
              <a:rPr lang="en-US" sz="2000" kern="10" dirty="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latin typeface="Times New Roman"/>
                <a:cs typeface="Times New Roman"/>
              </a:rPr>
              <a:t>ÔN TẬP VỀ CÁC SỐ TRONG PHẠM VI 1000</a:t>
            </a:r>
          </a:p>
          <a:p>
            <a:pPr algn="ctr"/>
            <a:r>
              <a:rPr lang="en-US" sz="2000" kern="10" dirty="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latin typeface="Times New Roman"/>
                <a:cs typeface="Times New Roman"/>
              </a:rPr>
              <a:t>( </a:t>
            </a:r>
            <a:r>
              <a:rPr lang="en-US" sz="2000" kern="10" dirty="0" err="1">
                <a:ln w="9525">
                  <a:solidFill>
                    <a:schemeClr val="tx1"/>
                  </a:solidFill>
                  <a:round/>
                  <a:headEnd/>
                  <a:tailEnd/>
                </a:ln>
                <a:latin typeface="Times New Roman"/>
                <a:cs typeface="Times New Roman"/>
              </a:rPr>
              <a:t>tiếp</a:t>
            </a:r>
            <a:r>
              <a:rPr lang="en-US" sz="2000" kern="10" dirty="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latin typeface="Times New Roman"/>
                <a:cs typeface="Times New Roman"/>
              </a:rPr>
              <a:t> </a:t>
            </a:r>
            <a:r>
              <a:rPr lang="en-US" sz="2000" kern="10" dirty="0" err="1">
                <a:ln w="9525">
                  <a:solidFill>
                    <a:schemeClr val="tx1"/>
                  </a:solidFill>
                  <a:round/>
                  <a:headEnd/>
                  <a:tailEnd/>
                </a:ln>
                <a:latin typeface="Times New Roman"/>
                <a:cs typeface="Times New Roman"/>
              </a:rPr>
              <a:t>theo</a:t>
            </a:r>
            <a:r>
              <a:rPr lang="en-US" sz="2000" kern="10" dirty="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latin typeface="Times New Roman"/>
                <a:cs typeface="Times New Roman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0814790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1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1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8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81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1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8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81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81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0" dur="1000"/>
                                        <p:tgtEl>
                                          <p:spTgt spid="8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81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81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7" dur="1000"/>
                                        <p:tgtEl>
                                          <p:spTgt spid="81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82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82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4" dur="1000"/>
                                        <p:tgtEl>
                                          <p:spTgt spid="82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82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82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1" dur="1000"/>
                                        <p:tgtEl>
                                          <p:spTgt spid="82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6" grpId="0"/>
      <p:bldP spid="8197" grpId="0"/>
      <p:bldP spid="8198" grpId="0"/>
      <p:bldP spid="8199" grpId="0"/>
      <p:bldP spid="8200" grpId="0"/>
      <p:bldP spid="8201" grpId="0"/>
      <p:bldP spid="1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Text Box 3"/>
          <p:cNvSpPr txBox="1">
            <a:spLocks noChangeArrowheads="1"/>
          </p:cNvSpPr>
          <p:nvPr/>
        </p:nvSpPr>
        <p:spPr bwMode="auto">
          <a:xfrm>
            <a:off x="346075" y="2362200"/>
            <a:ext cx="8340725" cy="28623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Bef>
                <a:spcPct val="50000"/>
              </a:spcBef>
            </a:pPr>
            <a:r>
              <a:rPr lang="en-US" sz="4000" b="0" dirty="0">
                <a:latin typeface="Arial" charset="0"/>
              </a:rPr>
              <a:t>3) </a:t>
            </a:r>
            <a:r>
              <a:rPr lang="en-US" sz="4000" b="0" dirty="0" err="1">
                <a:latin typeface="Arial" charset="0"/>
              </a:rPr>
              <a:t>Viết</a:t>
            </a:r>
            <a:r>
              <a:rPr lang="en-US" sz="4000" b="0" dirty="0">
                <a:latin typeface="Arial" charset="0"/>
              </a:rPr>
              <a:t> </a:t>
            </a:r>
            <a:r>
              <a:rPr lang="en-US" sz="4000" b="0" dirty="0" err="1">
                <a:latin typeface="Arial" charset="0"/>
              </a:rPr>
              <a:t>các</a:t>
            </a:r>
            <a:r>
              <a:rPr lang="en-US" sz="4000" b="0" dirty="0">
                <a:latin typeface="Arial" charset="0"/>
              </a:rPr>
              <a:t> </a:t>
            </a:r>
            <a:r>
              <a:rPr lang="en-US" sz="4000" b="0" dirty="0" err="1">
                <a:latin typeface="Arial" charset="0"/>
              </a:rPr>
              <a:t>số</a:t>
            </a:r>
            <a:r>
              <a:rPr lang="en-US" sz="4000" b="0" dirty="0">
                <a:latin typeface="Arial" charset="0"/>
              </a:rPr>
              <a:t> </a:t>
            </a:r>
            <a:r>
              <a:rPr lang="en-US" sz="4000" b="0" dirty="0" err="1">
                <a:latin typeface="Arial" charset="0"/>
              </a:rPr>
              <a:t>theo</a:t>
            </a:r>
            <a:r>
              <a:rPr lang="en-US" sz="4000" b="0" dirty="0">
                <a:latin typeface="Arial" charset="0"/>
              </a:rPr>
              <a:t> </a:t>
            </a:r>
            <a:r>
              <a:rPr lang="en-US" sz="4000" b="0" dirty="0" err="1">
                <a:latin typeface="Arial" charset="0"/>
              </a:rPr>
              <a:t>thứ</a:t>
            </a:r>
            <a:r>
              <a:rPr lang="en-US" sz="4000" b="0" dirty="0">
                <a:latin typeface="Arial" charset="0"/>
              </a:rPr>
              <a:t> </a:t>
            </a:r>
            <a:r>
              <a:rPr lang="en-US" sz="4000" b="0" dirty="0" err="1">
                <a:latin typeface="Arial" charset="0"/>
              </a:rPr>
              <a:t>tự</a:t>
            </a:r>
            <a:r>
              <a:rPr lang="en-US" sz="4000" b="0" dirty="0">
                <a:latin typeface="Arial" charset="0"/>
              </a:rPr>
              <a:t>:</a:t>
            </a:r>
          </a:p>
          <a:p>
            <a:pPr algn="just">
              <a:lnSpc>
                <a:spcPct val="150000"/>
              </a:lnSpc>
            </a:pPr>
            <a:r>
              <a:rPr lang="en-US" sz="4000" dirty="0"/>
              <a:t>a) </a:t>
            </a:r>
            <a:r>
              <a:rPr lang="en-US" sz="4000" dirty="0" err="1"/>
              <a:t>Từ</a:t>
            </a:r>
            <a:r>
              <a:rPr lang="en-US" sz="4000" dirty="0"/>
              <a:t> </a:t>
            </a:r>
            <a:r>
              <a:rPr lang="en-US" sz="4000" dirty="0" err="1"/>
              <a:t>lớn</a:t>
            </a:r>
            <a:r>
              <a:rPr lang="en-US" sz="4000" dirty="0"/>
              <a:t> </a:t>
            </a:r>
            <a:r>
              <a:rPr lang="en-US" sz="4000" dirty="0" err="1"/>
              <a:t>đến</a:t>
            </a:r>
            <a:r>
              <a:rPr lang="en-US" sz="4000" dirty="0"/>
              <a:t> </a:t>
            </a:r>
            <a:r>
              <a:rPr lang="en-US" sz="4000" dirty="0" err="1"/>
              <a:t>bé</a:t>
            </a:r>
            <a:r>
              <a:rPr lang="en-US" sz="4000"/>
              <a:t>: ………………………………</a:t>
            </a:r>
            <a:endParaRPr lang="en-US" sz="3200" dirty="0"/>
          </a:p>
          <a:p>
            <a:pPr algn="just">
              <a:lnSpc>
                <a:spcPct val="150000"/>
              </a:lnSpc>
            </a:pPr>
            <a:r>
              <a:rPr lang="en-US" sz="4000" dirty="0"/>
              <a:t>b) </a:t>
            </a:r>
            <a:r>
              <a:rPr lang="en-US" sz="4000" dirty="0" err="1"/>
              <a:t>Từ</a:t>
            </a:r>
            <a:r>
              <a:rPr lang="en-US" sz="4000" dirty="0"/>
              <a:t> </a:t>
            </a:r>
            <a:r>
              <a:rPr lang="en-US" sz="4000" dirty="0" err="1"/>
              <a:t>bé</a:t>
            </a:r>
            <a:r>
              <a:rPr lang="en-US" sz="4000" dirty="0"/>
              <a:t> </a:t>
            </a:r>
            <a:r>
              <a:rPr lang="en-US" sz="4000" dirty="0" err="1"/>
              <a:t>đến</a:t>
            </a:r>
            <a:r>
              <a:rPr lang="en-US" sz="4000" dirty="0"/>
              <a:t> </a:t>
            </a:r>
            <a:r>
              <a:rPr lang="en-US" sz="4000" dirty="0" err="1"/>
              <a:t>lớn</a:t>
            </a:r>
            <a:r>
              <a:rPr lang="en-US" sz="4000" dirty="0"/>
              <a:t>: ………………………………</a:t>
            </a:r>
            <a:endParaRPr lang="en-US" sz="4000" b="0" dirty="0">
              <a:latin typeface="Arial" charset="0"/>
            </a:endParaRPr>
          </a:p>
        </p:txBody>
      </p:sp>
      <p:sp>
        <p:nvSpPr>
          <p:cNvPr id="5" name="WordArt 17"/>
          <p:cNvSpPr>
            <a:spLocks noChangeArrowheads="1" noChangeShapeType="1" noTextEdit="1"/>
          </p:cNvSpPr>
          <p:nvPr/>
        </p:nvSpPr>
        <p:spPr bwMode="auto">
          <a:xfrm>
            <a:off x="990600" y="685800"/>
            <a:ext cx="7273925" cy="12192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2800" u="sng" kern="10" dirty="0" err="1">
                <a:ln w="9525">
                  <a:solidFill>
                    <a:schemeClr val="tx1"/>
                  </a:solidFill>
                  <a:round/>
                  <a:headEnd/>
                  <a:tailEnd/>
                </a:ln>
                <a:latin typeface="Times New Roman"/>
                <a:cs typeface="Times New Roman"/>
              </a:rPr>
              <a:t>Toán</a:t>
            </a:r>
            <a:endParaRPr lang="en-US" sz="2800" u="sng" kern="10" dirty="0">
              <a:ln w="9525">
                <a:solidFill>
                  <a:schemeClr val="tx1"/>
                </a:solidFill>
                <a:round/>
                <a:headEnd/>
                <a:tailEnd/>
              </a:ln>
              <a:latin typeface="Times New Roman"/>
              <a:cs typeface="Times New Roman"/>
            </a:endParaRPr>
          </a:p>
          <a:p>
            <a:pPr algn="ctr"/>
            <a:r>
              <a:rPr lang="en-US" sz="2000" kern="10" dirty="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latin typeface="Times New Roman"/>
                <a:cs typeface="Times New Roman"/>
              </a:rPr>
              <a:t>ÔN TẬP VỀ CÁC SỐ TRONG PHẠM VI 1000</a:t>
            </a:r>
          </a:p>
          <a:p>
            <a:pPr algn="ctr"/>
            <a:r>
              <a:rPr lang="en-US" sz="2000" kern="10" dirty="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latin typeface="Times New Roman"/>
                <a:cs typeface="Times New Roman"/>
              </a:rPr>
              <a:t>( </a:t>
            </a:r>
            <a:r>
              <a:rPr lang="en-US" sz="2000" kern="10" dirty="0" err="1">
                <a:ln w="9525">
                  <a:solidFill>
                    <a:schemeClr val="tx1"/>
                  </a:solidFill>
                  <a:round/>
                  <a:headEnd/>
                  <a:tailEnd/>
                </a:ln>
                <a:latin typeface="Times New Roman"/>
                <a:cs typeface="Times New Roman"/>
              </a:rPr>
              <a:t>tiếp</a:t>
            </a:r>
            <a:r>
              <a:rPr lang="en-US" sz="2000" kern="10" dirty="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latin typeface="Times New Roman"/>
                <a:cs typeface="Times New Roman"/>
              </a:rPr>
              <a:t> </a:t>
            </a:r>
            <a:r>
              <a:rPr lang="en-US" sz="2000" kern="10" dirty="0" err="1">
                <a:ln w="9525">
                  <a:solidFill>
                    <a:schemeClr val="tx1"/>
                  </a:solidFill>
                  <a:round/>
                  <a:headEnd/>
                  <a:tailEnd/>
                </a:ln>
                <a:latin typeface="Times New Roman"/>
                <a:cs typeface="Times New Roman"/>
              </a:rPr>
              <a:t>theo</a:t>
            </a:r>
            <a:r>
              <a:rPr lang="en-US" sz="2000" kern="10" dirty="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latin typeface="Times New Roman"/>
                <a:cs typeface="Times New Roman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6285594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Text Box 3"/>
          <p:cNvSpPr txBox="1">
            <a:spLocks noChangeArrowheads="1"/>
          </p:cNvSpPr>
          <p:nvPr/>
        </p:nvSpPr>
        <p:spPr bwMode="auto">
          <a:xfrm>
            <a:off x="346075" y="2362200"/>
            <a:ext cx="8340725" cy="27629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Bef>
                <a:spcPct val="50000"/>
              </a:spcBef>
            </a:pPr>
            <a:r>
              <a:rPr lang="en-US" sz="4000" b="0" dirty="0">
                <a:latin typeface="Arial" charset="0"/>
              </a:rPr>
              <a:t>3) </a:t>
            </a:r>
            <a:r>
              <a:rPr lang="en-US" sz="4000" b="0" dirty="0" err="1">
                <a:latin typeface="Arial" charset="0"/>
              </a:rPr>
              <a:t>Viết</a:t>
            </a:r>
            <a:r>
              <a:rPr lang="en-US" sz="4000" b="0" dirty="0">
                <a:latin typeface="Arial" charset="0"/>
              </a:rPr>
              <a:t> </a:t>
            </a:r>
            <a:r>
              <a:rPr lang="en-US" sz="4000" b="0" dirty="0" err="1">
                <a:latin typeface="Arial" charset="0"/>
              </a:rPr>
              <a:t>các</a:t>
            </a:r>
            <a:r>
              <a:rPr lang="en-US" sz="4000" b="0" dirty="0">
                <a:latin typeface="Arial" charset="0"/>
              </a:rPr>
              <a:t> </a:t>
            </a:r>
            <a:r>
              <a:rPr lang="en-US" sz="4000" b="0" dirty="0" err="1">
                <a:latin typeface="Arial" charset="0"/>
              </a:rPr>
              <a:t>số</a:t>
            </a:r>
            <a:r>
              <a:rPr lang="en-US" sz="4000" b="0" dirty="0">
                <a:latin typeface="Arial" charset="0"/>
              </a:rPr>
              <a:t> </a:t>
            </a:r>
            <a:r>
              <a:rPr lang="en-US" sz="4000" b="0" dirty="0" err="1">
                <a:latin typeface="Arial" charset="0"/>
              </a:rPr>
              <a:t>theo</a:t>
            </a:r>
            <a:r>
              <a:rPr lang="en-US" sz="4000" b="0" dirty="0">
                <a:latin typeface="Arial" charset="0"/>
              </a:rPr>
              <a:t> </a:t>
            </a:r>
            <a:r>
              <a:rPr lang="en-US" sz="4000" b="0" dirty="0" err="1">
                <a:latin typeface="Arial" charset="0"/>
              </a:rPr>
              <a:t>thứ</a:t>
            </a:r>
            <a:r>
              <a:rPr lang="en-US" sz="4000" b="0" dirty="0">
                <a:latin typeface="Arial" charset="0"/>
              </a:rPr>
              <a:t> </a:t>
            </a:r>
            <a:r>
              <a:rPr lang="en-US" sz="4000" b="0" dirty="0" err="1">
                <a:latin typeface="Arial" charset="0"/>
              </a:rPr>
              <a:t>tự</a:t>
            </a:r>
            <a:r>
              <a:rPr lang="en-US" sz="4000" b="0" dirty="0">
                <a:latin typeface="Arial" charset="0"/>
              </a:rPr>
              <a:t>:</a:t>
            </a:r>
          </a:p>
          <a:p>
            <a:pPr algn="just">
              <a:lnSpc>
                <a:spcPct val="150000"/>
              </a:lnSpc>
            </a:pPr>
            <a:r>
              <a:rPr lang="en-US" sz="4000" dirty="0"/>
              <a:t>a) </a:t>
            </a:r>
            <a:r>
              <a:rPr lang="en-US" sz="4000" dirty="0" err="1"/>
              <a:t>Từ</a:t>
            </a:r>
            <a:r>
              <a:rPr lang="en-US" sz="4000" dirty="0"/>
              <a:t> </a:t>
            </a:r>
            <a:r>
              <a:rPr lang="en-US" sz="4000" dirty="0" err="1"/>
              <a:t>lớn</a:t>
            </a:r>
            <a:r>
              <a:rPr lang="en-US" sz="4000" dirty="0"/>
              <a:t> </a:t>
            </a:r>
            <a:r>
              <a:rPr lang="en-US" sz="4000" dirty="0" err="1"/>
              <a:t>đến</a:t>
            </a:r>
            <a:r>
              <a:rPr lang="en-US" sz="4000" dirty="0"/>
              <a:t> </a:t>
            </a:r>
            <a:r>
              <a:rPr lang="en-US" sz="4000" dirty="0" err="1"/>
              <a:t>bé</a:t>
            </a:r>
            <a:r>
              <a:rPr lang="en-US" sz="4000" dirty="0"/>
              <a:t>: 297, 285, 279, 257.</a:t>
            </a:r>
            <a:endParaRPr lang="en-US" sz="3200" dirty="0"/>
          </a:p>
          <a:p>
            <a:pPr algn="just">
              <a:lnSpc>
                <a:spcPct val="150000"/>
              </a:lnSpc>
            </a:pPr>
            <a:r>
              <a:rPr lang="en-US" sz="4000" dirty="0"/>
              <a:t>b) </a:t>
            </a:r>
            <a:r>
              <a:rPr lang="en-US" sz="4000" dirty="0" err="1"/>
              <a:t>Từ</a:t>
            </a:r>
            <a:r>
              <a:rPr lang="en-US" sz="4000" dirty="0"/>
              <a:t> </a:t>
            </a:r>
            <a:r>
              <a:rPr lang="en-US" sz="4000" dirty="0" err="1"/>
              <a:t>bé</a:t>
            </a:r>
            <a:r>
              <a:rPr lang="en-US" sz="4000" dirty="0"/>
              <a:t> </a:t>
            </a:r>
            <a:r>
              <a:rPr lang="en-US" sz="4000" dirty="0" err="1"/>
              <a:t>đến</a:t>
            </a:r>
            <a:r>
              <a:rPr lang="en-US" sz="4000" dirty="0"/>
              <a:t> </a:t>
            </a:r>
            <a:r>
              <a:rPr lang="en-US" sz="4000" dirty="0" err="1"/>
              <a:t>lớn</a:t>
            </a:r>
            <a:r>
              <a:rPr lang="en-US" sz="4000" dirty="0"/>
              <a:t>: 257, 279, 285, 297</a:t>
            </a:r>
            <a:endParaRPr lang="en-US" sz="4000" b="0" dirty="0">
              <a:latin typeface="Arial" charset="0"/>
            </a:endParaRPr>
          </a:p>
        </p:txBody>
      </p:sp>
      <p:sp>
        <p:nvSpPr>
          <p:cNvPr id="12" name="WordArt 17"/>
          <p:cNvSpPr>
            <a:spLocks noChangeArrowheads="1" noChangeShapeType="1" noTextEdit="1"/>
          </p:cNvSpPr>
          <p:nvPr/>
        </p:nvSpPr>
        <p:spPr bwMode="auto">
          <a:xfrm>
            <a:off x="1066800" y="76200"/>
            <a:ext cx="7273925" cy="12192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2800" u="sng" kern="10" dirty="0" err="1">
                <a:ln w="9525">
                  <a:solidFill>
                    <a:schemeClr val="tx1"/>
                  </a:solidFill>
                  <a:round/>
                  <a:headEnd/>
                  <a:tailEnd/>
                </a:ln>
                <a:latin typeface="Times New Roman"/>
                <a:cs typeface="Times New Roman"/>
              </a:rPr>
              <a:t>Toán</a:t>
            </a:r>
            <a:endParaRPr lang="en-US" sz="2800" u="sng" kern="10" dirty="0">
              <a:ln w="9525">
                <a:solidFill>
                  <a:schemeClr val="tx1"/>
                </a:solidFill>
                <a:round/>
                <a:headEnd/>
                <a:tailEnd/>
              </a:ln>
              <a:latin typeface="Times New Roman"/>
              <a:cs typeface="Times New Roman"/>
            </a:endParaRPr>
          </a:p>
          <a:p>
            <a:pPr algn="ctr"/>
            <a:r>
              <a:rPr lang="en-US" sz="2000" kern="10" dirty="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latin typeface="Times New Roman"/>
                <a:cs typeface="Times New Roman"/>
              </a:rPr>
              <a:t>ÔN TẬP VỀ CÁC SỐ TRONG PHẠM VI 1000</a:t>
            </a:r>
          </a:p>
          <a:p>
            <a:pPr algn="ctr"/>
            <a:r>
              <a:rPr lang="en-US" sz="2000" kern="10" dirty="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latin typeface="Times New Roman"/>
                <a:cs typeface="Times New Roman"/>
              </a:rPr>
              <a:t>(</a:t>
            </a:r>
            <a:r>
              <a:rPr lang="en-US" sz="2000" kern="10" dirty="0" err="1">
                <a:ln w="9525">
                  <a:solidFill>
                    <a:schemeClr val="tx1"/>
                  </a:solidFill>
                  <a:round/>
                  <a:headEnd/>
                  <a:tailEnd/>
                </a:ln>
                <a:latin typeface="Times New Roman"/>
                <a:cs typeface="Times New Roman"/>
              </a:rPr>
              <a:t>tiếp</a:t>
            </a:r>
            <a:r>
              <a:rPr lang="en-US" sz="2000" kern="10" dirty="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latin typeface="Times New Roman"/>
                <a:cs typeface="Times New Roman"/>
              </a:rPr>
              <a:t> </a:t>
            </a:r>
            <a:r>
              <a:rPr lang="en-US" sz="2000" kern="10" dirty="0" err="1">
                <a:ln w="9525">
                  <a:solidFill>
                    <a:schemeClr val="tx1"/>
                  </a:solidFill>
                  <a:round/>
                  <a:headEnd/>
                  <a:tailEnd/>
                </a:ln>
                <a:latin typeface="Times New Roman"/>
                <a:cs typeface="Times New Roman"/>
              </a:rPr>
              <a:t>theo</a:t>
            </a:r>
            <a:r>
              <a:rPr lang="en-US" sz="2000" kern="10" dirty="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latin typeface="Times New Roman"/>
                <a:cs typeface="Times New Roman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6088803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60" name="Picture 4" descr="Blue hill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9461" name="WordArt 5"/>
          <p:cNvSpPr>
            <a:spLocks noChangeArrowheads="1" noChangeShapeType="1" noTextEdit="1"/>
          </p:cNvSpPr>
          <p:nvPr/>
        </p:nvSpPr>
        <p:spPr bwMode="auto">
          <a:xfrm>
            <a:off x="1524000" y="1447800"/>
            <a:ext cx="5791200" cy="16764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kern="10" dirty="0" err="1">
                <a:ln w="9525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Times New Roman"/>
                <a:cs typeface="Times New Roman"/>
              </a:rPr>
              <a:t>Củng</a:t>
            </a:r>
            <a:r>
              <a:rPr lang="en-US" kern="10" dirty="0">
                <a:ln w="9525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lang="en-US" kern="10" dirty="0" err="1">
                <a:ln w="9525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Times New Roman"/>
                <a:cs typeface="Times New Roman"/>
              </a:rPr>
              <a:t>cố</a:t>
            </a:r>
            <a:r>
              <a:rPr lang="en-US" kern="10" dirty="0">
                <a:ln w="9525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Times New Roman"/>
                <a:cs typeface="Times New Roman"/>
              </a:rPr>
              <a:t> - </a:t>
            </a:r>
            <a:r>
              <a:rPr lang="en-US" kern="10" dirty="0" err="1">
                <a:ln w="9525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Times New Roman"/>
                <a:cs typeface="Times New Roman"/>
              </a:rPr>
              <a:t>dặn</a:t>
            </a:r>
            <a:r>
              <a:rPr lang="en-US" kern="10" dirty="0">
                <a:ln w="9525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lang="en-US" kern="10" dirty="0" err="1">
                <a:ln w="9525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Times New Roman"/>
                <a:cs typeface="Times New Roman"/>
              </a:rPr>
              <a:t>dò</a:t>
            </a:r>
            <a:endParaRPr lang="en-US" kern="10" dirty="0">
              <a:ln w="9525">
                <a:solidFill>
                  <a:srgbClr val="FFFF00"/>
                </a:solidFill>
                <a:round/>
                <a:headEnd/>
                <a:tailEnd/>
              </a:ln>
              <a:solidFill>
                <a:srgbClr val="FF0000"/>
              </a:solidFill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1641799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</TotalTime>
  <Words>393</Words>
  <Application>Microsoft Office PowerPoint</Application>
  <PresentationFormat>On-screen Show (4:3)</PresentationFormat>
  <Paragraphs>83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.VnArial</vt:lpstr>
      <vt:lpstr>Arial</vt:lpstr>
      <vt:lpstr>Arial Black</vt:lpstr>
      <vt:lpstr>Calibri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</cp:lastModifiedBy>
  <cp:revision>5</cp:revision>
  <dcterms:created xsi:type="dcterms:W3CDTF">2006-08-16T00:00:00Z</dcterms:created>
  <dcterms:modified xsi:type="dcterms:W3CDTF">2021-02-23T06:24:41Z</dcterms:modified>
</cp:coreProperties>
</file>