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69" r:id="rId3"/>
    <p:sldId id="270" r:id="rId4"/>
    <p:sldId id="273" r:id="rId5"/>
    <p:sldId id="274" r:id="rId6"/>
    <p:sldId id="256" r:id="rId7"/>
    <p:sldId id="258" r:id="rId8"/>
    <p:sldId id="257" r:id="rId9"/>
    <p:sldId id="259" r:id="rId10"/>
    <p:sldId id="260" r:id="rId11"/>
    <p:sldId id="261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1DD6-EBF1-4F3C-A369-22E8CF04FA5C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D66A-A40C-443A-81C2-ACD79A0A8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D66A-A40C-443A-81C2-ACD79A0A82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D66A-A40C-443A-81C2-ACD79A0A82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D66A-A40C-443A-81C2-ACD79A0A82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9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D66A-A40C-443A-81C2-ACD79A0A82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0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1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0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6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2760-BACD-49B2-A48C-01E189BAB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2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F8A1-209A-4F02-B7D5-F053E0A40194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40B7-238F-4F69-9E1D-26EC4B06F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3.xml"/><Relationship Id="rId7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8833" y="1706940"/>
            <a:ext cx="92890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CÁC EM ĐẾN VỚI TIẾT HỌC </a:t>
            </a:r>
          </a:p>
        </p:txBody>
      </p:sp>
    </p:spTree>
    <p:extLst>
      <p:ext uri="{BB962C8B-B14F-4D97-AF65-F5344CB8AC3E}">
        <p14:creationId xmlns:p14="http://schemas.microsoft.com/office/powerpoint/2010/main" val="663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39"/>
          <p:cNvGrpSpPr>
            <a:grpSpLocks/>
          </p:cNvGrpSpPr>
          <p:nvPr/>
        </p:nvGrpSpPr>
        <p:grpSpPr bwMode="auto">
          <a:xfrm>
            <a:off x="2968408" y="1600200"/>
            <a:ext cx="2667000" cy="2514600"/>
            <a:chOff x="2590800" y="1828800"/>
            <a:chExt cx="4572000" cy="4572000"/>
          </a:xfrm>
        </p:grpSpPr>
        <p:sp>
          <p:nvSpPr>
            <p:cNvPr id="23" name="Rectangle 22"/>
            <p:cNvSpPr/>
            <p:nvPr/>
          </p:nvSpPr>
          <p:spPr>
            <a:xfrm>
              <a:off x="2590800" y="1828800"/>
              <a:ext cx="4572000" cy="457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>
              <a:stCxn id="23" idx="3"/>
              <a:endCxn id="23" idx="1"/>
            </p:cNvCxnSpPr>
            <p:nvPr/>
          </p:nvCxnSpPr>
          <p:spPr>
            <a:xfrm flipH="1">
              <a:off x="2590800" y="4114800"/>
              <a:ext cx="45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2"/>
              <a:endCxn id="23" idx="0"/>
            </p:cNvCxnSpPr>
            <p:nvPr/>
          </p:nvCxnSpPr>
          <p:spPr>
            <a:xfrm flipV="1">
              <a:off x="4876800" y="1828800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590800" y="2971800"/>
              <a:ext cx="45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590800" y="5257800"/>
              <a:ext cx="45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733800" y="1828800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019800" y="1828800"/>
              <a:ext cx="0" cy="45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4300" y="762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37755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NĂM</a:t>
            </a:r>
          </a:p>
        </p:txBody>
      </p:sp>
      <p:sp>
        <p:nvSpPr>
          <p:cNvPr id="19" name="Text Box 82"/>
          <p:cNvSpPr txBox="1">
            <a:spLocks noChangeArrowheads="1"/>
          </p:cNvSpPr>
          <p:nvPr/>
        </p:nvSpPr>
        <p:spPr bwMode="auto">
          <a:xfrm>
            <a:off x="3917950" y="1524000"/>
            <a:ext cx="4714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Line 83"/>
          <p:cNvSpPr>
            <a:spLocks noChangeShapeType="1"/>
          </p:cNvSpPr>
          <p:nvPr/>
        </p:nvSpPr>
        <p:spPr bwMode="auto">
          <a:xfrm>
            <a:off x="3856037" y="2874962"/>
            <a:ext cx="9445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4008437" y="2741612"/>
            <a:ext cx="593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8534400" y="6096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724400"/>
            <a:ext cx="8610600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ở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</a:p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ở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391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914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/>
              <a:t>Bài</a:t>
            </a:r>
            <a:r>
              <a:rPr lang="en-US" sz="2800" b="1" u="sng" dirty="0"/>
              <a:t> 1</a:t>
            </a:r>
            <a:r>
              <a:rPr lang="en-US" sz="2800" b="1" dirty="0"/>
              <a:t>: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tô</a:t>
            </a:r>
            <a:r>
              <a:rPr lang="en-US" sz="2800" b="1" dirty="0"/>
              <a:t> </a:t>
            </a:r>
            <a:r>
              <a:rPr lang="en-US" sz="2800" b="1" dirty="0" err="1"/>
              <a:t>màu</a:t>
            </a:r>
            <a:r>
              <a:rPr lang="en-US" sz="2800" b="1" dirty="0"/>
              <a:t>   </a:t>
            </a:r>
            <a:r>
              <a:rPr lang="en-US" sz="3200" b="1" dirty="0"/>
              <a:t> </a:t>
            </a:r>
            <a:r>
              <a:rPr lang="en-US" sz="2800" b="1" dirty="0"/>
              <a:t>   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8600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>
                <a:cs typeface="Times New Roman" pitchFamily="18" charset="0"/>
              </a:rPr>
              <a:t>1</a:t>
            </a:r>
            <a:br>
              <a:rPr lang="en-US" altLang="en-US" dirty="0">
                <a:cs typeface="Times New Roman" pitchFamily="18" charset="0"/>
              </a:rPr>
            </a:br>
            <a:r>
              <a:rPr lang="en-US" altLang="en-US" sz="2800" b="1" dirty="0">
                <a:cs typeface="Times New Roman" pitchFamily="18" charset="0"/>
              </a:rPr>
              <a:t>5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114800" y="12954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68"/>
          <p:cNvSpPr>
            <a:spLocks noChangeArrowheads="1"/>
          </p:cNvSpPr>
          <p:nvPr/>
        </p:nvSpPr>
        <p:spPr bwMode="auto">
          <a:xfrm>
            <a:off x="1295400" y="4038600"/>
            <a:ext cx="685800" cy="457200"/>
          </a:xfrm>
          <a:prstGeom prst="ellipse">
            <a:avLst/>
          </a:prstGeom>
          <a:solidFill>
            <a:srgbClr val="80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" name="Oval 69"/>
          <p:cNvSpPr>
            <a:spLocks noChangeArrowheads="1"/>
          </p:cNvSpPr>
          <p:nvPr/>
        </p:nvSpPr>
        <p:spPr bwMode="auto">
          <a:xfrm>
            <a:off x="7239000" y="4038600"/>
            <a:ext cx="685800" cy="457200"/>
          </a:xfrm>
          <a:prstGeom prst="ellipse">
            <a:avLst/>
          </a:prstGeom>
          <a:solidFill>
            <a:srgbClr val="800000">
              <a:alpha val="0"/>
            </a:srgb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98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28600" y="1981200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123)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38" y="6478588"/>
            <a:ext cx="1897062" cy="242887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www.themegallery.com</a:t>
            </a:r>
          </a:p>
        </p:txBody>
      </p:sp>
      <p:pic>
        <p:nvPicPr>
          <p:cNvPr id="14340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164138"/>
            <a:ext cx="16256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80"/>
          <p:cNvGrpSpPr>
            <a:grpSpLocks/>
          </p:cNvGrpSpPr>
          <p:nvPr/>
        </p:nvGrpSpPr>
        <p:grpSpPr bwMode="auto">
          <a:xfrm>
            <a:off x="76200" y="5486400"/>
            <a:ext cx="1828800" cy="1371600"/>
            <a:chOff x="2151" y="3024"/>
            <a:chExt cx="1017" cy="1229"/>
          </a:xfrm>
        </p:grpSpPr>
        <p:pic>
          <p:nvPicPr>
            <p:cNvPr id="14381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82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4383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4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5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6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2" name="Group 80"/>
          <p:cNvGrpSpPr>
            <a:grpSpLocks/>
          </p:cNvGrpSpPr>
          <p:nvPr/>
        </p:nvGrpSpPr>
        <p:grpSpPr bwMode="auto">
          <a:xfrm>
            <a:off x="7162800" y="5486400"/>
            <a:ext cx="1828800" cy="1371600"/>
            <a:chOff x="2151" y="3024"/>
            <a:chExt cx="1017" cy="1229"/>
          </a:xfrm>
        </p:grpSpPr>
        <p:pic>
          <p:nvPicPr>
            <p:cNvPr id="14375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76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4377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8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9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80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3" name="Group 80"/>
          <p:cNvGrpSpPr>
            <a:grpSpLocks/>
          </p:cNvGrpSpPr>
          <p:nvPr/>
        </p:nvGrpSpPr>
        <p:grpSpPr bwMode="auto">
          <a:xfrm>
            <a:off x="5453063" y="5740400"/>
            <a:ext cx="1557337" cy="1117600"/>
            <a:chOff x="2151" y="3024"/>
            <a:chExt cx="1017" cy="1229"/>
          </a:xfrm>
        </p:grpSpPr>
        <p:pic>
          <p:nvPicPr>
            <p:cNvPr id="14369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70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4371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44" name="Group 80"/>
          <p:cNvGrpSpPr>
            <a:grpSpLocks/>
          </p:cNvGrpSpPr>
          <p:nvPr/>
        </p:nvGrpSpPr>
        <p:grpSpPr bwMode="auto">
          <a:xfrm>
            <a:off x="3716338" y="5791200"/>
            <a:ext cx="1693862" cy="1066800"/>
            <a:chOff x="2151" y="3024"/>
            <a:chExt cx="1017" cy="1229"/>
          </a:xfrm>
        </p:grpSpPr>
        <p:pic>
          <p:nvPicPr>
            <p:cNvPr id="14363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4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4365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6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7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8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323850" y="3144838"/>
            <a:ext cx="156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5=</a:t>
            </a: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344488" y="3754438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: 5=</a:t>
            </a: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2401888" y="309403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: 5 =</a:t>
            </a: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2401888" y="3783013"/>
            <a:ext cx="157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: 5 =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689100" y="3133725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10" name="TextBox 43"/>
          <p:cNvSpPr txBox="1">
            <a:spLocks noChangeArrowheads="1"/>
          </p:cNvSpPr>
          <p:nvPr/>
        </p:nvSpPr>
        <p:spPr bwMode="auto">
          <a:xfrm>
            <a:off x="1609725" y="3754438"/>
            <a:ext cx="66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11" name="TextBox 44"/>
          <p:cNvSpPr txBox="1">
            <a:spLocks noChangeArrowheads="1"/>
          </p:cNvSpPr>
          <p:nvPr/>
        </p:nvSpPr>
        <p:spPr bwMode="auto">
          <a:xfrm>
            <a:off x="3800475" y="3068638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12" name="TextBox 45"/>
          <p:cNvSpPr txBox="1">
            <a:spLocks noChangeArrowheads="1"/>
          </p:cNvSpPr>
          <p:nvPr/>
        </p:nvSpPr>
        <p:spPr bwMode="auto">
          <a:xfrm>
            <a:off x="3800475" y="3754438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459288" y="306863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: 5 =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4459288" y="375443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: 5 =</a:t>
            </a:r>
          </a:p>
        </p:txBody>
      </p:sp>
      <p:sp>
        <p:nvSpPr>
          <p:cNvPr id="4115" name="TextBox 48"/>
          <p:cNvSpPr txBox="1">
            <a:spLocks noChangeArrowheads="1"/>
          </p:cNvSpPr>
          <p:nvPr/>
        </p:nvSpPr>
        <p:spPr bwMode="auto">
          <a:xfrm>
            <a:off x="5857875" y="3043238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16" name="TextBox 49"/>
          <p:cNvSpPr txBox="1">
            <a:spLocks noChangeArrowheads="1"/>
          </p:cNvSpPr>
          <p:nvPr/>
        </p:nvSpPr>
        <p:spPr bwMode="auto">
          <a:xfrm>
            <a:off x="5821363" y="3716338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7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592888" y="301783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: 5 =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6592888" y="3703638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: 5 =</a:t>
            </a:r>
          </a:p>
        </p:txBody>
      </p:sp>
      <p:sp>
        <p:nvSpPr>
          <p:cNvPr id="4119" name="TextBox 53"/>
          <p:cNvSpPr txBox="1">
            <a:spLocks noChangeArrowheads="1"/>
          </p:cNvSpPr>
          <p:nvPr/>
        </p:nvSpPr>
        <p:spPr bwMode="auto">
          <a:xfrm>
            <a:off x="7991475" y="2992438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20" name="TextBox 54"/>
          <p:cNvSpPr txBox="1">
            <a:spLocks noChangeArrowheads="1"/>
          </p:cNvSpPr>
          <p:nvPr/>
        </p:nvSpPr>
        <p:spPr bwMode="auto">
          <a:xfrm>
            <a:off x="7964488" y="3678238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10</a:t>
            </a:r>
            <a:endParaRPr lang="vi-VN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361" name="Text Box 9"/>
          <p:cNvSpPr txBox="1">
            <a:spLocks noChangeArrowheads="1"/>
          </p:cNvSpPr>
          <p:nvPr/>
        </p:nvSpPr>
        <p:spPr bwMode="auto">
          <a:xfrm>
            <a:off x="0" y="222250"/>
            <a:ext cx="9144000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u="sng" dirty="0" err="1">
                <a:solidFill>
                  <a:schemeClr val="tx2"/>
                </a:solidFill>
                <a:cs typeface="Times New Roman" panose="02020603050405020304" pitchFamily="18" charset="0"/>
              </a:rPr>
              <a:t>Toán</a:t>
            </a:r>
            <a:endParaRPr lang="en-US" sz="3200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endParaRPr lang="en-US" sz="32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62" name="Picture 53" descr="dona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6875"/>
            <a:ext cx="890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538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105" grpId="0"/>
      <p:bldP spid="4106" grpId="0"/>
      <p:bldP spid="4108" grpId="0"/>
      <p:bldP spid="4109" grpId="0"/>
      <p:bldP spid="2" grpId="0"/>
      <p:bldP spid="4110" grpId="0"/>
      <p:bldP spid="4111" grpId="0"/>
      <p:bldP spid="4112" grpId="0"/>
      <p:bldP spid="47" grpId="0"/>
      <p:bldP spid="48" grpId="0"/>
      <p:bldP spid="4115" grpId="0"/>
      <p:bldP spid="4116" grpId="0"/>
      <p:bldP spid="52" grpId="0"/>
      <p:bldP spid="53" grpId="0"/>
      <p:bldP spid="4119" grpId="0"/>
      <p:bldP spid="4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427038" y="2008188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cs typeface="Times New Roman" pitchFamily="18" charset="0"/>
              </a:rPr>
              <a:t>Bài 2: Tính nhẩm (trang 123)</a:t>
            </a: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38" y="6478588"/>
            <a:ext cx="1897062" cy="242887"/>
          </a:xfrm>
        </p:spPr>
        <p:txBody>
          <a:bodyPr/>
          <a:lstStyle/>
          <a:p>
            <a:pPr algn="l">
              <a:defRPr/>
            </a:pPr>
            <a:r>
              <a:rPr lang="en-US"/>
              <a:t>www.themegallery.com</a:t>
            </a:r>
          </a:p>
        </p:txBody>
      </p:sp>
      <p:pic>
        <p:nvPicPr>
          <p:cNvPr id="15364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164138"/>
            <a:ext cx="16256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80"/>
          <p:cNvGrpSpPr>
            <a:grpSpLocks/>
          </p:cNvGrpSpPr>
          <p:nvPr/>
        </p:nvGrpSpPr>
        <p:grpSpPr bwMode="auto">
          <a:xfrm>
            <a:off x="76200" y="5486400"/>
            <a:ext cx="1828800" cy="1371600"/>
            <a:chOff x="2151" y="3024"/>
            <a:chExt cx="1017" cy="1229"/>
          </a:xfrm>
        </p:grpSpPr>
        <p:pic>
          <p:nvPicPr>
            <p:cNvPr id="15413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4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5415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6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7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8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6" name="Group 80"/>
          <p:cNvGrpSpPr>
            <a:grpSpLocks/>
          </p:cNvGrpSpPr>
          <p:nvPr/>
        </p:nvGrpSpPr>
        <p:grpSpPr bwMode="auto">
          <a:xfrm>
            <a:off x="7162800" y="5486400"/>
            <a:ext cx="1828800" cy="1371600"/>
            <a:chOff x="2151" y="3024"/>
            <a:chExt cx="1017" cy="1229"/>
          </a:xfrm>
        </p:grpSpPr>
        <p:pic>
          <p:nvPicPr>
            <p:cNvPr id="15407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8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5409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0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1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2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7" name="Group 80"/>
          <p:cNvGrpSpPr>
            <a:grpSpLocks/>
          </p:cNvGrpSpPr>
          <p:nvPr/>
        </p:nvGrpSpPr>
        <p:grpSpPr bwMode="auto">
          <a:xfrm>
            <a:off x="5453063" y="5740400"/>
            <a:ext cx="1557337" cy="1117600"/>
            <a:chOff x="2151" y="3024"/>
            <a:chExt cx="1017" cy="1229"/>
          </a:xfrm>
        </p:grpSpPr>
        <p:pic>
          <p:nvPicPr>
            <p:cNvPr id="15401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02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5403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4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5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6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8" name="Group 80"/>
          <p:cNvGrpSpPr>
            <a:grpSpLocks/>
          </p:cNvGrpSpPr>
          <p:nvPr/>
        </p:nvGrpSpPr>
        <p:grpSpPr bwMode="auto">
          <a:xfrm>
            <a:off x="3716338" y="5791200"/>
            <a:ext cx="1693862" cy="1066800"/>
            <a:chOff x="2151" y="3024"/>
            <a:chExt cx="1017" cy="1229"/>
          </a:xfrm>
        </p:grpSpPr>
        <p:pic>
          <p:nvPicPr>
            <p:cNvPr id="15395" name="Picture 81" descr="Hinh 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6" name="Group 82"/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5397" name="Picture 83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8" name="Picture 84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9" name="Picture 85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00" name="Picture 86" descr="Hinh dong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552450" y="2973388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x 2 =</a:t>
            </a:r>
          </a:p>
        </p:txBody>
      </p:sp>
      <p:sp>
        <p:nvSpPr>
          <p:cNvPr id="4106" name="Rectangle 5"/>
          <p:cNvSpPr>
            <a:spLocks noChangeArrowheads="1"/>
          </p:cNvSpPr>
          <p:nvPr/>
        </p:nvSpPr>
        <p:spPr bwMode="auto">
          <a:xfrm>
            <a:off x="427038" y="3554413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10 : 2 =</a:t>
            </a: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2560638" y="29448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x 3 =</a:t>
            </a:r>
          </a:p>
        </p:txBody>
      </p:sp>
      <p:sp>
        <p:nvSpPr>
          <p:cNvPr id="4109" name="Rectangle 5"/>
          <p:cNvSpPr>
            <a:spLocks noChangeArrowheads="1"/>
          </p:cNvSpPr>
          <p:nvPr/>
        </p:nvSpPr>
        <p:spPr bwMode="auto">
          <a:xfrm>
            <a:off x="2560638" y="3478213"/>
            <a:ext cx="157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15 : 3 =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722438" y="2952750"/>
            <a:ext cx="59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10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110" name="TextBox 43"/>
          <p:cNvSpPr txBox="1">
            <a:spLocks noChangeArrowheads="1"/>
          </p:cNvSpPr>
          <p:nvPr/>
        </p:nvSpPr>
        <p:spPr bwMode="auto">
          <a:xfrm>
            <a:off x="1874838" y="3554413"/>
            <a:ext cx="430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111" name="TextBox 44"/>
          <p:cNvSpPr txBox="1">
            <a:spLocks noChangeArrowheads="1"/>
          </p:cNvSpPr>
          <p:nvPr/>
        </p:nvSpPr>
        <p:spPr bwMode="auto">
          <a:xfrm>
            <a:off x="3779838" y="2894013"/>
            <a:ext cx="60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15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112" name="TextBox 45"/>
          <p:cNvSpPr txBox="1">
            <a:spLocks noChangeArrowheads="1"/>
          </p:cNvSpPr>
          <p:nvPr/>
        </p:nvSpPr>
        <p:spPr bwMode="auto">
          <a:xfrm>
            <a:off x="3959225" y="34274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711700" y="28940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x 4 =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4694238" y="34020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20 : 4 =</a:t>
            </a:r>
          </a:p>
        </p:txBody>
      </p:sp>
      <p:sp>
        <p:nvSpPr>
          <p:cNvPr id="4115" name="TextBox 48"/>
          <p:cNvSpPr txBox="1">
            <a:spLocks noChangeArrowheads="1"/>
          </p:cNvSpPr>
          <p:nvPr/>
        </p:nvSpPr>
        <p:spPr bwMode="auto">
          <a:xfrm>
            <a:off x="5913438" y="2868613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20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116" name="TextBox 49"/>
          <p:cNvSpPr txBox="1">
            <a:spLocks noChangeArrowheads="1"/>
          </p:cNvSpPr>
          <p:nvPr/>
        </p:nvSpPr>
        <p:spPr bwMode="auto">
          <a:xfrm>
            <a:off x="6121400" y="3325813"/>
            <a:ext cx="47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751638" y="28686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x 1 =</a:t>
            </a: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6751638" y="34020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: 1  =</a:t>
            </a:r>
          </a:p>
        </p:txBody>
      </p:sp>
      <p:sp>
        <p:nvSpPr>
          <p:cNvPr id="4119" name="TextBox 53"/>
          <p:cNvSpPr txBox="1">
            <a:spLocks noChangeArrowheads="1"/>
          </p:cNvSpPr>
          <p:nvPr/>
        </p:nvSpPr>
        <p:spPr bwMode="auto">
          <a:xfrm>
            <a:off x="7970838" y="2817813"/>
            <a:ext cx="658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120" name="TextBox 54"/>
          <p:cNvSpPr txBox="1">
            <a:spLocks noChangeArrowheads="1"/>
          </p:cNvSpPr>
          <p:nvPr/>
        </p:nvSpPr>
        <p:spPr bwMode="auto">
          <a:xfrm>
            <a:off x="7997825" y="33512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5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427038" y="4037013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10 : 5 =</a:t>
            </a:r>
          </a:p>
        </p:txBody>
      </p:sp>
      <p:sp>
        <p:nvSpPr>
          <p:cNvPr id="50" name="TextBox 43"/>
          <p:cNvSpPr txBox="1">
            <a:spLocks noChangeArrowheads="1"/>
          </p:cNvSpPr>
          <p:nvPr/>
        </p:nvSpPr>
        <p:spPr bwMode="auto">
          <a:xfrm>
            <a:off x="1901825" y="40116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2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2560638" y="3960813"/>
            <a:ext cx="157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15 : 5 = </a:t>
            </a:r>
          </a:p>
        </p:txBody>
      </p:sp>
      <p:sp>
        <p:nvSpPr>
          <p:cNvPr id="55" name="TextBox 45"/>
          <p:cNvSpPr txBox="1">
            <a:spLocks noChangeArrowheads="1"/>
          </p:cNvSpPr>
          <p:nvPr/>
        </p:nvSpPr>
        <p:spPr bwMode="auto">
          <a:xfrm>
            <a:off x="4008438" y="3935413"/>
            <a:ext cx="430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3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694238" y="39608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20 : 5 =</a:t>
            </a:r>
          </a:p>
        </p:txBody>
      </p:sp>
      <p:sp>
        <p:nvSpPr>
          <p:cNvPr id="57" name="TextBox 49"/>
          <p:cNvSpPr txBox="1">
            <a:spLocks noChangeArrowheads="1"/>
          </p:cNvSpPr>
          <p:nvPr/>
        </p:nvSpPr>
        <p:spPr bwMode="auto">
          <a:xfrm>
            <a:off x="6142038" y="3884613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4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751638" y="3884613"/>
            <a:ext cx="152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cs typeface="Times New Roman" pitchFamily="18" charset="0"/>
              </a:rPr>
              <a:t>5 : 5  =</a:t>
            </a: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7997825" y="3808413"/>
            <a:ext cx="430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1</a:t>
            </a:r>
            <a:endParaRPr lang="vi-VN" sz="3200">
              <a:solidFill>
                <a:srgbClr val="FF0000"/>
              </a:solidFill>
            </a:endParaRPr>
          </a:p>
        </p:txBody>
      </p:sp>
      <p:pic>
        <p:nvPicPr>
          <p:cNvPr id="15394" name="Picture 53" descr="dona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6875"/>
            <a:ext cx="8905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121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5" grpId="0"/>
      <p:bldP spid="4106" grpId="0"/>
      <p:bldP spid="4108" grpId="0"/>
      <p:bldP spid="4109" grpId="0"/>
      <p:bldP spid="2" grpId="0"/>
      <p:bldP spid="4110" grpId="0"/>
      <p:bldP spid="4111" grpId="0"/>
      <p:bldP spid="4112" grpId="0"/>
      <p:bldP spid="47" grpId="0"/>
      <p:bldP spid="48" grpId="0"/>
      <p:bldP spid="4115" grpId="0"/>
      <p:bldP spid="4116" grpId="0"/>
      <p:bldP spid="52" grpId="0"/>
      <p:bldP spid="53" grpId="0"/>
      <p:bldP spid="4119" grpId="0"/>
      <p:bldP spid="4120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13" descr="Photobucke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" y="6451600"/>
            <a:ext cx="8839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2362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u="sng"/>
              <a:t>Tóm tắt</a:t>
            </a:r>
            <a:r>
              <a:rPr lang="en-US"/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3725" y="3038475"/>
            <a:ext cx="3429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  5 quả:      1 đĩa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6425" y="3571875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25 quả:     ....  đĩa?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10000" y="2362200"/>
            <a:ext cx="0" cy="2047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86400" y="22860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u="sng"/>
              <a:t>Bài giải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164013" y="2895600"/>
            <a:ext cx="468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Số đĩa xếp được 25 quả cam là: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921250" y="3429000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25 : 5 = 5 (đĩa)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41963" y="38862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Đáp số: 5 đĩa</a:t>
            </a:r>
          </a:p>
        </p:txBody>
      </p:sp>
      <p:sp>
        <p:nvSpPr>
          <p:cNvPr id="7180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8420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Bài 4 (trang 123): Có 25 quả cam xếp vào các đĩa, mỗi đĩa 5 quả. Hỏi xếp vào được mấy đĩa ?</a:t>
            </a:r>
            <a:endParaRPr lang="vi-VN" sz="3200"/>
          </a:p>
        </p:txBody>
      </p:sp>
      <p:cxnSp>
        <p:nvCxnSpPr>
          <p:cNvPr id="6" name="Straight Connector 5"/>
          <p:cNvCxnSpPr/>
          <p:nvPr/>
        </p:nvCxnSpPr>
        <p:spPr>
          <a:xfrm>
            <a:off x="3505200" y="919163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8600" y="1452563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57600" y="1452563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/>
      <p:bldP spid="22" grpId="0"/>
      <p:bldP spid="23" grpId="0"/>
      <p:bldP spid="24" grpId="0"/>
      <p:bldP spid="25" grpId="0"/>
      <p:bldP spid="7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752600" y="3128963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4133850" y="3152775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6515100" y="3152775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8515350" y="3114675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74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15350" y="6386513"/>
            <a:ext cx="614363" cy="442912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891463" y="6381750"/>
            <a:ext cx="657225" cy="4572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28600" y="3128963"/>
            <a:ext cx="1385888" cy="481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tx2"/>
                </a:solidFill>
                <a:latin typeface="Times New Roman"/>
                <a:cs typeface="Times New Roman"/>
              </a:rPr>
              <a:t>10 : 5 = 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657475" y="3128963"/>
            <a:ext cx="1385888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15 : 5 = 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5100638" y="3128963"/>
            <a:ext cx="1385887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20 : 5 = 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7129463" y="3128963"/>
            <a:ext cx="1385887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25 : 5 = </a:t>
            </a:r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228600" y="4900613"/>
            <a:ext cx="1385888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30 : 5 = </a:t>
            </a:r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2657475" y="4900613"/>
            <a:ext cx="1385888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45 : 5 = 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5100638" y="4900613"/>
            <a:ext cx="1385887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35 : 5 = </a:t>
            </a: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7129463" y="4900613"/>
            <a:ext cx="1385887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50 : 5 = </a:t>
            </a:r>
          </a:p>
        </p:txBody>
      </p:sp>
      <p:sp>
        <p:nvSpPr>
          <p:cNvPr id="21524" name="WordArt 20"/>
          <p:cNvSpPr>
            <a:spLocks noChangeArrowheads="1" noChangeShapeType="1" noTextEdit="1"/>
          </p:cNvSpPr>
          <p:nvPr/>
        </p:nvSpPr>
        <p:spPr bwMode="auto">
          <a:xfrm>
            <a:off x="1733550" y="4886325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21525" name="WordArt 21"/>
          <p:cNvSpPr>
            <a:spLocks noChangeArrowheads="1" noChangeShapeType="1" noTextEdit="1"/>
          </p:cNvSpPr>
          <p:nvPr/>
        </p:nvSpPr>
        <p:spPr bwMode="auto">
          <a:xfrm>
            <a:off x="4114800" y="4957763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21526" name="WordArt 22"/>
          <p:cNvSpPr>
            <a:spLocks noChangeArrowheads="1" noChangeShapeType="1" noTextEdit="1"/>
          </p:cNvSpPr>
          <p:nvPr/>
        </p:nvSpPr>
        <p:spPr bwMode="auto">
          <a:xfrm>
            <a:off x="6515100" y="4924425"/>
            <a:ext cx="28575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2595563"/>
            <a:ext cx="2024063" cy="1401762"/>
            <a:chOff x="151" y="748"/>
            <a:chExt cx="1275" cy="883"/>
          </a:xfrm>
        </p:grpSpPr>
        <p:pic>
          <p:nvPicPr>
            <p:cNvPr id="17453" name="Picture 24" descr="c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" y="748"/>
              <a:ext cx="1275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4" name="WordArt 25"/>
            <p:cNvSpPr>
              <a:spLocks noChangeArrowheads="1" noChangeShapeType="1" noTextEdit="1"/>
            </p:cNvSpPr>
            <p:nvPr/>
          </p:nvSpPr>
          <p:spPr bwMode="auto">
            <a:xfrm flipV="1">
              <a:off x="1212" y="1468"/>
              <a:ext cx="79" cy="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876800" y="2595563"/>
            <a:ext cx="1917700" cy="1425575"/>
            <a:chOff x="3080" y="1420"/>
            <a:chExt cx="1208" cy="898"/>
          </a:xfrm>
        </p:grpSpPr>
        <p:pic>
          <p:nvPicPr>
            <p:cNvPr id="17451" name="Picture 27" descr="he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1420"/>
              <a:ext cx="1208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017" y="2111"/>
              <a:ext cx="185" cy="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14600" y="2595563"/>
            <a:ext cx="1957388" cy="1393825"/>
            <a:chOff x="1678" y="1420"/>
            <a:chExt cx="1233" cy="878"/>
          </a:xfrm>
        </p:grpSpPr>
        <p:pic>
          <p:nvPicPr>
            <p:cNvPr id="17449" name="Picture 30" descr="con b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1420"/>
              <a:ext cx="123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0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70" y="2111"/>
              <a:ext cx="206" cy="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858000" y="2595563"/>
            <a:ext cx="2079625" cy="1430337"/>
            <a:chOff x="4376" y="1420"/>
            <a:chExt cx="1310" cy="841"/>
          </a:xfrm>
        </p:grpSpPr>
        <p:pic>
          <p:nvPicPr>
            <p:cNvPr id="17447" name="Picture 36" descr="me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1420"/>
              <a:ext cx="1310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8" name="WordArt 37"/>
            <p:cNvSpPr>
              <a:spLocks noChangeArrowheads="1" noChangeShapeType="1" noTextEdit="1"/>
            </p:cNvSpPr>
            <p:nvPr/>
          </p:nvSpPr>
          <p:spPr bwMode="auto">
            <a:xfrm flipV="1">
              <a:off x="5420" y="2092"/>
              <a:ext cx="144" cy="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800600" y="4500563"/>
            <a:ext cx="2011363" cy="1604962"/>
            <a:chOff x="2993" y="2547"/>
            <a:chExt cx="1267" cy="1011"/>
          </a:xfrm>
        </p:grpSpPr>
        <p:pic>
          <p:nvPicPr>
            <p:cNvPr id="17445" name="Picture 39" descr="sut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547"/>
              <a:ext cx="1267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3960" y="3195"/>
              <a:ext cx="36" cy="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latin typeface="Times New Roman"/>
                  <a:cs typeface="Times New Roman"/>
                </a:rPr>
                <a:t>5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2590800" y="4424363"/>
            <a:ext cx="1890713" cy="1658937"/>
            <a:chOff x="1650" y="2547"/>
            <a:chExt cx="1143" cy="1045"/>
          </a:xfrm>
        </p:grpSpPr>
        <p:pic>
          <p:nvPicPr>
            <p:cNvPr id="17443" name="Picture 42" descr="ngu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2547"/>
              <a:ext cx="1143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4" name="WordArt 43"/>
            <p:cNvSpPr>
              <a:spLocks noChangeArrowheads="1" noChangeShapeType="1" noTextEdit="1"/>
            </p:cNvSpPr>
            <p:nvPr/>
          </p:nvSpPr>
          <p:spPr bwMode="auto">
            <a:xfrm flipV="1">
              <a:off x="2460" y="3303"/>
              <a:ext cx="123" cy="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28600" y="4424363"/>
            <a:ext cx="1974850" cy="1576387"/>
            <a:chOff x="143" y="2547"/>
            <a:chExt cx="1244" cy="993"/>
          </a:xfrm>
        </p:grpSpPr>
        <p:pic>
          <p:nvPicPr>
            <p:cNvPr id="17441" name="Picture 45" descr="ga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2547"/>
              <a:ext cx="12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061" y="3274"/>
              <a:ext cx="210" cy="2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</a:p>
          </p:txBody>
        </p:sp>
      </p:grpSp>
      <p:sp>
        <p:nvSpPr>
          <p:cNvPr id="17434" name="AutoShape 47"/>
          <p:cNvSpPr>
            <a:spLocks noChangeArrowheads="1"/>
          </p:cNvSpPr>
          <p:nvPr/>
        </p:nvSpPr>
        <p:spPr bwMode="auto">
          <a:xfrm>
            <a:off x="457200" y="628650"/>
            <a:ext cx="2457450" cy="16002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WordArt 48"/>
          <p:cNvSpPr>
            <a:spLocks noChangeArrowheads="1" noChangeShapeType="1" noTextEdit="1"/>
          </p:cNvSpPr>
          <p:nvPr/>
        </p:nvSpPr>
        <p:spPr bwMode="auto">
          <a:xfrm>
            <a:off x="346075" y="1073150"/>
            <a:ext cx="5053013" cy="13716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Ô SỐ BÍ MẬT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53" name="WordArt 49"/>
          <p:cNvSpPr>
            <a:spLocks noChangeArrowheads="1" noChangeShapeType="1" noTextEdit="1"/>
          </p:cNvSpPr>
          <p:nvPr/>
        </p:nvSpPr>
        <p:spPr bwMode="auto">
          <a:xfrm>
            <a:off x="8534400" y="4881563"/>
            <a:ext cx="4191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7056438" y="4500563"/>
            <a:ext cx="2087562" cy="1671637"/>
            <a:chOff x="4433" y="2547"/>
            <a:chExt cx="1315" cy="1053"/>
          </a:xfrm>
        </p:grpSpPr>
        <p:pic>
          <p:nvPicPr>
            <p:cNvPr id="17439" name="Picture 51" descr="vo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2547"/>
              <a:ext cx="1315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5532" y="3195"/>
              <a:ext cx="36" cy="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800" b="1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16545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2" grpId="0" animBg="1"/>
      <p:bldP spid="21513" grpId="0" animBg="1"/>
      <p:bldP spid="21514" grpId="0" animBg="1"/>
      <p:bldP spid="21515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6" grpId="1" animBg="1"/>
      <p:bldP spid="21552" grpId="0" animBg="1"/>
      <p:bldP spid="215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16 cách chào tạm biệt bằng tiếng Anh-Bright - Trung tâm ti�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133600"/>
            <a:ext cx="79930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329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sz="6000">
                <a:solidFill>
                  <a:srgbClr val="0000FF"/>
                </a:solidFill>
              </a:rPr>
              <a:t>Cô chào và hẹn gặp lại các con nhé!</a:t>
            </a:r>
            <a:endParaRPr lang="en-US" sz="600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56" y="3335635"/>
            <a:ext cx="2933284" cy="2607965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44" y="3200400"/>
            <a:ext cx="2991556" cy="304800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44" y="3549622"/>
            <a:ext cx="2438400" cy="2484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787604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Hộp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quà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bí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mật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286071"/>
            <a:ext cx="60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</a:p>
        </p:txBody>
      </p:sp>
      <p:sp>
        <p:nvSpPr>
          <p:cNvPr id="7" name="TextBox 6">
            <a:hlinkClick r:id="rId9" action="ppaction://hlinksldjump"/>
          </p:cNvPr>
          <p:cNvSpPr txBox="1"/>
          <p:nvPr/>
        </p:nvSpPr>
        <p:spPr>
          <a:xfrm>
            <a:off x="2837328" y="4343400"/>
            <a:ext cx="295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</a:t>
            </a: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6400800" y="4267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</a:t>
            </a:r>
          </a:p>
        </p:txBody>
      </p:sp>
      <p:sp>
        <p:nvSpPr>
          <p:cNvPr id="9" name="Action Button: Home 8">
            <a:hlinkClick r:id="rId11" action="ppaction://hlinksldjump" highlightClick="1"/>
          </p:cNvPr>
          <p:cNvSpPr/>
          <p:nvPr/>
        </p:nvSpPr>
        <p:spPr>
          <a:xfrm>
            <a:off x="8153400" y="5867401"/>
            <a:ext cx="990600" cy="990600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95400"/>
            <a:ext cx="403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 : 5   = … </a:t>
            </a:r>
          </a:p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 : 5 = …</a:t>
            </a:r>
          </a:p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 : 5 = … </a:t>
            </a:r>
          </a:p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: 5 = …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86" y="-228600"/>
            <a:ext cx="2310114" cy="2053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1430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2133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1242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41910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</a:t>
            </a:r>
          </a:p>
        </p:txBody>
      </p:sp>
      <p:sp>
        <p:nvSpPr>
          <p:cNvPr id="3" name="Action Button: Back or Previous 2">
            <a:hlinkClick r:id="rId7" action="ppaction://hlinksldjump" highlightClick="1"/>
          </p:cNvPr>
          <p:cNvSpPr/>
          <p:nvPr/>
        </p:nvSpPr>
        <p:spPr>
          <a:xfrm>
            <a:off x="8293743" y="5943600"/>
            <a:ext cx="850257" cy="914400"/>
          </a:xfrm>
          <a:prstGeom prst="actionButtonBackPrevio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1536680"/>
            <a:ext cx="48624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25 : 5  = ... </a:t>
            </a:r>
          </a:p>
          <a:p>
            <a:pPr algn="just"/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30 : 5  = … </a:t>
            </a:r>
          </a:p>
          <a:p>
            <a:pPr algn="just"/>
            <a:r>
              <a:rPr lang="en-US" sz="72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35 : 5  =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96" y="0"/>
            <a:ext cx="1692791" cy="1724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1371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3657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7 </a:t>
            </a:r>
          </a:p>
        </p:txBody>
      </p:sp>
      <p:sp>
        <p:nvSpPr>
          <p:cNvPr id="7" name="Action Button: Back or Previous 6">
            <a:hlinkClick r:id="rId6" action="ppaction://hlinksldjump" highlightClick="1"/>
          </p:cNvPr>
          <p:cNvSpPr/>
          <p:nvPr/>
        </p:nvSpPr>
        <p:spPr>
          <a:xfrm>
            <a:off x="8229600" y="5867400"/>
            <a:ext cx="914400" cy="990600"/>
          </a:xfrm>
          <a:prstGeom prst="actionButtonBackPrevio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737479"/>
            <a:ext cx="4950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40 : 5  = … </a:t>
            </a:r>
          </a:p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45 : 5  = … </a:t>
            </a:r>
          </a:p>
          <a:p>
            <a:pPr algn="just"/>
            <a:r>
              <a:rPr lang="en-US" sz="6600" b="1" dirty="0">
                <a:solidFill>
                  <a:srgbClr val="0070C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50 : 5  =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211347"/>
            <a:ext cx="2077156" cy="2116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240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8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2514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540204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10 </a:t>
            </a:r>
          </a:p>
        </p:txBody>
      </p:sp>
      <p:sp>
        <p:nvSpPr>
          <p:cNvPr id="7" name="Action Button: Back or Previous 6">
            <a:hlinkClick r:id="rId7" action="ppaction://hlinksldjump" highlightClick="1"/>
          </p:cNvPr>
          <p:cNvSpPr/>
          <p:nvPr/>
        </p:nvSpPr>
        <p:spPr>
          <a:xfrm>
            <a:off x="8277578" y="5867400"/>
            <a:ext cx="866422" cy="990600"/>
          </a:xfrm>
          <a:prstGeom prst="actionButtonBackPrevio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91">
            <a:off x="21659" y="3979878"/>
            <a:ext cx="4621524" cy="2922186"/>
          </a:xfrm>
          <a:prstGeom prst="rect">
            <a:avLst/>
          </a:prstGeom>
        </p:spPr>
      </p:pic>
      <p:pic>
        <p:nvPicPr>
          <p:cNvPr id="1032" name="Picture 8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52" y="0"/>
            <a:ext cx="7295648" cy="40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part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9562">
            <a:off x="827729" y="-20247"/>
            <a:ext cx="1659370" cy="16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áº¿t quáº£ hÃ¬nh áº£nh cho part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1967">
            <a:off x="-57909" y="677148"/>
            <a:ext cx="1659370" cy="14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3052" y="1066800"/>
            <a:ext cx="5838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86600" y="4495800"/>
            <a:ext cx="704655" cy="990600"/>
            <a:chOff x="7077172" y="495300"/>
            <a:chExt cx="704655" cy="990600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72000" y="4419600"/>
            <a:ext cx="4953000" cy="1143000"/>
            <a:chOff x="4572000" y="4419600"/>
            <a:chExt cx="4953000" cy="1143000"/>
          </a:xfrm>
        </p:grpSpPr>
        <p:sp>
          <p:nvSpPr>
            <p:cNvPr id="4" name="TextBox 3"/>
            <p:cNvSpPr txBox="1"/>
            <p:nvPr/>
          </p:nvSpPr>
          <p:spPr>
            <a:xfrm>
              <a:off x="4572000" y="4719935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39510" y="4419600"/>
              <a:ext cx="4175890" cy="1143000"/>
            </a:xfrm>
            <a:prstGeom prst="roundRect">
              <a:avLst/>
            </a:pr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ight Arrow 11">
            <a:hlinkClick r:id="rId6" action="ppaction://hlinksldjump"/>
          </p:cNvPr>
          <p:cNvSpPr/>
          <p:nvPr/>
        </p:nvSpPr>
        <p:spPr>
          <a:xfrm>
            <a:off x="8610600" y="5943600"/>
            <a:ext cx="457200" cy="71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hlinkClick r:id="rId7" action="ppaction://hlinksldjump"/>
          </p:cNvPr>
          <p:cNvSpPr/>
          <p:nvPr/>
        </p:nvSpPr>
        <p:spPr>
          <a:xfrm>
            <a:off x="7924800" y="6096000"/>
            <a:ext cx="619027" cy="71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>
            <a:off x="998709" y="3006804"/>
            <a:ext cx="700229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Một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phần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năm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35750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00B0F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9045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219200"/>
            <a:ext cx="41910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1219200"/>
            <a:ext cx="838200" cy="25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198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91">
            <a:off x="2337438" y="1053507"/>
            <a:ext cx="4621524" cy="29221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300" y="762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2800" y="137755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NĂM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3810000"/>
            <a:ext cx="8534400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>
              <a:lnSpc>
                <a:spcPct val="150000"/>
              </a:lnSpc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2915" y="5221595"/>
            <a:ext cx="9906000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lnSpc>
                <a:spcPct val="15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4320">
              <a:lnSpc>
                <a:spcPct val="15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219200"/>
            <a:ext cx="4191000" cy="259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4600" y="1219200"/>
            <a:ext cx="838200" cy="25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910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1219200"/>
            <a:ext cx="0" cy="2590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" y="268069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BÀI: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5200" y="32962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MỘT PHẦN NĂM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638745" y="1828800"/>
            <a:ext cx="704655" cy="990600"/>
            <a:chOff x="7077172" y="495300"/>
            <a:chExt cx="704655" cy="990600"/>
          </a:xfrm>
        </p:grpSpPr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00745" y="1828800"/>
            <a:ext cx="704655" cy="990600"/>
            <a:chOff x="7077172" y="495300"/>
            <a:chExt cx="704655" cy="990600"/>
          </a:xfrm>
        </p:grpSpPr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38945" y="1828800"/>
            <a:ext cx="704655" cy="990600"/>
            <a:chOff x="7077172" y="495300"/>
            <a:chExt cx="704655" cy="990600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153345" y="1828800"/>
            <a:ext cx="704655" cy="990600"/>
            <a:chOff x="7077172" y="495300"/>
            <a:chExt cx="704655" cy="990600"/>
          </a:xfrm>
        </p:grpSpPr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800545" y="1828800"/>
            <a:ext cx="704655" cy="990600"/>
            <a:chOff x="7077172" y="495300"/>
            <a:chExt cx="704655" cy="990600"/>
          </a:xfrm>
        </p:grpSpPr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7077172" y="495300"/>
              <a:ext cx="70465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cs typeface="Times New Roman" pitchFamily="18" charset="0"/>
                </a:rPr>
                <a:t>1</a:t>
              </a:r>
              <a:br>
                <a:rPr lang="en-US" altLang="en-US" sz="2800" dirty="0">
                  <a:cs typeface="Times New Roman" pitchFamily="18" charset="0"/>
                </a:rPr>
              </a:br>
              <a:r>
                <a:rPr lang="en-US" altLang="en-US" sz="2800" dirty="0">
                  <a:cs typeface="Times New Roman" pitchFamily="18" charset="0"/>
                </a:rPr>
                <a:t>5</a:t>
              </a: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7127875" y="990600"/>
              <a:ext cx="263525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8382000" y="6172200"/>
            <a:ext cx="304800" cy="315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>
            <a:hlinkClick r:id="rId4" action="ppaction://hlinksldjump"/>
          </p:cNvPr>
          <p:cNvSpPr/>
          <p:nvPr/>
        </p:nvSpPr>
        <p:spPr>
          <a:xfrm>
            <a:off x="8001000" y="6172200"/>
            <a:ext cx="304800" cy="3152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487</Words>
  <Application>Microsoft Office PowerPoint</Application>
  <PresentationFormat>On-screen Show (4:3)</PresentationFormat>
  <Paragraphs>135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47</cp:revision>
  <dcterms:created xsi:type="dcterms:W3CDTF">2018-11-15T14:20:27Z</dcterms:created>
  <dcterms:modified xsi:type="dcterms:W3CDTF">2021-02-22T04:40:13Z</dcterms:modified>
</cp:coreProperties>
</file>