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91" r:id="rId2"/>
    <p:sldId id="280" r:id="rId3"/>
    <p:sldId id="286" r:id="rId4"/>
    <p:sldId id="287" r:id="rId5"/>
    <p:sldId id="292" r:id="rId6"/>
    <p:sldId id="293" r:id="rId7"/>
    <p:sldId id="295" r:id="rId8"/>
    <p:sldId id="29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94660"/>
  </p:normalViewPr>
  <p:slideViewPr>
    <p:cSldViewPr>
      <p:cViewPr varScale="1">
        <p:scale>
          <a:sx n="68" d="100"/>
          <a:sy n="68" d="100"/>
        </p:scale>
        <p:origin x="140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B65F2-0456-433B-AB12-14DEAE4178BF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E276F-6B4E-4DDB-9AEC-8FD7C689CA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4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eaLnBrk="1" hangingPunct="1"/>
            <a:fld id="{7847BE50-6E7E-4D34-81D0-993EB1B161FB}" type="slidenum">
              <a:rPr lang="en-US" sz="1200" b="0" i="0" smtClean="0">
                <a:latin typeface="Arial" charset="0"/>
              </a:rPr>
              <a:pPr eaLnBrk="1" hangingPunct="1"/>
              <a:t>1</a:t>
            </a:fld>
            <a:endParaRPr lang="en-US" sz="1200" b="0" i="0">
              <a:latin typeface="Arial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276F-6B4E-4DDB-9AEC-8FD7C689CAE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20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8294DAD-9379-4B20-B812-BFB27A9E5C7B}" type="datetimeFigureOut">
              <a:rPr lang="en-US" smtClean="0"/>
              <a:pPr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6" name="Picture 3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10400" y="228600"/>
            <a:ext cx="2057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7" name="Picture 37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05000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1" name="Text Box 41"/>
          <p:cNvSpPr txBox="1">
            <a:spLocks noChangeArrowheads="1"/>
          </p:cNvSpPr>
          <p:nvPr/>
        </p:nvSpPr>
        <p:spPr bwMode="auto">
          <a:xfrm>
            <a:off x="509588" y="3276600"/>
            <a:ext cx="845820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1pPr>
            <a:lvl2pPr marL="742950" indent="-285750"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2pPr>
            <a:lvl3pPr marL="1143000" indent="-228600"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3pPr>
            <a:lvl4pPr marL="1600200" indent="-228600"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4pPr>
            <a:lvl5pPr marL="2057400" indent="-228600" eaLnBrk="0" hangingPunct="0">
              <a:defRPr sz="2000" b="1" i="1">
                <a:solidFill>
                  <a:schemeClr val="tx1"/>
                </a:solidFill>
                <a:latin typeface=".VnTimeH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H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H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H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H" pitchFamily="34" charset="0"/>
              </a:defRPr>
            </a:lvl9pPr>
          </a:lstStyle>
          <a:p>
            <a:pPr eaLnBrk="1" hangingPunct="1"/>
            <a:r>
              <a:rPr lang="en-US" sz="13800">
                <a:solidFill>
                  <a:srgbClr val="FF0000"/>
                </a:solidFill>
                <a:latin typeface=".VnTime" pitchFamily="34" charset="0"/>
              </a:rPr>
              <a:t>LuyÖn tËp</a:t>
            </a:r>
          </a:p>
        </p:txBody>
      </p:sp>
      <p:sp>
        <p:nvSpPr>
          <p:cNvPr id="19" name="WordArt 7"/>
          <p:cNvSpPr>
            <a:spLocks noChangeArrowheads="1" noChangeShapeType="1" noTextEdit="1"/>
          </p:cNvSpPr>
          <p:nvPr/>
        </p:nvSpPr>
        <p:spPr bwMode="auto">
          <a:xfrm>
            <a:off x="1371600" y="1752600"/>
            <a:ext cx="6324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6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338163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14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14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14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14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14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14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1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1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1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1" grpId="0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8600" y="1447800"/>
            <a:ext cx="8610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bao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nhiêu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tiền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153400" y="-27384"/>
            <a:ext cx="990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2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85900" y="40386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83868" y="40386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85900" y="45675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38500" y="456753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00300" y="4572000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610292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5096240"/>
            <a:ext cx="820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7772400"/>
            <a:ext cx="8232998" cy="3962400"/>
          </a:xfrm>
        </p:spPr>
        <p:txBody>
          <a:bodyPr/>
          <a:lstStyle/>
          <a:p>
            <a:r>
              <a:rPr lang="en-US" dirty="0"/>
              <a:t>`</a:t>
            </a:r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3910325" y="162580"/>
            <a:ext cx="1193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err="1"/>
              <a:t>Toán</a:t>
            </a:r>
            <a:r>
              <a:rPr lang="en-US" sz="2800" b="1"/>
              <a:t> </a:t>
            </a:r>
            <a:endParaRPr lang="vi-VN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20158" y="725269"/>
            <a:ext cx="2299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endParaRPr lang="vi-VN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6" name="Picture 4" descr="C:\Users\admin1\Downloads\IMG_20180415_21093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83250"/>
            <a:ext cx="9144000" cy="46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1905000" y="4520625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800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91000" y="4520625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600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77000" y="4596825"/>
            <a:ext cx="2330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1000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6000" y="6324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900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19800" y="6349425"/>
            <a:ext cx="2330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700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5654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4" grpId="0"/>
      <p:bldP spid="25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789093"/>
            <a:ext cx="8534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600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2438400" y="3707249"/>
            <a:ext cx="548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/>
              <a:t>Mua</a:t>
            </a:r>
            <a:r>
              <a:rPr lang="en-US" sz="3200" b="1" dirty="0"/>
              <a:t> </a:t>
            </a:r>
            <a:r>
              <a:rPr lang="en-US" sz="3200" b="1" dirty="0" err="1"/>
              <a:t>rau</a:t>
            </a:r>
            <a:r>
              <a:rPr lang="en-US" sz="3200" b="1" dirty="0"/>
              <a:t>:    600 </a:t>
            </a:r>
            <a:r>
              <a:rPr lang="en-US" sz="3200" b="1" dirty="0" err="1"/>
              <a:t>đồng</a:t>
            </a:r>
            <a:endParaRPr lang="en-US" sz="3200" b="1" dirty="0"/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2438400" y="4393049"/>
            <a:ext cx="4876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/>
              <a:t>Mua</a:t>
            </a:r>
            <a:r>
              <a:rPr lang="en-US" sz="3200" b="1" dirty="0"/>
              <a:t> </a:t>
            </a:r>
            <a:r>
              <a:rPr lang="en-US" sz="3200" b="1" dirty="0" err="1"/>
              <a:t>hành</a:t>
            </a:r>
            <a:r>
              <a:rPr lang="en-US" sz="3200" b="1" dirty="0"/>
              <a:t>:  200 </a:t>
            </a:r>
            <a:r>
              <a:rPr lang="en-US" sz="3200" b="1" dirty="0" err="1"/>
              <a:t>đồng</a:t>
            </a:r>
            <a:endParaRPr lang="en-US" sz="3200" b="1" dirty="0"/>
          </a:p>
          <a:p>
            <a:pPr>
              <a:spcBef>
                <a:spcPct val="50000"/>
              </a:spcBef>
            </a:pPr>
            <a:r>
              <a:rPr lang="en-US" sz="3200" b="1"/>
              <a:t>Tất cả: </a:t>
            </a:r>
            <a:r>
              <a:rPr lang="en-US" sz="3200" b="1" dirty="0"/>
              <a:t>….</a:t>
            </a:r>
            <a:r>
              <a:rPr lang="en-US" sz="3200" b="1" dirty="0" err="1"/>
              <a:t>đồng</a:t>
            </a:r>
            <a:r>
              <a:rPr lang="en-US" sz="3200" b="1" dirty="0"/>
              <a:t>?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352800" y="3113524"/>
            <a:ext cx="2286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00CC"/>
                </a:solidFill>
              </a:rPr>
              <a:t>Tóm</a:t>
            </a:r>
            <a:r>
              <a:rPr lang="en-US" sz="3200" b="1" u="sng" dirty="0">
                <a:solidFill>
                  <a:srgbClr val="0000CC"/>
                </a:solidFill>
              </a:rPr>
              <a:t> </a:t>
            </a:r>
            <a:r>
              <a:rPr lang="en-US" sz="3200" b="1" u="sng" dirty="0" err="1">
                <a:solidFill>
                  <a:srgbClr val="0000CC"/>
                </a:solidFill>
              </a:rPr>
              <a:t>tắt</a:t>
            </a:r>
            <a:r>
              <a:rPr lang="en-US" sz="3200" b="1" u="sng" dirty="0">
                <a:solidFill>
                  <a:srgbClr val="0000CC"/>
                </a:solidFill>
              </a:rPr>
              <a:t> :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10325" y="162580"/>
            <a:ext cx="1193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err="1"/>
              <a:t>Toán</a:t>
            </a:r>
            <a:r>
              <a:rPr lang="en-US" sz="2800" b="1"/>
              <a:t> </a:t>
            </a:r>
            <a:endParaRPr lang="vi-VN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20158" y="725269"/>
            <a:ext cx="2299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endParaRPr lang="vi-VN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10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153400" y="-27384"/>
            <a:ext cx="990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225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3429000" y="1828800"/>
            <a:ext cx="2438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u="sng" dirty="0" err="1">
                <a:solidFill>
                  <a:srgbClr val="FF3300"/>
                </a:solidFill>
              </a:rPr>
              <a:t>Bài</a:t>
            </a:r>
            <a:r>
              <a:rPr lang="en-US" sz="3600" b="1" u="sng" dirty="0">
                <a:solidFill>
                  <a:srgbClr val="FF3300"/>
                </a:solidFill>
              </a:rPr>
              <a:t> </a:t>
            </a:r>
            <a:r>
              <a:rPr lang="en-US" sz="3600" b="1" u="sng" err="1">
                <a:solidFill>
                  <a:srgbClr val="FF3300"/>
                </a:solidFill>
              </a:rPr>
              <a:t>giải</a:t>
            </a:r>
            <a:r>
              <a:rPr lang="en-US" sz="3600" b="1" u="sng">
                <a:solidFill>
                  <a:srgbClr val="FF3300"/>
                </a:solidFill>
              </a:rPr>
              <a:t> </a:t>
            </a:r>
            <a:r>
              <a:rPr lang="en-US" sz="3600" b="1">
                <a:solidFill>
                  <a:srgbClr val="FF3300"/>
                </a:solidFill>
              </a:rPr>
              <a:t> </a:t>
            </a:r>
            <a:endParaRPr lang="en-US" sz="3600" b="1" dirty="0">
              <a:solidFill>
                <a:srgbClr val="FF3300"/>
              </a:solidFill>
            </a:endParaRP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1143000" y="2484437"/>
            <a:ext cx="70104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/>
              <a:t>Mẹ</a:t>
            </a:r>
            <a:r>
              <a:rPr lang="en-US" sz="3600" b="1" dirty="0"/>
              <a:t> </a:t>
            </a:r>
            <a:r>
              <a:rPr lang="en-US" sz="3600" b="1" dirty="0" err="1"/>
              <a:t>phải</a:t>
            </a:r>
            <a:r>
              <a:rPr lang="en-US" sz="3600" b="1" dirty="0"/>
              <a:t> </a:t>
            </a:r>
            <a:r>
              <a:rPr lang="en-US" sz="3600" b="1" dirty="0" err="1"/>
              <a:t>trả</a:t>
            </a:r>
            <a:r>
              <a:rPr lang="en-US" sz="3600" b="1" dirty="0"/>
              <a:t> </a:t>
            </a:r>
            <a:r>
              <a:rPr lang="en-US" sz="3600" b="1" dirty="0" err="1"/>
              <a:t>tất</a:t>
            </a:r>
            <a:r>
              <a:rPr lang="en-US" sz="3600" b="1" dirty="0"/>
              <a:t> </a:t>
            </a:r>
            <a:r>
              <a:rPr lang="en-US" sz="3600" b="1" dirty="0" err="1"/>
              <a:t>cả</a:t>
            </a:r>
            <a:r>
              <a:rPr lang="en-US" sz="3600" b="1" dirty="0"/>
              <a:t> </a:t>
            </a:r>
            <a:r>
              <a:rPr lang="en-US" sz="3600" b="1" dirty="0" err="1"/>
              <a:t>số</a:t>
            </a:r>
            <a:r>
              <a:rPr lang="en-US" sz="3600" b="1" dirty="0"/>
              <a:t> </a:t>
            </a:r>
            <a:r>
              <a:rPr lang="en-US" sz="3600" b="1" dirty="0" err="1"/>
              <a:t>tiền</a:t>
            </a:r>
            <a:r>
              <a:rPr lang="en-US" sz="3600" b="1" dirty="0"/>
              <a:t> </a:t>
            </a:r>
            <a:r>
              <a:rPr lang="en-US" sz="3600" b="1" dirty="0" err="1"/>
              <a:t>là</a:t>
            </a:r>
            <a:r>
              <a:rPr lang="en-US" sz="3600" b="1" dirty="0"/>
              <a:t> :</a:t>
            </a:r>
          </a:p>
          <a:p>
            <a:pPr algn="ctr">
              <a:spcBef>
                <a:spcPct val="50000"/>
              </a:spcBef>
            </a:pPr>
            <a:r>
              <a:rPr lang="en-US" sz="3600" b="1" dirty="0"/>
              <a:t>           600 + 200 = 800 (</a:t>
            </a:r>
            <a:r>
              <a:rPr lang="en-US" sz="3600" b="1" dirty="0" err="1"/>
              <a:t>đồng</a:t>
            </a:r>
            <a:r>
              <a:rPr lang="en-US" sz="3600" b="1" dirty="0"/>
              <a:t>)</a:t>
            </a:r>
          </a:p>
          <a:p>
            <a:pPr algn="ctr">
              <a:spcBef>
                <a:spcPct val="50000"/>
              </a:spcBef>
            </a:pPr>
            <a:r>
              <a:rPr lang="en-US" sz="3600" b="1" dirty="0"/>
              <a:t>        </a:t>
            </a:r>
            <a:r>
              <a:rPr lang="en-US" sz="3600" b="1" u="sng" dirty="0" err="1"/>
              <a:t>Đáp</a:t>
            </a:r>
            <a:r>
              <a:rPr lang="en-US" sz="3600" b="1" u="sng" dirty="0"/>
              <a:t> </a:t>
            </a:r>
            <a:r>
              <a:rPr lang="en-US" sz="3600" b="1" u="sng" dirty="0" err="1"/>
              <a:t>số</a:t>
            </a:r>
            <a:r>
              <a:rPr lang="en-US" sz="3600" b="1" dirty="0"/>
              <a:t> : 800 </a:t>
            </a:r>
            <a:r>
              <a:rPr lang="en-US" sz="3600" b="1" dirty="0" err="1"/>
              <a:t>đồng</a:t>
            </a:r>
            <a:endParaRPr lang="en-US" sz="3600" b="1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pic>
        <p:nvPicPr>
          <p:cNvPr id="5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153400" y="-27384"/>
            <a:ext cx="990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153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850" y="0"/>
            <a:ext cx="9004300" cy="6858000"/>
          </a:xfrm>
          <a:prstGeom prst="rect">
            <a:avLst/>
          </a:prstGeom>
          <a:noFill/>
          <a:ln w="190500" cmpd="thickThin">
            <a:solidFill>
              <a:srgbClr val="7A6BD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600" y="1447800"/>
            <a:ext cx="8610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3200" b="1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3: </a:t>
            </a:r>
            <a:r>
              <a:rPr lang="en-US" sz="3200" b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 số tiền trả lại vào ô trống (theo mẫu):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153400" y="-27384"/>
            <a:ext cx="990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10325" y="162580"/>
            <a:ext cx="1193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err="1"/>
              <a:t>Toán</a:t>
            </a:r>
            <a:r>
              <a:rPr lang="en-US" sz="2800" b="1"/>
              <a:t> </a:t>
            </a:r>
            <a:endParaRPr lang="vi-VN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20158" y="725269"/>
            <a:ext cx="2299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endParaRPr lang="vi-VN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340925"/>
              </p:ext>
            </p:extLst>
          </p:nvPr>
        </p:nvGraphicFramePr>
        <p:xfrm>
          <a:off x="513443" y="2209800"/>
          <a:ext cx="8135256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1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1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1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An mua rau hết</a:t>
                      </a:r>
                      <a:endParaRPr lang="vi-V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An đưa</a:t>
                      </a:r>
                      <a:r>
                        <a:rPr lang="en-US" sz="2800" baseline="0"/>
                        <a:t> người bán rau</a:t>
                      </a:r>
                      <a:endParaRPr lang="vi-V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Số</a:t>
                      </a:r>
                      <a:r>
                        <a:rPr lang="en-US" sz="2800" baseline="0"/>
                        <a:t> tiền trả lại</a:t>
                      </a:r>
                      <a:endParaRPr lang="vi-VN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600 đồng</a:t>
                      </a:r>
                      <a:endParaRPr lang="vi-VN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700 đồng</a:t>
                      </a:r>
                      <a:endParaRPr lang="vi-VN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100 đồng</a:t>
                      </a:r>
                      <a:endParaRPr lang="vi-VN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300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500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700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1000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500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500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32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400800" y="38862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200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0800" y="4572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300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400" y="5218837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59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600" y="1447800"/>
            <a:ext cx="8610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3200" b="1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3200" b="1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3200" b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 số thích hợp vào ô trống (theo mẫu):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153400" y="-27384"/>
            <a:ext cx="990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10325" y="162580"/>
            <a:ext cx="1193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err="1"/>
              <a:t>Toán</a:t>
            </a:r>
            <a:r>
              <a:rPr lang="en-US" sz="2800" b="1"/>
              <a:t> </a:t>
            </a:r>
            <a:endParaRPr lang="vi-VN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20158" y="725269"/>
            <a:ext cx="2299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endParaRPr lang="vi-VN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201222"/>
              </p:ext>
            </p:extLst>
          </p:nvPr>
        </p:nvGraphicFramePr>
        <p:xfrm>
          <a:off x="77105" y="2316480"/>
          <a:ext cx="8997044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2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6920">
                <a:tc rowSpan="2">
                  <a:txBody>
                    <a:bodyPr/>
                    <a:lstStyle/>
                    <a:p>
                      <a:pPr algn="ctr"/>
                      <a:endParaRPr lang="en-US" sz="2800"/>
                    </a:p>
                    <a:p>
                      <a:pPr algn="ctr"/>
                      <a:r>
                        <a:rPr lang="en-US" sz="2800"/>
                        <a:t>Số</a:t>
                      </a:r>
                      <a:r>
                        <a:rPr lang="en-US" sz="2800" baseline="0"/>
                        <a:t> tiền</a:t>
                      </a:r>
                      <a:endParaRPr lang="vi-VN" sz="280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/>
                        <a:t>Gồm</a:t>
                      </a:r>
                      <a:r>
                        <a:rPr lang="en-US" sz="2800" baseline="0"/>
                        <a:t> các tờ giấy bạc loại</a:t>
                      </a:r>
                      <a:endParaRPr lang="vi-VN" sz="2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vi-VN" sz="2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vi-VN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920">
                <a:tc vMerge="1">
                  <a:txBody>
                    <a:bodyPr/>
                    <a:lstStyle/>
                    <a:p>
                      <a:pPr algn="ctr"/>
                      <a:endParaRPr lang="vi-V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100 đồng</a:t>
                      </a:r>
                      <a:endParaRPr lang="vi-VN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200 đồng</a:t>
                      </a:r>
                      <a:endParaRPr lang="vi-VN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500 đồng</a:t>
                      </a:r>
                      <a:endParaRPr lang="vi-VN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2060"/>
                          </a:solidFill>
                        </a:rPr>
                        <a:t>800 đồng</a:t>
                      </a:r>
                      <a:endParaRPr lang="vi-VN" sz="3200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002060"/>
                          </a:solidFill>
                        </a:rPr>
                        <a:t>1</a:t>
                      </a:r>
                      <a:endParaRPr lang="vi-VN" sz="2800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002060"/>
                          </a:solidFill>
                        </a:rPr>
                        <a:t>1</a:t>
                      </a:r>
                      <a:endParaRPr lang="vi-VN" sz="2800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002060"/>
                          </a:solidFill>
                        </a:rPr>
                        <a:t>1</a:t>
                      </a:r>
                      <a:endParaRPr lang="vi-VN" sz="2800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900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1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1000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3</a:t>
                      </a:r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1</a:t>
                      </a:r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700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1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86400" y="4611469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96200" y="5353033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6154502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00400" y="6211669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21012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600" y="1447800"/>
            <a:ext cx="8610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err="1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3200" b="1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3200" b="1" i="0" u="none" strike="noStrike" cap="none" normalizeH="0" baseline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3200" b="1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 số thích hợp vào ô trống (theo mẫu):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8153400" y="-27384"/>
            <a:ext cx="990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0"/>
            <a:ext cx="990599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10325" y="162580"/>
            <a:ext cx="1193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err="1"/>
              <a:t>Toán</a:t>
            </a:r>
            <a:r>
              <a:rPr lang="en-US" sz="2800" b="1"/>
              <a:t> </a:t>
            </a:r>
            <a:endParaRPr lang="vi-VN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20158" y="725269"/>
            <a:ext cx="2299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endParaRPr lang="vi-VN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770049"/>
              </p:ext>
            </p:extLst>
          </p:nvPr>
        </p:nvGraphicFramePr>
        <p:xfrm>
          <a:off x="77105" y="2316480"/>
          <a:ext cx="8997044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2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6920">
                <a:tc rowSpan="2">
                  <a:txBody>
                    <a:bodyPr/>
                    <a:lstStyle/>
                    <a:p>
                      <a:pPr algn="ctr"/>
                      <a:endParaRPr lang="en-US" sz="2800"/>
                    </a:p>
                    <a:p>
                      <a:pPr algn="ctr"/>
                      <a:r>
                        <a:rPr lang="en-US" sz="2800"/>
                        <a:t>Số</a:t>
                      </a:r>
                      <a:r>
                        <a:rPr lang="en-US" sz="2800" baseline="0"/>
                        <a:t> tiền</a:t>
                      </a:r>
                      <a:endParaRPr lang="vi-VN" sz="280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/>
                        <a:t>Gồm</a:t>
                      </a:r>
                      <a:r>
                        <a:rPr lang="en-US" sz="2800" baseline="0"/>
                        <a:t> các tờ giấy bạc loại</a:t>
                      </a:r>
                      <a:endParaRPr lang="vi-VN" sz="2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vi-VN" sz="2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vi-VN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920">
                <a:tc vMerge="1">
                  <a:txBody>
                    <a:bodyPr/>
                    <a:lstStyle/>
                    <a:p>
                      <a:pPr algn="ctr"/>
                      <a:endParaRPr lang="vi-VN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100 đồng</a:t>
                      </a:r>
                      <a:endParaRPr lang="vi-VN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200 đồng</a:t>
                      </a:r>
                      <a:endParaRPr lang="vi-VN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>
                          <a:solidFill>
                            <a:srgbClr val="FF0000"/>
                          </a:solidFill>
                        </a:rPr>
                        <a:t>500 đồng</a:t>
                      </a:r>
                      <a:endParaRPr lang="vi-VN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 algn="ctr"/>
                      <a:r>
                        <a:rPr lang="en-US" sz="3200" b="1">
                          <a:solidFill>
                            <a:srgbClr val="002060"/>
                          </a:solidFill>
                        </a:rPr>
                        <a:t>800 đồng</a:t>
                      </a:r>
                      <a:endParaRPr lang="vi-VN" sz="3200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002060"/>
                          </a:solidFill>
                        </a:rPr>
                        <a:t>1</a:t>
                      </a:r>
                      <a:endParaRPr lang="vi-VN" sz="2800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002060"/>
                          </a:solidFill>
                        </a:rPr>
                        <a:t>1</a:t>
                      </a:r>
                      <a:endParaRPr lang="vi-VN" sz="2800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rgbClr val="002060"/>
                          </a:solidFill>
                        </a:rPr>
                        <a:t>1</a:t>
                      </a:r>
                      <a:endParaRPr lang="vi-VN" sz="2800" b="1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900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chemeClr val="tx1"/>
                          </a:solidFill>
                        </a:rPr>
                        <a:t>2</a:t>
                      </a:r>
                      <a:endParaRPr lang="vi-VN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1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1000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3</a:t>
                      </a:r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1</a:t>
                      </a:r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6920">
                <a:tc>
                  <a:txBody>
                    <a:bodyPr/>
                    <a:lstStyle/>
                    <a:p>
                      <a:pPr algn="ctr"/>
                      <a:r>
                        <a:rPr lang="en-US" sz="3200" b="1"/>
                        <a:t>700 đồng</a:t>
                      </a:r>
                      <a:endParaRPr lang="vi-VN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1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86400" y="4611469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96200" y="5353033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61722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61722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3780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 descr="teacherflow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828800"/>
            <a:ext cx="3200400" cy="27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276225" y="228600"/>
            <a:ext cx="8610600" cy="66294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8987444"/>
                <a:gd name="adj2" fmla="val 64287"/>
              </a:avLst>
            </a:prstTxWarp>
          </a:bodyPr>
          <a:lstStyle/>
          <a:p>
            <a:pPr algn="ctr"/>
            <a:r>
              <a:rPr lang="vi-VN" sz="6000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CHĂM NGOAN, HỌC TỐT !</a:t>
            </a:r>
          </a:p>
        </p:txBody>
      </p:sp>
      <p:pic>
        <p:nvPicPr>
          <p:cNvPr id="17413" name="Picture 5" descr="hoa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419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 descr="hoa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581400"/>
            <a:ext cx="13239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 descr="hoa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581400"/>
            <a:ext cx="13239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8" descr="hoa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958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9" descr="hoa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419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50176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539</TotalTime>
  <Words>269</Words>
  <Application>Microsoft Office PowerPoint</Application>
  <PresentationFormat>On-screen Show (4:3)</PresentationFormat>
  <Paragraphs>93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.VnTime</vt:lpstr>
      <vt:lpstr>Arial</vt:lpstr>
      <vt:lpstr>Calibri</vt:lpstr>
      <vt:lpstr>Century Gothic</vt:lpstr>
      <vt:lpstr>Courier New</vt:lpstr>
      <vt:lpstr>Palatino Linotype</vt:lpstr>
      <vt:lpstr>Times New Roman</vt:lpstr>
      <vt:lpstr>Executive</vt:lpstr>
      <vt:lpstr>PowerPoint Presentation</vt:lpstr>
      <vt:lpstr>`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Admin</cp:lastModifiedBy>
  <cp:revision>88</cp:revision>
  <dcterms:created xsi:type="dcterms:W3CDTF">2016-03-14T13:53:49Z</dcterms:created>
  <dcterms:modified xsi:type="dcterms:W3CDTF">2021-02-23T05:46:11Z</dcterms:modified>
</cp:coreProperties>
</file>