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9" r:id="rId3"/>
    <p:sldId id="268" r:id="rId4"/>
    <p:sldId id="256" r:id="rId5"/>
    <p:sldId id="261" r:id="rId6"/>
    <p:sldId id="270" r:id="rId7"/>
    <p:sldId id="260" r:id="rId8"/>
    <p:sldId id="264" r:id="rId9"/>
    <p:sldId id="258" r:id="rId10"/>
    <p:sldId id="263" r:id="rId11"/>
    <p:sldId id="272" r:id="rId12"/>
    <p:sldId id="273" r:id="rId13"/>
    <p:sldId id="274" r:id="rId14"/>
    <p:sldId id="275" r:id="rId15"/>
    <p:sldId id="266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0000"/>
    <a:srgbClr val="FF3399"/>
    <a:srgbClr val="00CC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76" autoAdjust="0"/>
    <p:restoredTop sz="94660"/>
  </p:normalViewPr>
  <p:slideViewPr>
    <p:cSldViewPr>
      <p:cViewPr varScale="1">
        <p:scale>
          <a:sx n="72" d="100"/>
          <a:sy n="72" d="100"/>
        </p:scale>
        <p:origin x="124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12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B8176-E303-4785-9C9A-228A6ECC13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50D141-4795-4CB1-BA4A-8BDC67E536E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48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CF5279-186B-4A81-920F-86B3805E178B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1E741-DCFC-4172-8954-C61010B5E21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236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9C07B0-A221-4B9F-9D4F-DDAF15D1676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A6F0DA-5092-49E1-9605-A1020EED4D5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5762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CEF53F-A999-4152-A876-6A8471FBBA02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620E58-9D18-47EF-AA8B-E4D3D672C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2055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5D67DC-54D8-4CB6-8A8F-8646974A2A9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38AD29-6994-4E0E-97E4-BD9B8BE77662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690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E9DCB-6CBF-4D21-BEC2-3528BA207CF6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A15438-843E-488B-A8E8-154F7AC9C27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61844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C1F007-A8CC-4B98-A009-E7083A5F7FE0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FCFDB-D402-4E17-A4CF-CE3B0EFDABA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8547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DA9315-EDE0-4A7F-AFCB-45D7362B9E22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91A317-0CBE-4AD8-AB79-ABC70E4429F7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72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63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082618-C9B4-47D7-890A-5BC5033D256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A40527-FF58-4D51-A644-AE31B0FCD4F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4343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743A7B-08AC-46C1-90F0-06FA8B2E85E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95E98-C0B9-40D4-88E5-EEBC90ED987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8634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A5CEA3-40D3-4D39-85D3-3C1E0B67F8E2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08A189-0FAD-4717-97EF-011E718C58F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41766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B1EBC-501B-44D8-9AFF-9BDA9A9FAC2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9835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1306B0-5A75-4C2E-94D1-233174DC5FB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9184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06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66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421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84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5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BED3F-DB02-4BF2-851A-4560715D6E2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8859F-9110-48D1-8835-081915B14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8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F22C1B-B541-4399-B67B-81D79C95BC51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2/23/2021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F62226-556E-4364-A6AC-F43212DAED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60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8343" y="1477063"/>
            <a:ext cx="7346059" cy="1752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prstTxWarp prst="textChevron">
              <a:avLst/>
            </a:prstTxWarp>
          </a:bodyPr>
          <a:lstStyle/>
          <a:p>
            <a:r>
              <a:rPr lang="vi-VN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rPr>
              <a:t>Chào mừng thầy cô về thăm lớp dự giờ</a:t>
            </a: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2285370" y="4064568"/>
            <a:ext cx="4573259" cy="2254640"/>
            <a:chOff x="2169" y="2610"/>
            <a:chExt cx="1482" cy="657"/>
          </a:xfrm>
        </p:grpSpPr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2169" y="2610"/>
              <a:ext cx="1482" cy="657"/>
            </a:xfrm>
            <a:custGeom>
              <a:avLst/>
              <a:gdLst>
                <a:gd name="T0" fmla="*/ 0 w 2966"/>
                <a:gd name="T1" fmla="*/ 1 h 1314"/>
                <a:gd name="T2" fmla="*/ 0 w 2966"/>
                <a:gd name="T3" fmla="*/ 1 h 1314"/>
                <a:gd name="T4" fmla="*/ 0 w 2966"/>
                <a:gd name="T5" fmla="*/ 1 h 1314"/>
                <a:gd name="T6" fmla="*/ 0 w 2966"/>
                <a:gd name="T7" fmla="*/ 1 h 1314"/>
                <a:gd name="T8" fmla="*/ 0 w 2966"/>
                <a:gd name="T9" fmla="*/ 1 h 1314"/>
                <a:gd name="T10" fmla="*/ 0 w 2966"/>
                <a:gd name="T11" fmla="*/ 1 h 1314"/>
                <a:gd name="T12" fmla="*/ 0 w 2966"/>
                <a:gd name="T13" fmla="*/ 1 h 1314"/>
                <a:gd name="T14" fmla="*/ 0 w 2966"/>
                <a:gd name="T15" fmla="*/ 1 h 1314"/>
                <a:gd name="T16" fmla="*/ 0 w 2966"/>
                <a:gd name="T17" fmla="*/ 1 h 1314"/>
                <a:gd name="T18" fmla="*/ 0 w 2966"/>
                <a:gd name="T19" fmla="*/ 1 h 1314"/>
                <a:gd name="T20" fmla="*/ 0 w 2966"/>
                <a:gd name="T21" fmla="*/ 1 h 1314"/>
                <a:gd name="T22" fmla="*/ 0 w 2966"/>
                <a:gd name="T23" fmla="*/ 1 h 1314"/>
                <a:gd name="T24" fmla="*/ 0 w 2966"/>
                <a:gd name="T25" fmla="*/ 1 h 1314"/>
                <a:gd name="T26" fmla="*/ 0 w 2966"/>
                <a:gd name="T27" fmla="*/ 1 h 1314"/>
                <a:gd name="T28" fmla="*/ 0 w 2966"/>
                <a:gd name="T29" fmla="*/ 1 h 1314"/>
                <a:gd name="T30" fmla="*/ 0 w 2966"/>
                <a:gd name="T31" fmla="*/ 1 h 1314"/>
                <a:gd name="T32" fmla="*/ 0 w 2966"/>
                <a:gd name="T33" fmla="*/ 1 h 1314"/>
                <a:gd name="T34" fmla="*/ 0 w 2966"/>
                <a:gd name="T35" fmla="*/ 1 h 1314"/>
                <a:gd name="T36" fmla="*/ 0 w 2966"/>
                <a:gd name="T37" fmla="*/ 1 h 1314"/>
                <a:gd name="T38" fmla="*/ 0 w 2966"/>
                <a:gd name="T39" fmla="*/ 1 h 1314"/>
                <a:gd name="T40" fmla="*/ 0 w 2966"/>
                <a:gd name="T41" fmla="*/ 1 h 1314"/>
                <a:gd name="T42" fmla="*/ 0 w 2966"/>
                <a:gd name="T43" fmla="*/ 1 h 1314"/>
                <a:gd name="T44" fmla="*/ 0 w 2966"/>
                <a:gd name="T45" fmla="*/ 1 h 1314"/>
                <a:gd name="T46" fmla="*/ 0 w 2966"/>
                <a:gd name="T47" fmla="*/ 1 h 1314"/>
                <a:gd name="T48" fmla="*/ 0 w 2966"/>
                <a:gd name="T49" fmla="*/ 1 h 1314"/>
                <a:gd name="T50" fmla="*/ 0 w 2966"/>
                <a:gd name="T51" fmla="*/ 1 h 1314"/>
                <a:gd name="T52" fmla="*/ 0 w 2966"/>
                <a:gd name="T53" fmla="*/ 1 h 1314"/>
                <a:gd name="T54" fmla="*/ 0 w 2966"/>
                <a:gd name="T55" fmla="*/ 1 h 1314"/>
                <a:gd name="T56" fmla="*/ 0 w 2966"/>
                <a:gd name="T57" fmla="*/ 1 h 1314"/>
                <a:gd name="T58" fmla="*/ 0 w 2966"/>
                <a:gd name="T59" fmla="*/ 1 h 1314"/>
                <a:gd name="T60" fmla="*/ 0 w 2966"/>
                <a:gd name="T61" fmla="*/ 1 h 1314"/>
                <a:gd name="T62" fmla="*/ 0 w 2966"/>
                <a:gd name="T63" fmla="*/ 1 h 1314"/>
                <a:gd name="T64" fmla="*/ 0 w 2966"/>
                <a:gd name="T65" fmla="*/ 1 h 1314"/>
                <a:gd name="T66" fmla="*/ 0 w 2966"/>
                <a:gd name="T67" fmla="*/ 1 h 1314"/>
                <a:gd name="T68" fmla="*/ 0 w 2966"/>
                <a:gd name="T69" fmla="*/ 1 h 1314"/>
                <a:gd name="T70" fmla="*/ 0 w 2966"/>
                <a:gd name="T71" fmla="*/ 1 h 1314"/>
                <a:gd name="T72" fmla="*/ 0 w 2966"/>
                <a:gd name="T73" fmla="*/ 1 h 1314"/>
                <a:gd name="T74" fmla="*/ 0 w 2966"/>
                <a:gd name="T75" fmla="*/ 1 h 1314"/>
                <a:gd name="T76" fmla="*/ 0 w 2966"/>
                <a:gd name="T77" fmla="*/ 1 h 1314"/>
                <a:gd name="T78" fmla="*/ 0 w 2966"/>
                <a:gd name="T79" fmla="*/ 1 h 1314"/>
                <a:gd name="T80" fmla="*/ 0 w 2966"/>
                <a:gd name="T81" fmla="*/ 1 h 1314"/>
                <a:gd name="T82" fmla="*/ 0 w 2966"/>
                <a:gd name="T83" fmla="*/ 1 h 1314"/>
                <a:gd name="T84" fmla="*/ 0 w 2966"/>
                <a:gd name="T85" fmla="*/ 1 h 131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966"/>
                <a:gd name="T130" fmla="*/ 0 h 1314"/>
                <a:gd name="T131" fmla="*/ 2966 w 2966"/>
                <a:gd name="T132" fmla="*/ 1314 h 131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966" h="1314">
                  <a:moveTo>
                    <a:pt x="518" y="0"/>
                  </a:moveTo>
                  <a:lnTo>
                    <a:pt x="597" y="32"/>
                  </a:lnTo>
                  <a:lnTo>
                    <a:pt x="670" y="53"/>
                  </a:lnTo>
                  <a:lnTo>
                    <a:pt x="743" y="66"/>
                  </a:lnTo>
                  <a:lnTo>
                    <a:pt x="812" y="71"/>
                  </a:lnTo>
                  <a:lnTo>
                    <a:pt x="877" y="68"/>
                  </a:lnTo>
                  <a:lnTo>
                    <a:pt x="942" y="66"/>
                  </a:lnTo>
                  <a:lnTo>
                    <a:pt x="1005" y="58"/>
                  </a:lnTo>
                  <a:lnTo>
                    <a:pt x="1066" y="51"/>
                  </a:lnTo>
                  <a:lnTo>
                    <a:pt x="1123" y="45"/>
                  </a:lnTo>
                  <a:lnTo>
                    <a:pt x="1178" y="42"/>
                  </a:lnTo>
                  <a:lnTo>
                    <a:pt x="1233" y="42"/>
                  </a:lnTo>
                  <a:lnTo>
                    <a:pt x="1285" y="51"/>
                  </a:lnTo>
                  <a:lnTo>
                    <a:pt x="1338" y="64"/>
                  </a:lnTo>
                  <a:lnTo>
                    <a:pt x="1388" y="87"/>
                  </a:lnTo>
                  <a:lnTo>
                    <a:pt x="1437" y="124"/>
                  </a:lnTo>
                  <a:lnTo>
                    <a:pt x="1484" y="171"/>
                  </a:lnTo>
                  <a:lnTo>
                    <a:pt x="1534" y="129"/>
                  </a:lnTo>
                  <a:lnTo>
                    <a:pt x="1578" y="92"/>
                  </a:lnTo>
                  <a:lnTo>
                    <a:pt x="1621" y="66"/>
                  </a:lnTo>
                  <a:lnTo>
                    <a:pt x="1660" y="42"/>
                  </a:lnTo>
                  <a:lnTo>
                    <a:pt x="1696" y="30"/>
                  </a:lnTo>
                  <a:lnTo>
                    <a:pt x="1733" y="19"/>
                  </a:lnTo>
                  <a:lnTo>
                    <a:pt x="1767" y="13"/>
                  </a:lnTo>
                  <a:lnTo>
                    <a:pt x="1799" y="11"/>
                  </a:lnTo>
                  <a:lnTo>
                    <a:pt x="1827" y="11"/>
                  </a:lnTo>
                  <a:lnTo>
                    <a:pt x="1856" y="17"/>
                  </a:lnTo>
                  <a:lnTo>
                    <a:pt x="1887" y="21"/>
                  </a:lnTo>
                  <a:lnTo>
                    <a:pt x="1916" y="27"/>
                  </a:lnTo>
                  <a:lnTo>
                    <a:pt x="1947" y="34"/>
                  </a:lnTo>
                  <a:lnTo>
                    <a:pt x="1981" y="42"/>
                  </a:lnTo>
                  <a:lnTo>
                    <a:pt x="2015" y="47"/>
                  </a:lnTo>
                  <a:lnTo>
                    <a:pt x="2052" y="55"/>
                  </a:lnTo>
                  <a:lnTo>
                    <a:pt x="2092" y="60"/>
                  </a:lnTo>
                  <a:lnTo>
                    <a:pt x="2133" y="64"/>
                  </a:lnTo>
                  <a:lnTo>
                    <a:pt x="2178" y="64"/>
                  </a:lnTo>
                  <a:lnTo>
                    <a:pt x="2227" y="64"/>
                  </a:lnTo>
                  <a:lnTo>
                    <a:pt x="2280" y="58"/>
                  </a:lnTo>
                  <a:lnTo>
                    <a:pt x="2335" y="51"/>
                  </a:lnTo>
                  <a:lnTo>
                    <a:pt x="2395" y="37"/>
                  </a:lnTo>
                  <a:lnTo>
                    <a:pt x="2461" y="21"/>
                  </a:lnTo>
                  <a:lnTo>
                    <a:pt x="2469" y="45"/>
                  </a:lnTo>
                  <a:lnTo>
                    <a:pt x="2484" y="74"/>
                  </a:lnTo>
                  <a:lnTo>
                    <a:pt x="2500" y="105"/>
                  </a:lnTo>
                  <a:lnTo>
                    <a:pt x="2521" y="137"/>
                  </a:lnTo>
                  <a:lnTo>
                    <a:pt x="2544" y="165"/>
                  </a:lnTo>
                  <a:lnTo>
                    <a:pt x="2568" y="192"/>
                  </a:lnTo>
                  <a:lnTo>
                    <a:pt x="2589" y="207"/>
                  </a:lnTo>
                  <a:lnTo>
                    <a:pt x="2613" y="216"/>
                  </a:lnTo>
                  <a:lnTo>
                    <a:pt x="2966" y="1252"/>
                  </a:lnTo>
                  <a:lnTo>
                    <a:pt x="1670" y="1252"/>
                  </a:lnTo>
                  <a:lnTo>
                    <a:pt x="1675" y="1254"/>
                  </a:lnTo>
                  <a:lnTo>
                    <a:pt x="1683" y="1263"/>
                  </a:lnTo>
                  <a:lnTo>
                    <a:pt x="1696" y="1273"/>
                  </a:lnTo>
                  <a:lnTo>
                    <a:pt x="1707" y="1283"/>
                  </a:lnTo>
                  <a:lnTo>
                    <a:pt x="1715" y="1293"/>
                  </a:lnTo>
                  <a:lnTo>
                    <a:pt x="1715" y="1304"/>
                  </a:lnTo>
                  <a:lnTo>
                    <a:pt x="1704" y="1312"/>
                  </a:lnTo>
                  <a:lnTo>
                    <a:pt x="1678" y="1314"/>
                  </a:lnTo>
                  <a:lnTo>
                    <a:pt x="1636" y="1314"/>
                  </a:lnTo>
                  <a:lnTo>
                    <a:pt x="1578" y="1314"/>
                  </a:lnTo>
                  <a:lnTo>
                    <a:pt x="1514" y="1314"/>
                  </a:lnTo>
                  <a:lnTo>
                    <a:pt x="1445" y="1314"/>
                  </a:lnTo>
                  <a:lnTo>
                    <a:pt x="1382" y="1314"/>
                  </a:lnTo>
                  <a:lnTo>
                    <a:pt x="1330" y="1314"/>
                  </a:lnTo>
                  <a:lnTo>
                    <a:pt x="1293" y="1314"/>
                  </a:lnTo>
                  <a:lnTo>
                    <a:pt x="1280" y="1314"/>
                  </a:lnTo>
                  <a:lnTo>
                    <a:pt x="1249" y="1312"/>
                  </a:lnTo>
                  <a:lnTo>
                    <a:pt x="1233" y="1304"/>
                  </a:lnTo>
                  <a:lnTo>
                    <a:pt x="1231" y="1293"/>
                  </a:lnTo>
                  <a:lnTo>
                    <a:pt x="1236" y="1283"/>
                  </a:lnTo>
                  <a:lnTo>
                    <a:pt x="1246" y="1273"/>
                  </a:lnTo>
                  <a:lnTo>
                    <a:pt x="1259" y="1263"/>
                  </a:lnTo>
                  <a:lnTo>
                    <a:pt x="1267" y="1254"/>
                  </a:lnTo>
                  <a:lnTo>
                    <a:pt x="1272" y="1252"/>
                  </a:lnTo>
                  <a:lnTo>
                    <a:pt x="0" y="1252"/>
                  </a:lnTo>
                  <a:lnTo>
                    <a:pt x="327" y="203"/>
                  </a:lnTo>
                  <a:lnTo>
                    <a:pt x="345" y="197"/>
                  </a:lnTo>
                  <a:lnTo>
                    <a:pt x="366" y="186"/>
                  </a:lnTo>
                  <a:lnTo>
                    <a:pt x="388" y="168"/>
                  </a:lnTo>
                  <a:lnTo>
                    <a:pt x="409" y="150"/>
                  </a:lnTo>
                  <a:lnTo>
                    <a:pt x="426" y="126"/>
                  </a:lnTo>
                  <a:lnTo>
                    <a:pt x="443" y="103"/>
                  </a:lnTo>
                  <a:lnTo>
                    <a:pt x="456" y="77"/>
                  </a:lnTo>
                  <a:lnTo>
                    <a:pt x="466" y="53"/>
                  </a:lnTo>
                  <a:lnTo>
                    <a:pt x="505" y="55"/>
                  </a:lnTo>
                  <a:lnTo>
                    <a:pt x="5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7" name="Freeform 9"/>
            <p:cNvSpPr>
              <a:spLocks/>
            </p:cNvSpPr>
            <p:nvPr/>
          </p:nvSpPr>
          <p:spPr bwMode="auto">
            <a:xfrm>
              <a:off x="2807" y="3206"/>
              <a:ext cx="193" cy="47"/>
            </a:xfrm>
            <a:custGeom>
              <a:avLst/>
              <a:gdLst>
                <a:gd name="T0" fmla="*/ 0 w 384"/>
                <a:gd name="T1" fmla="*/ 1 h 94"/>
                <a:gd name="T2" fmla="*/ 1 w 384"/>
                <a:gd name="T3" fmla="*/ 1 h 94"/>
                <a:gd name="T4" fmla="*/ 1 w 384"/>
                <a:gd name="T5" fmla="*/ 1 h 94"/>
                <a:gd name="T6" fmla="*/ 1 w 384"/>
                <a:gd name="T7" fmla="*/ 1 h 94"/>
                <a:gd name="T8" fmla="*/ 1 w 384"/>
                <a:gd name="T9" fmla="*/ 1 h 94"/>
                <a:gd name="T10" fmla="*/ 1 w 384"/>
                <a:gd name="T11" fmla="*/ 1 h 94"/>
                <a:gd name="T12" fmla="*/ 1 w 384"/>
                <a:gd name="T13" fmla="*/ 1 h 94"/>
                <a:gd name="T14" fmla="*/ 1 w 384"/>
                <a:gd name="T15" fmla="*/ 1 h 94"/>
                <a:gd name="T16" fmla="*/ 1 w 384"/>
                <a:gd name="T17" fmla="*/ 1 h 94"/>
                <a:gd name="T18" fmla="*/ 1 w 384"/>
                <a:gd name="T19" fmla="*/ 0 h 94"/>
                <a:gd name="T20" fmla="*/ 1 w 384"/>
                <a:gd name="T21" fmla="*/ 1 h 94"/>
                <a:gd name="T22" fmla="*/ 1 w 384"/>
                <a:gd name="T23" fmla="*/ 1 h 94"/>
                <a:gd name="T24" fmla="*/ 1 w 384"/>
                <a:gd name="T25" fmla="*/ 1 h 94"/>
                <a:gd name="T26" fmla="*/ 1 w 384"/>
                <a:gd name="T27" fmla="*/ 1 h 94"/>
                <a:gd name="T28" fmla="*/ 1 w 384"/>
                <a:gd name="T29" fmla="*/ 1 h 94"/>
                <a:gd name="T30" fmla="*/ 1 w 384"/>
                <a:gd name="T31" fmla="*/ 1 h 94"/>
                <a:gd name="T32" fmla="*/ 1 w 384"/>
                <a:gd name="T33" fmla="*/ 1 h 94"/>
                <a:gd name="T34" fmla="*/ 0 w 384"/>
                <a:gd name="T35" fmla="*/ 1 h 9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84"/>
                <a:gd name="T55" fmla="*/ 0 h 94"/>
                <a:gd name="T56" fmla="*/ 384 w 384"/>
                <a:gd name="T57" fmla="*/ 94 h 9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84" h="94">
                  <a:moveTo>
                    <a:pt x="0" y="94"/>
                  </a:moveTo>
                  <a:lnTo>
                    <a:pt x="384" y="94"/>
                  </a:lnTo>
                  <a:lnTo>
                    <a:pt x="361" y="84"/>
                  </a:lnTo>
                  <a:lnTo>
                    <a:pt x="337" y="71"/>
                  </a:lnTo>
                  <a:lnTo>
                    <a:pt x="313" y="56"/>
                  </a:lnTo>
                  <a:lnTo>
                    <a:pt x="292" y="39"/>
                  </a:lnTo>
                  <a:lnTo>
                    <a:pt x="272" y="24"/>
                  </a:lnTo>
                  <a:lnTo>
                    <a:pt x="251" y="11"/>
                  </a:lnTo>
                  <a:lnTo>
                    <a:pt x="230" y="3"/>
                  </a:lnTo>
                  <a:lnTo>
                    <a:pt x="206" y="0"/>
                  </a:lnTo>
                  <a:lnTo>
                    <a:pt x="172" y="3"/>
                  </a:lnTo>
                  <a:lnTo>
                    <a:pt x="141" y="13"/>
                  </a:lnTo>
                  <a:lnTo>
                    <a:pt x="114" y="26"/>
                  </a:lnTo>
                  <a:lnTo>
                    <a:pt x="91" y="39"/>
                  </a:lnTo>
                  <a:lnTo>
                    <a:pt x="67" y="58"/>
                  </a:lnTo>
                  <a:lnTo>
                    <a:pt x="47" y="71"/>
                  </a:lnTo>
                  <a:lnTo>
                    <a:pt x="24" y="84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2202" y="2688"/>
              <a:ext cx="185" cy="498"/>
            </a:xfrm>
            <a:custGeom>
              <a:avLst/>
              <a:gdLst>
                <a:gd name="T0" fmla="*/ 1 w 369"/>
                <a:gd name="T1" fmla="*/ 1 h 994"/>
                <a:gd name="T2" fmla="*/ 0 w 369"/>
                <a:gd name="T3" fmla="*/ 1 h 994"/>
                <a:gd name="T4" fmla="*/ 1 w 369"/>
                <a:gd name="T5" fmla="*/ 1 h 994"/>
                <a:gd name="T6" fmla="*/ 1 w 369"/>
                <a:gd name="T7" fmla="*/ 1 h 994"/>
                <a:gd name="T8" fmla="*/ 1 w 369"/>
                <a:gd name="T9" fmla="*/ 1 h 994"/>
                <a:gd name="T10" fmla="*/ 1 w 369"/>
                <a:gd name="T11" fmla="*/ 1 h 994"/>
                <a:gd name="T12" fmla="*/ 1 w 369"/>
                <a:gd name="T13" fmla="*/ 1 h 994"/>
                <a:gd name="T14" fmla="*/ 1 w 369"/>
                <a:gd name="T15" fmla="*/ 1 h 994"/>
                <a:gd name="T16" fmla="*/ 1 w 369"/>
                <a:gd name="T17" fmla="*/ 1 h 994"/>
                <a:gd name="T18" fmla="*/ 1 w 369"/>
                <a:gd name="T19" fmla="*/ 1 h 994"/>
                <a:gd name="T20" fmla="*/ 1 w 369"/>
                <a:gd name="T21" fmla="*/ 0 h 994"/>
                <a:gd name="T22" fmla="*/ 1 w 369"/>
                <a:gd name="T23" fmla="*/ 1 h 994"/>
                <a:gd name="T24" fmla="*/ 1 w 369"/>
                <a:gd name="T25" fmla="*/ 1 h 994"/>
                <a:gd name="T26" fmla="*/ 1 w 369"/>
                <a:gd name="T27" fmla="*/ 1 h 994"/>
                <a:gd name="T28" fmla="*/ 1 w 369"/>
                <a:gd name="T29" fmla="*/ 1 h 994"/>
                <a:gd name="T30" fmla="*/ 1 w 369"/>
                <a:gd name="T31" fmla="*/ 1 h 994"/>
                <a:gd name="T32" fmla="*/ 1 w 369"/>
                <a:gd name="T33" fmla="*/ 1 h 994"/>
                <a:gd name="T34" fmla="*/ 1 w 369"/>
                <a:gd name="T35" fmla="*/ 1 h 994"/>
                <a:gd name="T36" fmla="*/ 1 w 369"/>
                <a:gd name="T37" fmla="*/ 1 h 99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69"/>
                <a:gd name="T58" fmla="*/ 0 h 994"/>
                <a:gd name="T59" fmla="*/ 369 w 369"/>
                <a:gd name="T60" fmla="*/ 994 h 99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69" h="994">
                  <a:moveTo>
                    <a:pt x="291" y="73"/>
                  </a:moveTo>
                  <a:lnTo>
                    <a:pt x="0" y="994"/>
                  </a:lnTo>
                  <a:lnTo>
                    <a:pt x="18" y="983"/>
                  </a:lnTo>
                  <a:lnTo>
                    <a:pt x="39" y="968"/>
                  </a:lnTo>
                  <a:lnTo>
                    <a:pt x="60" y="947"/>
                  </a:lnTo>
                  <a:lnTo>
                    <a:pt x="84" y="927"/>
                  </a:lnTo>
                  <a:lnTo>
                    <a:pt x="105" y="903"/>
                  </a:lnTo>
                  <a:lnTo>
                    <a:pt x="126" y="882"/>
                  </a:lnTo>
                  <a:lnTo>
                    <a:pt x="144" y="858"/>
                  </a:lnTo>
                  <a:lnTo>
                    <a:pt x="157" y="837"/>
                  </a:lnTo>
                  <a:lnTo>
                    <a:pt x="369" y="0"/>
                  </a:lnTo>
                  <a:lnTo>
                    <a:pt x="364" y="7"/>
                  </a:lnTo>
                  <a:lnTo>
                    <a:pt x="356" y="18"/>
                  </a:lnTo>
                  <a:lnTo>
                    <a:pt x="345" y="28"/>
                  </a:lnTo>
                  <a:lnTo>
                    <a:pt x="338" y="39"/>
                  </a:lnTo>
                  <a:lnTo>
                    <a:pt x="324" y="49"/>
                  </a:lnTo>
                  <a:lnTo>
                    <a:pt x="315" y="58"/>
                  </a:lnTo>
                  <a:lnTo>
                    <a:pt x="304" y="65"/>
                  </a:lnTo>
                  <a:lnTo>
                    <a:pt x="291" y="73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auto">
            <a:xfrm>
              <a:off x="2916" y="3082"/>
              <a:ext cx="610" cy="110"/>
            </a:xfrm>
            <a:custGeom>
              <a:avLst/>
              <a:gdLst>
                <a:gd name="T0" fmla="*/ 0 w 1220"/>
                <a:gd name="T1" fmla="*/ 1 h 219"/>
                <a:gd name="T2" fmla="*/ 1 w 1220"/>
                <a:gd name="T3" fmla="*/ 1 h 219"/>
                <a:gd name="T4" fmla="*/ 1 w 1220"/>
                <a:gd name="T5" fmla="*/ 1 h 219"/>
                <a:gd name="T6" fmla="*/ 1 w 1220"/>
                <a:gd name="T7" fmla="*/ 1 h 219"/>
                <a:gd name="T8" fmla="*/ 1 w 1220"/>
                <a:gd name="T9" fmla="*/ 1 h 219"/>
                <a:gd name="T10" fmla="*/ 1 w 1220"/>
                <a:gd name="T11" fmla="*/ 0 h 219"/>
                <a:gd name="T12" fmla="*/ 1 w 1220"/>
                <a:gd name="T13" fmla="*/ 1 h 219"/>
                <a:gd name="T14" fmla="*/ 1 w 1220"/>
                <a:gd name="T15" fmla="*/ 1 h 219"/>
                <a:gd name="T16" fmla="*/ 1 w 1220"/>
                <a:gd name="T17" fmla="*/ 1 h 219"/>
                <a:gd name="T18" fmla="*/ 1 w 1220"/>
                <a:gd name="T19" fmla="*/ 1 h 219"/>
                <a:gd name="T20" fmla="*/ 1 w 1220"/>
                <a:gd name="T21" fmla="*/ 1 h 219"/>
                <a:gd name="T22" fmla="*/ 1 w 1220"/>
                <a:gd name="T23" fmla="*/ 1 h 219"/>
                <a:gd name="T24" fmla="*/ 1 w 1220"/>
                <a:gd name="T25" fmla="*/ 1 h 219"/>
                <a:gd name="T26" fmla="*/ 1 w 1220"/>
                <a:gd name="T27" fmla="*/ 1 h 219"/>
                <a:gd name="T28" fmla="*/ 1 w 1220"/>
                <a:gd name="T29" fmla="*/ 1 h 219"/>
                <a:gd name="T30" fmla="*/ 1 w 1220"/>
                <a:gd name="T31" fmla="*/ 1 h 219"/>
                <a:gd name="T32" fmla="*/ 1 w 1220"/>
                <a:gd name="T33" fmla="*/ 1 h 219"/>
                <a:gd name="T34" fmla="*/ 1 w 1220"/>
                <a:gd name="T35" fmla="*/ 1 h 219"/>
                <a:gd name="T36" fmla="*/ 1 w 1220"/>
                <a:gd name="T37" fmla="*/ 1 h 219"/>
                <a:gd name="T38" fmla="*/ 1 w 1220"/>
                <a:gd name="T39" fmla="*/ 1 h 219"/>
                <a:gd name="T40" fmla="*/ 1 w 1220"/>
                <a:gd name="T41" fmla="*/ 1 h 219"/>
                <a:gd name="T42" fmla="*/ 1 w 1220"/>
                <a:gd name="T43" fmla="*/ 1 h 219"/>
                <a:gd name="T44" fmla="*/ 1 w 1220"/>
                <a:gd name="T45" fmla="*/ 1 h 219"/>
                <a:gd name="T46" fmla="*/ 1 w 1220"/>
                <a:gd name="T47" fmla="*/ 1 h 219"/>
                <a:gd name="T48" fmla="*/ 1 w 1220"/>
                <a:gd name="T49" fmla="*/ 1 h 219"/>
                <a:gd name="T50" fmla="*/ 1 w 1220"/>
                <a:gd name="T51" fmla="*/ 1 h 219"/>
                <a:gd name="T52" fmla="*/ 1 w 1220"/>
                <a:gd name="T53" fmla="*/ 1 h 219"/>
                <a:gd name="T54" fmla="*/ 1 w 1220"/>
                <a:gd name="T55" fmla="*/ 1 h 219"/>
                <a:gd name="T56" fmla="*/ 1 w 1220"/>
                <a:gd name="T57" fmla="*/ 1 h 219"/>
                <a:gd name="T58" fmla="*/ 1 w 1220"/>
                <a:gd name="T59" fmla="*/ 1 h 219"/>
                <a:gd name="T60" fmla="*/ 1 w 1220"/>
                <a:gd name="T61" fmla="*/ 1 h 219"/>
                <a:gd name="T62" fmla="*/ 1 w 1220"/>
                <a:gd name="T63" fmla="*/ 1 h 219"/>
                <a:gd name="T64" fmla="*/ 1 w 1220"/>
                <a:gd name="T65" fmla="*/ 1 h 219"/>
                <a:gd name="T66" fmla="*/ 0 w 1220"/>
                <a:gd name="T67" fmla="*/ 1 h 219"/>
                <a:gd name="T68" fmla="*/ 1 w 1220"/>
                <a:gd name="T69" fmla="*/ 1 h 219"/>
                <a:gd name="T70" fmla="*/ 1 w 1220"/>
                <a:gd name="T71" fmla="*/ 1 h 219"/>
                <a:gd name="T72" fmla="*/ 1 w 1220"/>
                <a:gd name="T73" fmla="*/ 1 h 219"/>
                <a:gd name="T74" fmla="*/ 0 w 1220"/>
                <a:gd name="T75" fmla="*/ 1 h 21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220"/>
                <a:gd name="T115" fmla="*/ 0 h 219"/>
                <a:gd name="T116" fmla="*/ 1220 w 1220"/>
                <a:gd name="T117" fmla="*/ 219 h 21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220" h="219">
                  <a:moveTo>
                    <a:pt x="0" y="154"/>
                  </a:moveTo>
                  <a:lnTo>
                    <a:pt x="68" y="94"/>
                  </a:lnTo>
                  <a:lnTo>
                    <a:pt x="144" y="49"/>
                  </a:lnTo>
                  <a:lnTo>
                    <a:pt x="222" y="21"/>
                  </a:lnTo>
                  <a:lnTo>
                    <a:pt x="304" y="5"/>
                  </a:lnTo>
                  <a:lnTo>
                    <a:pt x="390" y="0"/>
                  </a:lnTo>
                  <a:lnTo>
                    <a:pt x="476" y="2"/>
                  </a:lnTo>
                  <a:lnTo>
                    <a:pt x="563" y="13"/>
                  </a:lnTo>
                  <a:lnTo>
                    <a:pt x="649" y="26"/>
                  </a:lnTo>
                  <a:lnTo>
                    <a:pt x="732" y="43"/>
                  </a:lnTo>
                  <a:lnTo>
                    <a:pt x="814" y="65"/>
                  </a:lnTo>
                  <a:lnTo>
                    <a:pt x="893" y="83"/>
                  </a:lnTo>
                  <a:lnTo>
                    <a:pt x="966" y="99"/>
                  </a:lnTo>
                  <a:lnTo>
                    <a:pt x="1034" y="109"/>
                  </a:lnTo>
                  <a:lnTo>
                    <a:pt x="1096" y="115"/>
                  </a:lnTo>
                  <a:lnTo>
                    <a:pt x="1152" y="109"/>
                  </a:lnTo>
                  <a:lnTo>
                    <a:pt x="1196" y="96"/>
                  </a:lnTo>
                  <a:lnTo>
                    <a:pt x="1220" y="130"/>
                  </a:lnTo>
                  <a:lnTo>
                    <a:pt x="1165" y="148"/>
                  </a:lnTo>
                  <a:lnTo>
                    <a:pt x="1107" y="154"/>
                  </a:lnTo>
                  <a:lnTo>
                    <a:pt x="1045" y="152"/>
                  </a:lnTo>
                  <a:lnTo>
                    <a:pt x="979" y="143"/>
                  </a:lnTo>
                  <a:lnTo>
                    <a:pt x="910" y="130"/>
                  </a:lnTo>
                  <a:lnTo>
                    <a:pt x="840" y="112"/>
                  </a:lnTo>
                  <a:lnTo>
                    <a:pt x="767" y="96"/>
                  </a:lnTo>
                  <a:lnTo>
                    <a:pt x="688" y="78"/>
                  </a:lnTo>
                  <a:lnTo>
                    <a:pt x="610" y="65"/>
                  </a:lnTo>
                  <a:lnTo>
                    <a:pt x="529" y="57"/>
                  </a:lnTo>
                  <a:lnTo>
                    <a:pt x="445" y="54"/>
                  </a:lnTo>
                  <a:lnTo>
                    <a:pt x="358" y="62"/>
                  </a:lnTo>
                  <a:lnTo>
                    <a:pt x="272" y="81"/>
                  </a:lnTo>
                  <a:lnTo>
                    <a:pt x="183" y="112"/>
                  </a:lnTo>
                  <a:lnTo>
                    <a:pt x="92" y="156"/>
                  </a:lnTo>
                  <a:lnTo>
                    <a:pt x="0" y="219"/>
                  </a:lnTo>
                  <a:lnTo>
                    <a:pt x="2" y="206"/>
                  </a:lnTo>
                  <a:lnTo>
                    <a:pt x="2" y="191"/>
                  </a:lnTo>
                  <a:lnTo>
                    <a:pt x="2" y="172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auto">
            <a:xfrm>
              <a:off x="2926" y="3124"/>
              <a:ext cx="680" cy="101"/>
            </a:xfrm>
            <a:custGeom>
              <a:avLst/>
              <a:gdLst>
                <a:gd name="T0" fmla="*/ 0 w 1358"/>
                <a:gd name="T1" fmla="*/ 1 h 202"/>
                <a:gd name="T2" fmla="*/ 1 w 1358"/>
                <a:gd name="T3" fmla="*/ 1 h 202"/>
                <a:gd name="T4" fmla="*/ 1 w 1358"/>
                <a:gd name="T5" fmla="*/ 1 h 202"/>
                <a:gd name="T6" fmla="*/ 1 w 1358"/>
                <a:gd name="T7" fmla="*/ 1 h 202"/>
                <a:gd name="T8" fmla="*/ 1 w 1358"/>
                <a:gd name="T9" fmla="*/ 1 h 202"/>
                <a:gd name="T10" fmla="*/ 1 w 1358"/>
                <a:gd name="T11" fmla="*/ 0 h 202"/>
                <a:gd name="T12" fmla="*/ 1 w 1358"/>
                <a:gd name="T13" fmla="*/ 1 h 202"/>
                <a:gd name="T14" fmla="*/ 1 w 1358"/>
                <a:gd name="T15" fmla="*/ 1 h 202"/>
                <a:gd name="T16" fmla="*/ 1 w 1358"/>
                <a:gd name="T17" fmla="*/ 1 h 202"/>
                <a:gd name="T18" fmla="*/ 1 w 1358"/>
                <a:gd name="T19" fmla="*/ 1 h 202"/>
                <a:gd name="T20" fmla="*/ 1 w 1358"/>
                <a:gd name="T21" fmla="*/ 1 h 202"/>
                <a:gd name="T22" fmla="*/ 1 w 1358"/>
                <a:gd name="T23" fmla="*/ 1 h 202"/>
                <a:gd name="T24" fmla="*/ 1 w 1358"/>
                <a:gd name="T25" fmla="*/ 1 h 202"/>
                <a:gd name="T26" fmla="*/ 1 w 1358"/>
                <a:gd name="T27" fmla="*/ 1 h 202"/>
                <a:gd name="T28" fmla="*/ 1 w 1358"/>
                <a:gd name="T29" fmla="*/ 1 h 202"/>
                <a:gd name="T30" fmla="*/ 1 w 1358"/>
                <a:gd name="T31" fmla="*/ 1 h 202"/>
                <a:gd name="T32" fmla="*/ 1 w 1358"/>
                <a:gd name="T33" fmla="*/ 1 h 202"/>
                <a:gd name="T34" fmla="*/ 1 w 1358"/>
                <a:gd name="T35" fmla="*/ 1 h 202"/>
                <a:gd name="T36" fmla="*/ 1 w 1358"/>
                <a:gd name="T37" fmla="*/ 1 h 202"/>
                <a:gd name="T38" fmla="*/ 1 w 1358"/>
                <a:gd name="T39" fmla="*/ 1 h 202"/>
                <a:gd name="T40" fmla="*/ 1 w 1358"/>
                <a:gd name="T41" fmla="*/ 1 h 202"/>
                <a:gd name="T42" fmla="*/ 1 w 1358"/>
                <a:gd name="T43" fmla="*/ 1 h 202"/>
                <a:gd name="T44" fmla="*/ 1 w 1358"/>
                <a:gd name="T45" fmla="*/ 1 h 202"/>
                <a:gd name="T46" fmla="*/ 1 w 1358"/>
                <a:gd name="T47" fmla="*/ 1 h 202"/>
                <a:gd name="T48" fmla="*/ 1 w 1358"/>
                <a:gd name="T49" fmla="*/ 1 h 202"/>
                <a:gd name="T50" fmla="*/ 1 w 1358"/>
                <a:gd name="T51" fmla="*/ 1 h 202"/>
                <a:gd name="T52" fmla="*/ 1 w 1358"/>
                <a:gd name="T53" fmla="*/ 1 h 202"/>
                <a:gd name="T54" fmla="*/ 1 w 1358"/>
                <a:gd name="T55" fmla="*/ 1 h 202"/>
                <a:gd name="T56" fmla="*/ 1 w 1358"/>
                <a:gd name="T57" fmla="*/ 1 h 202"/>
                <a:gd name="T58" fmla="*/ 1 w 1358"/>
                <a:gd name="T59" fmla="*/ 1 h 202"/>
                <a:gd name="T60" fmla="*/ 1 w 1358"/>
                <a:gd name="T61" fmla="*/ 1 h 202"/>
                <a:gd name="T62" fmla="*/ 1 w 1358"/>
                <a:gd name="T63" fmla="*/ 1 h 202"/>
                <a:gd name="T64" fmla="*/ 1 w 1358"/>
                <a:gd name="T65" fmla="*/ 1 h 202"/>
                <a:gd name="T66" fmla="*/ 1 w 1358"/>
                <a:gd name="T67" fmla="*/ 1 h 202"/>
                <a:gd name="T68" fmla="*/ 1 w 1358"/>
                <a:gd name="T69" fmla="*/ 1 h 202"/>
                <a:gd name="T70" fmla="*/ 1 w 1358"/>
                <a:gd name="T71" fmla="*/ 1 h 202"/>
                <a:gd name="T72" fmla="*/ 1 w 1358"/>
                <a:gd name="T73" fmla="*/ 1 h 202"/>
                <a:gd name="T74" fmla="*/ 1 w 1358"/>
                <a:gd name="T75" fmla="*/ 1 h 202"/>
                <a:gd name="T76" fmla="*/ 1 w 1358"/>
                <a:gd name="T77" fmla="*/ 1 h 202"/>
                <a:gd name="T78" fmla="*/ 1 w 1358"/>
                <a:gd name="T79" fmla="*/ 1 h 202"/>
                <a:gd name="T80" fmla="*/ 1 w 1358"/>
                <a:gd name="T81" fmla="*/ 1 h 202"/>
                <a:gd name="T82" fmla="*/ 1 w 1358"/>
                <a:gd name="T83" fmla="*/ 1 h 202"/>
                <a:gd name="T84" fmla="*/ 1 w 1358"/>
                <a:gd name="T85" fmla="*/ 1 h 202"/>
                <a:gd name="T86" fmla="*/ 1 w 1358"/>
                <a:gd name="T87" fmla="*/ 1 h 202"/>
                <a:gd name="T88" fmla="*/ 1 w 1358"/>
                <a:gd name="T89" fmla="*/ 1 h 202"/>
                <a:gd name="T90" fmla="*/ 1 w 1358"/>
                <a:gd name="T91" fmla="*/ 1 h 202"/>
                <a:gd name="T92" fmla="*/ 1 w 1358"/>
                <a:gd name="T93" fmla="*/ 1 h 202"/>
                <a:gd name="T94" fmla="*/ 1 w 1358"/>
                <a:gd name="T95" fmla="*/ 1 h 202"/>
                <a:gd name="T96" fmla="*/ 1 w 1358"/>
                <a:gd name="T97" fmla="*/ 1 h 202"/>
                <a:gd name="T98" fmla="*/ 0 w 1358"/>
                <a:gd name="T99" fmla="*/ 1 h 20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58"/>
                <a:gd name="T151" fmla="*/ 0 h 202"/>
                <a:gd name="T152" fmla="*/ 1358 w 1358"/>
                <a:gd name="T153" fmla="*/ 202 h 20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58" h="202">
                  <a:moveTo>
                    <a:pt x="0" y="150"/>
                  </a:moveTo>
                  <a:lnTo>
                    <a:pt x="88" y="92"/>
                  </a:lnTo>
                  <a:lnTo>
                    <a:pt x="175" y="50"/>
                  </a:lnTo>
                  <a:lnTo>
                    <a:pt x="261" y="22"/>
                  </a:lnTo>
                  <a:lnTo>
                    <a:pt x="345" y="5"/>
                  </a:lnTo>
                  <a:lnTo>
                    <a:pt x="429" y="0"/>
                  </a:lnTo>
                  <a:lnTo>
                    <a:pt x="510" y="3"/>
                  </a:lnTo>
                  <a:lnTo>
                    <a:pt x="591" y="11"/>
                  </a:lnTo>
                  <a:lnTo>
                    <a:pt x="670" y="24"/>
                  </a:lnTo>
                  <a:lnTo>
                    <a:pt x="746" y="39"/>
                  </a:lnTo>
                  <a:lnTo>
                    <a:pt x="819" y="56"/>
                  </a:lnTo>
                  <a:lnTo>
                    <a:pt x="893" y="71"/>
                  </a:lnTo>
                  <a:lnTo>
                    <a:pt x="960" y="84"/>
                  </a:lnTo>
                  <a:lnTo>
                    <a:pt x="1028" y="92"/>
                  </a:lnTo>
                  <a:lnTo>
                    <a:pt x="1091" y="92"/>
                  </a:lnTo>
                  <a:lnTo>
                    <a:pt x="1154" y="82"/>
                  </a:lnTo>
                  <a:lnTo>
                    <a:pt x="1212" y="63"/>
                  </a:lnTo>
                  <a:lnTo>
                    <a:pt x="1225" y="73"/>
                  </a:lnTo>
                  <a:lnTo>
                    <a:pt x="1238" y="86"/>
                  </a:lnTo>
                  <a:lnTo>
                    <a:pt x="1253" y="103"/>
                  </a:lnTo>
                  <a:lnTo>
                    <a:pt x="1275" y="121"/>
                  </a:lnTo>
                  <a:lnTo>
                    <a:pt x="1293" y="139"/>
                  </a:lnTo>
                  <a:lnTo>
                    <a:pt x="1313" y="155"/>
                  </a:lnTo>
                  <a:lnTo>
                    <a:pt x="1335" y="170"/>
                  </a:lnTo>
                  <a:lnTo>
                    <a:pt x="1358" y="181"/>
                  </a:lnTo>
                  <a:lnTo>
                    <a:pt x="647" y="181"/>
                  </a:lnTo>
                  <a:lnTo>
                    <a:pt x="630" y="168"/>
                  </a:lnTo>
                  <a:lnTo>
                    <a:pt x="610" y="155"/>
                  </a:lnTo>
                  <a:lnTo>
                    <a:pt x="581" y="142"/>
                  </a:lnTo>
                  <a:lnTo>
                    <a:pt x="552" y="134"/>
                  </a:lnTo>
                  <a:lnTo>
                    <a:pt x="516" y="123"/>
                  </a:lnTo>
                  <a:lnTo>
                    <a:pt x="478" y="118"/>
                  </a:lnTo>
                  <a:lnTo>
                    <a:pt x="437" y="116"/>
                  </a:lnTo>
                  <a:lnTo>
                    <a:pt x="398" y="112"/>
                  </a:lnTo>
                  <a:lnTo>
                    <a:pt x="353" y="112"/>
                  </a:lnTo>
                  <a:lnTo>
                    <a:pt x="311" y="118"/>
                  </a:lnTo>
                  <a:lnTo>
                    <a:pt x="270" y="123"/>
                  </a:lnTo>
                  <a:lnTo>
                    <a:pt x="230" y="131"/>
                  </a:lnTo>
                  <a:lnTo>
                    <a:pt x="191" y="144"/>
                  </a:lnTo>
                  <a:lnTo>
                    <a:pt x="154" y="159"/>
                  </a:lnTo>
                  <a:lnTo>
                    <a:pt x="123" y="178"/>
                  </a:lnTo>
                  <a:lnTo>
                    <a:pt x="94" y="202"/>
                  </a:lnTo>
                  <a:lnTo>
                    <a:pt x="86" y="194"/>
                  </a:lnTo>
                  <a:lnTo>
                    <a:pt x="75" y="186"/>
                  </a:lnTo>
                  <a:lnTo>
                    <a:pt x="65" y="181"/>
                  </a:lnTo>
                  <a:lnTo>
                    <a:pt x="54" y="172"/>
                  </a:lnTo>
                  <a:lnTo>
                    <a:pt x="41" y="165"/>
                  </a:lnTo>
                  <a:lnTo>
                    <a:pt x="31" y="159"/>
                  </a:lnTo>
                  <a:lnTo>
                    <a:pt x="15" y="155"/>
                  </a:lnTo>
                  <a:lnTo>
                    <a:pt x="0" y="150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2194" y="3159"/>
              <a:ext cx="682" cy="66"/>
            </a:xfrm>
            <a:custGeom>
              <a:avLst/>
              <a:gdLst>
                <a:gd name="T0" fmla="*/ 1 w 1364"/>
                <a:gd name="T1" fmla="*/ 1 h 131"/>
                <a:gd name="T2" fmla="*/ 1 w 1364"/>
                <a:gd name="T3" fmla="*/ 1 h 131"/>
                <a:gd name="T4" fmla="*/ 1 w 1364"/>
                <a:gd name="T5" fmla="*/ 1 h 131"/>
                <a:gd name="T6" fmla="*/ 1 w 1364"/>
                <a:gd name="T7" fmla="*/ 1 h 131"/>
                <a:gd name="T8" fmla="*/ 1 w 1364"/>
                <a:gd name="T9" fmla="*/ 1 h 131"/>
                <a:gd name="T10" fmla="*/ 1 w 1364"/>
                <a:gd name="T11" fmla="*/ 1 h 131"/>
                <a:gd name="T12" fmla="*/ 1 w 1364"/>
                <a:gd name="T13" fmla="*/ 1 h 131"/>
                <a:gd name="T14" fmla="*/ 1 w 1364"/>
                <a:gd name="T15" fmla="*/ 1 h 131"/>
                <a:gd name="T16" fmla="*/ 1 w 1364"/>
                <a:gd name="T17" fmla="*/ 1 h 131"/>
                <a:gd name="T18" fmla="*/ 1 w 1364"/>
                <a:gd name="T19" fmla="*/ 1 h 131"/>
                <a:gd name="T20" fmla="*/ 1 w 1364"/>
                <a:gd name="T21" fmla="*/ 1 h 131"/>
                <a:gd name="T22" fmla="*/ 1 w 1364"/>
                <a:gd name="T23" fmla="*/ 1 h 131"/>
                <a:gd name="T24" fmla="*/ 1 w 1364"/>
                <a:gd name="T25" fmla="*/ 1 h 131"/>
                <a:gd name="T26" fmla="*/ 1 w 1364"/>
                <a:gd name="T27" fmla="*/ 1 h 131"/>
                <a:gd name="T28" fmla="*/ 1 w 1364"/>
                <a:gd name="T29" fmla="*/ 1 h 131"/>
                <a:gd name="T30" fmla="*/ 1 w 1364"/>
                <a:gd name="T31" fmla="*/ 1 h 131"/>
                <a:gd name="T32" fmla="*/ 1 w 1364"/>
                <a:gd name="T33" fmla="*/ 1 h 131"/>
                <a:gd name="T34" fmla="*/ 1 w 1364"/>
                <a:gd name="T35" fmla="*/ 1 h 131"/>
                <a:gd name="T36" fmla="*/ 1 w 1364"/>
                <a:gd name="T37" fmla="*/ 1 h 131"/>
                <a:gd name="T38" fmla="*/ 1 w 1364"/>
                <a:gd name="T39" fmla="*/ 1 h 131"/>
                <a:gd name="T40" fmla="*/ 1 w 1364"/>
                <a:gd name="T41" fmla="*/ 1 h 131"/>
                <a:gd name="T42" fmla="*/ 1 w 1364"/>
                <a:gd name="T43" fmla="*/ 1 h 131"/>
                <a:gd name="T44" fmla="*/ 1 w 1364"/>
                <a:gd name="T45" fmla="*/ 1 h 131"/>
                <a:gd name="T46" fmla="*/ 1 w 1364"/>
                <a:gd name="T47" fmla="*/ 1 h 131"/>
                <a:gd name="T48" fmla="*/ 1 w 1364"/>
                <a:gd name="T49" fmla="*/ 1 h 131"/>
                <a:gd name="T50" fmla="*/ 1 w 1364"/>
                <a:gd name="T51" fmla="*/ 1 h 131"/>
                <a:gd name="T52" fmla="*/ 1 w 1364"/>
                <a:gd name="T53" fmla="*/ 1 h 131"/>
                <a:gd name="T54" fmla="*/ 1 w 1364"/>
                <a:gd name="T55" fmla="*/ 1 h 131"/>
                <a:gd name="T56" fmla="*/ 1 w 1364"/>
                <a:gd name="T57" fmla="*/ 1 h 131"/>
                <a:gd name="T58" fmla="*/ 1 w 1364"/>
                <a:gd name="T59" fmla="*/ 1 h 131"/>
                <a:gd name="T60" fmla="*/ 1 w 1364"/>
                <a:gd name="T61" fmla="*/ 1 h 131"/>
                <a:gd name="T62" fmla="*/ 1 w 1364"/>
                <a:gd name="T63" fmla="*/ 1 h 13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4"/>
                <a:gd name="T97" fmla="*/ 0 h 131"/>
                <a:gd name="T98" fmla="*/ 1364 w 1364"/>
                <a:gd name="T99" fmla="*/ 131 h 13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4" h="131">
                  <a:moveTo>
                    <a:pt x="0" y="105"/>
                  </a:moveTo>
                  <a:lnTo>
                    <a:pt x="10" y="97"/>
                  </a:lnTo>
                  <a:lnTo>
                    <a:pt x="23" y="88"/>
                  </a:lnTo>
                  <a:lnTo>
                    <a:pt x="39" y="75"/>
                  </a:lnTo>
                  <a:lnTo>
                    <a:pt x="55" y="63"/>
                  </a:lnTo>
                  <a:lnTo>
                    <a:pt x="70" y="50"/>
                  </a:lnTo>
                  <a:lnTo>
                    <a:pt x="87" y="37"/>
                  </a:lnTo>
                  <a:lnTo>
                    <a:pt x="100" y="26"/>
                  </a:lnTo>
                  <a:lnTo>
                    <a:pt x="107" y="18"/>
                  </a:lnTo>
                  <a:lnTo>
                    <a:pt x="251" y="50"/>
                  </a:lnTo>
                  <a:lnTo>
                    <a:pt x="376" y="71"/>
                  </a:lnTo>
                  <a:lnTo>
                    <a:pt x="487" y="81"/>
                  </a:lnTo>
                  <a:lnTo>
                    <a:pt x="584" y="81"/>
                  </a:lnTo>
                  <a:lnTo>
                    <a:pt x="670" y="75"/>
                  </a:lnTo>
                  <a:lnTo>
                    <a:pt x="746" y="65"/>
                  </a:lnTo>
                  <a:lnTo>
                    <a:pt x="811" y="52"/>
                  </a:lnTo>
                  <a:lnTo>
                    <a:pt x="875" y="37"/>
                  </a:lnTo>
                  <a:lnTo>
                    <a:pt x="929" y="24"/>
                  </a:lnTo>
                  <a:lnTo>
                    <a:pt x="984" y="11"/>
                  </a:lnTo>
                  <a:lnTo>
                    <a:pt x="1036" y="2"/>
                  </a:lnTo>
                  <a:lnTo>
                    <a:pt x="1091" y="0"/>
                  </a:lnTo>
                  <a:lnTo>
                    <a:pt x="1151" y="5"/>
                  </a:lnTo>
                  <a:lnTo>
                    <a:pt x="1214" y="18"/>
                  </a:lnTo>
                  <a:lnTo>
                    <a:pt x="1285" y="45"/>
                  </a:lnTo>
                  <a:lnTo>
                    <a:pt x="1364" y="81"/>
                  </a:lnTo>
                  <a:lnTo>
                    <a:pt x="1353" y="86"/>
                  </a:lnTo>
                  <a:lnTo>
                    <a:pt x="1340" y="94"/>
                  </a:lnTo>
                  <a:lnTo>
                    <a:pt x="1327" y="99"/>
                  </a:lnTo>
                  <a:lnTo>
                    <a:pt x="1314" y="107"/>
                  </a:lnTo>
                  <a:lnTo>
                    <a:pt x="1303" y="115"/>
                  </a:lnTo>
                  <a:lnTo>
                    <a:pt x="1293" y="120"/>
                  </a:lnTo>
                  <a:lnTo>
                    <a:pt x="1282" y="126"/>
                  </a:lnTo>
                  <a:lnTo>
                    <a:pt x="1277" y="131"/>
                  </a:lnTo>
                  <a:lnTo>
                    <a:pt x="1259" y="115"/>
                  </a:lnTo>
                  <a:lnTo>
                    <a:pt x="1238" y="101"/>
                  </a:lnTo>
                  <a:lnTo>
                    <a:pt x="1214" y="92"/>
                  </a:lnTo>
                  <a:lnTo>
                    <a:pt x="1190" y="84"/>
                  </a:lnTo>
                  <a:lnTo>
                    <a:pt x="1164" y="75"/>
                  </a:lnTo>
                  <a:lnTo>
                    <a:pt x="1139" y="71"/>
                  </a:lnTo>
                  <a:lnTo>
                    <a:pt x="1113" y="68"/>
                  </a:lnTo>
                  <a:lnTo>
                    <a:pt x="1083" y="65"/>
                  </a:lnTo>
                  <a:lnTo>
                    <a:pt x="1055" y="65"/>
                  </a:lnTo>
                  <a:lnTo>
                    <a:pt x="1026" y="65"/>
                  </a:lnTo>
                  <a:lnTo>
                    <a:pt x="995" y="68"/>
                  </a:lnTo>
                  <a:lnTo>
                    <a:pt x="965" y="73"/>
                  </a:lnTo>
                  <a:lnTo>
                    <a:pt x="937" y="81"/>
                  </a:lnTo>
                  <a:lnTo>
                    <a:pt x="908" y="86"/>
                  </a:lnTo>
                  <a:lnTo>
                    <a:pt x="879" y="97"/>
                  </a:lnTo>
                  <a:lnTo>
                    <a:pt x="853" y="107"/>
                  </a:lnTo>
                  <a:lnTo>
                    <a:pt x="819" y="107"/>
                  </a:lnTo>
                  <a:lnTo>
                    <a:pt x="772" y="107"/>
                  </a:lnTo>
                  <a:lnTo>
                    <a:pt x="719" y="107"/>
                  </a:lnTo>
                  <a:lnTo>
                    <a:pt x="659" y="107"/>
                  </a:lnTo>
                  <a:lnTo>
                    <a:pt x="594" y="107"/>
                  </a:lnTo>
                  <a:lnTo>
                    <a:pt x="526" y="107"/>
                  </a:lnTo>
                  <a:lnTo>
                    <a:pt x="455" y="107"/>
                  </a:lnTo>
                  <a:lnTo>
                    <a:pt x="385" y="105"/>
                  </a:lnTo>
                  <a:lnTo>
                    <a:pt x="314" y="105"/>
                  </a:lnTo>
                  <a:lnTo>
                    <a:pt x="246" y="105"/>
                  </a:lnTo>
                  <a:lnTo>
                    <a:pt x="186" y="105"/>
                  </a:lnTo>
                  <a:lnTo>
                    <a:pt x="128" y="105"/>
                  </a:lnTo>
                  <a:lnTo>
                    <a:pt x="81" y="105"/>
                  </a:lnTo>
                  <a:lnTo>
                    <a:pt x="42" y="105"/>
                  </a:lnTo>
                  <a:lnTo>
                    <a:pt x="16" y="105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12" name="Freeform 14"/>
            <p:cNvSpPr>
              <a:spLocks/>
            </p:cNvSpPr>
            <p:nvPr/>
          </p:nvSpPr>
          <p:spPr bwMode="auto">
            <a:xfrm>
              <a:off x="2256" y="3092"/>
              <a:ext cx="647" cy="104"/>
            </a:xfrm>
            <a:custGeom>
              <a:avLst/>
              <a:gdLst>
                <a:gd name="T0" fmla="*/ 1 w 1294"/>
                <a:gd name="T1" fmla="*/ 0 h 209"/>
                <a:gd name="T2" fmla="*/ 1 w 1294"/>
                <a:gd name="T3" fmla="*/ 0 h 209"/>
                <a:gd name="T4" fmla="*/ 1 w 1294"/>
                <a:gd name="T5" fmla="*/ 0 h 209"/>
                <a:gd name="T6" fmla="*/ 1 w 1294"/>
                <a:gd name="T7" fmla="*/ 0 h 209"/>
                <a:gd name="T8" fmla="*/ 1 w 1294"/>
                <a:gd name="T9" fmla="*/ 0 h 209"/>
                <a:gd name="T10" fmla="*/ 1 w 1294"/>
                <a:gd name="T11" fmla="*/ 0 h 209"/>
                <a:gd name="T12" fmla="*/ 1 w 1294"/>
                <a:gd name="T13" fmla="*/ 0 h 209"/>
                <a:gd name="T14" fmla="*/ 1 w 1294"/>
                <a:gd name="T15" fmla="*/ 0 h 209"/>
                <a:gd name="T16" fmla="*/ 1 w 1294"/>
                <a:gd name="T17" fmla="*/ 0 h 209"/>
                <a:gd name="T18" fmla="*/ 1 w 1294"/>
                <a:gd name="T19" fmla="*/ 0 h 209"/>
                <a:gd name="T20" fmla="*/ 1 w 1294"/>
                <a:gd name="T21" fmla="*/ 0 h 209"/>
                <a:gd name="T22" fmla="*/ 1 w 1294"/>
                <a:gd name="T23" fmla="*/ 0 h 209"/>
                <a:gd name="T24" fmla="*/ 1 w 1294"/>
                <a:gd name="T25" fmla="*/ 0 h 209"/>
                <a:gd name="T26" fmla="*/ 1 w 1294"/>
                <a:gd name="T27" fmla="*/ 0 h 209"/>
                <a:gd name="T28" fmla="*/ 1 w 1294"/>
                <a:gd name="T29" fmla="*/ 0 h 209"/>
                <a:gd name="T30" fmla="*/ 1 w 1294"/>
                <a:gd name="T31" fmla="*/ 0 h 209"/>
                <a:gd name="T32" fmla="*/ 1 w 1294"/>
                <a:gd name="T33" fmla="*/ 0 h 209"/>
                <a:gd name="T34" fmla="*/ 1 w 1294"/>
                <a:gd name="T35" fmla="*/ 0 h 209"/>
                <a:gd name="T36" fmla="*/ 1 w 1294"/>
                <a:gd name="T37" fmla="*/ 0 h 209"/>
                <a:gd name="T38" fmla="*/ 1 w 1294"/>
                <a:gd name="T39" fmla="*/ 0 h 209"/>
                <a:gd name="T40" fmla="*/ 1 w 1294"/>
                <a:gd name="T41" fmla="*/ 0 h 209"/>
                <a:gd name="T42" fmla="*/ 1 w 1294"/>
                <a:gd name="T43" fmla="*/ 0 h 209"/>
                <a:gd name="T44" fmla="*/ 1 w 1294"/>
                <a:gd name="T45" fmla="*/ 0 h 209"/>
                <a:gd name="T46" fmla="*/ 1 w 1294"/>
                <a:gd name="T47" fmla="*/ 0 h 209"/>
                <a:gd name="T48" fmla="*/ 1 w 1294"/>
                <a:gd name="T49" fmla="*/ 0 h 209"/>
                <a:gd name="T50" fmla="*/ 1 w 1294"/>
                <a:gd name="T51" fmla="*/ 0 h 209"/>
                <a:gd name="T52" fmla="*/ 1 w 1294"/>
                <a:gd name="T53" fmla="*/ 0 h 209"/>
                <a:gd name="T54" fmla="*/ 1 w 1294"/>
                <a:gd name="T55" fmla="*/ 0 h 209"/>
                <a:gd name="T56" fmla="*/ 1 w 1294"/>
                <a:gd name="T57" fmla="*/ 0 h 209"/>
                <a:gd name="T58" fmla="*/ 1 w 1294"/>
                <a:gd name="T59" fmla="*/ 0 h 209"/>
                <a:gd name="T60" fmla="*/ 1 w 1294"/>
                <a:gd name="T61" fmla="*/ 0 h 209"/>
                <a:gd name="T62" fmla="*/ 1 w 1294"/>
                <a:gd name="T63" fmla="*/ 0 h 209"/>
                <a:gd name="T64" fmla="*/ 1 w 1294"/>
                <a:gd name="T65" fmla="*/ 0 h 209"/>
                <a:gd name="T66" fmla="*/ 1 w 1294"/>
                <a:gd name="T67" fmla="*/ 0 h 209"/>
                <a:gd name="T68" fmla="*/ 1 w 1294"/>
                <a:gd name="T69" fmla="*/ 0 h 209"/>
                <a:gd name="T70" fmla="*/ 1 w 1294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294"/>
                <a:gd name="T109" fmla="*/ 0 h 209"/>
                <a:gd name="T110" fmla="*/ 1294 w 1294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294" h="209">
                  <a:moveTo>
                    <a:pt x="69" y="52"/>
                  </a:moveTo>
                  <a:lnTo>
                    <a:pt x="110" y="65"/>
                  </a:lnTo>
                  <a:lnTo>
                    <a:pt x="152" y="76"/>
                  </a:lnTo>
                  <a:lnTo>
                    <a:pt x="189" y="87"/>
                  </a:lnTo>
                  <a:lnTo>
                    <a:pt x="225" y="94"/>
                  </a:lnTo>
                  <a:lnTo>
                    <a:pt x="260" y="100"/>
                  </a:lnTo>
                  <a:lnTo>
                    <a:pt x="291" y="104"/>
                  </a:lnTo>
                  <a:lnTo>
                    <a:pt x="322" y="107"/>
                  </a:lnTo>
                  <a:lnTo>
                    <a:pt x="354" y="107"/>
                  </a:lnTo>
                  <a:lnTo>
                    <a:pt x="382" y="107"/>
                  </a:lnTo>
                  <a:lnTo>
                    <a:pt x="412" y="104"/>
                  </a:lnTo>
                  <a:lnTo>
                    <a:pt x="443" y="100"/>
                  </a:lnTo>
                  <a:lnTo>
                    <a:pt x="472" y="94"/>
                  </a:lnTo>
                  <a:lnTo>
                    <a:pt x="503" y="87"/>
                  </a:lnTo>
                  <a:lnTo>
                    <a:pt x="534" y="78"/>
                  </a:lnTo>
                  <a:lnTo>
                    <a:pt x="568" y="68"/>
                  </a:lnTo>
                  <a:lnTo>
                    <a:pt x="602" y="57"/>
                  </a:lnTo>
                  <a:lnTo>
                    <a:pt x="639" y="44"/>
                  </a:lnTo>
                  <a:lnTo>
                    <a:pt x="684" y="34"/>
                  </a:lnTo>
                  <a:lnTo>
                    <a:pt x="731" y="23"/>
                  </a:lnTo>
                  <a:lnTo>
                    <a:pt x="783" y="16"/>
                  </a:lnTo>
                  <a:lnTo>
                    <a:pt x="838" y="8"/>
                  </a:lnTo>
                  <a:lnTo>
                    <a:pt x="893" y="3"/>
                  </a:lnTo>
                  <a:lnTo>
                    <a:pt x="948" y="0"/>
                  </a:lnTo>
                  <a:lnTo>
                    <a:pt x="1003" y="3"/>
                  </a:lnTo>
                  <a:lnTo>
                    <a:pt x="1058" y="8"/>
                  </a:lnTo>
                  <a:lnTo>
                    <a:pt x="1108" y="18"/>
                  </a:lnTo>
                  <a:lnTo>
                    <a:pt x="1155" y="34"/>
                  </a:lnTo>
                  <a:lnTo>
                    <a:pt x="1197" y="55"/>
                  </a:lnTo>
                  <a:lnTo>
                    <a:pt x="1234" y="81"/>
                  </a:lnTo>
                  <a:lnTo>
                    <a:pt x="1262" y="115"/>
                  </a:lnTo>
                  <a:lnTo>
                    <a:pt x="1283" y="154"/>
                  </a:lnTo>
                  <a:lnTo>
                    <a:pt x="1294" y="204"/>
                  </a:lnTo>
                  <a:lnTo>
                    <a:pt x="1286" y="204"/>
                  </a:lnTo>
                  <a:lnTo>
                    <a:pt x="1277" y="207"/>
                  </a:lnTo>
                  <a:lnTo>
                    <a:pt x="1270" y="207"/>
                  </a:lnTo>
                  <a:lnTo>
                    <a:pt x="1262" y="209"/>
                  </a:lnTo>
                  <a:lnTo>
                    <a:pt x="1239" y="190"/>
                  </a:lnTo>
                  <a:lnTo>
                    <a:pt x="1215" y="175"/>
                  </a:lnTo>
                  <a:lnTo>
                    <a:pt x="1191" y="160"/>
                  </a:lnTo>
                  <a:lnTo>
                    <a:pt x="1165" y="147"/>
                  </a:lnTo>
                  <a:lnTo>
                    <a:pt x="1136" y="134"/>
                  </a:lnTo>
                  <a:lnTo>
                    <a:pt x="1108" y="123"/>
                  </a:lnTo>
                  <a:lnTo>
                    <a:pt x="1076" y="115"/>
                  </a:lnTo>
                  <a:lnTo>
                    <a:pt x="1042" y="110"/>
                  </a:lnTo>
                  <a:lnTo>
                    <a:pt x="1005" y="104"/>
                  </a:lnTo>
                  <a:lnTo>
                    <a:pt x="969" y="104"/>
                  </a:lnTo>
                  <a:lnTo>
                    <a:pt x="927" y="104"/>
                  </a:lnTo>
                  <a:lnTo>
                    <a:pt x="885" y="110"/>
                  </a:lnTo>
                  <a:lnTo>
                    <a:pt x="838" y="117"/>
                  </a:lnTo>
                  <a:lnTo>
                    <a:pt x="789" y="128"/>
                  </a:lnTo>
                  <a:lnTo>
                    <a:pt x="736" y="141"/>
                  </a:lnTo>
                  <a:lnTo>
                    <a:pt x="681" y="160"/>
                  </a:lnTo>
                  <a:lnTo>
                    <a:pt x="639" y="173"/>
                  </a:lnTo>
                  <a:lnTo>
                    <a:pt x="592" y="181"/>
                  </a:lnTo>
                  <a:lnTo>
                    <a:pt x="545" y="186"/>
                  </a:lnTo>
                  <a:lnTo>
                    <a:pt x="495" y="188"/>
                  </a:lnTo>
                  <a:lnTo>
                    <a:pt x="443" y="188"/>
                  </a:lnTo>
                  <a:lnTo>
                    <a:pt x="393" y="188"/>
                  </a:lnTo>
                  <a:lnTo>
                    <a:pt x="341" y="186"/>
                  </a:lnTo>
                  <a:lnTo>
                    <a:pt x="291" y="181"/>
                  </a:lnTo>
                  <a:lnTo>
                    <a:pt x="241" y="175"/>
                  </a:lnTo>
                  <a:lnTo>
                    <a:pt x="194" y="170"/>
                  </a:lnTo>
                  <a:lnTo>
                    <a:pt x="152" y="162"/>
                  </a:lnTo>
                  <a:lnTo>
                    <a:pt x="110" y="154"/>
                  </a:lnTo>
                  <a:lnTo>
                    <a:pt x="76" y="149"/>
                  </a:lnTo>
                  <a:lnTo>
                    <a:pt x="45" y="143"/>
                  </a:lnTo>
                  <a:lnTo>
                    <a:pt x="19" y="138"/>
                  </a:lnTo>
                  <a:lnTo>
                    <a:pt x="0" y="134"/>
                  </a:lnTo>
                  <a:lnTo>
                    <a:pt x="16" y="115"/>
                  </a:lnTo>
                  <a:lnTo>
                    <a:pt x="37" y="91"/>
                  </a:lnTo>
                  <a:lnTo>
                    <a:pt x="56" y="68"/>
                  </a:lnTo>
                  <a:lnTo>
                    <a:pt x="69" y="52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auto">
            <a:xfrm>
              <a:off x="3012" y="3192"/>
              <a:ext cx="214" cy="23"/>
            </a:xfrm>
            <a:custGeom>
              <a:avLst/>
              <a:gdLst>
                <a:gd name="T0" fmla="*/ 0 w 429"/>
                <a:gd name="T1" fmla="*/ 1 h 45"/>
                <a:gd name="T2" fmla="*/ 0 w 429"/>
                <a:gd name="T3" fmla="*/ 1 h 45"/>
                <a:gd name="T4" fmla="*/ 0 w 429"/>
                <a:gd name="T5" fmla="*/ 1 h 45"/>
                <a:gd name="T6" fmla="*/ 0 w 429"/>
                <a:gd name="T7" fmla="*/ 1 h 45"/>
                <a:gd name="T8" fmla="*/ 0 w 429"/>
                <a:gd name="T9" fmla="*/ 1 h 45"/>
                <a:gd name="T10" fmla="*/ 0 w 429"/>
                <a:gd name="T11" fmla="*/ 1 h 45"/>
                <a:gd name="T12" fmla="*/ 0 w 429"/>
                <a:gd name="T13" fmla="*/ 1 h 45"/>
                <a:gd name="T14" fmla="*/ 0 w 429"/>
                <a:gd name="T15" fmla="*/ 1 h 45"/>
                <a:gd name="T16" fmla="*/ 0 w 429"/>
                <a:gd name="T17" fmla="*/ 0 h 45"/>
                <a:gd name="T18" fmla="*/ 0 w 429"/>
                <a:gd name="T19" fmla="*/ 0 h 45"/>
                <a:gd name="T20" fmla="*/ 0 w 429"/>
                <a:gd name="T21" fmla="*/ 1 h 45"/>
                <a:gd name="T22" fmla="*/ 0 w 429"/>
                <a:gd name="T23" fmla="*/ 1 h 45"/>
                <a:gd name="T24" fmla="*/ 0 w 429"/>
                <a:gd name="T25" fmla="*/ 1 h 45"/>
                <a:gd name="T26" fmla="*/ 0 w 429"/>
                <a:gd name="T27" fmla="*/ 1 h 45"/>
                <a:gd name="T28" fmla="*/ 0 w 429"/>
                <a:gd name="T29" fmla="*/ 1 h 45"/>
                <a:gd name="T30" fmla="*/ 0 w 429"/>
                <a:gd name="T31" fmla="*/ 1 h 45"/>
                <a:gd name="T32" fmla="*/ 0 w 429"/>
                <a:gd name="T33" fmla="*/ 1 h 45"/>
                <a:gd name="T34" fmla="*/ 0 w 429"/>
                <a:gd name="T35" fmla="*/ 1 h 4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29"/>
                <a:gd name="T55" fmla="*/ 0 h 45"/>
                <a:gd name="T56" fmla="*/ 429 w 429"/>
                <a:gd name="T57" fmla="*/ 45 h 4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29" h="45">
                  <a:moveTo>
                    <a:pt x="429" y="45"/>
                  </a:moveTo>
                  <a:lnTo>
                    <a:pt x="0" y="45"/>
                  </a:lnTo>
                  <a:lnTo>
                    <a:pt x="21" y="34"/>
                  </a:lnTo>
                  <a:lnTo>
                    <a:pt x="44" y="23"/>
                  </a:lnTo>
                  <a:lnTo>
                    <a:pt x="70" y="16"/>
                  </a:lnTo>
                  <a:lnTo>
                    <a:pt x="100" y="10"/>
                  </a:lnTo>
                  <a:lnTo>
                    <a:pt x="128" y="6"/>
                  </a:lnTo>
                  <a:lnTo>
                    <a:pt x="157" y="3"/>
                  </a:lnTo>
                  <a:lnTo>
                    <a:pt x="188" y="0"/>
                  </a:lnTo>
                  <a:lnTo>
                    <a:pt x="220" y="0"/>
                  </a:lnTo>
                  <a:lnTo>
                    <a:pt x="252" y="3"/>
                  </a:lnTo>
                  <a:lnTo>
                    <a:pt x="280" y="6"/>
                  </a:lnTo>
                  <a:lnTo>
                    <a:pt x="308" y="8"/>
                  </a:lnTo>
                  <a:lnTo>
                    <a:pt x="338" y="14"/>
                  </a:lnTo>
                  <a:lnTo>
                    <a:pt x="364" y="19"/>
                  </a:lnTo>
                  <a:lnTo>
                    <a:pt x="387" y="27"/>
                  </a:lnTo>
                  <a:lnTo>
                    <a:pt x="411" y="34"/>
                  </a:lnTo>
                  <a:lnTo>
                    <a:pt x="429" y="45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2665" y="3205"/>
              <a:ext cx="116" cy="10"/>
            </a:xfrm>
            <a:custGeom>
              <a:avLst/>
              <a:gdLst>
                <a:gd name="T0" fmla="*/ 0 w 233"/>
                <a:gd name="T1" fmla="*/ 1 h 18"/>
                <a:gd name="T2" fmla="*/ 0 w 233"/>
                <a:gd name="T3" fmla="*/ 1 h 18"/>
                <a:gd name="T4" fmla="*/ 0 w 233"/>
                <a:gd name="T5" fmla="*/ 1 h 18"/>
                <a:gd name="T6" fmla="*/ 0 w 233"/>
                <a:gd name="T7" fmla="*/ 1 h 18"/>
                <a:gd name="T8" fmla="*/ 0 w 233"/>
                <a:gd name="T9" fmla="*/ 0 h 18"/>
                <a:gd name="T10" fmla="*/ 0 w 233"/>
                <a:gd name="T11" fmla="*/ 1 h 18"/>
                <a:gd name="T12" fmla="*/ 0 w 233"/>
                <a:gd name="T13" fmla="*/ 1 h 18"/>
                <a:gd name="T14" fmla="*/ 0 w 233"/>
                <a:gd name="T15" fmla="*/ 1 h 18"/>
                <a:gd name="T16" fmla="*/ 0 w 233"/>
                <a:gd name="T17" fmla="*/ 1 h 18"/>
                <a:gd name="T18" fmla="*/ 0 w 233"/>
                <a:gd name="T19" fmla="*/ 1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3"/>
                <a:gd name="T31" fmla="*/ 0 h 18"/>
                <a:gd name="T32" fmla="*/ 233 w 233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3" h="18">
                  <a:moveTo>
                    <a:pt x="0" y="15"/>
                  </a:moveTo>
                  <a:lnTo>
                    <a:pt x="29" y="7"/>
                  </a:lnTo>
                  <a:lnTo>
                    <a:pt x="60" y="5"/>
                  </a:lnTo>
                  <a:lnTo>
                    <a:pt x="94" y="2"/>
                  </a:lnTo>
                  <a:lnTo>
                    <a:pt x="128" y="0"/>
                  </a:lnTo>
                  <a:lnTo>
                    <a:pt x="160" y="2"/>
                  </a:lnTo>
                  <a:lnTo>
                    <a:pt x="188" y="5"/>
                  </a:lnTo>
                  <a:lnTo>
                    <a:pt x="212" y="9"/>
                  </a:lnTo>
                  <a:lnTo>
                    <a:pt x="233" y="1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15" name="Freeform 17"/>
            <p:cNvSpPr>
              <a:spLocks/>
            </p:cNvSpPr>
            <p:nvPr/>
          </p:nvSpPr>
          <p:spPr bwMode="auto">
            <a:xfrm>
              <a:off x="3068" y="2633"/>
              <a:ext cx="444" cy="494"/>
            </a:xfrm>
            <a:custGeom>
              <a:avLst/>
              <a:gdLst>
                <a:gd name="T0" fmla="*/ 0 w 887"/>
                <a:gd name="T1" fmla="*/ 0 h 987"/>
                <a:gd name="T2" fmla="*/ 0 w 887"/>
                <a:gd name="T3" fmla="*/ 1 h 987"/>
                <a:gd name="T4" fmla="*/ 1 w 887"/>
                <a:gd name="T5" fmla="*/ 1 h 987"/>
                <a:gd name="T6" fmla="*/ 1 w 887"/>
                <a:gd name="T7" fmla="*/ 1 h 987"/>
                <a:gd name="T8" fmla="*/ 1 w 887"/>
                <a:gd name="T9" fmla="*/ 1 h 987"/>
                <a:gd name="T10" fmla="*/ 1 w 887"/>
                <a:gd name="T11" fmla="*/ 1 h 987"/>
                <a:gd name="T12" fmla="*/ 1 w 887"/>
                <a:gd name="T13" fmla="*/ 1 h 987"/>
                <a:gd name="T14" fmla="*/ 1 w 887"/>
                <a:gd name="T15" fmla="*/ 1 h 987"/>
                <a:gd name="T16" fmla="*/ 1 w 887"/>
                <a:gd name="T17" fmla="*/ 1 h 987"/>
                <a:gd name="T18" fmla="*/ 1 w 887"/>
                <a:gd name="T19" fmla="*/ 1 h 987"/>
                <a:gd name="T20" fmla="*/ 1 w 887"/>
                <a:gd name="T21" fmla="*/ 1 h 987"/>
                <a:gd name="T22" fmla="*/ 1 w 887"/>
                <a:gd name="T23" fmla="*/ 1 h 987"/>
                <a:gd name="T24" fmla="*/ 1 w 887"/>
                <a:gd name="T25" fmla="*/ 1 h 987"/>
                <a:gd name="T26" fmla="*/ 1 w 887"/>
                <a:gd name="T27" fmla="*/ 1 h 987"/>
                <a:gd name="T28" fmla="*/ 1 w 887"/>
                <a:gd name="T29" fmla="*/ 1 h 987"/>
                <a:gd name="T30" fmla="*/ 1 w 887"/>
                <a:gd name="T31" fmla="*/ 1 h 987"/>
                <a:gd name="T32" fmla="*/ 1 w 887"/>
                <a:gd name="T33" fmla="*/ 1 h 987"/>
                <a:gd name="T34" fmla="*/ 1 w 887"/>
                <a:gd name="T35" fmla="*/ 1 h 987"/>
                <a:gd name="T36" fmla="*/ 1 w 887"/>
                <a:gd name="T37" fmla="*/ 1 h 987"/>
                <a:gd name="T38" fmla="*/ 1 w 887"/>
                <a:gd name="T39" fmla="*/ 1 h 987"/>
                <a:gd name="T40" fmla="*/ 1 w 887"/>
                <a:gd name="T41" fmla="*/ 1 h 987"/>
                <a:gd name="T42" fmla="*/ 1 w 887"/>
                <a:gd name="T43" fmla="*/ 1 h 987"/>
                <a:gd name="T44" fmla="*/ 1 w 887"/>
                <a:gd name="T45" fmla="*/ 1 h 987"/>
                <a:gd name="T46" fmla="*/ 1 w 887"/>
                <a:gd name="T47" fmla="*/ 1 h 987"/>
                <a:gd name="T48" fmla="*/ 1 w 887"/>
                <a:gd name="T49" fmla="*/ 1 h 987"/>
                <a:gd name="T50" fmla="*/ 1 w 887"/>
                <a:gd name="T51" fmla="*/ 1 h 987"/>
                <a:gd name="T52" fmla="*/ 1 w 887"/>
                <a:gd name="T53" fmla="*/ 1 h 987"/>
                <a:gd name="T54" fmla="*/ 1 w 887"/>
                <a:gd name="T55" fmla="*/ 1 h 987"/>
                <a:gd name="T56" fmla="*/ 1 w 887"/>
                <a:gd name="T57" fmla="*/ 1 h 987"/>
                <a:gd name="T58" fmla="*/ 1 w 887"/>
                <a:gd name="T59" fmla="*/ 1 h 987"/>
                <a:gd name="T60" fmla="*/ 1 w 887"/>
                <a:gd name="T61" fmla="*/ 1 h 987"/>
                <a:gd name="T62" fmla="*/ 1 w 887"/>
                <a:gd name="T63" fmla="*/ 1 h 987"/>
                <a:gd name="T64" fmla="*/ 1 w 887"/>
                <a:gd name="T65" fmla="*/ 1 h 987"/>
                <a:gd name="T66" fmla="*/ 1 w 887"/>
                <a:gd name="T67" fmla="*/ 1 h 987"/>
                <a:gd name="T68" fmla="*/ 0 w 887"/>
                <a:gd name="T69" fmla="*/ 0 h 98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887"/>
                <a:gd name="T106" fmla="*/ 0 h 987"/>
                <a:gd name="T107" fmla="*/ 887 w 887"/>
                <a:gd name="T108" fmla="*/ 987 h 98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887" h="987">
                  <a:moveTo>
                    <a:pt x="0" y="0"/>
                  </a:moveTo>
                  <a:lnTo>
                    <a:pt x="0" y="878"/>
                  </a:lnTo>
                  <a:lnTo>
                    <a:pt x="60" y="873"/>
                  </a:lnTo>
                  <a:lnTo>
                    <a:pt x="120" y="869"/>
                  </a:lnTo>
                  <a:lnTo>
                    <a:pt x="182" y="875"/>
                  </a:lnTo>
                  <a:lnTo>
                    <a:pt x="246" y="882"/>
                  </a:lnTo>
                  <a:lnTo>
                    <a:pt x="308" y="893"/>
                  </a:lnTo>
                  <a:lnTo>
                    <a:pt x="371" y="906"/>
                  </a:lnTo>
                  <a:lnTo>
                    <a:pt x="431" y="920"/>
                  </a:lnTo>
                  <a:lnTo>
                    <a:pt x="492" y="933"/>
                  </a:lnTo>
                  <a:lnTo>
                    <a:pt x="552" y="948"/>
                  </a:lnTo>
                  <a:lnTo>
                    <a:pt x="606" y="961"/>
                  </a:lnTo>
                  <a:lnTo>
                    <a:pt x="662" y="972"/>
                  </a:lnTo>
                  <a:lnTo>
                    <a:pt x="714" y="982"/>
                  </a:lnTo>
                  <a:lnTo>
                    <a:pt x="764" y="987"/>
                  </a:lnTo>
                  <a:lnTo>
                    <a:pt x="808" y="987"/>
                  </a:lnTo>
                  <a:lnTo>
                    <a:pt x="850" y="985"/>
                  </a:lnTo>
                  <a:lnTo>
                    <a:pt x="887" y="974"/>
                  </a:lnTo>
                  <a:lnTo>
                    <a:pt x="651" y="11"/>
                  </a:lnTo>
                  <a:lnTo>
                    <a:pt x="599" y="27"/>
                  </a:lnTo>
                  <a:lnTo>
                    <a:pt x="546" y="37"/>
                  </a:lnTo>
                  <a:lnTo>
                    <a:pt x="497" y="45"/>
                  </a:lnTo>
                  <a:lnTo>
                    <a:pt x="445" y="51"/>
                  </a:lnTo>
                  <a:lnTo>
                    <a:pt x="398" y="51"/>
                  </a:lnTo>
                  <a:lnTo>
                    <a:pt x="347" y="51"/>
                  </a:lnTo>
                  <a:lnTo>
                    <a:pt x="304" y="47"/>
                  </a:lnTo>
                  <a:lnTo>
                    <a:pt x="259" y="43"/>
                  </a:lnTo>
                  <a:lnTo>
                    <a:pt x="216" y="37"/>
                  </a:lnTo>
                  <a:lnTo>
                    <a:pt x="178" y="32"/>
                  </a:lnTo>
                  <a:lnTo>
                    <a:pt x="139" y="24"/>
                  </a:lnTo>
                  <a:lnTo>
                    <a:pt x="104" y="19"/>
                  </a:lnTo>
                  <a:lnTo>
                    <a:pt x="73" y="11"/>
                  </a:lnTo>
                  <a:lnTo>
                    <a:pt x="47" y="6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16" name="Freeform 18"/>
            <p:cNvSpPr>
              <a:spLocks/>
            </p:cNvSpPr>
            <p:nvPr/>
          </p:nvSpPr>
          <p:spPr bwMode="auto">
            <a:xfrm>
              <a:off x="3409" y="2669"/>
              <a:ext cx="216" cy="547"/>
            </a:xfrm>
            <a:custGeom>
              <a:avLst/>
              <a:gdLst>
                <a:gd name="T0" fmla="*/ 0 w 431"/>
                <a:gd name="T1" fmla="*/ 0 h 1094"/>
                <a:gd name="T2" fmla="*/ 1 w 431"/>
                <a:gd name="T3" fmla="*/ 1 h 1094"/>
                <a:gd name="T4" fmla="*/ 1 w 431"/>
                <a:gd name="T5" fmla="*/ 1 h 1094"/>
                <a:gd name="T6" fmla="*/ 1 w 431"/>
                <a:gd name="T7" fmla="*/ 1 h 1094"/>
                <a:gd name="T8" fmla="*/ 1 w 431"/>
                <a:gd name="T9" fmla="*/ 1 h 1094"/>
                <a:gd name="T10" fmla="*/ 1 w 431"/>
                <a:gd name="T11" fmla="*/ 1 h 1094"/>
                <a:gd name="T12" fmla="*/ 1 w 431"/>
                <a:gd name="T13" fmla="*/ 1 h 1094"/>
                <a:gd name="T14" fmla="*/ 1 w 431"/>
                <a:gd name="T15" fmla="*/ 1 h 1094"/>
                <a:gd name="T16" fmla="*/ 1 w 431"/>
                <a:gd name="T17" fmla="*/ 1 h 1094"/>
                <a:gd name="T18" fmla="*/ 1 w 431"/>
                <a:gd name="T19" fmla="*/ 1 h 1094"/>
                <a:gd name="T20" fmla="*/ 1 w 431"/>
                <a:gd name="T21" fmla="*/ 1 h 1094"/>
                <a:gd name="T22" fmla="*/ 1 w 431"/>
                <a:gd name="T23" fmla="*/ 1 h 1094"/>
                <a:gd name="T24" fmla="*/ 1 w 431"/>
                <a:gd name="T25" fmla="*/ 1 h 1094"/>
                <a:gd name="T26" fmla="*/ 1 w 431"/>
                <a:gd name="T27" fmla="*/ 1 h 1094"/>
                <a:gd name="T28" fmla="*/ 1 w 431"/>
                <a:gd name="T29" fmla="*/ 1 h 1094"/>
                <a:gd name="T30" fmla="*/ 1 w 431"/>
                <a:gd name="T31" fmla="*/ 1 h 1094"/>
                <a:gd name="T32" fmla="*/ 1 w 431"/>
                <a:gd name="T33" fmla="*/ 1 h 1094"/>
                <a:gd name="T34" fmla="*/ 1 w 431"/>
                <a:gd name="T35" fmla="*/ 1 h 1094"/>
                <a:gd name="T36" fmla="*/ 0 w 431"/>
                <a:gd name="T37" fmla="*/ 0 h 109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31"/>
                <a:gd name="T58" fmla="*/ 0 h 1094"/>
                <a:gd name="T59" fmla="*/ 431 w 431"/>
                <a:gd name="T60" fmla="*/ 1094 h 109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31" h="1094">
                  <a:moveTo>
                    <a:pt x="0" y="0"/>
                  </a:moveTo>
                  <a:lnTo>
                    <a:pt x="222" y="906"/>
                  </a:lnTo>
                  <a:lnTo>
                    <a:pt x="233" y="920"/>
                  </a:lnTo>
                  <a:lnTo>
                    <a:pt x="251" y="940"/>
                  </a:lnTo>
                  <a:lnTo>
                    <a:pt x="274" y="967"/>
                  </a:lnTo>
                  <a:lnTo>
                    <a:pt x="300" y="993"/>
                  </a:lnTo>
                  <a:lnTo>
                    <a:pt x="330" y="1021"/>
                  </a:lnTo>
                  <a:lnTo>
                    <a:pt x="364" y="1050"/>
                  </a:lnTo>
                  <a:lnTo>
                    <a:pt x="398" y="1074"/>
                  </a:lnTo>
                  <a:lnTo>
                    <a:pt x="431" y="1094"/>
                  </a:lnTo>
                  <a:lnTo>
                    <a:pt x="101" y="126"/>
                  </a:lnTo>
                  <a:lnTo>
                    <a:pt x="92" y="115"/>
                  </a:lnTo>
                  <a:lnTo>
                    <a:pt x="78" y="100"/>
                  </a:lnTo>
                  <a:lnTo>
                    <a:pt x="62" y="85"/>
                  </a:lnTo>
                  <a:lnTo>
                    <a:pt x="47" y="66"/>
                  </a:lnTo>
                  <a:lnTo>
                    <a:pt x="34" y="47"/>
                  </a:lnTo>
                  <a:lnTo>
                    <a:pt x="21" y="32"/>
                  </a:lnTo>
                  <a:lnTo>
                    <a:pt x="7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B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17" name="Freeform 19"/>
            <p:cNvSpPr>
              <a:spLocks/>
            </p:cNvSpPr>
            <p:nvPr/>
          </p:nvSpPr>
          <p:spPr bwMode="auto">
            <a:xfrm>
              <a:off x="2413" y="2630"/>
              <a:ext cx="487" cy="505"/>
            </a:xfrm>
            <a:custGeom>
              <a:avLst/>
              <a:gdLst>
                <a:gd name="T0" fmla="*/ 1 w 973"/>
                <a:gd name="T1" fmla="*/ 1 h 1009"/>
                <a:gd name="T2" fmla="*/ 1 w 973"/>
                <a:gd name="T3" fmla="*/ 1 h 1009"/>
                <a:gd name="T4" fmla="*/ 1 w 973"/>
                <a:gd name="T5" fmla="*/ 1 h 1009"/>
                <a:gd name="T6" fmla="*/ 1 w 973"/>
                <a:gd name="T7" fmla="*/ 1 h 1009"/>
                <a:gd name="T8" fmla="*/ 0 w 973"/>
                <a:gd name="T9" fmla="*/ 1 h 1009"/>
                <a:gd name="T10" fmla="*/ 1 w 973"/>
                <a:gd name="T11" fmla="*/ 1 h 1009"/>
                <a:gd name="T12" fmla="*/ 1 w 973"/>
                <a:gd name="T13" fmla="*/ 1 h 1009"/>
                <a:gd name="T14" fmla="*/ 1 w 973"/>
                <a:gd name="T15" fmla="*/ 1 h 1009"/>
                <a:gd name="T16" fmla="*/ 1 w 973"/>
                <a:gd name="T17" fmla="*/ 0 h 1009"/>
                <a:gd name="T18" fmla="*/ 1 w 973"/>
                <a:gd name="T19" fmla="*/ 1 h 1009"/>
                <a:gd name="T20" fmla="*/ 1 w 973"/>
                <a:gd name="T21" fmla="*/ 1 h 1009"/>
                <a:gd name="T22" fmla="*/ 1 w 973"/>
                <a:gd name="T23" fmla="*/ 1 h 1009"/>
                <a:gd name="T24" fmla="*/ 1 w 973"/>
                <a:gd name="T25" fmla="*/ 1 h 1009"/>
                <a:gd name="T26" fmla="*/ 1 w 973"/>
                <a:gd name="T27" fmla="*/ 1 h 1009"/>
                <a:gd name="T28" fmla="*/ 1 w 973"/>
                <a:gd name="T29" fmla="*/ 1 h 1009"/>
                <a:gd name="T30" fmla="*/ 1 w 973"/>
                <a:gd name="T31" fmla="*/ 1 h 1009"/>
                <a:gd name="T32" fmla="*/ 1 w 973"/>
                <a:gd name="T33" fmla="*/ 1 h 1009"/>
                <a:gd name="T34" fmla="*/ 1 w 973"/>
                <a:gd name="T35" fmla="*/ 1 h 1009"/>
                <a:gd name="T36" fmla="*/ 1 w 973"/>
                <a:gd name="T37" fmla="*/ 1 h 1009"/>
                <a:gd name="T38" fmla="*/ 1 w 973"/>
                <a:gd name="T39" fmla="*/ 1 h 1009"/>
                <a:gd name="T40" fmla="*/ 1 w 973"/>
                <a:gd name="T41" fmla="*/ 1 h 1009"/>
                <a:gd name="T42" fmla="*/ 1 w 973"/>
                <a:gd name="T43" fmla="*/ 1 h 1009"/>
                <a:gd name="T44" fmla="*/ 1 w 973"/>
                <a:gd name="T45" fmla="*/ 1 h 1009"/>
                <a:gd name="T46" fmla="*/ 1 w 973"/>
                <a:gd name="T47" fmla="*/ 1 h 1009"/>
                <a:gd name="T48" fmla="*/ 1 w 973"/>
                <a:gd name="T49" fmla="*/ 1 h 1009"/>
                <a:gd name="T50" fmla="*/ 1 w 973"/>
                <a:gd name="T51" fmla="*/ 1 h 1009"/>
                <a:gd name="T52" fmla="*/ 1 w 973"/>
                <a:gd name="T53" fmla="*/ 1 h 1009"/>
                <a:gd name="T54" fmla="*/ 1 w 973"/>
                <a:gd name="T55" fmla="*/ 1 h 1009"/>
                <a:gd name="T56" fmla="*/ 1 w 973"/>
                <a:gd name="T57" fmla="*/ 1 h 1009"/>
                <a:gd name="T58" fmla="*/ 1 w 973"/>
                <a:gd name="T59" fmla="*/ 1 h 1009"/>
                <a:gd name="T60" fmla="*/ 1 w 973"/>
                <a:gd name="T61" fmla="*/ 1 h 1009"/>
                <a:gd name="T62" fmla="*/ 1 w 973"/>
                <a:gd name="T63" fmla="*/ 1 h 1009"/>
                <a:gd name="T64" fmla="*/ 1 w 973"/>
                <a:gd name="T65" fmla="*/ 1 h 1009"/>
                <a:gd name="T66" fmla="*/ 1 w 973"/>
                <a:gd name="T67" fmla="*/ 1 h 1009"/>
                <a:gd name="T68" fmla="*/ 1 w 973"/>
                <a:gd name="T69" fmla="*/ 1 h 1009"/>
                <a:gd name="T70" fmla="*/ 1 w 973"/>
                <a:gd name="T71" fmla="*/ 1 h 1009"/>
                <a:gd name="T72" fmla="*/ 1 w 973"/>
                <a:gd name="T73" fmla="*/ 1 h 1009"/>
                <a:gd name="T74" fmla="*/ 1 w 973"/>
                <a:gd name="T75" fmla="*/ 1 h 1009"/>
                <a:gd name="T76" fmla="*/ 1 w 973"/>
                <a:gd name="T77" fmla="*/ 1 h 1009"/>
                <a:gd name="T78" fmla="*/ 1 w 973"/>
                <a:gd name="T79" fmla="*/ 1 h 1009"/>
                <a:gd name="T80" fmla="*/ 1 w 973"/>
                <a:gd name="T81" fmla="*/ 1 h 1009"/>
                <a:gd name="T82" fmla="*/ 1 w 973"/>
                <a:gd name="T83" fmla="*/ 1 h 1009"/>
                <a:gd name="T84" fmla="*/ 1 w 973"/>
                <a:gd name="T85" fmla="*/ 1 h 1009"/>
                <a:gd name="T86" fmla="*/ 1 w 973"/>
                <a:gd name="T87" fmla="*/ 1 h 1009"/>
                <a:gd name="T88" fmla="*/ 1 w 973"/>
                <a:gd name="T89" fmla="*/ 1 h 1009"/>
                <a:gd name="T90" fmla="*/ 1 w 973"/>
                <a:gd name="T91" fmla="*/ 1 h 1009"/>
                <a:gd name="T92" fmla="*/ 1 w 973"/>
                <a:gd name="T93" fmla="*/ 1 h 1009"/>
                <a:gd name="T94" fmla="*/ 1 w 973"/>
                <a:gd name="T95" fmla="*/ 1 h 1009"/>
                <a:gd name="T96" fmla="*/ 1 w 973"/>
                <a:gd name="T97" fmla="*/ 1 h 1009"/>
                <a:gd name="T98" fmla="*/ 1 w 973"/>
                <a:gd name="T99" fmla="*/ 1 h 1009"/>
                <a:gd name="T100" fmla="*/ 1 w 973"/>
                <a:gd name="T101" fmla="*/ 1 h 1009"/>
                <a:gd name="T102" fmla="*/ 1 w 973"/>
                <a:gd name="T103" fmla="*/ 1 h 1009"/>
                <a:gd name="T104" fmla="*/ 1 w 973"/>
                <a:gd name="T105" fmla="*/ 1 h 1009"/>
                <a:gd name="T106" fmla="*/ 1 w 973"/>
                <a:gd name="T107" fmla="*/ 1 h 1009"/>
                <a:gd name="T108" fmla="*/ 1 w 973"/>
                <a:gd name="T109" fmla="*/ 1 h 1009"/>
                <a:gd name="T110" fmla="*/ 1 w 973"/>
                <a:gd name="T111" fmla="*/ 1 h 1009"/>
                <a:gd name="T112" fmla="*/ 1 w 973"/>
                <a:gd name="T113" fmla="*/ 1 h 1009"/>
                <a:gd name="T114" fmla="*/ 1 w 973"/>
                <a:gd name="T115" fmla="*/ 1 h 100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73"/>
                <a:gd name="T175" fmla="*/ 0 h 1009"/>
                <a:gd name="T176" fmla="*/ 973 w 973"/>
                <a:gd name="T177" fmla="*/ 1009 h 100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73" h="1009">
                  <a:moveTo>
                    <a:pt x="246" y="608"/>
                  </a:moveTo>
                  <a:lnTo>
                    <a:pt x="128" y="574"/>
                  </a:lnTo>
                  <a:lnTo>
                    <a:pt x="54" y="514"/>
                  </a:lnTo>
                  <a:lnTo>
                    <a:pt x="15" y="433"/>
                  </a:lnTo>
                  <a:lnTo>
                    <a:pt x="0" y="341"/>
                  </a:lnTo>
                  <a:lnTo>
                    <a:pt x="5" y="244"/>
                  </a:lnTo>
                  <a:lnTo>
                    <a:pt x="20" y="152"/>
                  </a:lnTo>
                  <a:lnTo>
                    <a:pt x="39" y="69"/>
                  </a:lnTo>
                  <a:lnTo>
                    <a:pt x="52" y="0"/>
                  </a:lnTo>
                  <a:lnTo>
                    <a:pt x="81" y="13"/>
                  </a:lnTo>
                  <a:lnTo>
                    <a:pt x="107" y="24"/>
                  </a:lnTo>
                  <a:lnTo>
                    <a:pt x="136" y="35"/>
                  </a:lnTo>
                  <a:lnTo>
                    <a:pt x="165" y="39"/>
                  </a:lnTo>
                  <a:lnTo>
                    <a:pt x="193" y="48"/>
                  </a:lnTo>
                  <a:lnTo>
                    <a:pt x="225" y="52"/>
                  </a:lnTo>
                  <a:lnTo>
                    <a:pt x="253" y="56"/>
                  </a:lnTo>
                  <a:lnTo>
                    <a:pt x="283" y="58"/>
                  </a:lnTo>
                  <a:lnTo>
                    <a:pt x="332" y="58"/>
                  </a:lnTo>
                  <a:lnTo>
                    <a:pt x="382" y="58"/>
                  </a:lnTo>
                  <a:lnTo>
                    <a:pt x="431" y="56"/>
                  </a:lnTo>
                  <a:lnTo>
                    <a:pt x="478" y="50"/>
                  </a:lnTo>
                  <a:lnTo>
                    <a:pt x="529" y="45"/>
                  </a:lnTo>
                  <a:lnTo>
                    <a:pt x="576" y="39"/>
                  </a:lnTo>
                  <a:lnTo>
                    <a:pt x="623" y="37"/>
                  </a:lnTo>
                  <a:lnTo>
                    <a:pt x="667" y="35"/>
                  </a:lnTo>
                  <a:lnTo>
                    <a:pt x="711" y="35"/>
                  </a:lnTo>
                  <a:lnTo>
                    <a:pt x="754" y="39"/>
                  </a:lnTo>
                  <a:lnTo>
                    <a:pt x="795" y="45"/>
                  </a:lnTo>
                  <a:lnTo>
                    <a:pt x="835" y="56"/>
                  </a:lnTo>
                  <a:lnTo>
                    <a:pt x="874" y="74"/>
                  </a:lnTo>
                  <a:lnTo>
                    <a:pt x="908" y="95"/>
                  </a:lnTo>
                  <a:lnTo>
                    <a:pt x="942" y="123"/>
                  </a:lnTo>
                  <a:lnTo>
                    <a:pt x="973" y="157"/>
                  </a:lnTo>
                  <a:lnTo>
                    <a:pt x="973" y="1009"/>
                  </a:lnTo>
                  <a:lnTo>
                    <a:pt x="921" y="969"/>
                  </a:lnTo>
                  <a:lnTo>
                    <a:pt x="868" y="938"/>
                  </a:lnTo>
                  <a:lnTo>
                    <a:pt x="816" y="914"/>
                  </a:lnTo>
                  <a:lnTo>
                    <a:pt x="764" y="898"/>
                  </a:lnTo>
                  <a:lnTo>
                    <a:pt x="714" y="885"/>
                  </a:lnTo>
                  <a:lnTo>
                    <a:pt x="667" y="878"/>
                  </a:lnTo>
                  <a:lnTo>
                    <a:pt x="620" y="870"/>
                  </a:lnTo>
                  <a:lnTo>
                    <a:pt x="576" y="861"/>
                  </a:lnTo>
                  <a:lnTo>
                    <a:pt x="536" y="851"/>
                  </a:lnTo>
                  <a:lnTo>
                    <a:pt x="497" y="840"/>
                  </a:lnTo>
                  <a:lnTo>
                    <a:pt x="461" y="822"/>
                  </a:lnTo>
                  <a:lnTo>
                    <a:pt x="429" y="799"/>
                  </a:lnTo>
                  <a:lnTo>
                    <a:pt x="400" y="767"/>
                  </a:lnTo>
                  <a:lnTo>
                    <a:pt x="377" y="728"/>
                  </a:lnTo>
                  <a:lnTo>
                    <a:pt x="358" y="675"/>
                  </a:lnTo>
                  <a:lnTo>
                    <a:pt x="343" y="611"/>
                  </a:lnTo>
                  <a:lnTo>
                    <a:pt x="330" y="611"/>
                  </a:lnTo>
                  <a:lnTo>
                    <a:pt x="317" y="611"/>
                  </a:lnTo>
                  <a:lnTo>
                    <a:pt x="303" y="611"/>
                  </a:lnTo>
                  <a:lnTo>
                    <a:pt x="290" y="611"/>
                  </a:lnTo>
                  <a:lnTo>
                    <a:pt x="279" y="611"/>
                  </a:lnTo>
                  <a:lnTo>
                    <a:pt x="266" y="611"/>
                  </a:lnTo>
                  <a:lnTo>
                    <a:pt x="256" y="608"/>
                  </a:lnTo>
                  <a:lnTo>
                    <a:pt x="246" y="6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2419" y="2883"/>
              <a:ext cx="210" cy="165"/>
            </a:xfrm>
            <a:custGeom>
              <a:avLst/>
              <a:gdLst>
                <a:gd name="T0" fmla="*/ 0 w 420"/>
                <a:gd name="T1" fmla="*/ 0 h 329"/>
                <a:gd name="T2" fmla="*/ 1 w 420"/>
                <a:gd name="T3" fmla="*/ 1 h 329"/>
                <a:gd name="T4" fmla="*/ 1 w 420"/>
                <a:gd name="T5" fmla="*/ 1 h 329"/>
                <a:gd name="T6" fmla="*/ 1 w 420"/>
                <a:gd name="T7" fmla="*/ 1 h 329"/>
                <a:gd name="T8" fmla="*/ 1 w 420"/>
                <a:gd name="T9" fmla="*/ 1 h 329"/>
                <a:gd name="T10" fmla="*/ 1 w 420"/>
                <a:gd name="T11" fmla="*/ 1 h 329"/>
                <a:gd name="T12" fmla="*/ 1 w 420"/>
                <a:gd name="T13" fmla="*/ 1 h 329"/>
                <a:gd name="T14" fmla="*/ 1 w 420"/>
                <a:gd name="T15" fmla="*/ 1 h 329"/>
                <a:gd name="T16" fmla="*/ 1 w 420"/>
                <a:gd name="T17" fmla="*/ 1 h 329"/>
                <a:gd name="T18" fmla="*/ 1 w 420"/>
                <a:gd name="T19" fmla="*/ 1 h 329"/>
                <a:gd name="T20" fmla="*/ 1 w 420"/>
                <a:gd name="T21" fmla="*/ 1 h 329"/>
                <a:gd name="T22" fmla="*/ 1 w 420"/>
                <a:gd name="T23" fmla="*/ 1 h 329"/>
                <a:gd name="T24" fmla="*/ 1 w 420"/>
                <a:gd name="T25" fmla="*/ 1 h 329"/>
                <a:gd name="T26" fmla="*/ 1 w 420"/>
                <a:gd name="T27" fmla="*/ 1 h 329"/>
                <a:gd name="T28" fmla="*/ 1 w 420"/>
                <a:gd name="T29" fmla="*/ 1 h 329"/>
                <a:gd name="T30" fmla="*/ 1 w 420"/>
                <a:gd name="T31" fmla="*/ 1 h 329"/>
                <a:gd name="T32" fmla="*/ 1 w 420"/>
                <a:gd name="T33" fmla="*/ 1 h 329"/>
                <a:gd name="T34" fmla="*/ 1 w 420"/>
                <a:gd name="T35" fmla="*/ 1 h 329"/>
                <a:gd name="T36" fmla="*/ 1 w 420"/>
                <a:gd name="T37" fmla="*/ 1 h 329"/>
                <a:gd name="T38" fmla="*/ 1 w 420"/>
                <a:gd name="T39" fmla="*/ 1 h 329"/>
                <a:gd name="T40" fmla="*/ 1 w 420"/>
                <a:gd name="T41" fmla="*/ 1 h 329"/>
                <a:gd name="T42" fmla="*/ 1 w 420"/>
                <a:gd name="T43" fmla="*/ 1 h 329"/>
                <a:gd name="T44" fmla="*/ 1 w 420"/>
                <a:gd name="T45" fmla="*/ 1 h 329"/>
                <a:gd name="T46" fmla="*/ 1 w 420"/>
                <a:gd name="T47" fmla="*/ 1 h 329"/>
                <a:gd name="T48" fmla="*/ 1 w 420"/>
                <a:gd name="T49" fmla="*/ 1 h 329"/>
                <a:gd name="T50" fmla="*/ 1 w 420"/>
                <a:gd name="T51" fmla="*/ 1 h 329"/>
                <a:gd name="T52" fmla="*/ 1 w 420"/>
                <a:gd name="T53" fmla="*/ 1 h 329"/>
                <a:gd name="T54" fmla="*/ 1 w 420"/>
                <a:gd name="T55" fmla="*/ 1 h 329"/>
                <a:gd name="T56" fmla="*/ 1 w 420"/>
                <a:gd name="T57" fmla="*/ 1 h 329"/>
                <a:gd name="T58" fmla="*/ 1 w 420"/>
                <a:gd name="T59" fmla="*/ 1 h 329"/>
                <a:gd name="T60" fmla="*/ 1 w 420"/>
                <a:gd name="T61" fmla="*/ 1 h 329"/>
                <a:gd name="T62" fmla="*/ 1 w 420"/>
                <a:gd name="T63" fmla="*/ 1 h 329"/>
                <a:gd name="T64" fmla="*/ 0 w 420"/>
                <a:gd name="T65" fmla="*/ 0 h 32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20"/>
                <a:gd name="T100" fmla="*/ 0 h 329"/>
                <a:gd name="T101" fmla="*/ 420 w 420"/>
                <a:gd name="T102" fmla="*/ 329 h 32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20" h="329">
                  <a:moveTo>
                    <a:pt x="0" y="0"/>
                  </a:moveTo>
                  <a:lnTo>
                    <a:pt x="20" y="28"/>
                  </a:lnTo>
                  <a:lnTo>
                    <a:pt x="47" y="55"/>
                  </a:lnTo>
                  <a:lnTo>
                    <a:pt x="77" y="79"/>
                  </a:lnTo>
                  <a:lnTo>
                    <a:pt x="114" y="96"/>
                  </a:lnTo>
                  <a:lnTo>
                    <a:pt x="159" y="115"/>
                  </a:lnTo>
                  <a:lnTo>
                    <a:pt x="203" y="126"/>
                  </a:lnTo>
                  <a:lnTo>
                    <a:pt x="255" y="133"/>
                  </a:lnTo>
                  <a:lnTo>
                    <a:pt x="308" y="133"/>
                  </a:lnTo>
                  <a:lnTo>
                    <a:pt x="311" y="154"/>
                  </a:lnTo>
                  <a:lnTo>
                    <a:pt x="315" y="180"/>
                  </a:lnTo>
                  <a:lnTo>
                    <a:pt x="324" y="204"/>
                  </a:lnTo>
                  <a:lnTo>
                    <a:pt x="334" y="229"/>
                  </a:lnTo>
                  <a:lnTo>
                    <a:pt x="347" y="259"/>
                  </a:lnTo>
                  <a:lnTo>
                    <a:pt x="368" y="282"/>
                  </a:lnTo>
                  <a:lnTo>
                    <a:pt x="392" y="308"/>
                  </a:lnTo>
                  <a:lnTo>
                    <a:pt x="420" y="329"/>
                  </a:lnTo>
                  <a:lnTo>
                    <a:pt x="379" y="321"/>
                  </a:lnTo>
                  <a:lnTo>
                    <a:pt x="339" y="314"/>
                  </a:lnTo>
                  <a:lnTo>
                    <a:pt x="302" y="304"/>
                  </a:lnTo>
                  <a:lnTo>
                    <a:pt x="266" y="291"/>
                  </a:lnTo>
                  <a:lnTo>
                    <a:pt x="229" y="274"/>
                  </a:lnTo>
                  <a:lnTo>
                    <a:pt x="198" y="259"/>
                  </a:lnTo>
                  <a:lnTo>
                    <a:pt x="167" y="240"/>
                  </a:lnTo>
                  <a:lnTo>
                    <a:pt x="137" y="220"/>
                  </a:lnTo>
                  <a:lnTo>
                    <a:pt x="112" y="199"/>
                  </a:lnTo>
                  <a:lnTo>
                    <a:pt x="86" y="175"/>
                  </a:lnTo>
                  <a:lnTo>
                    <a:pt x="64" y="152"/>
                  </a:lnTo>
                  <a:lnTo>
                    <a:pt x="47" y="122"/>
                  </a:lnTo>
                  <a:lnTo>
                    <a:pt x="30" y="96"/>
                  </a:lnTo>
                  <a:lnTo>
                    <a:pt x="17" y="65"/>
                  </a:lnTo>
                  <a:lnTo>
                    <a:pt x="7" y="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2295" y="2648"/>
              <a:ext cx="449" cy="484"/>
            </a:xfrm>
            <a:custGeom>
              <a:avLst/>
              <a:gdLst>
                <a:gd name="T0" fmla="*/ 1 w 898"/>
                <a:gd name="T1" fmla="*/ 0 h 968"/>
                <a:gd name="T2" fmla="*/ 1 w 898"/>
                <a:gd name="T3" fmla="*/ 1 h 968"/>
                <a:gd name="T4" fmla="*/ 1 w 898"/>
                <a:gd name="T5" fmla="*/ 1 h 968"/>
                <a:gd name="T6" fmla="*/ 1 w 898"/>
                <a:gd name="T7" fmla="*/ 1 h 968"/>
                <a:gd name="T8" fmla="*/ 1 w 898"/>
                <a:gd name="T9" fmla="*/ 1 h 968"/>
                <a:gd name="T10" fmla="*/ 1 w 898"/>
                <a:gd name="T11" fmla="*/ 1 h 968"/>
                <a:gd name="T12" fmla="*/ 1 w 898"/>
                <a:gd name="T13" fmla="*/ 1 h 968"/>
                <a:gd name="T14" fmla="*/ 1 w 898"/>
                <a:gd name="T15" fmla="*/ 1 h 968"/>
                <a:gd name="T16" fmla="*/ 1 w 898"/>
                <a:gd name="T17" fmla="*/ 1 h 968"/>
                <a:gd name="T18" fmla="*/ 1 w 898"/>
                <a:gd name="T19" fmla="*/ 1 h 968"/>
                <a:gd name="T20" fmla="*/ 1 w 898"/>
                <a:gd name="T21" fmla="*/ 1 h 968"/>
                <a:gd name="T22" fmla="*/ 1 w 898"/>
                <a:gd name="T23" fmla="*/ 1 h 968"/>
                <a:gd name="T24" fmla="*/ 1 w 898"/>
                <a:gd name="T25" fmla="*/ 1 h 968"/>
                <a:gd name="T26" fmla="*/ 1 w 898"/>
                <a:gd name="T27" fmla="*/ 1 h 968"/>
                <a:gd name="T28" fmla="*/ 1 w 898"/>
                <a:gd name="T29" fmla="*/ 1 h 968"/>
                <a:gd name="T30" fmla="*/ 1 w 898"/>
                <a:gd name="T31" fmla="*/ 1 h 968"/>
                <a:gd name="T32" fmla="*/ 1 w 898"/>
                <a:gd name="T33" fmla="*/ 1 h 968"/>
                <a:gd name="T34" fmla="*/ 1 w 898"/>
                <a:gd name="T35" fmla="*/ 1 h 968"/>
                <a:gd name="T36" fmla="*/ 1 w 898"/>
                <a:gd name="T37" fmla="*/ 1 h 968"/>
                <a:gd name="T38" fmla="*/ 1 w 898"/>
                <a:gd name="T39" fmla="*/ 1 h 968"/>
                <a:gd name="T40" fmla="*/ 1 w 898"/>
                <a:gd name="T41" fmla="*/ 1 h 968"/>
                <a:gd name="T42" fmla="*/ 1 w 898"/>
                <a:gd name="T43" fmla="*/ 1 h 968"/>
                <a:gd name="T44" fmla="*/ 1 w 898"/>
                <a:gd name="T45" fmla="*/ 1 h 968"/>
                <a:gd name="T46" fmla="*/ 1 w 898"/>
                <a:gd name="T47" fmla="*/ 1 h 968"/>
                <a:gd name="T48" fmla="*/ 1 w 898"/>
                <a:gd name="T49" fmla="*/ 1 h 968"/>
                <a:gd name="T50" fmla="*/ 1 w 898"/>
                <a:gd name="T51" fmla="*/ 1 h 968"/>
                <a:gd name="T52" fmla="*/ 1 w 898"/>
                <a:gd name="T53" fmla="*/ 1 h 968"/>
                <a:gd name="T54" fmla="*/ 1 w 898"/>
                <a:gd name="T55" fmla="*/ 1 h 968"/>
                <a:gd name="T56" fmla="*/ 1 w 898"/>
                <a:gd name="T57" fmla="*/ 1 h 968"/>
                <a:gd name="T58" fmla="*/ 1 w 898"/>
                <a:gd name="T59" fmla="*/ 1 h 968"/>
                <a:gd name="T60" fmla="*/ 1 w 898"/>
                <a:gd name="T61" fmla="*/ 1 h 968"/>
                <a:gd name="T62" fmla="*/ 1 w 898"/>
                <a:gd name="T63" fmla="*/ 1 h 968"/>
                <a:gd name="T64" fmla="*/ 1 w 898"/>
                <a:gd name="T65" fmla="*/ 1 h 968"/>
                <a:gd name="T66" fmla="*/ 1 w 898"/>
                <a:gd name="T67" fmla="*/ 1 h 968"/>
                <a:gd name="T68" fmla="*/ 1 w 898"/>
                <a:gd name="T69" fmla="*/ 1 h 968"/>
                <a:gd name="T70" fmla="*/ 1 w 898"/>
                <a:gd name="T71" fmla="*/ 1 h 968"/>
                <a:gd name="T72" fmla="*/ 1 w 898"/>
                <a:gd name="T73" fmla="*/ 1 h 968"/>
                <a:gd name="T74" fmla="*/ 1 w 898"/>
                <a:gd name="T75" fmla="*/ 1 h 968"/>
                <a:gd name="T76" fmla="*/ 1 w 898"/>
                <a:gd name="T77" fmla="*/ 1 h 968"/>
                <a:gd name="T78" fmla="*/ 1 w 898"/>
                <a:gd name="T79" fmla="*/ 1 h 968"/>
                <a:gd name="T80" fmla="*/ 1 w 898"/>
                <a:gd name="T81" fmla="*/ 1 h 968"/>
                <a:gd name="T82" fmla="*/ 1 w 898"/>
                <a:gd name="T83" fmla="*/ 1 h 968"/>
                <a:gd name="T84" fmla="*/ 0 w 898"/>
                <a:gd name="T85" fmla="*/ 1 h 968"/>
                <a:gd name="T86" fmla="*/ 1 w 898"/>
                <a:gd name="T87" fmla="*/ 0 h 96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898"/>
                <a:gd name="T133" fmla="*/ 0 h 968"/>
                <a:gd name="T134" fmla="*/ 898 w 898"/>
                <a:gd name="T135" fmla="*/ 968 h 96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898" h="968">
                  <a:moveTo>
                    <a:pt x="225" y="0"/>
                  </a:moveTo>
                  <a:lnTo>
                    <a:pt x="251" y="4"/>
                  </a:lnTo>
                  <a:lnTo>
                    <a:pt x="63" y="764"/>
                  </a:lnTo>
                  <a:lnTo>
                    <a:pt x="84" y="805"/>
                  </a:lnTo>
                  <a:lnTo>
                    <a:pt x="112" y="839"/>
                  </a:lnTo>
                  <a:lnTo>
                    <a:pt x="144" y="869"/>
                  </a:lnTo>
                  <a:lnTo>
                    <a:pt x="183" y="887"/>
                  </a:lnTo>
                  <a:lnTo>
                    <a:pt x="225" y="899"/>
                  </a:lnTo>
                  <a:lnTo>
                    <a:pt x="270" y="908"/>
                  </a:lnTo>
                  <a:lnTo>
                    <a:pt x="317" y="912"/>
                  </a:lnTo>
                  <a:lnTo>
                    <a:pt x="367" y="910"/>
                  </a:lnTo>
                  <a:lnTo>
                    <a:pt x="416" y="905"/>
                  </a:lnTo>
                  <a:lnTo>
                    <a:pt x="468" y="899"/>
                  </a:lnTo>
                  <a:lnTo>
                    <a:pt x="519" y="890"/>
                  </a:lnTo>
                  <a:lnTo>
                    <a:pt x="568" y="879"/>
                  </a:lnTo>
                  <a:lnTo>
                    <a:pt x="618" y="869"/>
                  </a:lnTo>
                  <a:lnTo>
                    <a:pt x="662" y="858"/>
                  </a:lnTo>
                  <a:lnTo>
                    <a:pt x="707" y="848"/>
                  </a:lnTo>
                  <a:lnTo>
                    <a:pt x="746" y="839"/>
                  </a:lnTo>
                  <a:lnTo>
                    <a:pt x="765" y="843"/>
                  </a:lnTo>
                  <a:lnTo>
                    <a:pt x="783" y="845"/>
                  </a:lnTo>
                  <a:lnTo>
                    <a:pt x="801" y="845"/>
                  </a:lnTo>
                  <a:lnTo>
                    <a:pt x="819" y="848"/>
                  </a:lnTo>
                  <a:lnTo>
                    <a:pt x="835" y="852"/>
                  </a:lnTo>
                  <a:lnTo>
                    <a:pt x="853" y="856"/>
                  </a:lnTo>
                  <a:lnTo>
                    <a:pt x="874" y="861"/>
                  </a:lnTo>
                  <a:lnTo>
                    <a:pt x="898" y="865"/>
                  </a:lnTo>
                  <a:lnTo>
                    <a:pt x="827" y="865"/>
                  </a:lnTo>
                  <a:lnTo>
                    <a:pt x="759" y="871"/>
                  </a:lnTo>
                  <a:lnTo>
                    <a:pt x="699" y="879"/>
                  </a:lnTo>
                  <a:lnTo>
                    <a:pt x="644" y="890"/>
                  </a:lnTo>
                  <a:lnTo>
                    <a:pt x="592" y="903"/>
                  </a:lnTo>
                  <a:lnTo>
                    <a:pt x="542" y="916"/>
                  </a:lnTo>
                  <a:lnTo>
                    <a:pt x="492" y="929"/>
                  </a:lnTo>
                  <a:lnTo>
                    <a:pt x="445" y="942"/>
                  </a:lnTo>
                  <a:lnTo>
                    <a:pt x="397" y="952"/>
                  </a:lnTo>
                  <a:lnTo>
                    <a:pt x="350" y="963"/>
                  </a:lnTo>
                  <a:lnTo>
                    <a:pt x="301" y="968"/>
                  </a:lnTo>
                  <a:lnTo>
                    <a:pt x="249" y="968"/>
                  </a:lnTo>
                  <a:lnTo>
                    <a:pt x="194" y="965"/>
                  </a:lnTo>
                  <a:lnTo>
                    <a:pt x="134" y="955"/>
                  </a:lnTo>
                  <a:lnTo>
                    <a:pt x="71" y="937"/>
                  </a:lnTo>
                  <a:lnTo>
                    <a:pt x="0" y="912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2911" y="2633"/>
              <a:ext cx="157" cy="509"/>
            </a:xfrm>
            <a:custGeom>
              <a:avLst/>
              <a:gdLst>
                <a:gd name="T0" fmla="*/ 0 w 315"/>
                <a:gd name="T1" fmla="*/ 0 h 1019"/>
                <a:gd name="T2" fmla="*/ 0 w 315"/>
                <a:gd name="T3" fmla="*/ 0 h 1019"/>
                <a:gd name="T4" fmla="*/ 0 w 315"/>
                <a:gd name="T5" fmla="*/ 0 h 1019"/>
                <a:gd name="T6" fmla="*/ 0 w 315"/>
                <a:gd name="T7" fmla="*/ 0 h 1019"/>
                <a:gd name="T8" fmla="*/ 0 w 315"/>
                <a:gd name="T9" fmla="*/ 0 h 1019"/>
                <a:gd name="T10" fmla="*/ 0 w 315"/>
                <a:gd name="T11" fmla="*/ 0 h 1019"/>
                <a:gd name="T12" fmla="*/ 0 w 315"/>
                <a:gd name="T13" fmla="*/ 0 h 1019"/>
                <a:gd name="T14" fmla="*/ 0 w 315"/>
                <a:gd name="T15" fmla="*/ 0 h 1019"/>
                <a:gd name="T16" fmla="*/ 0 w 315"/>
                <a:gd name="T17" fmla="*/ 0 h 1019"/>
                <a:gd name="T18" fmla="*/ 0 w 315"/>
                <a:gd name="T19" fmla="*/ 0 h 1019"/>
                <a:gd name="T20" fmla="*/ 0 w 315"/>
                <a:gd name="T21" fmla="*/ 0 h 1019"/>
                <a:gd name="T22" fmla="*/ 0 w 315"/>
                <a:gd name="T23" fmla="*/ 0 h 1019"/>
                <a:gd name="T24" fmla="*/ 0 w 315"/>
                <a:gd name="T25" fmla="*/ 0 h 1019"/>
                <a:gd name="T26" fmla="*/ 0 w 315"/>
                <a:gd name="T27" fmla="*/ 0 h 1019"/>
                <a:gd name="T28" fmla="*/ 0 w 315"/>
                <a:gd name="T29" fmla="*/ 0 h 1019"/>
                <a:gd name="T30" fmla="*/ 0 w 315"/>
                <a:gd name="T31" fmla="*/ 0 h 1019"/>
                <a:gd name="T32" fmla="*/ 0 w 315"/>
                <a:gd name="T33" fmla="*/ 0 h 1019"/>
                <a:gd name="T34" fmla="*/ 0 w 315"/>
                <a:gd name="T35" fmla="*/ 0 h 1019"/>
                <a:gd name="T36" fmla="*/ 0 w 315"/>
                <a:gd name="T37" fmla="*/ 0 h 101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15"/>
                <a:gd name="T58" fmla="*/ 0 h 1019"/>
                <a:gd name="T59" fmla="*/ 315 w 315"/>
                <a:gd name="T60" fmla="*/ 1019 h 101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15" h="1019">
                  <a:moveTo>
                    <a:pt x="0" y="171"/>
                  </a:moveTo>
                  <a:lnTo>
                    <a:pt x="50" y="126"/>
                  </a:lnTo>
                  <a:lnTo>
                    <a:pt x="94" y="90"/>
                  </a:lnTo>
                  <a:lnTo>
                    <a:pt x="137" y="60"/>
                  </a:lnTo>
                  <a:lnTo>
                    <a:pt x="176" y="37"/>
                  </a:lnTo>
                  <a:lnTo>
                    <a:pt x="212" y="21"/>
                  </a:lnTo>
                  <a:lnTo>
                    <a:pt x="249" y="8"/>
                  </a:lnTo>
                  <a:lnTo>
                    <a:pt x="283" y="4"/>
                  </a:lnTo>
                  <a:lnTo>
                    <a:pt x="315" y="0"/>
                  </a:lnTo>
                  <a:lnTo>
                    <a:pt x="315" y="878"/>
                  </a:lnTo>
                  <a:lnTo>
                    <a:pt x="278" y="882"/>
                  </a:lnTo>
                  <a:lnTo>
                    <a:pt x="242" y="891"/>
                  </a:lnTo>
                  <a:lnTo>
                    <a:pt x="202" y="904"/>
                  </a:lnTo>
                  <a:lnTo>
                    <a:pt x="163" y="917"/>
                  </a:lnTo>
                  <a:lnTo>
                    <a:pt x="124" y="935"/>
                  </a:lnTo>
                  <a:lnTo>
                    <a:pt x="81" y="959"/>
                  </a:lnTo>
                  <a:lnTo>
                    <a:pt x="43" y="987"/>
                  </a:lnTo>
                  <a:lnTo>
                    <a:pt x="0" y="1019"/>
                  </a:lnTo>
                  <a:lnTo>
                    <a:pt x="0" y="17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2413" y="2630"/>
              <a:ext cx="142" cy="304"/>
            </a:xfrm>
            <a:custGeom>
              <a:avLst/>
              <a:gdLst>
                <a:gd name="T0" fmla="*/ 1 w 283"/>
                <a:gd name="T1" fmla="*/ 1 h 608"/>
                <a:gd name="T2" fmla="*/ 1 w 283"/>
                <a:gd name="T3" fmla="*/ 1 h 608"/>
                <a:gd name="T4" fmla="*/ 1 w 283"/>
                <a:gd name="T5" fmla="*/ 1 h 608"/>
                <a:gd name="T6" fmla="*/ 1 w 283"/>
                <a:gd name="T7" fmla="*/ 1 h 608"/>
                <a:gd name="T8" fmla="*/ 1 w 283"/>
                <a:gd name="T9" fmla="*/ 1 h 608"/>
                <a:gd name="T10" fmla="*/ 1 w 283"/>
                <a:gd name="T11" fmla="*/ 1 h 608"/>
                <a:gd name="T12" fmla="*/ 1 w 283"/>
                <a:gd name="T13" fmla="*/ 1 h 608"/>
                <a:gd name="T14" fmla="*/ 1 w 283"/>
                <a:gd name="T15" fmla="*/ 1 h 608"/>
                <a:gd name="T16" fmla="*/ 1 w 283"/>
                <a:gd name="T17" fmla="*/ 0 h 608"/>
                <a:gd name="T18" fmla="*/ 1 w 283"/>
                <a:gd name="T19" fmla="*/ 1 h 608"/>
                <a:gd name="T20" fmla="*/ 1 w 283"/>
                <a:gd name="T21" fmla="*/ 1 h 608"/>
                <a:gd name="T22" fmla="*/ 1 w 283"/>
                <a:gd name="T23" fmla="*/ 1 h 608"/>
                <a:gd name="T24" fmla="*/ 0 w 283"/>
                <a:gd name="T25" fmla="*/ 1 h 608"/>
                <a:gd name="T26" fmla="*/ 1 w 283"/>
                <a:gd name="T27" fmla="*/ 1 h 608"/>
                <a:gd name="T28" fmla="*/ 1 w 283"/>
                <a:gd name="T29" fmla="*/ 1 h 608"/>
                <a:gd name="T30" fmla="*/ 1 w 283"/>
                <a:gd name="T31" fmla="*/ 1 h 608"/>
                <a:gd name="T32" fmla="*/ 1 w 283"/>
                <a:gd name="T33" fmla="*/ 1 h 608"/>
                <a:gd name="T34" fmla="*/ 1 w 283"/>
                <a:gd name="T35" fmla="*/ 1 h 60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3"/>
                <a:gd name="T55" fmla="*/ 0 h 608"/>
                <a:gd name="T56" fmla="*/ 283 w 283"/>
                <a:gd name="T57" fmla="*/ 608 h 60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3" h="608">
                  <a:moveTo>
                    <a:pt x="283" y="58"/>
                  </a:moveTo>
                  <a:lnTo>
                    <a:pt x="253" y="56"/>
                  </a:lnTo>
                  <a:lnTo>
                    <a:pt x="225" y="52"/>
                  </a:lnTo>
                  <a:lnTo>
                    <a:pt x="193" y="48"/>
                  </a:lnTo>
                  <a:lnTo>
                    <a:pt x="165" y="39"/>
                  </a:lnTo>
                  <a:lnTo>
                    <a:pt x="136" y="35"/>
                  </a:lnTo>
                  <a:lnTo>
                    <a:pt x="107" y="24"/>
                  </a:lnTo>
                  <a:lnTo>
                    <a:pt x="81" y="13"/>
                  </a:lnTo>
                  <a:lnTo>
                    <a:pt x="52" y="0"/>
                  </a:lnTo>
                  <a:lnTo>
                    <a:pt x="39" y="69"/>
                  </a:lnTo>
                  <a:lnTo>
                    <a:pt x="20" y="152"/>
                  </a:lnTo>
                  <a:lnTo>
                    <a:pt x="5" y="244"/>
                  </a:lnTo>
                  <a:lnTo>
                    <a:pt x="0" y="341"/>
                  </a:lnTo>
                  <a:lnTo>
                    <a:pt x="15" y="433"/>
                  </a:lnTo>
                  <a:lnTo>
                    <a:pt x="54" y="514"/>
                  </a:lnTo>
                  <a:lnTo>
                    <a:pt x="128" y="574"/>
                  </a:lnTo>
                  <a:lnTo>
                    <a:pt x="246" y="608"/>
                  </a:lnTo>
                  <a:lnTo>
                    <a:pt x="283" y="58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  <p:sp>
          <p:nvSpPr>
            <p:cNvPr id="22" name="Freeform 24"/>
            <p:cNvSpPr>
              <a:spLocks/>
            </p:cNvSpPr>
            <p:nvPr/>
          </p:nvSpPr>
          <p:spPr bwMode="auto">
            <a:xfrm>
              <a:off x="2341" y="2786"/>
              <a:ext cx="314" cy="306"/>
            </a:xfrm>
            <a:custGeom>
              <a:avLst/>
              <a:gdLst>
                <a:gd name="T0" fmla="*/ 0 w 629"/>
                <a:gd name="T1" fmla="*/ 0 h 611"/>
                <a:gd name="T2" fmla="*/ 0 w 629"/>
                <a:gd name="T3" fmla="*/ 1 h 611"/>
                <a:gd name="T4" fmla="*/ 0 w 629"/>
                <a:gd name="T5" fmla="*/ 1 h 611"/>
                <a:gd name="T6" fmla="*/ 0 w 629"/>
                <a:gd name="T7" fmla="*/ 1 h 611"/>
                <a:gd name="T8" fmla="*/ 0 w 629"/>
                <a:gd name="T9" fmla="*/ 1 h 611"/>
                <a:gd name="T10" fmla="*/ 0 w 629"/>
                <a:gd name="T11" fmla="*/ 1 h 611"/>
                <a:gd name="T12" fmla="*/ 0 w 629"/>
                <a:gd name="T13" fmla="*/ 1 h 611"/>
                <a:gd name="T14" fmla="*/ 0 w 629"/>
                <a:gd name="T15" fmla="*/ 1 h 611"/>
                <a:gd name="T16" fmla="*/ 0 w 629"/>
                <a:gd name="T17" fmla="*/ 1 h 611"/>
                <a:gd name="T18" fmla="*/ 0 w 629"/>
                <a:gd name="T19" fmla="*/ 1 h 611"/>
                <a:gd name="T20" fmla="*/ 0 w 629"/>
                <a:gd name="T21" fmla="*/ 1 h 611"/>
                <a:gd name="T22" fmla="*/ 0 w 629"/>
                <a:gd name="T23" fmla="*/ 1 h 611"/>
                <a:gd name="T24" fmla="*/ 0 w 629"/>
                <a:gd name="T25" fmla="*/ 1 h 611"/>
                <a:gd name="T26" fmla="*/ 0 w 629"/>
                <a:gd name="T27" fmla="*/ 1 h 611"/>
                <a:gd name="T28" fmla="*/ 0 w 629"/>
                <a:gd name="T29" fmla="*/ 1 h 611"/>
                <a:gd name="T30" fmla="*/ 0 w 629"/>
                <a:gd name="T31" fmla="*/ 1 h 611"/>
                <a:gd name="T32" fmla="*/ 0 w 629"/>
                <a:gd name="T33" fmla="*/ 1 h 611"/>
                <a:gd name="T34" fmla="*/ 0 w 629"/>
                <a:gd name="T35" fmla="*/ 1 h 611"/>
                <a:gd name="T36" fmla="*/ 0 w 629"/>
                <a:gd name="T37" fmla="*/ 1 h 611"/>
                <a:gd name="T38" fmla="*/ 0 w 629"/>
                <a:gd name="T39" fmla="*/ 1 h 611"/>
                <a:gd name="T40" fmla="*/ 0 w 629"/>
                <a:gd name="T41" fmla="*/ 1 h 611"/>
                <a:gd name="T42" fmla="*/ 0 w 629"/>
                <a:gd name="T43" fmla="*/ 1 h 611"/>
                <a:gd name="T44" fmla="*/ 0 w 629"/>
                <a:gd name="T45" fmla="*/ 1 h 611"/>
                <a:gd name="T46" fmla="*/ 0 w 629"/>
                <a:gd name="T47" fmla="*/ 1 h 611"/>
                <a:gd name="T48" fmla="*/ 0 w 629"/>
                <a:gd name="T49" fmla="*/ 1 h 611"/>
                <a:gd name="T50" fmla="*/ 0 w 629"/>
                <a:gd name="T51" fmla="*/ 1 h 611"/>
                <a:gd name="T52" fmla="*/ 0 w 629"/>
                <a:gd name="T53" fmla="*/ 1 h 611"/>
                <a:gd name="T54" fmla="*/ 0 w 629"/>
                <a:gd name="T55" fmla="*/ 1 h 611"/>
                <a:gd name="T56" fmla="*/ 0 w 629"/>
                <a:gd name="T57" fmla="*/ 1 h 611"/>
                <a:gd name="T58" fmla="*/ 0 w 629"/>
                <a:gd name="T59" fmla="*/ 1 h 611"/>
                <a:gd name="T60" fmla="*/ 0 w 629"/>
                <a:gd name="T61" fmla="*/ 1 h 611"/>
                <a:gd name="T62" fmla="*/ 0 w 629"/>
                <a:gd name="T63" fmla="*/ 1 h 611"/>
                <a:gd name="T64" fmla="*/ 0 w 629"/>
                <a:gd name="T65" fmla="*/ 1 h 611"/>
                <a:gd name="T66" fmla="*/ 0 w 629"/>
                <a:gd name="T67" fmla="*/ 1 h 611"/>
                <a:gd name="T68" fmla="*/ 0 w 629"/>
                <a:gd name="T69" fmla="*/ 1 h 611"/>
                <a:gd name="T70" fmla="*/ 0 w 629"/>
                <a:gd name="T71" fmla="*/ 1 h 611"/>
                <a:gd name="T72" fmla="*/ 0 w 629"/>
                <a:gd name="T73" fmla="*/ 1 h 611"/>
                <a:gd name="T74" fmla="*/ 0 w 629"/>
                <a:gd name="T75" fmla="*/ 1 h 611"/>
                <a:gd name="T76" fmla="*/ 0 w 629"/>
                <a:gd name="T77" fmla="*/ 1 h 611"/>
                <a:gd name="T78" fmla="*/ 0 w 629"/>
                <a:gd name="T79" fmla="*/ 1 h 611"/>
                <a:gd name="T80" fmla="*/ 0 w 629"/>
                <a:gd name="T81" fmla="*/ 0 h 61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29"/>
                <a:gd name="T124" fmla="*/ 0 h 611"/>
                <a:gd name="T125" fmla="*/ 629 w 629"/>
                <a:gd name="T126" fmla="*/ 611 h 61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29" h="611">
                  <a:moveTo>
                    <a:pt x="121" y="0"/>
                  </a:moveTo>
                  <a:lnTo>
                    <a:pt x="113" y="38"/>
                  </a:lnTo>
                  <a:lnTo>
                    <a:pt x="98" y="100"/>
                  </a:lnTo>
                  <a:lnTo>
                    <a:pt x="77" y="179"/>
                  </a:lnTo>
                  <a:lnTo>
                    <a:pt x="55" y="265"/>
                  </a:lnTo>
                  <a:lnTo>
                    <a:pt x="34" y="347"/>
                  </a:lnTo>
                  <a:lnTo>
                    <a:pt x="17" y="417"/>
                  </a:lnTo>
                  <a:lnTo>
                    <a:pt x="6" y="467"/>
                  </a:lnTo>
                  <a:lnTo>
                    <a:pt x="0" y="486"/>
                  </a:lnTo>
                  <a:lnTo>
                    <a:pt x="21" y="524"/>
                  </a:lnTo>
                  <a:lnTo>
                    <a:pt x="51" y="556"/>
                  </a:lnTo>
                  <a:lnTo>
                    <a:pt x="85" y="580"/>
                  </a:lnTo>
                  <a:lnTo>
                    <a:pt x="124" y="595"/>
                  </a:lnTo>
                  <a:lnTo>
                    <a:pt x="169" y="606"/>
                  </a:lnTo>
                  <a:lnTo>
                    <a:pt x="216" y="611"/>
                  </a:lnTo>
                  <a:lnTo>
                    <a:pt x="265" y="611"/>
                  </a:lnTo>
                  <a:lnTo>
                    <a:pt x="315" y="608"/>
                  </a:lnTo>
                  <a:lnTo>
                    <a:pt x="368" y="603"/>
                  </a:lnTo>
                  <a:lnTo>
                    <a:pt x="417" y="595"/>
                  </a:lnTo>
                  <a:lnTo>
                    <a:pt x="464" y="587"/>
                  </a:lnTo>
                  <a:lnTo>
                    <a:pt x="506" y="576"/>
                  </a:lnTo>
                  <a:lnTo>
                    <a:pt x="548" y="569"/>
                  </a:lnTo>
                  <a:lnTo>
                    <a:pt x="582" y="563"/>
                  </a:lnTo>
                  <a:lnTo>
                    <a:pt x="608" y="559"/>
                  </a:lnTo>
                  <a:lnTo>
                    <a:pt x="629" y="556"/>
                  </a:lnTo>
                  <a:lnTo>
                    <a:pt x="569" y="548"/>
                  </a:lnTo>
                  <a:lnTo>
                    <a:pt x="511" y="537"/>
                  </a:lnTo>
                  <a:lnTo>
                    <a:pt x="456" y="524"/>
                  </a:lnTo>
                  <a:lnTo>
                    <a:pt x="404" y="506"/>
                  </a:lnTo>
                  <a:lnTo>
                    <a:pt x="357" y="488"/>
                  </a:lnTo>
                  <a:lnTo>
                    <a:pt x="312" y="464"/>
                  </a:lnTo>
                  <a:lnTo>
                    <a:pt x="273" y="438"/>
                  </a:lnTo>
                  <a:lnTo>
                    <a:pt x="239" y="407"/>
                  </a:lnTo>
                  <a:lnTo>
                    <a:pt x="205" y="373"/>
                  </a:lnTo>
                  <a:lnTo>
                    <a:pt x="179" y="334"/>
                  </a:lnTo>
                  <a:lnTo>
                    <a:pt x="158" y="291"/>
                  </a:lnTo>
                  <a:lnTo>
                    <a:pt x="139" y="242"/>
                  </a:lnTo>
                  <a:lnTo>
                    <a:pt x="126" y="189"/>
                  </a:lnTo>
                  <a:lnTo>
                    <a:pt x="118" y="132"/>
                  </a:lnTo>
                  <a:lnTo>
                    <a:pt x="118" y="69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5991" tIns="17995" rIns="35991" bIns="17995"/>
            <a:lstStyle/>
            <a:p>
              <a:endParaRPr lang="vi-VN"/>
            </a:p>
          </p:txBody>
        </p:sp>
      </p:grp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2668810" y="4397643"/>
            <a:ext cx="3362807" cy="1077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0" tIns="45694" rIns="91390" bIns="45694">
            <a:spAutoFit/>
          </a:bodyPr>
          <a:lstStyle>
            <a:lvl1pPr defTabSz="360363" eaLnBrk="0" hangingPunct="0">
              <a:defRPr sz="1600"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defTabSz="360363" eaLnBrk="0" hangingPunct="0">
              <a:defRPr sz="1600"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defTabSz="360363" eaLnBrk="0" hangingPunct="0">
              <a:defRPr sz="1600"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defTabSz="360363" eaLnBrk="0" hangingPunct="0">
              <a:defRPr sz="1600"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defTabSz="360363" eaLnBrk="0" hangingPunct="0">
              <a:defRPr sz="1600"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ctr" defTabSz="360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ctr" defTabSz="360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ctr" defTabSz="360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ctr" defTabSz="360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3200" dirty="0">
                <a:solidFill>
                  <a:srgbClr val="0000CC"/>
                </a:solidFill>
                <a:latin typeface="Arial" charset="0"/>
              </a:rPr>
              <a:t>      MÔN: TOÁN                                                                                LỚP   :2</a:t>
            </a:r>
          </a:p>
        </p:txBody>
      </p:sp>
    </p:spTree>
    <p:extLst>
      <p:ext uri="{BB962C8B-B14F-4D97-AF65-F5344CB8AC3E}">
        <p14:creationId xmlns:p14="http://schemas.microsoft.com/office/powerpoint/2010/main" val="1026776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1815" y="954107"/>
            <a:ext cx="7827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(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nhớ</a:t>
            </a:r>
            <a:r>
              <a:rPr lang="en-US" dirty="0"/>
              <a:t>)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1000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205487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1615" y="1648490"/>
            <a:ext cx="3509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“Hộp quà bí ẩn”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2294822"/>
            <a:ext cx="3461802" cy="3648778"/>
          </a:xfrm>
          <a:prstGeom prst="rect">
            <a:avLst/>
          </a:prstGeom>
        </p:spPr>
      </p:pic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169392" y="2971800"/>
            <a:ext cx="4060208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600 + 300 =</a:t>
            </a:r>
          </a:p>
        </p:txBody>
      </p:sp>
      <p:sp>
        <p:nvSpPr>
          <p:cNvPr id="3" name="Rectangle 2"/>
          <p:cNvSpPr/>
          <p:nvPr/>
        </p:nvSpPr>
        <p:spPr>
          <a:xfrm>
            <a:off x="6934200" y="2954740"/>
            <a:ext cx="9541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</a:t>
            </a:r>
          </a:p>
        </p:txBody>
      </p:sp>
    </p:spTree>
    <p:extLst>
      <p:ext uri="{BB962C8B-B14F-4D97-AF65-F5344CB8AC3E}">
        <p14:creationId xmlns:p14="http://schemas.microsoft.com/office/powerpoint/2010/main" val="286323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572000" y="2819400"/>
            <a:ext cx="4060208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 + 600 =</a:t>
            </a:r>
          </a:p>
        </p:txBody>
      </p:sp>
      <p:sp>
        <p:nvSpPr>
          <p:cNvPr id="5" name="Rectangle 4"/>
          <p:cNvSpPr/>
          <p:nvPr/>
        </p:nvSpPr>
        <p:spPr>
          <a:xfrm>
            <a:off x="7303139" y="2843284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1815" y="954107"/>
            <a:ext cx="7827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(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nhớ</a:t>
            </a:r>
            <a:r>
              <a:rPr lang="en-US" dirty="0"/>
              <a:t>)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1000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11939" y="178713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1615" y="1648490"/>
            <a:ext cx="3509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“Hộp quà bí ẩn”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04429"/>
            <a:ext cx="3712191" cy="323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43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169392" y="2971800"/>
            <a:ext cx="4060208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 + 100 =</a:t>
            </a:r>
          </a:p>
        </p:txBody>
      </p:sp>
      <p:sp>
        <p:nvSpPr>
          <p:cNvPr id="5" name="Rectangle 4"/>
          <p:cNvSpPr/>
          <p:nvPr/>
        </p:nvSpPr>
        <p:spPr>
          <a:xfrm>
            <a:off x="6934200" y="2954740"/>
            <a:ext cx="9541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11815" y="954107"/>
            <a:ext cx="7827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(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nhớ</a:t>
            </a:r>
            <a:r>
              <a:rPr lang="en-US" dirty="0"/>
              <a:t>)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1000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11939" y="178713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1615" y="1648490"/>
            <a:ext cx="3509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“Hộp quà bí ẩn”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404429"/>
            <a:ext cx="3294699" cy="3081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97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169392" y="2971800"/>
            <a:ext cx="4060208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 + 500 =</a:t>
            </a:r>
          </a:p>
        </p:txBody>
      </p:sp>
      <p:sp>
        <p:nvSpPr>
          <p:cNvPr id="5" name="Rectangle 4"/>
          <p:cNvSpPr/>
          <p:nvPr/>
        </p:nvSpPr>
        <p:spPr>
          <a:xfrm>
            <a:off x="6934200" y="2954740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1815" y="954107"/>
            <a:ext cx="7827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(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nhớ</a:t>
            </a:r>
            <a:r>
              <a:rPr lang="en-US" dirty="0"/>
              <a:t>)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1000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11939" y="178713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1615" y="1648490"/>
            <a:ext cx="3509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“Hộp quà bí ẩn”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84" y="2419214"/>
            <a:ext cx="3184015" cy="329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68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rizontal Scroll 6"/>
          <p:cNvSpPr/>
          <p:nvPr/>
        </p:nvSpPr>
        <p:spPr>
          <a:xfrm>
            <a:off x="609600" y="914400"/>
            <a:ext cx="8153400" cy="4759190"/>
          </a:xfrm>
          <a:prstGeom prst="horizont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565224"/>
            <a:ext cx="4243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Củng cố - dặn dò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5940" y="1627132"/>
            <a:ext cx="7509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2211907"/>
            <a:ext cx="7509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3004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1752600"/>
          </a:xfrm>
        </p:spPr>
        <p:txBody>
          <a:bodyPr>
            <a:prstTxWarp prst="textStop">
              <a:avLst/>
            </a:prstTxWarp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en-US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ơn quý thầy cô đã lắng nghe</a:t>
            </a:r>
            <a:endParaRPr lang="vi-VN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092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20"/>
          <p:cNvSpPr>
            <a:spLocks noChangeArrowheads="1"/>
          </p:cNvSpPr>
          <p:nvPr/>
        </p:nvSpPr>
        <p:spPr bwMode="auto">
          <a:xfrm rot="20910004">
            <a:off x="3126364" y="305029"/>
            <a:ext cx="5867401" cy="2074891"/>
          </a:xfrm>
          <a:prstGeom prst="cloudCallout">
            <a:avLst>
              <a:gd name="adj1" fmla="val -36657"/>
              <a:gd name="adj2" fmla="val 63310"/>
            </a:avLst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Kiểm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tra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máy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nghe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3" name="Picture 7" descr="ANd9GcRA8ldr6qVqaVJSx7zqNqbNqGbqWUOSy3WW9D4e_UrOzqFeOwqlwaTzNSV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114800"/>
            <a:ext cx="5791200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 descr="BD2053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-304800"/>
            <a:ext cx="2400300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Wave 6"/>
          <p:cNvSpPr/>
          <p:nvPr/>
        </p:nvSpPr>
        <p:spPr>
          <a:xfrm>
            <a:off x="0" y="304800"/>
            <a:ext cx="3200400" cy="1646451"/>
          </a:xfrm>
          <a:prstGeom prst="wav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Ổn định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dministrator\Desktop\phau-thuat-tao-hinh-tai-nho-bam-sinh-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71571"/>
            <a:ext cx="4181475" cy="386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839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02238" y="1614150"/>
            <a:ext cx="904176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24787" y="988765"/>
            <a:ext cx="384305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4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cũ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243109" y="2421279"/>
            <a:ext cx="14049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326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23676" y="3101975"/>
            <a:ext cx="13303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326 =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579563" y="3101975"/>
            <a:ext cx="10731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2792413" y="3081338"/>
            <a:ext cx="8318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3562349" y="3093945"/>
            <a:ext cx="60548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2419538" y="3051351"/>
            <a:ext cx="4476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244850" y="3060700"/>
            <a:ext cx="4476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4533899" y="3058553"/>
            <a:ext cx="14605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253 =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753749" y="3071253"/>
            <a:ext cx="9359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6914875" y="3081337"/>
            <a:ext cx="7699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518695" y="3028391"/>
            <a:ext cx="4476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7796588" y="3051351"/>
            <a:ext cx="6762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7439400" y="3051351"/>
            <a:ext cx="4476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5978899" y="2504420"/>
            <a:ext cx="10315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253</a:t>
            </a: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5994400" y="3871416"/>
            <a:ext cx="10315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892</a:t>
            </a: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4533899" y="4517710"/>
            <a:ext cx="37719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892 = 800 + 90 + 2</a:t>
            </a:r>
          </a:p>
        </p:txBody>
      </p:sp>
    </p:spTree>
    <p:extLst>
      <p:ext uri="{BB962C8B-B14F-4D97-AF65-F5344CB8AC3E}">
        <p14:creationId xmlns:p14="http://schemas.microsoft.com/office/powerpoint/2010/main" val="20496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5" grpId="0"/>
      <p:bldP spid="16" grpId="0"/>
      <p:bldP spid="17" grpId="0"/>
      <p:bldP spid="22" grpId="0"/>
      <p:bldP spid="23" grpId="0"/>
      <p:bldP spid="24" grpId="0"/>
      <p:bldP spid="20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Text Box 9"/>
          <p:cNvSpPr txBox="1">
            <a:spLocks noChangeArrowheads="1"/>
          </p:cNvSpPr>
          <p:nvPr/>
        </p:nvSpPr>
        <p:spPr bwMode="auto">
          <a:xfrm>
            <a:off x="963806" y="1686379"/>
            <a:ext cx="362114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326 + 253 =  </a:t>
            </a:r>
          </a:p>
        </p:txBody>
      </p:sp>
      <p:sp>
        <p:nvSpPr>
          <p:cNvPr id="670" name="Text Box 659"/>
          <p:cNvSpPr txBox="1">
            <a:spLocks noChangeArrowheads="1"/>
          </p:cNvSpPr>
          <p:nvPr/>
        </p:nvSpPr>
        <p:spPr bwMode="auto">
          <a:xfrm>
            <a:off x="2179828" y="2812536"/>
            <a:ext cx="141750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326</a:t>
            </a:r>
          </a:p>
        </p:txBody>
      </p:sp>
      <p:sp>
        <p:nvSpPr>
          <p:cNvPr id="671" name="Text Box 660"/>
          <p:cNvSpPr txBox="1">
            <a:spLocks noChangeArrowheads="1"/>
          </p:cNvSpPr>
          <p:nvPr/>
        </p:nvSpPr>
        <p:spPr bwMode="auto">
          <a:xfrm>
            <a:off x="2390700" y="3485213"/>
            <a:ext cx="106772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253</a:t>
            </a:r>
          </a:p>
        </p:txBody>
      </p:sp>
      <p:sp>
        <p:nvSpPr>
          <p:cNvPr id="672" name="Text Box 661"/>
          <p:cNvSpPr txBox="1">
            <a:spLocks noChangeArrowheads="1"/>
          </p:cNvSpPr>
          <p:nvPr/>
        </p:nvSpPr>
        <p:spPr bwMode="auto">
          <a:xfrm>
            <a:off x="1608017" y="3230848"/>
            <a:ext cx="38767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684" name="Line 662"/>
          <p:cNvSpPr>
            <a:spLocks noChangeShapeType="1"/>
          </p:cNvSpPr>
          <p:nvPr/>
        </p:nvSpPr>
        <p:spPr bwMode="auto">
          <a:xfrm>
            <a:off x="2462137" y="4254654"/>
            <a:ext cx="8528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5" name="Text Box 663"/>
          <p:cNvSpPr txBox="1">
            <a:spLocks noChangeArrowheads="1"/>
          </p:cNvSpPr>
          <p:nvPr/>
        </p:nvSpPr>
        <p:spPr bwMode="auto">
          <a:xfrm>
            <a:off x="2398914" y="4190067"/>
            <a:ext cx="38767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86" name="Text Box 671"/>
          <p:cNvSpPr txBox="1">
            <a:spLocks noChangeArrowheads="1"/>
          </p:cNvSpPr>
          <p:nvPr/>
        </p:nvSpPr>
        <p:spPr bwMode="auto">
          <a:xfrm>
            <a:off x="2984093" y="4214261"/>
            <a:ext cx="38767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687" name="Text Box 672"/>
          <p:cNvSpPr txBox="1">
            <a:spLocks noChangeArrowheads="1"/>
          </p:cNvSpPr>
          <p:nvPr/>
        </p:nvSpPr>
        <p:spPr bwMode="auto">
          <a:xfrm>
            <a:off x="2510225" y="4190067"/>
            <a:ext cx="75023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688" name="Text Box 664"/>
          <p:cNvSpPr txBox="1">
            <a:spLocks noChangeArrowheads="1"/>
          </p:cNvSpPr>
          <p:nvPr/>
        </p:nvSpPr>
        <p:spPr bwMode="auto">
          <a:xfrm>
            <a:off x="4214517" y="2738224"/>
            <a:ext cx="31300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*6 cộng 3 bằng 9, </a:t>
            </a:r>
          </a:p>
        </p:txBody>
      </p:sp>
      <p:sp>
        <p:nvSpPr>
          <p:cNvPr id="689" name="Text Box 665"/>
          <p:cNvSpPr txBox="1">
            <a:spLocks noChangeArrowheads="1"/>
          </p:cNvSpPr>
          <p:nvPr/>
        </p:nvSpPr>
        <p:spPr bwMode="auto">
          <a:xfrm>
            <a:off x="4198680" y="3394182"/>
            <a:ext cx="31616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*2 cộng 5 bằng 7, </a:t>
            </a:r>
          </a:p>
        </p:txBody>
      </p:sp>
      <p:sp>
        <p:nvSpPr>
          <p:cNvPr id="690" name="Text Box 666"/>
          <p:cNvSpPr txBox="1">
            <a:spLocks noChangeArrowheads="1"/>
          </p:cNvSpPr>
          <p:nvPr/>
        </p:nvSpPr>
        <p:spPr bwMode="auto">
          <a:xfrm>
            <a:off x="4212413" y="4095084"/>
            <a:ext cx="33343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*3 cộng 2 bằng 5, </a:t>
            </a:r>
          </a:p>
        </p:txBody>
      </p:sp>
      <p:sp>
        <p:nvSpPr>
          <p:cNvPr id="691" name="Text Box 673"/>
          <p:cNvSpPr txBox="1">
            <a:spLocks noChangeArrowheads="1"/>
          </p:cNvSpPr>
          <p:nvPr/>
        </p:nvSpPr>
        <p:spPr bwMode="auto">
          <a:xfrm>
            <a:off x="7162982" y="2729837"/>
            <a:ext cx="14695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9. </a:t>
            </a:r>
          </a:p>
        </p:txBody>
      </p:sp>
      <p:sp>
        <p:nvSpPr>
          <p:cNvPr id="692" name="Text Box 674"/>
          <p:cNvSpPr txBox="1">
            <a:spLocks noChangeArrowheads="1"/>
          </p:cNvSpPr>
          <p:nvPr/>
        </p:nvSpPr>
        <p:spPr bwMode="auto">
          <a:xfrm>
            <a:off x="7206401" y="3383231"/>
            <a:ext cx="14756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7.</a:t>
            </a:r>
          </a:p>
        </p:txBody>
      </p:sp>
      <p:sp>
        <p:nvSpPr>
          <p:cNvPr id="693" name="Text Box 675"/>
          <p:cNvSpPr txBox="1">
            <a:spLocks noChangeArrowheads="1"/>
          </p:cNvSpPr>
          <p:nvPr/>
        </p:nvSpPr>
        <p:spPr bwMode="auto">
          <a:xfrm>
            <a:off x="7344523" y="4084133"/>
            <a:ext cx="13375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viết 5.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" y="940847"/>
            <a:ext cx="7950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1000</a:t>
            </a:r>
          </a:p>
        </p:txBody>
      </p:sp>
      <p:sp>
        <p:nvSpPr>
          <p:cNvPr id="674" name="TextBox 673"/>
          <p:cNvSpPr txBox="1"/>
          <p:nvPr/>
        </p:nvSpPr>
        <p:spPr>
          <a:xfrm>
            <a:off x="564321" y="2384668"/>
            <a:ext cx="1865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" name="TextBox 674"/>
          <p:cNvSpPr txBox="1"/>
          <p:nvPr/>
        </p:nvSpPr>
        <p:spPr>
          <a:xfrm>
            <a:off x="4904892" y="2117857"/>
            <a:ext cx="1903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4" name="TextBox 693"/>
          <p:cNvSpPr txBox="1"/>
          <p:nvPr/>
        </p:nvSpPr>
        <p:spPr>
          <a:xfrm>
            <a:off x="1479175" y="178359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</p:spTree>
    <p:extLst>
      <p:ext uri="{BB962C8B-B14F-4D97-AF65-F5344CB8AC3E}">
        <p14:creationId xmlns:p14="http://schemas.microsoft.com/office/powerpoint/2010/main" val="2440544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" grpId="0"/>
      <p:bldP spid="670" grpId="0"/>
      <p:bldP spid="671" grpId="0"/>
      <p:bldP spid="672" grpId="0"/>
      <p:bldP spid="684" grpId="0" animBg="1"/>
      <p:bldP spid="685" grpId="0"/>
      <p:bldP spid="686" grpId="0"/>
      <p:bldP spid="687" grpId="0"/>
      <p:bldP spid="688" grpId="0"/>
      <p:bldP spid="689" grpId="0"/>
      <p:bldP spid="690" grpId="0"/>
      <p:bldP spid="691" grpId="0"/>
      <p:bldP spid="692" grpId="0"/>
      <p:bldP spid="693" grpId="0"/>
      <p:bldP spid="2" grpId="0"/>
      <p:bldP spid="674" grpId="0"/>
      <p:bldP spid="6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91400" cy="1143000"/>
          </a:xfrm>
        </p:spPr>
        <p:txBody>
          <a:bodyPr>
            <a:prstTxWarp prst="textPlain">
              <a:avLst/>
            </a:prstTxWarp>
          </a:bodyPr>
          <a:lstStyle/>
          <a:p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 giãn</a:t>
            </a:r>
            <a:endParaRPr lang="vi-VN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108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Text Box 7"/>
          <p:cNvSpPr txBox="1">
            <a:spLocks noChangeArrowheads="1"/>
          </p:cNvSpPr>
          <p:nvPr/>
        </p:nvSpPr>
        <p:spPr bwMode="auto">
          <a:xfrm>
            <a:off x="2290763" y="2135956"/>
            <a:ext cx="990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451</a:t>
            </a:r>
          </a:p>
        </p:txBody>
      </p:sp>
      <p:sp>
        <p:nvSpPr>
          <p:cNvPr id="687" name="Text Box 8"/>
          <p:cNvSpPr txBox="1">
            <a:spLocks noChangeArrowheads="1"/>
          </p:cNvSpPr>
          <p:nvPr/>
        </p:nvSpPr>
        <p:spPr bwMode="auto">
          <a:xfrm>
            <a:off x="3882301" y="2091312"/>
            <a:ext cx="25590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637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162</a:t>
            </a:r>
          </a:p>
        </p:txBody>
      </p:sp>
      <p:sp>
        <p:nvSpPr>
          <p:cNvPr id="689" name="Text Box 10"/>
          <p:cNvSpPr txBox="1">
            <a:spLocks noChangeArrowheads="1"/>
          </p:cNvSpPr>
          <p:nvPr/>
        </p:nvSpPr>
        <p:spPr bwMode="auto">
          <a:xfrm>
            <a:off x="4327862" y="2425134"/>
            <a:ext cx="381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691" name="Line 12"/>
          <p:cNvSpPr>
            <a:spLocks noChangeShapeType="1"/>
          </p:cNvSpPr>
          <p:nvPr/>
        </p:nvSpPr>
        <p:spPr bwMode="auto">
          <a:xfrm>
            <a:off x="4798581" y="3287028"/>
            <a:ext cx="838200" cy="0"/>
          </a:xfrm>
          <a:prstGeom prst="line">
            <a:avLst/>
          </a:prstGeom>
          <a:ln w="1905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3" name="Text Box 14"/>
          <p:cNvSpPr txBox="1">
            <a:spLocks noChangeArrowheads="1"/>
          </p:cNvSpPr>
          <p:nvPr/>
        </p:nvSpPr>
        <p:spPr bwMode="auto">
          <a:xfrm>
            <a:off x="1952625" y="2382177"/>
            <a:ext cx="381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694" name="Text Box 15"/>
          <p:cNvSpPr txBox="1">
            <a:spLocks noChangeArrowheads="1"/>
          </p:cNvSpPr>
          <p:nvPr/>
        </p:nvSpPr>
        <p:spPr bwMode="auto">
          <a:xfrm>
            <a:off x="2497919" y="4324721"/>
            <a:ext cx="990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627</a:t>
            </a:r>
          </a:p>
        </p:txBody>
      </p:sp>
      <p:sp>
        <p:nvSpPr>
          <p:cNvPr id="695" name="Text Box 16"/>
          <p:cNvSpPr txBox="1">
            <a:spLocks noChangeArrowheads="1"/>
          </p:cNvSpPr>
          <p:nvPr/>
        </p:nvSpPr>
        <p:spPr bwMode="auto">
          <a:xfrm>
            <a:off x="4596170" y="4222549"/>
            <a:ext cx="118533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408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31</a:t>
            </a:r>
          </a:p>
        </p:txBody>
      </p:sp>
      <p:sp>
        <p:nvSpPr>
          <p:cNvPr id="697" name="Line 18"/>
          <p:cNvSpPr>
            <a:spLocks noChangeShapeType="1"/>
          </p:cNvSpPr>
          <p:nvPr/>
        </p:nvSpPr>
        <p:spPr bwMode="auto">
          <a:xfrm>
            <a:off x="2443163" y="54102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8" name="Line 19"/>
          <p:cNvSpPr>
            <a:spLocks noChangeShapeType="1"/>
          </p:cNvSpPr>
          <p:nvPr/>
        </p:nvSpPr>
        <p:spPr bwMode="auto">
          <a:xfrm>
            <a:off x="4762207" y="539034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0" name="Text Box 21"/>
          <p:cNvSpPr txBox="1">
            <a:spLocks noChangeArrowheads="1"/>
          </p:cNvSpPr>
          <p:nvPr/>
        </p:nvSpPr>
        <p:spPr bwMode="auto">
          <a:xfrm>
            <a:off x="2277980" y="4562039"/>
            <a:ext cx="381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701" name="Text Box 22"/>
          <p:cNvSpPr txBox="1">
            <a:spLocks noChangeArrowheads="1"/>
          </p:cNvSpPr>
          <p:nvPr/>
        </p:nvSpPr>
        <p:spPr bwMode="auto">
          <a:xfrm>
            <a:off x="4624230" y="4570943"/>
            <a:ext cx="381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704" name="Text Box 25"/>
          <p:cNvSpPr txBox="1">
            <a:spLocks noChangeArrowheads="1"/>
          </p:cNvSpPr>
          <p:nvPr/>
        </p:nvSpPr>
        <p:spPr bwMode="auto">
          <a:xfrm>
            <a:off x="2358887" y="3287028"/>
            <a:ext cx="8771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686</a:t>
            </a:r>
          </a:p>
        </p:txBody>
      </p:sp>
      <p:sp>
        <p:nvSpPr>
          <p:cNvPr id="705" name="Text Box 26"/>
          <p:cNvSpPr txBox="1">
            <a:spLocks noChangeArrowheads="1"/>
          </p:cNvSpPr>
          <p:nvPr/>
        </p:nvSpPr>
        <p:spPr bwMode="auto">
          <a:xfrm>
            <a:off x="4750256" y="3257416"/>
            <a:ext cx="8771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707" name="Text Box 28"/>
          <p:cNvSpPr txBox="1">
            <a:spLocks noChangeArrowheads="1"/>
          </p:cNvSpPr>
          <p:nvPr/>
        </p:nvSpPr>
        <p:spPr bwMode="auto">
          <a:xfrm>
            <a:off x="2539496" y="5405335"/>
            <a:ext cx="8771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827</a:t>
            </a:r>
          </a:p>
        </p:txBody>
      </p:sp>
      <p:sp>
        <p:nvSpPr>
          <p:cNvPr id="708" name="Text Box 29"/>
          <p:cNvSpPr txBox="1">
            <a:spLocks noChangeArrowheads="1"/>
          </p:cNvSpPr>
          <p:nvPr/>
        </p:nvSpPr>
        <p:spPr bwMode="auto">
          <a:xfrm>
            <a:off x="4742725" y="5408556"/>
            <a:ext cx="8771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439</a:t>
            </a:r>
          </a:p>
        </p:txBody>
      </p:sp>
      <p:sp>
        <p:nvSpPr>
          <p:cNvPr id="710" name="TextBox 709"/>
          <p:cNvSpPr txBox="1"/>
          <p:nvPr/>
        </p:nvSpPr>
        <p:spPr>
          <a:xfrm>
            <a:off x="1011815" y="954107"/>
            <a:ext cx="7827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(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nhớ</a:t>
            </a:r>
            <a:r>
              <a:rPr lang="en-US" dirty="0"/>
              <a:t>)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1000</a:t>
            </a:r>
          </a:p>
        </p:txBody>
      </p:sp>
      <p:sp>
        <p:nvSpPr>
          <p:cNvPr id="711" name="TextBox 710"/>
          <p:cNvSpPr txBox="1"/>
          <p:nvPr/>
        </p:nvSpPr>
        <p:spPr>
          <a:xfrm>
            <a:off x="86807" y="1538882"/>
            <a:ext cx="3142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12" name="Line 12"/>
          <p:cNvSpPr>
            <a:spLocks noChangeShapeType="1"/>
          </p:cNvSpPr>
          <p:nvPr/>
        </p:nvSpPr>
        <p:spPr bwMode="auto">
          <a:xfrm>
            <a:off x="2307870" y="3336285"/>
            <a:ext cx="838200" cy="0"/>
          </a:xfrm>
          <a:prstGeom prst="line">
            <a:avLst/>
          </a:prstGeom>
          <a:ln w="1905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262383" y="4312245"/>
            <a:ext cx="1910596" cy="1752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11939" y="178713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</p:spTree>
    <p:extLst>
      <p:ext uri="{BB962C8B-B14F-4D97-AF65-F5344CB8AC3E}">
        <p14:creationId xmlns:p14="http://schemas.microsoft.com/office/powerpoint/2010/main" val="121578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" grpId="0"/>
      <p:bldP spid="687" grpId="0"/>
      <p:bldP spid="689" grpId="0"/>
      <p:bldP spid="691" grpId="0" animBg="1"/>
      <p:bldP spid="693" grpId="0"/>
      <p:bldP spid="694" grpId="0"/>
      <p:bldP spid="695" grpId="0"/>
      <p:bldP spid="697" grpId="0" animBg="1"/>
      <p:bldP spid="698" grpId="0" animBg="1"/>
      <p:bldP spid="700" grpId="0"/>
      <p:bldP spid="701" grpId="0"/>
      <p:bldP spid="704" grpId="0"/>
      <p:bldP spid="705" grpId="0"/>
      <p:bldP spid="707" grpId="0"/>
      <p:bldP spid="708" grpId="0"/>
      <p:bldP spid="712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TextBox 709"/>
          <p:cNvSpPr txBox="1"/>
          <p:nvPr/>
        </p:nvSpPr>
        <p:spPr>
          <a:xfrm>
            <a:off x="1011815" y="954107"/>
            <a:ext cx="7827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(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nhớ</a:t>
            </a:r>
            <a:r>
              <a:rPr lang="en-US" dirty="0"/>
              <a:t>)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1000</a:t>
            </a:r>
          </a:p>
        </p:txBody>
      </p:sp>
      <p:grpSp>
        <p:nvGrpSpPr>
          <p:cNvPr id="31" name="Group 48"/>
          <p:cNvGrpSpPr>
            <a:grpSpLocks/>
          </p:cNvGrpSpPr>
          <p:nvPr/>
        </p:nvGrpSpPr>
        <p:grpSpPr bwMode="auto">
          <a:xfrm>
            <a:off x="685800" y="2819400"/>
            <a:ext cx="3048000" cy="1865621"/>
            <a:chOff x="1854200" y="2133601"/>
            <a:chExt cx="2113280" cy="1317933"/>
          </a:xfrm>
        </p:grpSpPr>
        <p:sp>
          <p:nvSpPr>
            <p:cNvPr id="32" name="TextBox 21"/>
            <p:cNvSpPr txBox="1">
              <a:spLocks noChangeArrowheads="1"/>
            </p:cNvSpPr>
            <p:nvPr/>
          </p:nvSpPr>
          <p:spPr bwMode="auto">
            <a:xfrm>
              <a:off x="2921160" y="2133601"/>
              <a:ext cx="990749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sz="3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815</a:t>
              </a:r>
            </a:p>
          </p:txBody>
        </p:sp>
        <p:sp>
          <p:nvSpPr>
            <p:cNvPr id="33" name="TextBox 22"/>
            <p:cNvSpPr txBox="1">
              <a:spLocks noChangeArrowheads="1"/>
            </p:cNvSpPr>
            <p:nvPr/>
          </p:nvSpPr>
          <p:spPr bwMode="auto">
            <a:xfrm>
              <a:off x="2921160" y="2672689"/>
              <a:ext cx="990749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sz="3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73</a:t>
              </a:r>
            </a:p>
          </p:txBody>
        </p:sp>
        <p:sp>
          <p:nvSpPr>
            <p:cNvPr id="34" name="TextBox 23"/>
            <p:cNvSpPr txBox="1">
              <a:spLocks noChangeArrowheads="1"/>
            </p:cNvSpPr>
            <p:nvPr/>
          </p:nvSpPr>
          <p:spPr bwMode="auto">
            <a:xfrm>
              <a:off x="2540103" y="2362201"/>
              <a:ext cx="395347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sz="32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35" name="TextBox 24"/>
            <p:cNvSpPr txBox="1">
              <a:spLocks noChangeArrowheads="1"/>
            </p:cNvSpPr>
            <p:nvPr/>
          </p:nvSpPr>
          <p:spPr bwMode="auto">
            <a:xfrm>
              <a:off x="2844949" y="2872096"/>
              <a:ext cx="1122531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sz="3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____</a:t>
              </a:r>
            </a:p>
          </p:txBody>
        </p:sp>
        <p:sp>
          <p:nvSpPr>
            <p:cNvPr id="36" name="TextBox 39"/>
            <p:cNvSpPr txBox="1">
              <a:spLocks noChangeArrowheads="1"/>
            </p:cNvSpPr>
            <p:nvPr/>
          </p:nvSpPr>
          <p:spPr bwMode="auto">
            <a:xfrm>
              <a:off x="1854200" y="2189946"/>
              <a:ext cx="1066800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" name="Group 47"/>
          <p:cNvGrpSpPr>
            <a:grpSpLocks/>
          </p:cNvGrpSpPr>
          <p:nvPr/>
        </p:nvGrpSpPr>
        <p:grpSpPr bwMode="auto">
          <a:xfrm>
            <a:off x="5232614" y="2873674"/>
            <a:ext cx="2159000" cy="1358877"/>
            <a:chOff x="5334000" y="2065361"/>
            <a:chExt cx="2159000" cy="1358877"/>
          </a:xfrm>
        </p:grpSpPr>
        <p:sp>
          <p:nvSpPr>
            <p:cNvPr id="38" name="TextBox 28"/>
            <p:cNvSpPr txBox="1">
              <a:spLocks noChangeArrowheads="1"/>
            </p:cNvSpPr>
            <p:nvPr/>
          </p:nvSpPr>
          <p:spPr bwMode="auto">
            <a:xfrm>
              <a:off x="6400800" y="2065361"/>
              <a:ext cx="10922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sz="3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815</a:t>
              </a:r>
            </a:p>
          </p:txBody>
        </p:sp>
        <p:sp>
          <p:nvSpPr>
            <p:cNvPr id="39" name="TextBox 29"/>
            <p:cNvSpPr txBox="1">
              <a:spLocks noChangeArrowheads="1"/>
            </p:cNvSpPr>
            <p:nvPr/>
          </p:nvSpPr>
          <p:spPr bwMode="auto">
            <a:xfrm>
              <a:off x="6273800" y="2590801"/>
              <a:ext cx="9906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/>
              <a:r>
                <a:rPr lang="en-US" sz="32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73</a:t>
              </a:r>
            </a:p>
          </p:txBody>
        </p:sp>
        <p:sp>
          <p:nvSpPr>
            <p:cNvPr id="40" name="TextBox 30"/>
            <p:cNvSpPr txBox="1">
              <a:spLocks noChangeArrowheads="1"/>
            </p:cNvSpPr>
            <p:nvPr/>
          </p:nvSpPr>
          <p:spPr bwMode="auto">
            <a:xfrm>
              <a:off x="6019800" y="2293961"/>
              <a:ext cx="396875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sz="3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41" name="TextBox 31"/>
            <p:cNvSpPr txBox="1">
              <a:spLocks noChangeArrowheads="1"/>
            </p:cNvSpPr>
            <p:nvPr/>
          </p:nvSpPr>
          <p:spPr bwMode="auto">
            <a:xfrm>
              <a:off x="6324600" y="2844800"/>
              <a:ext cx="1122363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sz="32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____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5334000" y="2189163"/>
              <a:ext cx="1066800" cy="473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6175376" y="1908214"/>
            <a:ext cx="73787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24454" y="1937393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11939" y="178713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</p:spTree>
    <p:extLst>
      <p:ext uri="{BB962C8B-B14F-4D97-AF65-F5344CB8AC3E}">
        <p14:creationId xmlns:p14="http://schemas.microsoft.com/office/powerpoint/2010/main" val="437287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3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Line 4"/>
          <p:cNvSpPr>
            <a:spLocks noChangeShapeType="1"/>
          </p:cNvSpPr>
          <p:nvPr/>
        </p:nvSpPr>
        <p:spPr bwMode="auto">
          <a:xfrm>
            <a:off x="3727586" y="3927986"/>
            <a:ext cx="7620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4" name="Text Box 5"/>
          <p:cNvSpPr txBox="1">
            <a:spLocks noChangeArrowheads="1"/>
          </p:cNvSpPr>
          <p:nvPr/>
        </p:nvSpPr>
        <p:spPr bwMode="auto">
          <a:xfrm>
            <a:off x="1191078" y="3234173"/>
            <a:ext cx="4187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675" name="Line 9"/>
          <p:cNvSpPr>
            <a:spLocks noChangeShapeType="1"/>
          </p:cNvSpPr>
          <p:nvPr/>
        </p:nvSpPr>
        <p:spPr bwMode="auto">
          <a:xfrm>
            <a:off x="4803775" y="2644775"/>
            <a:ext cx="0" cy="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6" name="Text Box 13"/>
          <p:cNvSpPr txBox="1">
            <a:spLocks noChangeArrowheads="1"/>
          </p:cNvSpPr>
          <p:nvPr/>
        </p:nvSpPr>
        <p:spPr bwMode="auto">
          <a:xfrm>
            <a:off x="1469015" y="2861126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832</a:t>
            </a:r>
          </a:p>
        </p:txBody>
      </p:sp>
      <p:sp>
        <p:nvSpPr>
          <p:cNvPr id="677" name="Text Box 14"/>
          <p:cNvSpPr txBox="1">
            <a:spLocks noChangeArrowheads="1"/>
          </p:cNvSpPr>
          <p:nvPr/>
        </p:nvSpPr>
        <p:spPr bwMode="auto">
          <a:xfrm>
            <a:off x="3664496" y="2836774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257</a:t>
            </a:r>
          </a:p>
        </p:txBody>
      </p:sp>
      <p:sp>
        <p:nvSpPr>
          <p:cNvPr id="678" name="Text Box 15"/>
          <p:cNvSpPr txBox="1">
            <a:spLocks noChangeArrowheads="1"/>
          </p:cNvSpPr>
          <p:nvPr/>
        </p:nvSpPr>
        <p:spPr bwMode="auto">
          <a:xfrm>
            <a:off x="1458874" y="3326390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152</a:t>
            </a:r>
          </a:p>
        </p:txBody>
      </p:sp>
      <p:sp>
        <p:nvSpPr>
          <p:cNvPr id="680" name="Text Box 17"/>
          <p:cNvSpPr txBox="1">
            <a:spLocks noChangeArrowheads="1"/>
          </p:cNvSpPr>
          <p:nvPr/>
        </p:nvSpPr>
        <p:spPr bwMode="auto">
          <a:xfrm>
            <a:off x="3696647" y="3318859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321</a:t>
            </a:r>
          </a:p>
        </p:txBody>
      </p:sp>
      <p:sp>
        <p:nvSpPr>
          <p:cNvPr id="684" name="Text Box 21"/>
          <p:cNvSpPr txBox="1">
            <a:spLocks noChangeArrowheads="1"/>
          </p:cNvSpPr>
          <p:nvPr/>
        </p:nvSpPr>
        <p:spPr bwMode="auto">
          <a:xfrm>
            <a:off x="3496625" y="3153513"/>
            <a:ext cx="4187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685" name="Line 22"/>
          <p:cNvSpPr>
            <a:spLocks noChangeShapeType="1"/>
          </p:cNvSpPr>
          <p:nvPr/>
        </p:nvSpPr>
        <p:spPr bwMode="auto">
          <a:xfrm>
            <a:off x="1545215" y="39799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7" name="Text Box 24"/>
          <p:cNvSpPr txBox="1">
            <a:spLocks noChangeArrowheads="1"/>
          </p:cNvSpPr>
          <p:nvPr/>
        </p:nvSpPr>
        <p:spPr bwMode="auto">
          <a:xfrm>
            <a:off x="1356265" y="3952881"/>
            <a:ext cx="10860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984</a:t>
            </a:r>
          </a:p>
        </p:txBody>
      </p:sp>
      <p:sp>
        <p:nvSpPr>
          <p:cNvPr id="688" name="Text Box 26"/>
          <p:cNvSpPr txBox="1">
            <a:spLocks noChangeArrowheads="1"/>
          </p:cNvSpPr>
          <p:nvPr/>
        </p:nvSpPr>
        <p:spPr bwMode="auto">
          <a:xfrm>
            <a:off x="735551" y="2335447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832 + 152 </a:t>
            </a:r>
          </a:p>
        </p:txBody>
      </p:sp>
      <p:sp>
        <p:nvSpPr>
          <p:cNvPr id="689" name="Text Box 27"/>
          <p:cNvSpPr txBox="1">
            <a:spLocks noChangeArrowheads="1"/>
          </p:cNvSpPr>
          <p:nvPr/>
        </p:nvSpPr>
        <p:spPr bwMode="auto">
          <a:xfrm>
            <a:off x="2894598" y="2316611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257 + 321 </a:t>
            </a:r>
          </a:p>
        </p:txBody>
      </p:sp>
      <p:sp>
        <p:nvSpPr>
          <p:cNvPr id="690" name="TextBox 689"/>
          <p:cNvSpPr txBox="1"/>
          <p:nvPr/>
        </p:nvSpPr>
        <p:spPr>
          <a:xfrm>
            <a:off x="228600" y="1572857"/>
            <a:ext cx="7827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92" name="TextBox 691"/>
          <p:cNvSpPr txBox="1"/>
          <p:nvPr/>
        </p:nvSpPr>
        <p:spPr>
          <a:xfrm>
            <a:off x="1011815" y="954107"/>
            <a:ext cx="7827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(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nhớ</a:t>
            </a:r>
            <a:r>
              <a:rPr lang="en-US" dirty="0"/>
              <a:t>)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1000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45215" y="98370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572742" y="3952337"/>
            <a:ext cx="10860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578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5020992" y="2318986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641 + 307 </a:t>
            </a: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5897292" y="2833885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641</a:t>
            </a: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5897292" y="3354434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307</a:t>
            </a:r>
          </a:p>
        </p:txBody>
      </p:sp>
      <p:sp>
        <p:nvSpPr>
          <p:cNvPr id="30" name="Text Box 21"/>
          <p:cNvSpPr txBox="1">
            <a:spLocks noChangeArrowheads="1"/>
          </p:cNvSpPr>
          <p:nvPr/>
        </p:nvSpPr>
        <p:spPr bwMode="auto">
          <a:xfrm>
            <a:off x="5520069" y="3094159"/>
            <a:ext cx="4187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7155853" y="3153513"/>
            <a:ext cx="4187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32" name="Line 4"/>
          <p:cNvSpPr>
            <a:spLocks noChangeShapeType="1"/>
          </p:cNvSpPr>
          <p:nvPr/>
        </p:nvSpPr>
        <p:spPr bwMode="auto">
          <a:xfrm>
            <a:off x="5897292" y="3930361"/>
            <a:ext cx="7620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Line 4"/>
          <p:cNvSpPr>
            <a:spLocks noChangeShapeType="1"/>
          </p:cNvSpPr>
          <p:nvPr/>
        </p:nvSpPr>
        <p:spPr bwMode="auto">
          <a:xfrm>
            <a:off x="7406492" y="3952337"/>
            <a:ext cx="7620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5859192" y="3952337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948</a:t>
            </a:r>
          </a:p>
        </p:txBody>
      </p:sp>
      <p:sp>
        <p:nvSpPr>
          <p:cNvPr id="35" name="Text Box 14"/>
          <p:cNvSpPr txBox="1">
            <a:spLocks noChangeArrowheads="1"/>
          </p:cNvSpPr>
          <p:nvPr/>
        </p:nvSpPr>
        <p:spPr bwMode="auto">
          <a:xfrm>
            <a:off x="7410564" y="2861125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936</a:t>
            </a:r>
          </a:p>
        </p:txBody>
      </p:sp>
      <p:sp>
        <p:nvSpPr>
          <p:cNvPr id="36" name="Text Box 14"/>
          <p:cNvSpPr txBox="1">
            <a:spLocks noChangeArrowheads="1"/>
          </p:cNvSpPr>
          <p:nvPr/>
        </p:nvSpPr>
        <p:spPr bwMode="auto">
          <a:xfrm>
            <a:off x="7511307" y="3386546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7038937" y="2319846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641 + 307 </a:t>
            </a: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7373473" y="3955392"/>
            <a:ext cx="83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959</a:t>
            </a:r>
          </a:p>
        </p:txBody>
      </p:sp>
    </p:spTree>
    <p:extLst>
      <p:ext uri="{BB962C8B-B14F-4D97-AF65-F5344CB8AC3E}">
        <p14:creationId xmlns:p14="http://schemas.microsoft.com/office/powerpoint/2010/main" val="48396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" grpId="0" animBg="1"/>
      <p:bldP spid="674" grpId="0"/>
      <p:bldP spid="675" grpId="0" animBg="1"/>
      <p:bldP spid="676" grpId="0"/>
      <p:bldP spid="677" grpId="0"/>
      <p:bldP spid="678" grpId="0"/>
      <p:bldP spid="680" grpId="0"/>
      <p:bldP spid="684" grpId="0"/>
      <p:bldP spid="685" grpId="0" animBg="1"/>
      <p:bldP spid="687" grpId="0"/>
      <p:bldP spid="688" grpId="0"/>
      <p:bldP spid="689" grpId="0"/>
      <p:bldP spid="26" grpId="0"/>
      <p:bldP spid="27" grpId="0"/>
      <p:bldP spid="28" grpId="0"/>
      <p:bldP spid="29" grpId="0"/>
      <p:bldP spid="30" grpId="0"/>
      <p:bldP spid="31" grpId="0"/>
      <p:bldP spid="32" grpId="0" animBg="1"/>
      <p:bldP spid="33" grpId="0" animBg="1"/>
      <p:bldP spid="34" grpId="0"/>
      <p:bldP spid="35" grpId="0"/>
      <p:bldP spid="36" grpId="0"/>
      <p:bldP spid="37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TextBox 689"/>
          <p:cNvSpPr txBox="1"/>
          <p:nvPr/>
        </p:nvSpPr>
        <p:spPr>
          <a:xfrm>
            <a:off x="352023" y="1729501"/>
            <a:ext cx="5545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692" name="TextBox 691"/>
          <p:cNvSpPr txBox="1"/>
          <p:nvPr/>
        </p:nvSpPr>
        <p:spPr>
          <a:xfrm>
            <a:off x="1011815" y="954107"/>
            <a:ext cx="7827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(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nhớ</a:t>
            </a:r>
            <a:r>
              <a:rPr lang="en-US" dirty="0"/>
              <a:t>)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1000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39341" y="2306063"/>
            <a:ext cx="4778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211660" y="2398221"/>
            <a:ext cx="2748756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 + 100 = 300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252389" y="3174384"/>
            <a:ext cx="248126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 + 200 = </a:t>
            </a:r>
            <a:endParaRPr 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600 + 300 = </a:t>
            </a:r>
            <a:endParaRPr 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751263" y="3205163"/>
            <a:ext cx="30051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511318" y="3158779"/>
            <a:ext cx="2408237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 + 100 =</a:t>
            </a:r>
            <a:endParaRPr 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 + 300 = </a:t>
            </a:r>
            <a:endParaRPr 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5568469" y="4549933"/>
            <a:ext cx="2351087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600 + 200 =</a:t>
            </a:r>
            <a:endParaRPr 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+ 500 = </a:t>
            </a:r>
            <a:endParaRPr 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4097851" y="3131580"/>
            <a:ext cx="723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4097851" y="3781271"/>
            <a:ext cx="723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</a:t>
            </a: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7497672" y="3158779"/>
            <a:ext cx="723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</a:t>
            </a:r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7497673" y="3752294"/>
            <a:ext cx="723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557918" y="4549933"/>
            <a:ext cx="723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7557918" y="5196264"/>
            <a:ext cx="723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>
                        <a:alpha val="99001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11939" y="178713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</p:spTree>
    <p:extLst>
      <p:ext uri="{BB962C8B-B14F-4D97-AF65-F5344CB8AC3E}">
        <p14:creationId xmlns:p14="http://schemas.microsoft.com/office/powerpoint/2010/main" val="1415810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3" grpId="0"/>
      <p:bldP spid="14" grpId="0"/>
      <p:bldP spid="19" grpId="0"/>
      <p:bldP spid="20" grpId="0"/>
      <p:bldP spid="21" grpId="0"/>
      <p:bldP spid="22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433</Words>
  <Application>Microsoft Office PowerPoint</Application>
  <PresentationFormat>On-screen Show (4:3)</PresentationFormat>
  <Paragraphs>131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Thư giãn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 Elitebook 8460p</dc:creator>
  <cp:lastModifiedBy>Admin</cp:lastModifiedBy>
  <cp:revision>55</cp:revision>
  <dcterms:created xsi:type="dcterms:W3CDTF">2020-05-23T01:08:42Z</dcterms:created>
  <dcterms:modified xsi:type="dcterms:W3CDTF">2021-02-23T05:30:35Z</dcterms:modified>
</cp:coreProperties>
</file>