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</p:sldMasterIdLst>
  <p:sldIdLst>
    <p:sldId id="257" r:id="rId8"/>
    <p:sldId id="280" r:id="rId9"/>
    <p:sldId id="263" r:id="rId10"/>
    <p:sldId id="282" r:id="rId11"/>
    <p:sldId id="271" r:id="rId12"/>
    <p:sldId id="273" r:id="rId13"/>
    <p:sldId id="267" r:id="rId14"/>
    <p:sldId id="275" r:id="rId15"/>
    <p:sldId id="277" r:id="rId16"/>
    <p:sldId id="279" r:id="rId17"/>
    <p:sldId id="26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456" y="-36"/>
      </p:cViewPr>
      <p:guideLst>
        <p:guide orient="horz" pos="2103"/>
        <p:guide pos="38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46CD6-26A8-4F42-BAEC-EACC84598FC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02/02/2021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3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893197"/>
            <a:ext cx="121920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EM ĐẾN VỚI TIẾT HỌC!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 txBox="1">
            <a:spLocks noGrp="1"/>
          </p:cNvSpPr>
          <p:nvPr/>
        </p:nvSpPr>
        <p:spPr bwMode="auto">
          <a:xfrm>
            <a:off x="8077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D9D32686-9FB3-4531-B03C-EF5C56791289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4440238" y="5876925"/>
            <a:ext cx="33702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: 2 =  10</a:t>
            </a:r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4583113" y="5373688"/>
            <a:ext cx="31543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: 2 =  9</a:t>
            </a: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4583114" y="4868863"/>
            <a:ext cx="30829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: 2 =  8</a:t>
            </a:r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4583113" y="4365625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: 2 =  7</a:t>
            </a:r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4583113" y="3716338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: 2 =  6</a:t>
            </a:r>
          </a:p>
        </p:txBody>
      </p:sp>
      <p:sp>
        <p:nvSpPr>
          <p:cNvPr id="23560" name="Text Box 7"/>
          <p:cNvSpPr txBox="1">
            <a:spLocks noChangeArrowheads="1"/>
          </p:cNvSpPr>
          <p:nvPr/>
        </p:nvSpPr>
        <p:spPr bwMode="auto">
          <a:xfrm>
            <a:off x="4656138" y="3141663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: 2 =  5</a:t>
            </a:r>
          </a:p>
        </p:txBody>
      </p:sp>
      <p:sp>
        <p:nvSpPr>
          <p:cNvPr id="23561" name="Text Box 8"/>
          <p:cNvSpPr txBox="1">
            <a:spLocks noChangeArrowheads="1"/>
          </p:cNvSpPr>
          <p:nvPr/>
        </p:nvSpPr>
        <p:spPr bwMode="auto">
          <a:xfrm>
            <a:off x="4511675" y="2636838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 : 2 =  4</a:t>
            </a:r>
          </a:p>
        </p:txBody>
      </p:sp>
      <p:sp>
        <p:nvSpPr>
          <p:cNvPr id="23562" name="Text Box 9"/>
          <p:cNvSpPr txBox="1">
            <a:spLocks noChangeArrowheads="1"/>
          </p:cNvSpPr>
          <p:nvPr/>
        </p:nvSpPr>
        <p:spPr bwMode="auto">
          <a:xfrm>
            <a:off x="4440238" y="2133600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 : 2 =  3</a:t>
            </a:r>
          </a:p>
        </p:txBody>
      </p:sp>
      <p:sp>
        <p:nvSpPr>
          <p:cNvPr id="23563" name="Text Box 10"/>
          <p:cNvSpPr txBox="1">
            <a:spLocks noChangeArrowheads="1"/>
          </p:cNvSpPr>
          <p:nvPr/>
        </p:nvSpPr>
        <p:spPr bwMode="auto">
          <a:xfrm>
            <a:off x="4511675" y="908050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: 2 =  1</a:t>
            </a:r>
          </a:p>
        </p:txBody>
      </p:sp>
      <p:sp>
        <p:nvSpPr>
          <p:cNvPr id="23564" name="Text Box 11"/>
          <p:cNvSpPr txBox="1">
            <a:spLocks noChangeArrowheads="1"/>
          </p:cNvSpPr>
          <p:nvPr/>
        </p:nvSpPr>
        <p:spPr bwMode="auto">
          <a:xfrm>
            <a:off x="4367213" y="1557338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 : 2 =  2</a:t>
            </a:r>
          </a:p>
        </p:txBody>
      </p:sp>
      <p:sp>
        <p:nvSpPr>
          <p:cNvPr id="51" name="AutoShape 27"/>
          <p:cNvSpPr>
            <a:spLocks noChangeArrowheads="1"/>
          </p:cNvSpPr>
          <p:nvPr/>
        </p:nvSpPr>
        <p:spPr bwMode="auto">
          <a:xfrm>
            <a:off x="6167438" y="981075"/>
            <a:ext cx="609600" cy="533400"/>
          </a:xfrm>
          <a:prstGeom prst="smileyFace">
            <a:avLst>
              <a:gd name="adj" fmla="val -4653"/>
            </a:avLst>
          </a:prstGeom>
          <a:solidFill>
            <a:srgbClr val="FF0066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52" name="AutoShape 28"/>
          <p:cNvSpPr>
            <a:spLocks noChangeArrowheads="1"/>
          </p:cNvSpPr>
          <p:nvPr/>
        </p:nvSpPr>
        <p:spPr bwMode="auto">
          <a:xfrm>
            <a:off x="5159375" y="1557338"/>
            <a:ext cx="762000" cy="762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AutoShape 29"/>
          <p:cNvSpPr>
            <a:spLocks noChangeArrowheads="1"/>
          </p:cNvSpPr>
          <p:nvPr/>
        </p:nvSpPr>
        <p:spPr bwMode="auto">
          <a:xfrm>
            <a:off x="4295775" y="2060575"/>
            <a:ext cx="762000" cy="762000"/>
          </a:xfrm>
          <a:prstGeom prst="sun">
            <a:avLst>
              <a:gd name="adj" fmla="val 25000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4" name="Picture 30" descr="SO00638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5" y="5013325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31" descr="AG00130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245452" flipV="1">
            <a:off x="5303838" y="3789363"/>
            <a:ext cx="717550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32" descr="FD00414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901" y="3213100"/>
            <a:ext cx="48577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33" descr="FD00459_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8" y="4292600"/>
            <a:ext cx="60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34" descr="FD02115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9" y="2708276"/>
            <a:ext cx="554037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AutoShape 35"/>
          <p:cNvSpPr>
            <a:spLocks noChangeArrowheads="1"/>
          </p:cNvSpPr>
          <p:nvPr/>
        </p:nvSpPr>
        <p:spPr bwMode="auto">
          <a:xfrm>
            <a:off x="6167438" y="5373688"/>
            <a:ext cx="609600" cy="609600"/>
          </a:xfrm>
          <a:prstGeom prst="star24">
            <a:avLst>
              <a:gd name="adj" fmla="val 37500"/>
            </a:avLst>
          </a:prstGeom>
          <a:solidFill>
            <a:srgbClr val="FFFF00"/>
          </a:solidFill>
          <a:ln w="38100">
            <a:solidFill>
              <a:srgbClr val="FF0066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AutoShape 36"/>
          <p:cNvSpPr>
            <a:spLocks noChangeArrowheads="1"/>
          </p:cNvSpPr>
          <p:nvPr/>
        </p:nvSpPr>
        <p:spPr bwMode="auto">
          <a:xfrm>
            <a:off x="5303838" y="5949950"/>
            <a:ext cx="685800" cy="533400"/>
          </a:xfrm>
          <a:prstGeom prst="smileyFace">
            <a:avLst>
              <a:gd name="adj" fmla="val 4653"/>
            </a:avLst>
          </a:prstGeom>
          <a:solidFill>
            <a:srgbClr val="99FF99"/>
          </a:solidFill>
          <a:ln w="38100">
            <a:solidFill>
              <a:srgbClr val="0000FF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75" name="TextBox 62"/>
          <p:cNvSpPr txBox="1">
            <a:spLocks noChangeArrowheads="1"/>
          </p:cNvSpPr>
          <p:nvPr/>
        </p:nvSpPr>
        <p:spPr bwMode="auto">
          <a:xfrm>
            <a:off x="1271588" y="188914"/>
            <a:ext cx="914400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CHIA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3" grpId="0" animBg="1"/>
      <p:bldP spid="59" grpId="0" animBg="1"/>
      <p:bldP spid="6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ChangeArrowheads="1"/>
          </p:cNvSpPr>
          <p:nvPr/>
        </p:nvSpPr>
        <p:spPr bwMode="auto">
          <a:xfrm>
            <a:off x="812800" y="2286000"/>
            <a:ext cx="2336800" cy="1652588"/>
          </a:xfrm>
          <a:prstGeom prst="rect">
            <a:avLst/>
          </a:prstGeom>
          <a:solidFill>
            <a:schemeClr val="tx2"/>
          </a:solidFill>
          <a:ln w="2857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0483" name="Line 7"/>
          <p:cNvSpPr>
            <a:spLocks noChangeShapeType="1"/>
          </p:cNvSpPr>
          <p:nvPr/>
        </p:nvSpPr>
        <p:spPr bwMode="auto">
          <a:xfrm flipH="1">
            <a:off x="1930400" y="2479676"/>
            <a:ext cx="101600" cy="87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20484" name="Rectangle 8"/>
          <p:cNvSpPr>
            <a:spLocks noChangeArrowheads="1"/>
          </p:cNvSpPr>
          <p:nvPr/>
        </p:nvSpPr>
        <p:spPr bwMode="auto">
          <a:xfrm>
            <a:off x="812800" y="2286000"/>
            <a:ext cx="1219200" cy="1652588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0485" name="AutoShape 10"/>
          <p:cNvSpPr>
            <a:spLocks noChangeArrowheads="1"/>
          </p:cNvSpPr>
          <p:nvPr/>
        </p:nvSpPr>
        <p:spPr bwMode="auto">
          <a:xfrm>
            <a:off x="3759200" y="3024188"/>
            <a:ext cx="1219200" cy="914400"/>
          </a:xfrm>
          <a:prstGeom prst="rtTriangle">
            <a:avLst/>
          </a:prstGeom>
          <a:solidFill>
            <a:schemeClr val="hlink"/>
          </a:solidFill>
          <a:ln w="2857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0486" name="AutoShape 13"/>
          <p:cNvSpPr>
            <a:spLocks noChangeArrowheads="1"/>
          </p:cNvSpPr>
          <p:nvPr/>
        </p:nvSpPr>
        <p:spPr bwMode="auto">
          <a:xfrm>
            <a:off x="6604000" y="2346326"/>
            <a:ext cx="2235200" cy="1592263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2857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0487" name="AutoShape 17"/>
          <p:cNvSpPr>
            <a:spLocks noChangeArrowheads="1"/>
          </p:cNvSpPr>
          <p:nvPr/>
        </p:nvSpPr>
        <p:spPr bwMode="auto">
          <a:xfrm rot="-5400000">
            <a:off x="6366669" y="2583657"/>
            <a:ext cx="1592263" cy="1117600"/>
          </a:xfrm>
          <a:prstGeom prst="rtTriangle">
            <a:avLst/>
          </a:prstGeom>
          <a:solidFill>
            <a:schemeClr val="folHlink"/>
          </a:solidFill>
          <a:ln w="2857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0488" name="Text Box 23"/>
          <p:cNvSpPr txBox="1">
            <a:spLocks noChangeArrowheads="1"/>
          </p:cNvSpPr>
          <p:nvPr/>
        </p:nvSpPr>
        <p:spPr bwMode="auto">
          <a:xfrm>
            <a:off x="1524000" y="4243388"/>
            <a:ext cx="508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VNI-Ariston" pitchFamily="2" charset="0"/>
              </a:rPr>
              <a:t>A</a:t>
            </a:r>
          </a:p>
        </p:txBody>
      </p:sp>
      <p:sp>
        <p:nvSpPr>
          <p:cNvPr id="20489" name="Text Box 24"/>
          <p:cNvSpPr txBox="1">
            <a:spLocks noChangeArrowheads="1"/>
          </p:cNvSpPr>
          <p:nvPr/>
        </p:nvSpPr>
        <p:spPr bwMode="auto">
          <a:xfrm>
            <a:off x="4849284" y="4267201"/>
            <a:ext cx="508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VNI-Commerce" pitchFamily="2" charset="0"/>
              </a:rPr>
              <a:t>B</a:t>
            </a:r>
          </a:p>
        </p:txBody>
      </p:sp>
      <p:sp>
        <p:nvSpPr>
          <p:cNvPr id="20490" name="Text Box 25"/>
          <p:cNvSpPr txBox="1">
            <a:spLocks noChangeArrowheads="1"/>
          </p:cNvSpPr>
          <p:nvPr/>
        </p:nvSpPr>
        <p:spPr bwMode="auto">
          <a:xfrm>
            <a:off x="7518400" y="4248151"/>
            <a:ext cx="670984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VNI-Commerce" pitchFamily="2" charset="0"/>
              </a:rPr>
              <a:t>C</a:t>
            </a:r>
          </a:p>
        </p:txBody>
      </p:sp>
      <p:sp>
        <p:nvSpPr>
          <p:cNvPr id="20491" name="Text Box 26"/>
          <p:cNvSpPr txBox="1">
            <a:spLocks noChangeArrowheads="1"/>
          </p:cNvSpPr>
          <p:nvPr/>
        </p:nvSpPr>
        <p:spPr bwMode="auto">
          <a:xfrm>
            <a:off x="10261600" y="4191000"/>
            <a:ext cx="1016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latin typeface="VNI-Commerce" pitchFamily="2" charset="0"/>
              </a:rPr>
              <a:t>D</a:t>
            </a:r>
          </a:p>
        </p:txBody>
      </p:sp>
      <p:sp>
        <p:nvSpPr>
          <p:cNvPr id="20492" name="Rectangle 46"/>
          <p:cNvSpPr>
            <a:spLocks noChangeArrowheads="1"/>
          </p:cNvSpPr>
          <p:nvPr/>
        </p:nvSpPr>
        <p:spPr bwMode="auto">
          <a:xfrm>
            <a:off x="812800" y="2293939"/>
            <a:ext cx="2336800" cy="1652587"/>
          </a:xfrm>
          <a:prstGeom prst="rect">
            <a:avLst/>
          </a:prstGeom>
          <a:solidFill>
            <a:schemeClr val="tx2"/>
          </a:solidFill>
          <a:ln w="2857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0493" name="Rectangle 47"/>
          <p:cNvSpPr>
            <a:spLocks noChangeArrowheads="1"/>
          </p:cNvSpPr>
          <p:nvPr/>
        </p:nvSpPr>
        <p:spPr bwMode="auto">
          <a:xfrm>
            <a:off x="812800" y="2293939"/>
            <a:ext cx="1219200" cy="1652587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0494" name="AutoShape 49"/>
          <p:cNvSpPr>
            <a:spLocks noChangeArrowheads="1"/>
          </p:cNvSpPr>
          <p:nvPr/>
        </p:nvSpPr>
        <p:spPr bwMode="auto">
          <a:xfrm>
            <a:off x="3759200" y="3032125"/>
            <a:ext cx="1219200" cy="914400"/>
          </a:xfrm>
          <a:prstGeom prst="rtTriangle">
            <a:avLst/>
          </a:prstGeom>
          <a:solidFill>
            <a:schemeClr val="hlink"/>
          </a:solidFill>
          <a:ln w="2857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0495" name="AutoShape 50"/>
          <p:cNvSpPr>
            <a:spLocks noChangeArrowheads="1"/>
          </p:cNvSpPr>
          <p:nvPr/>
        </p:nvSpPr>
        <p:spPr bwMode="auto">
          <a:xfrm>
            <a:off x="6604000" y="2354263"/>
            <a:ext cx="2235200" cy="1592262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2857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0496" name="AutoShape 51"/>
          <p:cNvSpPr>
            <a:spLocks noChangeArrowheads="1"/>
          </p:cNvSpPr>
          <p:nvPr/>
        </p:nvSpPr>
        <p:spPr bwMode="auto">
          <a:xfrm rot="-5400000">
            <a:off x="6366669" y="2591594"/>
            <a:ext cx="1592262" cy="1117600"/>
          </a:xfrm>
          <a:prstGeom prst="rtTriangle">
            <a:avLst/>
          </a:prstGeom>
          <a:solidFill>
            <a:schemeClr val="folHlink"/>
          </a:solidFill>
          <a:ln w="2857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0497" name="Text Box 54"/>
          <p:cNvSpPr txBox="1">
            <a:spLocks noChangeArrowheads="1"/>
          </p:cNvSpPr>
          <p:nvPr/>
        </p:nvSpPr>
        <p:spPr bwMode="auto">
          <a:xfrm>
            <a:off x="7518400" y="4256088"/>
            <a:ext cx="670984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VNI-Commerce" pitchFamily="2" charset="0"/>
              </a:rPr>
              <a:t>C</a:t>
            </a:r>
          </a:p>
        </p:txBody>
      </p:sp>
      <p:sp>
        <p:nvSpPr>
          <p:cNvPr id="25" name="Rectangle 56"/>
          <p:cNvSpPr>
            <a:spLocks noChangeArrowheads="1"/>
          </p:cNvSpPr>
          <p:nvPr/>
        </p:nvSpPr>
        <p:spPr bwMode="auto">
          <a:xfrm>
            <a:off x="812800" y="2286000"/>
            <a:ext cx="2336800" cy="16525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0499" name="Rectangle 57"/>
          <p:cNvSpPr>
            <a:spLocks noChangeArrowheads="1"/>
          </p:cNvSpPr>
          <p:nvPr/>
        </p:nvSpPr>
        <p:spPr bwMode="auto">
          <a:xfrm>
            <a:off x="812800" y="2301875"/>
            <a:ext cx="1219200" cy="1652588"/>
          </a:xfrm>
          <a:prstGeom prst="rect">
            <a:avLst/>
          </a:prstGeom>
          <a:solidFill>
            <a:srgbClr val="0070C0"/>
          </a:solidFill>
          <a:ln w="2857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7" name="Rectangle 58"/>
          <p:cNvSpPr>
            <a:spLocks noChangeArrowheads="1"/>
          </p:cNvSpPr>
          <p:nvPr/>
        </p:nvSpPr>
        <p:spPr bwMode="auto">
          <a:xfrm>
            <a:off x="3759200" y="2286000"/>
            <a:ext cx="2336800" cy="16525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0501" name="AutoShape 59"/>
          <p:cNvSpPr>
            <a:spLocks noChangeArrowheads="1"/>
          </p:cNvSpPr>
          <p:nvPr/>
        </p:nvSpPr>
        <p:spPr bwMode="auto">
          <a:xfrm>
            <a:off x="3759200" y="3040063"/>
            <a:ext cx="1219200" cy="914400"/>
          </a:xfrm>
          <a:prstGeom prst="rtTriangle">
            <a:avLst/>
          </a:prstGeom>
          <a:solidFill>
            <a:schemeClr val="hlink"/>
          </a:solidFill>
          <a:ln w="2857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9" name="AutoShape 60"/>
          <p:cNvSpPr>
            <a:spLocks noChangeArrowheads="1"/>
          </p:cNvSpPr>
          <p:nvPr/>
        </p:nvSpPr>
        <p:spPr bwMode="auto">
          <a:xfrm>
            <a:off x="6604000" y="2362201"/>
            <a:ext cx="2235200" cy="1592263"/>
          </a:xfrm>
          <a:prstGeom prst="triangle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0503" name="AutoShape 61"/>
          <p:cNvSpPr>
            <a:spLocks noChangeArrowheads="1"/>
          </p:cNvSpPr>
          <p:nvPr/>
        </p:nvSpPr>
        <p:spPr bwMode="auto">
          <a:xfrm rot="-5400000">
            <a:off x="6366669" y="2599532"/>
            <a:ext cx="1592263" cy="1117600"/>
          </a:xfrm>
          <a:prstGeom prst="rtTriangle">
            <a:avLst/>
          </a:prstGeom>
          <a:solidFill>
            <a:srgbClr val="0070C0"/>
          </a:solidFill>
          <a:ln w="2857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0504" name="TextBox 33"/>
          <p:cNvSpPr txBox="1">
            <a:spLocks noChangeArrowheads="1"/>
          </p:cNvSpPr>
          <p:nvPr/>
        </p:nvSpPr>
        <p:spPr bwMode="auto">
          <a:xfrm>
            <a:off x="1524000" y="933451"/>
            <a:ext cx="9550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u="sng"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: Đã tô màu      hình nào ?</a:t>
            </a:r>
          </a:p>
        </p:txBody>
      </p:sp>
      <p:sp>
        <p:nvSpPr>
          <p:cNvPr id="20505" name="TextBox 34"/>
          <p:cNvSpPr txBox="1">
            <a:spLocks noChangeArrowheads="1"/>
          </p:cNvSpPr>
          <p:nvPr/>
        </p:nvSpPr>
        <p:spPr bwMode="auto">
          <a:xfrm>
            <a:off x="5344584" y="687388"/>
            <a:ext cx="812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cxnSp>
        <p:nvCxnSpPr>
          <p:cNvPr id="37" name="Straight Connector 36"/>
          <p:cNvCxnSpPr/>
          <p:nvPr/>
        </p:nvCxnSpPr>
        <p:spPr>
          <a:xfrm rot="10800000">
            <a:off x="5344584" y="1316038"/>
            <a:ext cx="609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9245600" y="2209800"/>
            <a:ext cx="2336800" cy="17526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 rot="16200000" flipH="1">
            <a:off x="9757040" y="2307961"/>
            <a:ext cx="1239838" cy="1653117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PubChord"/>
          <p:cNvSpPr>
            <a:spLocks noEditPoints="1" noChangeArrowheads="1"/>
          </p:cNvSpPr>
          <p:nvPr/>
        </p:nvSpPr>
        <p:spPr bwMode="auto">
          <a:xfrm rot="21323032">
            <a:off x="9230784" y="2292351"/>
            <a:ext cx="2250016" cy="1673225"/>
          </a:xfrm>
          <a:custGeom>
            <a:avLst/>
            <a:gdLst>
              <a:gd name="G0" fmla="+- 0 0 0"/>
              <a:gd name="G1" fmla="sin 10800 -8451942"/>
              <a:gd name="G2" fmla="cos 10800 -8451942"/>
              <a:gd name="G3" fmla="sin 10800 2949120"/>
              <a:gd name="G4" fmla="cos 10800 2949120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G10" fmla="+/ G5 G7 2"/>
              <a:gd name="G11" fmla="+/ G6 G8 2"/>
              <a:gd name="T0" fmla="*/ 4008 w 21600"/>
              <a:gd name="T1" fmla="*/ 2402 h 21600"/>
              <a:gd name="T2" fmla="*/ 11222 w 21600"/>
              <a:gd name="T3" fmla="*/ 10419 h 21600"/>
              <a:gd name="T4" fmla="*/ 18436 w 21600"/>
              <a:gd name="T5" fmla="*/ 18436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4008" y="2402"/>
                </a:moveTo>
                <a:cubicBezTo>
                  <a:pt x="1473" y="4453"/>
                  <a:pt x="0" y="7539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664" y="21600"/>
                  <a:pt x="16411" y="20462"/>
                  <a:pt x="18436" y="18436"/>
                </a:cubicBezTo>
                <a:close/>
              </a:path>
            </a:pathLst>
          </a:custGeom>
          <a:solidFill>
            <a:srgbClr val="0070C0"/>
          </a:solidFill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1422400" y="4267200"/>
            <a:ext cx="13208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7213600" y="4191000"/>
            <a:ext cx="13208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0058400" y="4191000"/>
            <a:ext cx="13208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687514" y="225565"/>
            <a:ext cx="43910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400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altLang="en-US" sz="40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GB" altLang="en-US" sz="40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40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GB" altLang="en-US" sz="40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40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altLang="en-US" sz="40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40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GB" altLang="en-US" sz="40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2893730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6" grpId="0" animBg="1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12143" y="0"/>
            <a:ext cx="12192000" cy="2142700"/>
            <a:chOff x="0" y="0"/>
            <a:chExt cx="12192000" cy="21427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8844"/>
            <a:stretch>
              <a:fillRect/>
            </a:stretch>
          </p:blipFill>
          <p:spPr>
            <a:xfrm>
              <a:off x="0" y="0"/>
              <a:ext cx="12192000" cy="214270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0" y="412127"/>
              <a:ext cx="12192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u="sng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en-US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3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</a:t>
              </a:r>
              <a:r>
                <a:rPr lang="en-US" sz="3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3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-11371" y="2137806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1/tr.111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 : 2 = …			10 : 2 = …			14 : 2 = …         18 : 2 = …</a:t>
            </a:r>
          </a:p>
          <a:p>
            <a:pPr algn="just"/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16 : 2 = …			6 : 2 = …			20 : 2 = …          12 : 2 = …</a:t>
            </a:r>
            <a:endParaRPr lang="en-US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3700" y="2554827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6629" y="3007898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32775" y="2554827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32775" y="3007898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684123" y="2507138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84124" y="3061136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313021" y="2550562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313020" y="2998393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12143" y="0"/>
            <a:ext cx="12192000" cy="2142700"/>
            <a:chOff x="0" y="0"/>
            <a:chExt cx="12192000" cy="21427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8844"/>
            <a:stretch>
              <a:fillRect/>
            </a:stretch>
          </p:blipFill>
          <p:spPr>
            <a:xfrm>
              <a:off x="0" y="0"/>
              <a:ext cx="12192000" cy="214270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0" y="412127"/>
              <a:ext cx="12192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u="sng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en-US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3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</a:t>
              </a:r>
              <a:r>
                <a:rPr lang="en-US" sz="3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3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-11371" y="2137806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2/tr.111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x 6 = …			2 x 8 = …			2 x 2 = …         2 x 1 = …</a:t>
            </a:r>
          </a:p>
          <a:p>
            <a:pPr algn="just"/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 : 2 = …			16 : 2 = …			4 : 2 = …          2 : 2 = …</a:t>
            </a:r>
            <a:endParaRPr lang="en-US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3700" y="2554827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6629" y="3007898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32775" y="2554827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32775" y="3007898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684123" y="2507138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84124" y="3061136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982462" y="2599471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982461" y="2998393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55388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1776081" y="811840"/>
            <a:ext cx="2362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/111:</a:t>
            </a:r>
            <a:endParaRPr lang="en-US" altLang="en-US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2034863" y="1790163"/>
            <a:ext cx="8538138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en-US" sz="3200" kern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3200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3200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kern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3200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3200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466511" y="2279918"/>
            <a:ext cx="143986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303932" y="2279918"/>
            <a:ext cx="8318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783356" y="2292797"/>
            <a:ext cx="1295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1642067" y="3229808"/>
            <a:ext cx="9173571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u="sng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u="sng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b="1" u="sng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2163740" y="2840818"/>
            <a:ext cx="146843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323093" y="4172512"/>
            <a:ext cx="4906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GB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GB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en-GB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GB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endParaRPr lang="en-GB" alt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734873" y="4704395"/>
            <a:ext cx="519322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GB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GB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GB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 </a:t>
            </a:r>
            <a:r>
              <a:rPr lang="en-GB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GB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GB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17420" name="Group 11"/>
          <p:cNvGrpSpPr/>
          <p:nvPr/>
        </p:nvGrpSpPr>
        <p:grpSpPr bwMode="auto">
          <a:xfrm>
            <a:off x="1231901" y="-207963"/>
            <a:ext cx="9451975" cy="6931026"/>
            <a:chOff x="0" y="-14"/>
            <a:chExt cx="5738" cy="4337"/>
          </a:xfrm>
        </p:grpSpPr>
        <p:sp>
          <p:nvSpPr>
            <p:cNvPr id="23" name="Line 12"/>
            <p:cNvSpPr>
              <a:spLocks noChangeShapeType="1"/>
            </p:cNvSpPr>
            <p:nvPr/>
          </p:nvSpPr>
          <p:spPr bwMode="auto">
            <a:xfrm>
              <a:off x="113" y="4264"/>
              <a:ext cx="5539" cy="0"/>
            </a:xfrm>
            <a:prstGeom prst="line">
              <a:avLst/>
            </a:prstGeom>
            <a:noFill/>
            <a:ln w="25400" cap="flat" cmpd="sng" algn="ctr">
              <a:solidFill>
                <a:srgbClr val="00FF0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3200" kern="0">
                <a:solidFill>
                  <a:sysClr val="windowText" lastClr="000000"/>
                </a:solidFill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25" name="Line 13"/>
            <p:cNvSpPr>
              <a:spLocks noChangeShapeType="1"/>
            </p:cNvSpPr>
            <p:nvPr/>
          </p:nvSpPr>
          <p:spPr bwMode="auto">
            <a:xfrm>
              <a:off x="68" y="4291"/>
              <a:ext cx="5594" cy="0"/>
            </a:xfrm>
            <a:prstGeom prst="line">
              <a:avLst/>
            </a:prstGeom>
            <a:noFill/>
            <a:ln w="25400" cap="flat" cmpd="sng" algn="ctr">
              <a:solidFill>
                <a:srgbClr val="CC00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3200" kern="0">
                <a:solidFill>
                  <a:sysClr val="windowText" lastClr="000000"/>
                </a:solidFill>
                <a:latin typeface="Arial" panose="020B0604020202020204"/>
                <a:cs typeface="Arial" panose="020B0604020202020204"/>
              </a:endParaRPr>
            </a:p>
          </p:txBody>
        </p:sp>
        <p:grpSp>
          <p:nvGrpSpPr>
            <p:cNvPr id="17423" name="Group 14"/>
            <p:cNvGrpSpPr/>
            <p:nvPr/>
          </p:nvGrpSpPr>
          <p:grpSpPr bwMode="auto">
            <a:xfrm>
              <a:off x="0" y="37"/>
              <a:ext cx="5738" cy="27"/>
              <a:chOff x="0" y="2124"/>
              <a:chExt cx="5602" cy="27"/>
            </a:xfrm>
          </p:grpSpPr>
          <p:sp>
            <p:nvSpPr>
              <p:cNvPr id="34" name="Line 15"/>
              <p:cNvSpPr>
                <a:spLocks noChangeShapeType="1"/>
              </p:cNvSpPr>
              <p:nvPr/>
            </p:nvSpPr>
            <p:spPr bwMode="auto">
              <a:xfrm>
                <a:off x="45" y="2124"/>
                <a:ext cx="5534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  <p:sp>
            <p:nvSpPr>
              <p:cNvPr id="35" name="Line 16"/>
              <p:cNvSpPr>
                <a:spLocks noChangeShapeType="1"/>
              </p:cNvSpPr>
              <p:nvPr/>
            </p:nvSpPr>
            <p:spPr bwMode="auto">
              <a:xfrm>
                <a:off x="0" y="2151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</p:grpSp>
        <p:grpSp>
          <p:nvGrpSpPr>
            <p:cNvPr id="17424" name="Group 17"/>
            <p:cNvGrpSpPr/>
            <p:nvPr/>
          </p:nvGrpSpPr>
          <p:grpSpPr bwMode="auto">
            <a:xfrm rot="5400000" flipV="1">
              <a:off x="3464" y="2146"/>
              <a:ext cx="4320" cy="33"/>
              <a:chOff x="0" y="2214"/>
              <a:chExt cx="5602" cy="33"/>
            </a:xfrm>
          </p:grpSpPr>
          <p:sp>
            <p:nvSpPr>
              <p:cNvPr id="32" name="Line 18"/>
              <p:cNvSpPr>
                <a:spLocks noChangeShapeType="1"/>
              </p:cNvSpPr>
              <p:nvPr/>
            </p:nvSpPr>
            <p:spPr bwMode="auto">
              <a:xfrm>
                <a:off x="52" y="2240"/>
                <a:ext cx="5535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  <p:sp>
            <p:nvSpPr>
              <p:cNvPr id="33" name="Line 19"/>
              <p:cNvSpPr>
                <a:spLocks noChangeShapeType="1"/>
              </p:cNvSpPr>
              <p:nvPr/>
            </p:nvSpPr>
            <p:spPr bwMode="auto">
              <a:xfrm>
                <a:off x="3" y="2212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</p:grpSp>
        <p:grpSp>
          <p:nvGrpSpPr>
            <p:cNvPr id="17425" name="Group 20"/>
            <p:cNvGrpSpPr/>
            <p:nvPr/>
          </p:nvGrpSpPr>
          <p:grpSpPr bwMode="auto">
            <a:xfrm rot="-5400000" flipH="1" flipV="1">
              <a:off x="-2021" y="2131"/>
              <a:ext cx="4320" cy="29"/>
              <a:chOff x="4" y="2165"/>
              <a:chExt cx="5602" cy="29"/>
            </a:xfrm>
          </p:grpSpPr>
          <p:sp>
            <p:nvSpPr>
              <p:cNvPr id="30" name="Line 21"/>
              <p:cNvSpPr>
                <a:spLocks noChangeShapeType="1"/>
              </p:cNvSpPr>
              <p:nvPr/>
            </p:nvSpPr>
            <p:spPr bwMode="auto">
              <a:xfrm>
                <a:off x="47" y="2165"/>
                <a:ext cx="5535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  <p:sp>
            <p:nvSpPr>
              <p:cNvPr id="31" name="Line 22"/>
              <p:cNvSpPr>
                <a:spLocks noChangeShapeType="1"/>
              </p:cNvSpPr>
              <p:nvPr/>
            </p:nvSpPr>
            <p:spPr bwMode="auto">
              <a:xfrm>
                <a:off x="7" y="2194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9" grpId="0"/>
      <p:bldP spid="29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2000250" y="1571625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3/111:</a:t>
            </a:r>
            <a:endParaRPr lang="en-US" altLang="en-US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06724" y="2606591"/>
            <a:ext cx="9144000" cy="20621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u="sng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sz="3200" b="1" u="sng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u="sng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GB" sz="3200" b="1" u="sng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GB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GB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GB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GB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GB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ctr">
              <a:defRPr/>
            </a:pPr>
            <a:r>
              <a:rPr lang="en-GB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: 2 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 </a:t>
            </a:r>
            <a:r>
              <a:rPr lang="en-US" sz="3200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kern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3200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3200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6 </a:t>
            </a:r>
            <a:r>
              <a:rPr lang="en-US" sz="3200" kern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3200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endParaRPr lang="en-GB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441" name="Group 11"/>
          <p:cNvGrpSpPr/>
          <p:nvPr/>
        </p:nvGrpSpPr>
        <p:grpSpPr bwMode="auto">
          <a:xfrm>
            <a:off x="1343026" y="-49213"/>
            <a:ext cx="9451975" cy="6931026"/>
            <a:chOff x="0" y="-14"/>
            <a:chExt cx="5738" cy="4337"/>
          </a:xfrm>
        </p:grpSpPr>
        <p:sp>
          <p:nvSpPr>
            <p:cNvPr id="18" name="Line 12"/>
            <p:cNvSpPr>
              <a:spLocks noChangeShapeType="1"/>
            </p:cNvSpPr>
            <p:nvPr/>
          </p:nvSpPr>
          <p:spPr bwMode="auto">
            <a:xfrm>
              <a:off x="113" y="4264"/>
              <a:ext cx="5539" cy="0"/>
            </a:xfrm>
            <a:prstGeom prst="line">
              <a:avLst/>
            </a:prstGeom>
            <a:noFill/>
            <a:ln w="25400" cap="flat" cmpd="sng" algn="ctr">
              <a:solidFill>
                <a:srgbClr val="00FF0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3200" kern="0">
                <a:solidFill>
                  <a:sysClr val="windowText" lastClr="000000"/>
                </a:solidFill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21" name="Line 13"/>
            <p:cNvSpPr>
              <a:spLocks noChangeShapeType="1"/>
            </p:cNvSpPr>
            <p:nvPr/>
          </p:nvSpPr>
          <p:spPr bwMode="auto">
            <a:xfrm>
              <a:off x="68" y="4291"/>
              <a:ext cx="5594" cy="0"/>
            </a:xfrm>
            <a:prstGeom prst="line">
              <a:avLst/>
            </a:prstGeom>
            <a:noFill/>
            <a:ln w="25400" cap="flat" cmpd="sng" algn="ctr">
              <a:solidFill>
                <a:srgbClr val="CC00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3200" kern="0">
                <a:solidFill>
                  <a:sysClr val="windowText" lastClr="000000"/>
                </a:solidFill>
                <a:latin typeface="Arial" panose="020B0604020202020204"/>
                <a:cs typeface="Arial" panose="020B0604020202020204"/>
              </a:endParaRPr>
            </a:p>
          </p:txBody>
        </p:sp>
        <p:grpSp>
          <p:nvGrpSpPr>
            <p:cNvPr id="18444" name="Group 14"/>
            <p:cNvGrpSpPr/>
            <p:nvPr/>
          </p:nvGrpSpPr>
          <p:grpSpPr bwMode="auto">
            <a:xfrm>
              <a:off x="0" y="37"/>
              <a:ext cx="5738" cy="27"/>
              <a:chOff x="0" y="2124"/>
              <a:chExt cx="5602" cy="27"/>
            </a:xfrm>
          </p:grpSpPr>
          <p:sp>
            <p:nvSpPr>
              <p:cNvPr id="29" name="Line 15"/>
              <p:cNvSpPr>
                <a:spLocks noChangeShapeType="1"/>
              </p:cNvSpPr>
              <p:nvPr/>
            </p:nvSpPr>
            <p:spPr bwMode="auto">
              <a:xfrm>
                <a:off x="45" y="2124"/>
                <a:ext cx="5534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  <p:sp>
            <p:nvSpPr>
              <p:cNvPr id="30" name="Line 16"/>
              <p:cNvSpPr>
                <a:spLocks noChangeShapeType="1"/>
              </p:cNvSpPr>
              <p:nvPr/>
            </p:nvSpPr>
            <p:spPr bwMode="auto">
              <a:xfrm>
                <a:off x="0" y="2151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</p:grpSp>
        <p:grpSp>
          <p:nvGrpSpPr>
            <p:cNvPr id="18445" name="Group 17"/>
            <p:cNvGrpSpPr/>
            <p:nvPr/>
          </p:nvGrpSpPr>
          <p:grpSpPr bwMode="auto">
            <a:xfrm rot="5400000" flipV="1">
              <a:off x="3464" y="2146"/>
              <a:ext cx="4320" cy="33"/>
              <a:chOff x="0" y="2214"/>
              <a:chExt cx="5602" cy="33"/>
            </a:xfrm>
          </p:grpSpPr>
          <p:sp>
            <p:nvSpPr>
              <p:cNvPr id="27" name="Line 18"/>
              <p:cNvSpPr>
                <a:spLocks noChangeShapeType="1"/>
              </p:cNvSpPr>
              <p:nvPr/>
            </p:nvSpPr>
            <p:spPr bwMode="auto">
              <a:xfrm>
                <a:off x="52" y="2240"/>
                <a:ext cx="5535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  <p:sp>
            <p:nvSpPr>
              <p:cNvPr id="28" name="Line 19"/>
              <p:cNvSpPr>
                <a:spLocks noChangeShapeType="1"/>
              </p:cNvSpPr>
              <p:nvPr/>
            </p:nvSpPr>
            <p:spPr bwMode="auto">
              <a:xfrm>
                <a:off x="3" y="2212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</p:grpSp>
        <p:grpSp>
          <p:nvGrpSpPr>
            <p:cNvPr id="18446" name="Group 20"/>
            <p:cNvGrpSpPr/>
            <p:nvPr/>
          </p:nvGrpSpPr>
          <p:grpSpPr bwMode="auto">
            <a:xfrm rot="-5400000" flipH="1" flipV="1">
              <a:off x="-2021" y="2131"/>
              <a:ext cx="4320" cy="29"/>
              <a:chOff x="4" y="2165"/>
              <a:chExt cx="5602" cy="29"/>
            </a:xfrm>
          </p:grpSpPr>
          <p:sp>
            <p:nvSpPr>
              <p:cNvPr id="25" name="Line 21"/>
              <p:cNvSpPr>
                <a:spLocks noChangeShapeType="1"/>
              </p:cNvSpPr>
              <p:nvPr/>
            </p:nvSpPr>
            <p:spPr bwMode="auto">
              <a:xfrm>
                <a:off x="47" y="2165"/>
                <a:ext cx="5535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  <p:sp>
            <p:nvSpPr>
              <p:cNvPr id="26" name="Line 22"/>
              <p:cNvSpPr>
                <a:spLocks noChangeShapeType="1"/>
              </p:cNvSpPr>
              <p:nvPr/>
            </p:nvSpPr>
            <p:spPr bwMode="auto">
              <a:xfrm>
                <a:off x="7" y="2194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 txBox="1">
            <a:spLocks noGrp="1"/>
          </p:cNvSpPr>
          <p:nvPr/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E29F51B-17F4-4A4C-8329-DBB50C6BEAF8}" type="slidenum">
              <a:rPr lang="en-US" sz="1100" b="1">
                <a:solidFill>
                  <a:schemeClr val="accent2"/>
                </a:solidFill>
              </a:rPr>
              <a:t>7</a:t>
            </a:fld>
            <a:endParaRPr lang="en-US" sz="1100" b="1">
              <a:solidFill>
                <a:schemeClr val="accent2"/>
              </a:solidFill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39209" y="1509623"/>
            <a:ext cx="112331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chemeClr val="accent2"/>
                </a:solidFill>
              </a:rPr>
              <a:t>Bài</a:t>
            </a:r>
            <a:r>
              <a:rPr lang="en-US" sz="2800" b="1" dirty="0">
                <a:solidFill>
                  <a:schemeClr val="accent2"/>
                </a:solidFill>
              </a:rPr>
              <a:t> 3/109: </a:t>
            </a:r>
            <a:r>
              <a:rPr lang="en-US" sz="2800" b="1" dirty="0" err="1">
                <a:solidFill>
                  <a:schemeClr val="accent2"/>
                </a:solidFill>
              </a:rPr>
              <a:t>Mỗi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số</a:t>
            </a:r>
            <a:r>
              <a:rPr lang="en-US" sz="2800" b="1" dirty="0">
                <a:solidFill>
                  <a:schemeClr val="accent2"/>
                </a:solidFill>
              </a:rPr>
              <a:t> 4, 6, 7, 8, 10 </a:t>
            </a:r>
            <a:r>
              <a:rPr lang="en-US" sz="2800" b="1" dirty="0" err="1">
                <a:solidFill>
                  <a:schemeClr val="accent2"/>
                </a:solidFill>
              </a:rPr>
              <a:t>là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kết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quả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của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phép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tính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nào</a:t>
            </a:r>
            <a:r>
              <a:rPr lang="en-US" sz="2800" b="1" dirty="0">
                <a:solidFill>
                  <a:schemeClr val="accent2"/>
                </a:solidFill>
              </a:rPr>
              <a:t>?</a:t>
            </a:r>
            <a:endParaRPr lang="en-US" sz="1400" b="1" dirty="0">
              <a:solidFill>
                <a:srgbClr val="0033CC"/>
              </a:solidFill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287174" y="2139923"/>
            <a:ext cx="2565400" cy="584775"/>
          </a:xfrm>
          <a:prstGeom prst="rect">
            <a:avLst/>
          </a:prstGeom>
          <a:noFill/>
          <a:ln w="38100">
            <a:solidFill>
              <a:srgbClr val="33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 12 : 2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7518400" y="2124527"/>
            <a:ext cx="2133600" cy="584775"/>
          </a:xfrm>
          <a:prstGeom prst="rect">
            <a:avLst/>
          </a:prstGeom>
          <a:noFill/>
          <a:ln w="38100">
            <a:solidFill>
              <a:srgbClr val="33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 20 : 2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200151" y="4868864"/>
            <a:ext cx="2235200" cy="584775"/>
          </a:xfrm>
          <a:prstGeom prst="rect">
            <a:avLst/>
          </a:prstGeom>
          <a:noFill/>
          <a:ln w="38100">
            <a:solidFill>
              <a:srgbClr val="33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 8 : 2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847167" y="4868864"/>
            <a:ext cx="2235200" cy="584775"/>
          </a:xfrm>
          <a:prstGeom prst="rect">
            <a:avLst/>
          </a:prstGeom>
          <a:noFill/>
          <a:ln w="38100">
            <a:solidFill>
              <a:srgbClr val="33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1 6 : 2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8976784" y="4868864"/>
            <a:ext cx="2413000" cy="584775"/>
          </a:xfrm>
          <a:prstGeom prst="rect">
            <a:avLst/>
          </a:prstGeom>
          <a:noFill/>
          <a:ln w="38100">
            <a:solidFill>
              <a:srgbClr val="33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 14: 2</a:t>
            </a:r>
          </a:p>
        </p:txBody>
      </p:sp>
      <p:sp>
        <p:nvSpPr>
          <p:cNvPr id="14346" name="Oval 10"/>
          <p:cNvSpPr>
            <a:spLocks noChangeArrowheads="1"/>
          </p:cNvSpPr>
          <p:nvPr/>
        </p:nvSpPr>
        <p:spPr bwMode="auto">
          <a:xfrm>
            <a:off x="624417" y="3213100"/>
            <a:ext cx="101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814918" y="3213101"/>
            <a:ext cx="47836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4</a:t>
            </a:r>
          </a:p>
        </p:txBody>
      </p:sp>
      <p:sp>
        <p:nvSpPr>
          <p:cNvPr id="14348" name="Oval 12"/>
          <p:cNvSpPr>
            <a:spLocks noChangeArrowheads="1"/>
          </p:cNvSpPr>
          <p:nvPr/>
        </p:nvSpPr>
        <p:spPr bwMode="auto">
          <a:xfrm>
            <a:off x="3048000" y="3200400"/>
            <a:ext cx="101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Oval 13"/>
          <p:cNvSpPr>
            <a:spLocks noChangeArrowheads="1"/>
          </p:cNvSpPr>
          <p:nvPr/>
        </p:nvSpPr>
        <p:spPr bwMode="auto">
          <a:xfrm>
            <a:off x="5039784" y="3213100"/>
            <a:ext cx="101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Oval 14"/>
          <p:cNvSpPr>
            <a:spLocks noChangeArrowheads="1"/>
          </p:cNvSpPr>
          <p:nvPr/>
        </p:nvSpPr>
        <p:spPr bwMode="auto">
          <a:xfrm>
            <a:off x="7535333" y="3284538"/>
            <a:ext cx="101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Oval 15"/>
          <p:cNvSpPr>
            <a:spLocks noChangeArrowheads="1"/>
          </p:cNvSpPr>
          <p:nvPr/>
        </p:nvSpPr>
        <p:spPr bwMode="auto">
          <a:xfrm>
            <a:off x="10703984" y="3068638"/>
            <a:ext cx="101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5232400" y="3213101"/>
            <a:ext cx="6032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7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7727951" y="3284538"/>
            <a:ext cx="508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8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10703984" y="3068639"/>
            <a:ext cx="10562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10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3278717" y="3235326"/>
            <a:ext cx="508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6</a:t>
            </a:r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3119967" y="2708276"/>
            <a:ext cx="287867" cy="504825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1390652" y="3933826"/>
            <a:ext cx="385233" cy="936625"/>
          </a:xfrm>
          <a:prstGeom prst="line">
            <a:avLst/>
          </a:prstGeom>
          <a:noFill/>
          <a:ln w="57150">
            <a:solidFill>
              <a:srgbClr val="3333CC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 flipH="1" flipV="1">
            <a:off x="9560985" y="2636838"/>
            <a:ext cx="1240367" cy="647700"/>
          </a:xfrm>
          <a:prstGeom prst="line">
            <a:avLst/>
          </a:prstGeom>
          <a:noFill/>
          <a:ln w="57150">
            <a:solidFill>
              <a:srgbClr val="3333CC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 flipV="1">
            <a:off x="7056968" y="4005263"/>
            <a:ext cx="766233" cy="863600"/>
          </a:xfrm>
          <a:prstGeom prst="line">
            <a:avLst/>
          </a:prstGeom>
          <a:noFill/>
          <a:ln w="57150">
            <a:solidFill>
              <a:srgbClr val="3333CC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>
            <a:off x="5903384" y="3860801"/>
            <a:ext cx="3073400" cy="1020763"/>
          </a:xfrm>
          <a:prstGeom prst="line">
            <a:avLst/>
          </a:prstGeom>
          <a:noFill/>
          <a:ln w="57150">
            <a:solidFill>
              <a:srgbClr val="3333CC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grpSp>
        <p:nvGrpSpPr>
          <p:cNvPr id="24" name="Group 23"/>
          <p:cNvGrpSpPr/>
          <p:nvPr/>
        </p:nvGrpSpPr>
        <p:grpSpPr>
          <a:xfrm>
            <a:off x="-112143" y="0"/>
            <a:ext cx="12192000" cy="1509623"/>
            <a:chOff x="0" y="0"/>
            <a:chExt cx="12192000" cy="2142700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8844"/>
            <a:stretch>
              <a:fillRect/>
            </a:stretch>
          </p:blipFill>
          <p:spPr>
            <a:xfrm>
              <a:off x="0" y="0"/>
              <a:ext cx="12192000" cy="21427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0" y="412127"/>
              <a:ext cx="12192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u="sng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en-US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30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Bảng</a:t>
              </a:r>
              <a:r>
                <a:rPr lang="en-US" sz="3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chia 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5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2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1" grpId="0" animBg="1"/>
      <p:bldP spid="14342" grpId="0" animBg="1"/>
      <p:bldP spid="14343" grpId="0" animBg="1"/>
      <p:bldP spid="14344" grpId="0" animBg="1"/>
      <p:bldP spid="14345" grpId="0" animBg="1"/>
      <p:bldP spid="14346" grpId="0" animBg="1"/>
      <p:bldP spid="14347" grpId="0"/>
      <p:bldP spid="14348" grpId="0" animBg="1"/>
      <p:bldP spid="14349" grpId="0" animBg="1"/>
      <p:bldP spid="14350" grpId="0" animBg="1"/>
      <p:bldP spid="14351" grpId="0" animBg="1"/>
      <p:bldP spid="14352" grpId="0"/>
      <p:bldP spid="14353" grpId="0"/>
      <p:bldP spid="14354" grpId="0"/>
      <p:bldP spid="14355" grpId="0"/>
      <p:bldP spid="14356" grpId="0" animBg="1"/>
      <p:bldP spid="14357" grpId="0" animBg="1"/>
      <p:bldP spid="14358" grpId="0" animBg="1"/>
      <p:bldP spid="14359" grpId="0" animBg="1"/>
      <p:bldP spid="1436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/>
          <p:cNvSpPr>
            <a:spLocks noChangeArrowheads="1" noChangeShapeType="1" noTextEdit="1"/>
          </p:cNvSpPr>
          <p:nvPr/>
        </p:nvSpPr>
        <p:spPr bwMode="auto">
          <a:xfrm>
            <a:off x="3124200" y="1447800"/>
            <a:ext cx="6629400" cy="3810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AI TINH MẮT THẾ</a:t>
            </a: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3352800" y="57785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 CHƠI: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9"/>
          <p:cNvSpPr txBox="1">
            <a:spLocks noChangeArrowheads="1"/>
          </p:cNvSpPr>
          <p:nvPr/>
        </p:nvSpPr>
        <p:spPr bwMode="auto">
          <a:xfrm>
            <a:off x="5567363" y="3962401"/>
            <a:ext cx="152400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en-US" altLang="en-US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en-US" altLang="en-US" sz="2400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21507" name="Text Box 10"/>
          <p:cNvSpPr txBox="1">
            <a:spLocks noChangeArrowheads="1"/>
          </p:cNvSpPr>
          <p:nvPr/>
        </p:nvSpPr>
        <p:spPr bwMode="auto">
          <a:xfrm>
            <a:off x="4652963" y="5249864"/>
            <a:ext cx="4191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i="1">
                <a:solidFill>
                  <a:srgbClr val="C0504D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      </a:t>
            </a:r>
            <a:endParaRPr lang="en-US" altLang="en-US" i="1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07540" name="Oval 20"/>
          <p:cNvSpPr>
            <a:spLocks noChangeArrowheads="1"/>
          </p:cNvSpPr>
          <p:nvPr/>
        </p:nvSpPr>
        <p:spPr bwMode="auto">
          <a:xfrm>
            <a:off x="8310563" y="3048000"/>
            <a:ext cx="914400" cy="762000"/>
          </a:xfrm>
          <a:prstGeom prst="ellipse">
            <a:avLst/>
          </a:prstGeom>
          <a:solidFill>
            <a:srgbClr val="9966FF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srgbClr val="FFFF66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3</a:t>
            </a:r>
            <a:endParaRPr lang="en-US" altLang="en-US" b="1">
              <a:solidFill>
                <a:prstClr val="black"/>
              </a:solidFill>
              <a:latin typeface=".VnArial Narrow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21509" name="AutoShape 34"/>
          <p:cNvSpPr>
            <a:spLocks noChangeArrowheads="1"/>
          </p:cNvSpPr>
          <p:nvPr/>
        </p:nvSpPr>
        <p:spPr bwMode="auto">
          <a:xfrm>
            <a:off x="4119563" y="2133600"/>
            <a:ext cx="2667000" cy="762000"/>
          </a:xfrm>
          <a:prstGeom prst="star8">
            <a:avLst>
              <a:gd name="adj" fmla="val 38213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prstClr val="black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6  : 2  =</a:t>
            </a:r>
          </a:p>
        </p:txBody>
      </p:sp>
      <p:sp>
        <p:nvSpPr>
          <p:cNvPr id="21510" name="AutoShape 37"/>
          <p:cNvSpPr>
            <a:spLocks noChangeArrowheads="1"/>
          </p:cNvSpPr>
          <p:nvPr/>
        </p:nvSpPr>
        <p:spPr bwMode="auto">
          <a:xfrm>
            <a:off x="4119563" y="3048000"/>
            <a:ext cx="2667000" cy="762000"/>
          </a:xfrm>
          <a:prstGeom prst="star8">
            <a:avLst>
              <a:gd name="adj" fmla="val 391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prstClr val="black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10  : 2 =</a:t>
            </a:r>
          </a:p>
        </p:txBody>
      </p:sp>
      <p:sp>
        <p:nvSpPr>
          <p:cNvPr id="21511" name="AutoShape 38"/>
          <p:cNvSpPr>
            <a:spLocks noChangeArrowheads="1"/>
          </p:cNvSpPr>
          <p:nvPr/>
        </p:nvSpPr>
        <p:spPr bwMode="auto">
          <a:xfrm>
            <a:off x="4119563" y="3962400"/>
            <a:ext cx="2667000" cy="762000"/>
          </a:xfrm>
          <a:prstGeom prst="star8">
            <a:avLst>
              <a:gd name="adj" fmla="val 38213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prstClr val="black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18  : 2 =</a:t>
            </a:r>
          </a:p>
        </p:txBody>
      </p:sp>
      <p:sp>
        <p:nvSpPr>
          <p:cNvPr id="21512" name="AutoShape 39"/>
          <p:cNvSpPr>
            <a:spLocks noChangeArrowheads="1"/>
          </p:cNvSpPr>
          <p:nvPr/>
        </p:nvSpPr>
        <p:spPr bwMode="auto">
          <a:xfrm>
            <a:off x="4119563" y="4876800"/>
            <a:ext cx="2667000" cy="762000"/>
          </a:xfrm>
          <a:prstGeom prst="star8">
            <a:avLst>
              <a:gd name="adj" fmla="val 37319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prstClr val="black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20  : 2 =</a:t>
            </a:r>
          </a:p>
        </p:txBody>
      </p:sp>
      <p:sp>
        <p:nvSpPr>
          <p:cNvPr id="21513" name="AutoShape 40"/>
          <p:cNvSpPr>
            <a:spLocks noChangeArrowheads="1"/>
          </p:cNvSpPr>
          <p:nvPr/>
        </p:nvSpPr>
        <p:spPr bwMode="auto">
          <a:xfrm>
            <a:off x="4119563" y="5791200"/>
            <a:ext cx="2667000" cy="762000"/>
          </a:xfrm>
          <a:prstGeom prst="star8">
            <a:avLst>
              <a:gd name="adj" fmla="val 38213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prstClr val="black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14  : 2 =</a:t>
            </a:r>
          </a:p>
        </p:txBody>
      </p:sp>
      <p:sp>
        <p:nvSpPr>
          <p:cNvPr id="107561" name="Oval 41"/>
          <p:cNvSpPr>
            <a:spLocks noChangeArrowheads="1"/>
          </p:cNvSpPr>
          <p:nvPr/>
        </p:nvSpPr>
        <p:spPr bwMode="auto">
          <a:xfrm>
            <a:off x="8310563" y="3962400"/>
            <a:ext cx="914400" cy="762000"/>
          </a:xfrm>
          <a:prstGeom prst="ellipse">
            <a:avLst/>
          </a:prstGeom>
          <a:solidFill>
            <a:srgbClr val="9966FF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srgbClr val="FFFF66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7</a:t>
            </a:r>
            <a:endParaRPr lang="en-US" altLang="en-US" b="1">
              <a:solidFill>
                <a:prstClr val="black"/>
              </a:solidFill>
              <a:latin typeface=".VnArial Narrow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07562" name="Oval 42"/>
          <p:cNvSpPr>
            <a:spLocks noChangeArrowheads="1"/>
          </p:cNvSpPr>
          <p:nvPr/>
        </p:nvSpPr>
        <p:spPr bwMode="auto">
          <a:xfrm>
            <a:off x="8310563" y="2162175"/>
            <a:ext cx="914400" cy="762000"/>
          </a:xfrm>
          <a:prstGeom prst="ellipse">
            <a:avLst/>
          </a:prstGeom>
          <a:solidFill>
            <a:srgbClr val="9966FF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srgbClr val="FFFF66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5</a:t>
            </a:r>
            <a:endParaRPr lang="en-US" altLang="en-US" b="1">
              <a:solidFill>
                <a:prstClr val="black"/>
              </a:solidFill>
              <a:latin typeface=".VnArial Narrow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07563" name="Oval 43"/>
          <p:cNvSpPr>
            <a:spLocks noChangeArrowheads="1"/>
          </p:cNvSpPr>
          <p:nvPr/>
        </p:nvSpPr>
        <p:spPr bwMode="auto">
          <a:xfrm>
            <a:off x="8310563" y="4876800"/>
            <a:ext cx="914400" cy="762000"/>
          </a:xfrm>
          <a:prstGeom prst="ellipse">
            <a:avLst/>
          </a:prstGeom>
          <a:solidFill>
            <a:srgbClr val="9966FF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srgbClr val="FFFF66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10</a:t>
            </a:r>
            <a:endParaRPr lang="en-US" altLang="en-US" b="1">
              <a:solidFill>
                <a:prstClr val="black"/>
              </a:solidFill>
              <a:latin typeface=".VnArial Narrow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07564" name="Oval 44"/>
          <p:cNvSpPr>
            <a:spLocks noChangeArrowheads="1"/>
          </p:cNvSpPr>
          <p:nvPr/>
        </p:nvSpPr>
        <p:spPr bwMode="auto">
          <a:xfrm>
            <a:off x="8310563" y="5791200"/>
            <a:ext cx="914400" cy="762000"/>
          </a:xfrm>
          <a:prstGeom prst="ellipse">
            <a:avLst/>
          </a:prstGeom>
          <a:solidFill>
            <a:srgbClr val="9966FF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srgbClr val="FFFF66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9</a:t>
            </a:r>
            <a:endParaRPr lang="en-US" altLang="en-US" b="1">
              <a:solidFill>
                <a:prstClr val="black"/>
              </a:solidFill>
              <a:latin typeface=".VnArial Narrow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21518" name="WordArt 16"/>
          <p:cNvSpPr>
            <a:spLocks noChangeArrowheads="1" noChangeShapeType="1" noTextEdit="1"/>
          </p:cNvSpPr>
          <p:nvPr/>
        </p:nvSpPr>
        <p:spPr bwMode="auto">
          <a:xfrm>
            <a:off x="3810000" y="762000"/>
            <a:ext cx="5181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2700">
                  <a:solidFill>
                    <a:srgbClr val="EAEAEA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AI TINH MẮT THẾ</a:t>
            </a:r>
          </a:p>
        </p:txBody>
      </p:sp>
      <p:sp>
        <p:nvSpPr>
          <p:cNvPr id="21519" name="Text Box 17"/>
          <p:cNvSpPr txBox="1">
            <a:spLocks noChangeArrowheads="1"/>
          </p:cNvSpPr>
          <p:nvPr/>
        </p:nvSpPr>
        <p:spPr bwMode="auto">
          <a:xfrm>
            <a:off x="2743200" y="120650"/>
            <a:ext cx="3568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TRÒ CHƠI: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 L -0.16667 -0.1333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75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-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16667 0.1291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6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 L -0.16667 -0.2666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75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-1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-0.16667 3.33333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75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16667 0.2666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75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1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40" grpId="0" animBg="1"/>
      <p:bldP spid="107561" grpId="0" animBg="1"/>
      <p:bldP spid="107562" grpId="0" animBg="1"/>
      <p:bldP spid="107563" grpId="0" animBg="1"/>
      <p:bldP spid="10756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297</Words>
  <Application>Microsoft Office PowerPoint</Application>
  <PresentationFormat>Custom</PresentationFormat>
  <Paragraphs>87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Office Theme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Doan Le Tuyet Nhi</dc:creator>
  <cp:lastModifiedBy>User</cp:lastModifiedBy>
  <cp:revision>36</cp:revision>
  <dcterms:created xsi:type="dcterms:W3CDTF">2020-03-30T06:44:00Z</dcterms:created>
  <dcterms:modified xsi:type="dcterms:W3CDTF">2021-02-02T07:24:41Z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1033-11.2.0.9255</vt:lpwstr>
  </property>
</Properties>
</file>