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60" r:id="rId4"/>
    <p:sldId id="258" r:id="rId5"/>
    <p:sldId id="261" r:id="rId6"/>
    <p:sldId id="262" r:id="rId7"/>
    <p:sldId id="274" r:id="rId8"/>
    <p:sldId id="263" r:id="rId9"/>
    <p:sldId id="264" r:id="rId10"/>
    <p:sldId id="275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4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6T15:00:54.396" idx="1">
    <p:pos x="7680" y="79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77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00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13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235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0019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979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159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640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33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726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87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488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831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9057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75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2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2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3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7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3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9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D3B98-64E2-48F4-8306-4997604D35B3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EFB94-F5E4-4C0A-A26D-E378F048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0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77F79-0FE5-4603-A846-02AED327C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AA304-6A04-49B6-88E0-69A60B323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971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eacher and children boyand girl with ba... | Free Vector #Freepik #freevector #freebanner #freeschool #freekids #freechildr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024" y="-136128"/>
            <a:ext cx="12192000" cy="673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58843" y="2400480"/>
            <a:ext cx="4559940" cy="1487199"/>
          </a:xfrm>
          <a:prstGeom prst="rect">
            <a:avLst/>
          </a:prstGeom>
          <a:noFill/>
        </p:spPr>
        <p:txBody>
          <a:bodyPr wrap="square" rtlCol="0">
            <a:prstTxWarp prst="textWave2">
              <a:avLst>
                <a:gd name="adj1" fmla="val 12500"/>
                <a:gd name="adj2" fmla="val 655"/>
              </a:avLst>
            </a:prstTxWarp>
            <a:spAutoFit/>
          </a:bodyPr>
          <a:lstStyle/>
          <a:p>
            <a:pPr algn="ctr"/>
            <a:r>
              <a:rPr lang="en-US" sz="32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2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32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863" y="42283"/>
            <a:ext cx="1207113" cy="13107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87589" y="4073236"/>
            <a:ext cx="8188036" cy="1487199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endParaRPr lang="en-US" altLang="en-US" sz="3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alt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92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2"/>
    </mc:Choice>
    <mc:Fallback xmlns="">
      <p:transition spd="slow" advTm="863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Boys and girls vector art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83"/>
            <a:ext cx="12192000" cy="6662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780826" y="2118249"/>
            <a:ext cx="6340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con!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863" y="42283"/>
            <a:ext cx="1207113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98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90"/>
    </mc:Choice>
    <mc:Fallback xmlns="">
      <p:transition spd="slow" advTm="1239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62484" y="230188"/>
            <a:ext cx="23230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2129" y="1255425"/>
            <a:ext cx="68515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x 2 :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04670" y="1566117"/>
            <a:ext cx="3296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: 2 x 3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19874" y="1744864"/>
            <a:ext cx="53962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    : 1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68934" y="1641387"/>
            <a:ext cx="59500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      x 3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2609" y="3128935"/>
            <a:ext cx="10514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ta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2609" y="4784636"/>
            <a:ext cx="9912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chia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2609" y="5454109"/>
            <a:ext cx="54333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2609" y="4088334"/>
            <a:ext cx="7497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485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863" y="42283"/>
            <a:ext cx="1207113" cy="13107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17454" y="1028968"/>
            <a:ext cx="68386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135)</a:t>
            </a:r>
          </a:p>
        </p:txBody>
      </p:sp>
    </p:spTree>
    <p:extLst>
      <p:ext uri="{BB962C8B-B14F-4D97-AF65-F5344CB8AC3E}">
        <p14:creationId xmlns:p14="http://schemas.microsoft.com/office/powerpoint/2010/main" val="191158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97"/>
    </mc:Choice>
    <mc:Fallback xmlns="">
      <p:transition spd="slow" advTm="809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885121" y="503238"/>
            <a:ext cx="3886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nhẩm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34"/>
          <p:cNvSpPr>
            <a:spLocks noChangeArrowheads="1"/>
          </p:cNvSpPr>
          <p:nvPr/>
        </p:nvSpPr>
        <p:spPr bwMode="auto">
          <a:xfrm>
            <a:off x="1987825" y="1465918"/>
            <a:ext cx="2133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3  =</a:t>
            </a:r>
          </a:p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:  2  =</a:t>
            </a:r>
          </a:p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:  3  =</a:t>
            </a:r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7093226" y="1465918"/>
            <a:ext cx="1905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  x 4  =</a:t>
            </a:r>
          </a:p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12 : 3  =</a:t>
            </a:r>
          </a:p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12 : 4  =</a:t>
            </a: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1987825" y="3655839"/>
            <a:ext cx="20764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x 5   =</a:t>
            </a:r>
          </a:p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: 4   =</a:t>
            </a:r>
          </a:p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: 5   =</a:t>
            </a: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7093226" y="3655839"/>
            <a:ext cx="16764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 x 1  =</a:t>
            </a:r>
          </a:p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 :  5  =</a:t>
            </a:r>
          </a:p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 :  1  =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13553" y="1476333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6616" y="2030972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00112" y="2554094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28221" y="3623996"/>
            <a:ext cx="8497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28221" y="4226761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1472" y="4747042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72938" y="1383568"/>
            <a:ext cx="136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69551" y="2012702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2209" y="2530085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15652" y="3594020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69626" y="4170477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769626" y="4733980"/>
            <a:ext cx="61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7825" y="1465927"/>
            <a:ext cx="25974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3  = 6</a:t>
            </a:r>
          </a:p>
          <a:p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:  2  = 3</a:t>
            </a:r>
          </a:p>
          <a:p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:  3  = 2</a:t>
            </a:r>
          </a:p>
        </p:txBody>
      </p:sp>
    </p:spTree>
    <p:extLst>
      <p:ext uri="{BB962C8B-B14F-4D97-AF65-F5344CB8AC3E}">
        <p14:creationId xmlns:p14="http://schemas.microsoft.com/office/powerpoint/2010/main" val="351285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4" grpId="0"/>
      <p:bldP spid="15" grpId="0"/>
      <p:bldP spid="19" grpId="0"/>
      <p:bldP spid="20" grpId="0"/>
      <p:bldP spid="23" grpId="0"/>
      <p:bldP spid="25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98"/>
          <p:cNvSpPr>
            <a:spLocks noChangeArrowheads="1"/>
          </p:cNvSpPr>
          <p:nvPr/>
        </p:nvSpPr>
        <p:spPr bwMode="auto">
          <a:xfrm>
            <a:off x="1861930" y="569118"/>
            <a:ext cx="54400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nhẩm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" name="Rectangle 300"/>
          <p:cNvSpPr>
            <a:spLocks noChangeArrowheads="1"/>
          </p:cNvSpPr>
          <p:nvPr/>
        </p:nvSpPr>
        <p:spPr bwMode="auto">
          <a:xfrm>
            <a:off x="3025269" y="1223259"/>
            <a:ext cx="41148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FF33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40 : 2  = ?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   4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chục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: 2  = 2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chục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   40 : 2  = 20</a:t>
            </a:r>
          </a:p>
        </p:txBody>
      </p:sp>
      <p:sp>
        <p:nvSpPr>
          <p:cNvPr id="7" name="Text Box 301"/>
          <p:cNvSpPr txBox="1">
            <a:spLocks noChangeArrowheads="1"/>
          </p:cNvSpPr>
          <p:nvPr/>
        </p:nvSpPr>
        <p:spPr bwMode="auto">
          <a:xfrm>
            <a:off x="2034669" y="3069750"/>
            <a:ext cx="1905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: 2  =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: 2  =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: 3 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8" name="Rectangle 307"/>
          <p:cNvSpPr>
            <a:spLocks noChangeArrowheads="1"/>
          </p:cNvSpPr>
          <p:nvPr/>
        </p:nvSpPr>
        <p:spPr bwMode="auto">
          <a:xfrm>
            <a:off x="7140069" y="3069750"/>
            <a:ext cx="17716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: 3 =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: 4 =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: 2 =</a:t>
            </a:r>
          </a:p>
        </p:txBody>
      </p:sp>
      <p:sp>
        <p:nvSpPr>
          <p:cNvPr id="9" name="Rectangle 302"/>
          <p:cNvSpPr>
            <a:spLocks noChangeArrowheads="1"/>
          </p:cNvSpPr>
          <p:nvPr/>
        </p:nvSpPr>
        <p:spPr bwMode="auto">
          <a:xfrm>
            <a:off x="3634869" y="3050781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10" name="Rectangle 302"/>
          <p:cNvSpPr>
            <a:spLocks noChangeArrowheads="1"/>
          </p:cNvSpPr>
          <p:nvPr/>
        </p:nvSpPr>
        <p:spPr bwMode="auto">
          <a:xfrm>
            <a:off x="3634869" y="3595023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1" name="Rectangle 302"/>
          <p:cNvSpPr>
            <a:spLocks noChangeArrowheads="1"/>
          </p:cNvSpPr>
          <p:nvPr/>
        </p:nvSpPr>
        <p:spPr bwMode="auto">
          <a:xfrm>
            <a:off x="3614530" y="4032155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12" name="Rectangle 302"/>
          <p:cNvSpPr>
            <a:spLocks noChangeArrowheads="1"/>
          </p:cNvSpPr>
          <p:nvPr/>
        </p:nvSpPr>
        <p:spPr bwMode="auto">
          <a:xfrm>
            <a:off x="8606919" y="3046108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3" name="Rectangle 302"/>
          <p:cNvSpPr>
            <a:spLocks noChangeArrowheads="1"/>
          </p:cNvSpPr>
          <p:nvPr/>
        </p:nvSpPr>
        <p:spPr bwMode="auto">
          <a:xfrm>
            <a:off x="8595417" y="3562192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4" name="Rectangle 302"/>
          <p:cNvSpPr>
            <a:spLocks noChangeArrowheads="1"/>
          </p:cNvSpPr>
          <p:nvPr/>
        </p:nvSpPr>
        <p:spPr bwMode="auto">
          <a:xfrm>
            <a:off x="8595417" y="4061105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386640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0945" y="0"/>
            <a:ext cx="386451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 3</a:t>
            </a:r>
          </a:p>
          <a:p>
            <a:pPr eaLnBrk="1" hangingPunct="1"/>
            <a:r>
              <a:rPr lang="en-US" altLang="en-US" sz="3200" b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      a)Tìm </a:t>
            </a:r>
            <a:r>
              <a:rPr lang="en-US" altLang="en-US" sz="32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68158" y="1173381"/>
            <a:ext cx="29826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3200" b="1" i="1" dirty="0">
                <a:solidFill>
                  <a:srgbClr val="0099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3 = 15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197930" y="1268560"/>
            <a:ext cx="22653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   4 x </a:t>
            </a:r>
            <a:r>
              <a:rPr lang="en-US" altLang="en-US" sz="3200" b="1" i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= 28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05643" y="3825201"/>
            <a:ext cx="7916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: 2 = 2                                        y : 5 =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28229" y="2527137"/>
            <a:ext cx="256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</p:txBody>
      </p:sp>
    </p:spTree>
    <p:extLst>
      <p:ext uri="{BB962C8B-B14F-4D97-AF65-F5344CB8AC3E}">
        <p14:creationId xmlns:p14="http://schemas.microsoft.com/office/powerpoint/2010/main" val="47049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0945" y="0"/>
            <a:ext cx="386451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 3</a:t>
            </a:r>
          </a:p>
          <a:p>
            <a:pPr eaLnBrk="1" hangingPunct="1"/>
            <a:r>
              <a:rPr lang="en-US" altLang="en-US" sz="3200" b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      a)Tìm </a:t>
            </a:r>
            <a:r>
              <a:rPr lang="en-US" altLang="en-US" sz="32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68158" y="1173381"/>
            <a:ext cx="29826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3200" b="1" i="1" dirty="0">
                <a:solidFill>
                  <a:srgbClr val="0099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3 = 15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197930" y="1268560"/>
            <a:ext cx="22653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   4 x </a:t>
            </a:r>
            <a:r>
              <a:rPr lang="en-US" altLang="en-US" sz="3200" b="1" i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= 28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1825625"/>
            <a:ext cx="2560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15 : 3</a:t>
            </a:r>
          </a:p>
          <a:p>
            <a:r>
              <a:rPr lang="en-US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95432" y="1870363"/>
            <a:ext cx="30828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28 : 4</a:t>
            </a:r>
          </a:p>
          <a:p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05643" y="3825201"/>
            <a:ext cx="7916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: 2 = 2                                        y : 5 =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2193" y="2804228"/>
            <a:ext cx="256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18424" y="4395316"/>
            <a:ext cx="25733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y =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2</a:t>
            </a:r>
          </a:p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y =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23760" y="4395316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y =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5</a:t>
            </a:r>
          </a:p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y =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47049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2" grpId="0"/>
      <p:bldP spid="13" grpId="0"/>
      <p:bldP spid="14" grpId="0"/>
      <p:bldP spid="15" grpId="0"/>
      <p:bldP spid="1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83724" y="335568"/>
            <a:ext cx="10139694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just"/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4: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chia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24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báo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tổ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tổ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báo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8091" y="1959429"/>
            <a:ext cx="2821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0467" y="1770840"/>
            <a:ext cx="51614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itchFamily="34" charset="0"/>
                <a:cs typeface="Arial" pitchFamily="34" charset="0"/>
              </a:rPr>
              <a:t>       Tóm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4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tổ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    : 24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tờ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báo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1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tổ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    :…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tờ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báo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8520" y="3682636"/>
            <a:ext cx="6557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tổ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báo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24 : 4 = 6 (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báo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6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báo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4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8091" y="1959429"/>
            <a:ext cx="2821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45720" y="800890"/>
            <a:ext cx="6557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 tờ báo mỗi tổ có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24 : 4 = 6 (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báo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6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báo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4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430</Words>
  <Application>Microsoft Office PowerPoint</Application>
  <PresentationFormat>Widescreen</PresentationFormat>
  <Paragraphs>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</cp:revision>
  <dcterms:created xsi:type="dcterms:W3CDTF">2020-04-12T02:02:25Z</dcterms:created>
  <dcterms:modified xsi:type="dcterms:W3CDTF">2021-02-22T05:39:58Z</dcterms:modified>
</cp:coreProperties>
</file>