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7" r:id="rId4"/>
    <p:sldId id="269" r:id="rId5"/>
    <p:sldId id="258" r:id="rId6"/>
    <p:sldId id="270" r:id="rId7"/>
    <p:sldId id="271" r:id="rId8"/>
    <p:sldId id="264" r:id="rId9"/>
    <p:sldId id="274" r:id="rId10"/>
    <p:sldId id="275" r:id="rId11"/>
    <p:sldId id="276" r:id="rId12"/>
    <p:sldId id="277" r:id="rId13"/>
    <p:sldId id="26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922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50263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15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064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3139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4116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465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8536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8181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783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76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6BB2C-D439-4DC0-AC72-778579D6FFC7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F69C-5179-4220-B4CC-0EFCF3911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51773" y="3500438"/>
            <a:ext cx="287337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2400">
                <a:latin typeface="Arial" pitchFamily="34" charset="0"/>
                <a:cs typeface="Arial" pitchFamily="34" charset="0"/>
              </a:rPr>
              <a:t> </a:t>
            </a:r>
            <a:endParaRPr kumimoji="1" lang="en-US" sz="240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5" descr="LVKMTU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1216114" cy="105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FLAGAN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591" y="-11723"/>
            <a:ext cx="587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LVKMTU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143679" y="5199185"/>
            <a:ext cx="15651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FLAGAN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374120" y="5005754"/>
            <a:ext cx="6095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16" descr="cò"/>
          <p:cNvSpPr>
            <a:spLocks noChangeArrowheads="1" noChangeShapeType="1" noTextEdit="1"/>
          </p:cNvSpPr>
          <p:nvPr/>
        </p:nvSpPr>
        <p:spPr bwMode="auto">
          <a:xfrm>
            <a:off x="2858459" y="2872429"/>
            <a:ext cx="6447692" cy="171321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perspective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000" b="1" kern="10" dirty="0" err="1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b="1" kern="10" dirty="0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kern="10" dirty="0" err="1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1" kern="10" dirty="0">
              <a:ln w="9525">
                <a:round/>
                <a:headEnd/>
                <a:tailEnd/>
              </a:ln>
              <a:solidFill>
                <a:srgbClr val="12AE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u="sng" kern="10" dirty="0" err="1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kern="10" dirty="0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kern="10" dirty="0" err="1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kern="10" dirty="0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" dirty="0" err="1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kern="10" dirty="0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Trang 12</a:t>
            </a:r>
            <a:r>
              <a:rPr lang="en-US" sz="2000" b="1" kern="10" dirty="0">
                <a:ln w="9525">
                  <a:round/>
                  <a:headEnd/>
                  <a:tailEnd/>
                </a:ln>
                <a:solidFill>
                  <a:srgbClr val="12AE21"/>
                </a:solidFill>
                <a:latin typeface="Arial" pitchFamily="34" charset="0"/>
                <a:cs typeface="Arial" pitchFamily="34" charset="0"/>
              </a:rPr>
              <a:t>0)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8" y="1753698"/>
            <a:ext cx="762000" cy="16097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09" y="5794864"/>
            <a:ext cx="5553800" cy="2776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526" y="3481022"/>
            <a:ext cx="476250" cy="476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909" y="2558560"/>
            <a:ext cx="762000" cy="16097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72" y="1815245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 spd="slow" advTm="30956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261"/>
            <a:ext cx="10515600" cy="225446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4: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/>
              <a:t>Có 12 người khách cần sang sông, mỗi thuyền đều chở 4 người khách (không kể người lái thuyền). Hỏi cần mấy thuyền để chở hết số khách</a:t>
            </a:r>
            <a:r>
              <a:rPr lang="en-US" dirty="0"/>
              <a:t> </a:t>
            </a:r>
            <a:r>
              <a:rPr lang="vi-VN" dirty="0"/>
              <a:t>đó?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9323"/>
            <a:ext cx="5181600" cy="33076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người khách: 1 thuyền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người khách: ...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37793"/>
            <a:ext cx="5181600" cy="3339170"/>
          </a:xfrm>
        </p:spPr>
        <p:txBody>
          <a:bodyPr/>
          <a:lstStyle/>
          <a:p>
            <a:r>
              <a:rPr lang="en-US" dirty="0"/>
              <a:t>Bài giải:</a:t>
            </a:r>
          </a:p>
        </p:txBody>
      </p:sp>
    </p:spTree>
    <p:extLst>
      <p:ext uri="{BB962C8B-B14F-4D97-AF65-F5344CB8AC3E}">
        <p14:creationId xmlns:p14="http://schemas.microsoft.com/office/powerpoint/2010/main" val="103856074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261"/>
            <a:ext cx="10515600" cy="225446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4: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/>
              <a:t>Có 12 người khách cần sang sông, mỗi thuyền đều chở 4 người khách (không kể người lái thuyền). Hỏi cần mấy thuyền để chở hết số khách</a:t>
            </a:r>
            <a:r>
              <a:rPr lang="en-US" dirty="0"/>
              <a:t> </a:t>
            </a:r>
            <a:r>
              <a:rPr lang="vi-VN" dirty="0"/>
              <a:t>đó?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9323"/>
            <a:ext cx="5181600" cy="33076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người khách: 1 thuyền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người khách: ...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3338" y="2837793"/>
            <a:ext cx="6448096" cy="333917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số thuyền để chở hết số khách đó là: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4 = 3 (thuyền)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3 thuyền.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9634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0" y="454241"/>
            <a:ext cx="1410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u="sng" dirty="0" err="1">
                <a:solidFill>
                  <a:srgbClr val="0070C0"/>
                </a:solidFill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cs typeface="Arial" pitchFamily="34" charset="0"/>
              </a:rPr>
              <a:t> 5</a:t>
            </a:r>
            <a:endParaRPr lang="en-US" sz="4000" u="sng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6" b="-1"/>
          <a:stretch/>
        </p:blipFill>
        <p:spPr>
          <a:xfrm>
            <a:off x="1474711" y="454240"/>
            <a:ext cx="9436963" cy="5685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0924" y="454240"/>
            <a:ext cx="51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401914"/>
      </p:ext>
    </p:extLst>
  </p:cSld>
  <p:clrMapOvr>
    <a:masterClrMapping/>
  </p:clrMapOvr>
  <p:transition spd="slow" advTm="10448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0" y="454241"/>
            <a:ext cx="14109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u="sng" dirty="0" err="1">
                <a:solidFill>
                  <a:srgbClr val="0070C0"/>
                </a:solidFill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cs typeface="Arial" pitchFamily="34" charset="0"/>
              </a:rPr>
              <a:t> 5</a:t>
            </a:r>
            <a:endParaRPr lang="en-US" sz="4000" u="sng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6" b="-1"/>
          <a:stretch/>
        </p:blipFill>
        <p:spPr>
          <a:xfrm>
            <a:off x="1474711" y="454240"/>
            <a:ext cx="9436963" cy="56850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03924" y="1443646"/>
            <a:ext cx="516508" cy="648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924" y="454240"/>
            <a:ext cx="51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182192"/>
      </p:ext>
    </p:extLst>
  </p:cSld>
  <p:clrMapOvr>
    <a:masterClrMapping/>
  </p:clrMapOvr>
  <p:transition spd="slow" advTm="10448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1844" y="1504688"/>
            <a:ext cx="7397261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37" y="3404088"/>
            <a:ext cx="4712674" cy="9525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0878"/>
      </p:ext>
    </p:extLst>
  </p:cSld>
  <p:clrMapOvr>
    <a:masterClrMapping/>
  </p:clrMapOvr>
  <p:transition spd="slow" advTm="15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5" y="600412"/>
            <a:ext cx="514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nhẩm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" y="2132310"/>
            <a:ext cx="11936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  8 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12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20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 28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=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36 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24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40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 32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=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120767" y="1202790"/>
            <a:ext cx="2458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9319835"/>
      </p:ext>
    </p:extLst>
  </p:cSld>
  <p:clrMapOvr>
    <a:masterClrMapping/>
  </p:clrMapOvr>
  <p:transition spd="slow" advTm="13751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5" y="600412"/>
            <a:ext cx="514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nhẩm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" y="2132310"/>
            <a:ext cx="11936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  8 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12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20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 28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= 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36 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24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40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</a:t>
            </a:r>
            <a:r>
              <a:rPr lang="en-US" sz="3600" b="1">
                <a:latin typeface="Arial" pitchFamily="34" charset="0"/>
                <a:cs typeface="Arial" pitchFamily="34" charset="0"/>
              </a:rPr>
              <a:t>=              32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: 4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4086" y="2132699"/>
            <a:ext cx="37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4086" y="29769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5107" y="20872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5107" y="299629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2909" y="21326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84669" y="299206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41253" y="213231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41253" y="303379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120767" y="1202790"/>
            <a:ext cx="2458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91619942"/>
      </p:ext>
    </p:extLst>
  </p:cSld>
  <p:clrMapOvr>
    <a:masterClrMapping/>
  </p:clrMapOvr>
  <p:transition spd="slow" advTm="13751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5" y="572279"/>
            <a:ext cx="514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nhẩm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10010" y="1174658"/>
            <a:ext cx="2458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05508" y="1791733"/>
            <a:ext cx="12297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  4 x 3 =              4 x 2 =            4 x 1 =                4 x 4 =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 12 : 4 =             8  : 4 =             4 : 4 =               16 : 4  =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 12 : 3 =             8 : 2  =             4 : 1 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626392"/>
      </p:ext>
    </p:extLst>
  </p:cSld>
  <p:clrMapOvr>
    <a:masterClrMapping/>
  </p:clrMapOvr>
  <p:transition spd="slow" advTm="1268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555" y="572279"/>
            <a:ext cx="5149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nhẩm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10010" y="1174658"/>
            <a:ext cx="24589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05508" y="1791733"/>
            <a:ext cx="12297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  4 x 3 =              4 x 2 =            4 x 1 =                4 x 4 =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 12 : 4 =             8  : 4 =             4 : 4 =               16 : 4  =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  12 : 3 =             8 : 2  =             4 : 1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9349" y="2152566"/>
            <a:ext cx="72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8864" y="323664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1741" y="211489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1030" y="32261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71066" y="211868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9708" y="322617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77598" y="211868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5184" y="323274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1932" y="437683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5084" y="437408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45583" y="435705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157580"/>
      </p:ext>
    </p:extLst>
  </p:cSld>
  <p:clrMapOvr>
    <a:masterClrMapping/>
  </p:clrMapOvr>
  <p:transition spd="slow" advTm="1268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879" y="403603"/>
            <a:ext cx="11598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40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9437" y="1050774"/>
            <a:ext cx="8279978" cy="145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23961" y="1065322"/>
            <a:ext cx="7854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1677666"/>
            <a:ext cx="579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5190942"/>
      </p:ext>
    </p:extLst>
  </p:cSld>
  <p:clrMapOvr>
    <a:masterClrMapping/>
  </p:clrMapOvr>
  <p:transition spd="slow" advTm="1148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879" y="403603"/>
            <a:ext cx="11598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40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9437" y="1050774"/>
            <a:ext cx="8279978" cy="145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23961" y="1065322"/>
            <a:ext cx="7854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1677666"/>
            <a:ext cx="579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404951" y="2240101"/>
            <a:ext cx="6395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:  40 học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  1tổ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….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190942"/>
      </p:ext>
    </p:extLst>
  </p:cSld>
  <p:clrMapOvr>
    <a:masterClrMapping/>
  </p:clrMapOvr>
  <p:transition spd="slow" advTm="1148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879" y="403603"/>
            <a:ext cx="11598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3: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40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89437" y="1050774"/>
            <a:ext cx="8279978" cy="145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23961" y="1065322"/>
            <a:ext cx="7854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1677666"/>
            <a:ext cx="579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85980" y="2240101"/>
            <a:ext cx="7185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04951" y="2240101"/>
            <a:ext cx="63954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itchFamily="34" charset="0"/>
                <a:cs typeface="Arial" pitchFamily="34" charset="0"/>
              </a:rPr>
              <a:t>Tóm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tắt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:  40 học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  1tổ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….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algn="ctr"/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498123" y="2157046"/>
            <a:ext cx="11723" cy="32531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85980" y="2941813"/>
            <a:ext cx="758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 tổ có số học sinh là: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29426" y="359125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: 4 = 10 (học sinh)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92423" y="4299136"/>
            <a:ext cx="5170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Đáp số: 10 học sinh.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284328"/>
      </p:ext>
    </p:extLst>
  </p:cSld>
  <p:clrMapOvr>
    <a:masterClrMapping/>
  </p:clrMapOvr>
  <p:transition spd="slow" advTm="1148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0261"/>
            <a:ext cx="10515600" cy="225446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4: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dirty="0"/>
              <a:t>Có 12 người khách cần sang sông, mỗi thuyền đều chở 4 người khách (không kể người lái thuyền). Hỏi cần mấy thuyền để chở hết số khách đó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69323"/>
            <a:ext cx="5181600" cy="3307639"/>
          </a:xfrm>
        </p:spPr>
        <p:txBody>
          <a:bodyPr/>
          <a:lstStyle/>
          <a:p>
            <a:r>
              <a:rPr lang="en-US" dirty="0"/>
              <a:t>Tóm tắt: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837793"/>
            <a:ext cx="5181600" cy="3339170"/>
          </a:xfrm>
        </p:spPr>
        <p:txBody>
          <a:bodyPr/>
          <a:lstStyle/>
          <a:p>
            <a:r>
              <a:rPr lang="en-US" dirty="0"/>
              <a:t>Bài giải:</a:t>
            </a:r>
          </a:p>
        </p:txBody>
      </p:sp>
    </p:spTree>
    <p:extLst>
      <p:ext uri="{BB962C8B-B14F-4D97-AF65-F5344CB8AC3E}">
        <p14:creationId xmlns:p14="http://schemas.microsoft.com/office/powerpoint/2010/main" val="3175685392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12.3|27.4|33.6|4|5.2|3|4.2|3.5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5|12.3|27.4|33.6|4|5.2|3|4.2|3.5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8|2.1|29.8|5.6|5.7|33.9|4.7|3.4|4.1|2.7|2.9|5.7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8|2.1|29.8|5.6|5.7|33.9|4.7|3.4|4.1|2.7|2.9|5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5|9.3|7.8|18.8|8.2|29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5|9.3|7.8|18.8|8.2|29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5|9.3|7.8|18.8|8.2|29|9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525</Words>
  <Application>Microsoft Office PowerPoint</Application>
  <PresentationFormat>Widescreen</PresentationFormat>
  <Paragraphs>70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Có 12 người khách cần sang sông, mỗi thuyền đều chở 4 người khách (không kể người lái thuyền). Hỏi cần mấy thuyền để chở hết số khách đó ?</vt:lpstr>
      <vt:lpstr>Bài 4: Có 12 người khách cần sang sông, mỗi thuyền đều chở 4 người khách (không kể người lái thuyền). Hỏi cần mấy thuyền để chở hết số khách đó?</vt:lpstr>
      <vt:lpstr>Bài 4: Có 12 người khách cần sang sông, mỗi thuyền đều chở 4 người khách (không kể người lái thuyền). Hỏi cần mấy thuyền để chở hết số khách đó?</vt:lpstr>
      <vt:lpstr>PowerPoint Presentation</vt:lpstr>
      <vt:lpstr>PowerPoint Presentation</vt:lpstr>
      <vt:lpstr>PowerPoint Presentation</vt:lpstr>
    </vt:vector>
  </TitlesOfParts>
  <Company>META.vn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Toán 2: Luyện tập trang 120</dc:title>
  <dc:creator>VnDoc.com</dc:creator>
  <cp:lastModifiedBy>Admin</cp:lastModifiedBy>
  <cp:revision>89</cp:revision>
  <dcterms:created xsi:type="dcterms:W3CDTF">2017-02-07T07:13:53Z</dcterms:created>
  <dcterms:modified xsi:type="dcterms:W3CDTF">2021-02-22T04:36:19Z</dcterms:modified>
</cp:coreProperties>
</file>