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57" r:id="rId8"/>
    <p:sldId id="283" r:id="rId9"/>
    <p:sldId id="263" r:id="rId10"/>
    <p:sldId id="282" r:id="rId11"/>
    <p:sldId id="271" r:id="rId12"/>
    <p:sldId id="273" r:id="rId13"/>
    <p:sldId id="267" r:id="rId14"/>
    <p:sldId id="275" r:id="rId15"/>
    <p:sldId id="277" r:id="rId16"/>
    <p:sldId id="279" r:id="rId17"/>
    <p:sldId id="26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3">
          <p15:clr>
            <a:srgbClr val="A4A3A4"/>
          </p15:clr>
        </p15:guide>
        <p15:guide id="2" pos="383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>
        <p:guide orient="horz" pos="2103"/>
        <p:guide pos="38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7CC9D-5C21-48E6-94EB-AB5794ED38E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6D5DD-B635-4AA9-A5E6-194EA9C74F68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3C6AF-756E-4CF1-B19A-59E069A7BB55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93CF-54AE-4F78-A307-531A9959DB7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4C10C-2538-4280-BE4B-FBEEFAB26E0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95E5A-5B30-45C1-957D-A4E7B997C00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2E26-15FF-4460-BB92-0F6122466F4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F4D08-DC72-413A-82D3-8040E5476A1E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04957-5F0B-44A2-94C8-1A830E916F8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D9516-18C3-4ECE-86BC-BF7211E7C78B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6B2F5-2AD0-4DA1-93B8-B92DAEA84496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DD97B-4523-4360-BB03-7EDB1C7416B0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FD03-3DCC-4515-A53D-6E87A150A52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5341A-DD59-4B45-A173-999D55EF129C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98CB1-8D98-4E98-B5FF-42BEDDA244AF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FCB7E-9166-4329-988E-0DF202C29251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0DFD-4A57-40E9-A916-B8D7E6A5B503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20A5D-328D-4B61-B748-773BD50F773F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A71F-63D0-4634-B040-A82EEF92E2CC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A9A6B-6D6C-49D4-AA9B-54FA18838BBD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5F3D8-C8F1-4F85-A555-639C9B8E519E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D334E-4A2A-49E5-BF8D-DB88039F0749}" type="slidenum">
              <a:rPr lang="en-GB" altLang="en-US"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6CD6-26A8-4F42-BAEC-EACC84598FC6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D1776-28C7-4CFE-9CD1-E25CF52E5A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B3695E8-C1E3-4AFB-9C5E-9FF61845F4E4}" type="datetimeFigureOut">
              <a:rPr lang="en-GB">
                <a:solidFill>
                  <a:prstClr val="black">
                    <a:tint val="75000"/>
                  </a:prstClr>
                </a:solidFill>
              </a:rPr>
              <a:t>22/02/2021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6F8248-08D0-43C2-A563-6CE9D3CD54C7}" type="slidenum">
              <a:rPr lang="en-GB" altLang="en-US">
                <a:cs typeface="Arial" panose="020B0604020202020204" pitchFamily="34" charset="0"/>
              </a:rPr>
              <a:t>‹#›</a:t>
            </a:fld>
            <a:endParaRPr lang="en-GB" altLang="en-US"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3.xml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11" Type="http://schemas.openxmlformats.org/officeDocument/2006/relationships/image" Target="../media/image8.gif"/><Relationship Id="rId5" Type="http://schemas.openxmlformats.org/officeDocument/2006/relationships/image" Target="../media/image2.emf"/><Relationship Id="rId10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1893197"/>
            <a:ext cx="12192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EM ĐẾN VỚI TIẾT HỌC!</a:t>
            </a:r>
          </a:p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 txBox="1">
            <a:spLocks noGrp="1"/>
          </p:cNvSpPr>
          <p:nvPr/>
        </p:nvSpPr>
        <p:spPr bwMode="auto">
          <a:xfrm>
            <a:off x="8077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D9D32686-9FB3-4531-B03C-EF5C56791289}" type="slidenum">
              <a:rPr lang="en-US" altLang="en-US" sz="1200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en-US" altLang="en-US" sz="12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440238" y="5876925"/>
            <a:ext cx="33702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: 2 =  10</a:t>
            </a: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4583113" y="5373688"/>
            <a:ext cx="31543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: 2 =  9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4583114" y="4868863"/>
            <a:ext cx="30829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: 2 =  8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4583113" y="4365625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: 2 =  7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4583113" y="37163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: 2 =  6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4656138" y="3141663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: 2 =  5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4511675" y="26368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 : 2 =  4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4440238" y="2133600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 : 2 =  3</a:t>
            </a:r>
          </a:p>
        </p:txBody>
      </p:sp>
      <p:sp>
        <p:nvSpPr>
          <p:cNvPr id="23563" name="Text Box 10"/>
          <p:cNvSpPr txBox="1">
            <a:spLocks noChangeArrowheads="1"/>
          </p:cNvSpPr>
          <p:nvPr/>
        </p:nvSpPr>
        <p:spPr bwMode="auto">
          <a:xfrm>
            <a:off x="4511675" y="908050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: 2 =  1</a:t>
            </a:r>
          </a:p>
        </p:txBody>
      </p:sp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4367213" y="1557338"/>
            <a:ext cx="30099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600" b="1">
                <a:solidFill>
                  <a:srgbClr val="C050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 : 2 =  2</a:t>
            </a:r>
          </a:p>
        </p:txBody>
      </p:sp>
      <p:sp>
        <p:nvSpPr>
          <p:cNvPr id="51" name="AutoShape 27"/>
          <p:cNvSpPr>
            <a:spLocks noChangeArrowheads="1"/>
          </p:cNvSpPr>
          <p:nvPr/>
        </p:nvSpPr>
        <p:spPr bwMode="auto">
          <a:xfrm>
            <a:off x="6167438" y="981075"/>
            <a:ext cx="609600" cy="533400"/>
          </a:xfrm>
          <a:prstGeom prst="smileyFace">
            <a:avLst>
              <a:gd name="adj" fmla="val -4653"/>
            </a:avLst>
          </a:prstGeom>
          <a:solidFill>
            <a:srgbClr val="FF0066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52" name="AutoShape 28"/>
          <p:cNvSpPr>
            <a:spLocks noChangeArrowheads="1"/>
          </p:cNvSpPr>
          <p:nvPr/>
        </p:nvSpPr>
        <p:spPr bwMode="auto">
          <a:xfrm>
            <a:off x="5159375" y="1557338"/>
            <a:ext cx="7620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</p:spPr>
        <p:txBody>
          <a:bodyPr wrap="none" anchor="ctr"/>
          <a:lstStyle/>
          <a:p>
            <a:pPr>
              <a:defRPr/>
            </a:pPr>
            <a:endParaRPr lang="en-GB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AutoShape 29"/>
          <p:cNvSpPr>
            <a:spLocks noChangeArrowheads="1"/>
          </p:cNvSpPr>
          <p:nvPr/>
        </p:nvSpPr>
        <p:spPr bwMode="auto">
          <a:xfrm>
            <a:off x="4295775" y="2060575"/>
            <a:ext cx="762000" cy="762000"/>
          </a:xfrm>
          <a:prstGeom prst="sun">
            <a:avLst>
              <a:gd name="adj" fmla="val 25000"/>
            </a:avLst>
          </a:prstGeom>
          <a:solidFill>
            <a:srgbClr val="FF66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4" name="Picture 30" descr="SO00638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275" y="5013325"/>
            <a:ext cx="60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" name="Picture 31" descr="AG0013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45452" flipV="1">
            <a:off x="5303838" y="3789363"/>
            <a:ext cx="71755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32" descr="FD00414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901" y="3213100"/>
            <a:ext cx="4857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33" descr="FD00459_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138" y="4292600"/>
            <a:ext cx="60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34" descr="FD02115_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9" y="2708276"/>
            <a:ext cx="554037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AutoShape 35"/>
          <p:cNvSpPr>
            <a:spLocks noChangeArrowheads="1"/>
          </p:cNvSpPr>
          <p:nvPr/>
        </p:nvSpPr>
        <p:spPr bwMode="auto">
          <a:xfrm>
            <a:off x="6167438" y="5373688"/>
            <a:ext cx="609600" cy="6096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38100">
            <a:solidFill>
              <a:srgbClr val="FF0066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AutoShape 36"/>
          <p:cNvSpPr>
            <a:spLocks noChangeArrowheads="1"/>
          </p:cNvSpPr>
          <p:nvPr/>
        </p:nvSpPr>
        <p:spPr bwMode="auto">
          <a:xfrm>
            <a:off x="5303838" y="5949950"/>
            <a:ext cx="685800" cy="533400"/>
          </a:xfrm>
          <a:prstGeom prst="smileyFace">
            <a:avLst>
              <a:gd name="adj" fmla="val 4653"/>
            </a:avLst>
          </a:prstGeom>
          <a:solidFill>
            <a:srgbClr val="99FF99"/>
          </a:solidFill>
          <a:ln w="38100">
            <a:solidFill>
              <a:srgbClr val="0000FF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sz="18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5" name="TextBox 62"/>
          <p:cNvSpPr txBox="1">
            <a:spLocks noChangeArrowheads="1"/>
          </p:cNvSpPr>
          <p:nvPr/>
        </p:nvSpPr>
        <p:spPr bwMode="auto">
          <a:xfrm>
            <a:off x="1271588" y="188914"/>
            <a:ext cx="9144001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CHIA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3" grpId="0" animBg="1"/>
      <p:bldP spid="59" grpId="0" animBg="1"/>
      <p:bldP spid="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8610600" y="381000"/>
          <a:ext cx="1868488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hart" r:id="rId4" imgW="2657568" imgH="2419415" progId="MSGraph.Chart.8">
                  <p:embed followColorScheme="full"/>
                </p:oleObj>
              </mc:Choice>
              <mc:Fallback>
                <p:oleObj name="Chart" r:id="rId4" imgW="2657568" imgH="241941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0600" y="381000"/>
                        <a:ext cx="1868488" cy="170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Group 3"/>
          <p:cNvGraphicFramePr>
            <a:graphicFrameLocks noGrp="1"/>
          </p:cNvGraphicFramePr>
          <p:nvPr/>
        </p:nvGraphicFramePr>
        <p:xfrm>
          <a:off x="4572000" y="2590800"/>
          <a:ext cx="1600200" cy="1554246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1" marB="456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1" marB="456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81" marB="4568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2781" name="Picture 13" descr="Picture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90800"/>
            <a:ext cx="1676400" cy="153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82" name="Picture 14" descr="untitle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2514601"/>
            <a:ext cx="18288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7839" name="Group 15"/>
          <p:cNvGraphicFramePr>
            <a:graphicFrameLocks noGrp="1"/>
          </p:cNvGraphicFramePr>
          <p:nvPr/>
        </p:nvGraphicFramePr>
        <p:xfrm>
          <a:off x="2438400" y="4800600"/>
          <a:ext cx="1524000" cy="1371600"/>
        </p:xfrm>
        <a:graphic>
          <a:graphicData uri="http://schemas.openxmlformats.org/drawingml/2006/table">
            <a:tbl>
              <a:tblPr/>
              <a:tblGrid>
                <a:gridCol w="514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4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2801" name="Picture 3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5276" y="2514600"/>
            <a:ext cx="14319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02" name="Picture 3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6096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803" name="Picture 3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685800"/>
            <a:ext cx="1752600" cy="122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804" name="Group 36"/>
          <p:cNvGrpSpPr>
            <a:grpSpLocks/>
          </p:cNvGrpSpPr>
          <p:nvPr/>
        </p:nvGrpSpPr>
        <p:grpSpPr bwMode="auto">
          <a:xfrm>
            <a:off x="8458200" y="4800600"/>
            <a:ext cx="1600200" cy="1371600"/>
            <a:chOff x="1344" y="1104"/>
            <a:chExt cx="1680" cy="1344"/>
          </a:xfrm>
        </p:grpSpPr>
        <p:sp>
          <p:nvSpPr>
            <p:cNvPr id="32837" name="Rectangle 37"/>
            <p:cNvSpPr>
              <a:spLocks noChangeArrowheads="1"/>
            </p:cNvSpPr>
            <p:nvPr/>
          </p:nvSpPr>
          <p:spPr bwMode="auto">
            <a:xfrm>
              <a:off x="1344" y="1104"/>
              <a:ext cx="1680" cy="13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38" name="Oval 38"/>
            <p:cNvSpPr>
              <a:spLocks noChangeArrowheads="1"/>
            </p:cNvSpPr>
            <p:nvPr/>
          </p:nvSpPr>
          <p:spPr bwMode="auto">
            <a:xfrm>
              <a:off x="1355" y="1104"/>
              <a:ext cx="602" cy="1344"/>
            </a:xfrm>
            <a:prstGeom prst="ellipse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grpSp>
          <p:nvGrpSpPr>
            <p:cNvPr id="32839" name="Group 39"/>
            <p:cNvGrpSpPr>
              <a:grpSpLocks noChangeAspect="1"/>
            </p:cNvGrpSpPr>
            <p:nvPr/>
          </p:nvGrpSpPr>
          <p:grpSpPr bwMode="auto">
            <a:xfrm>
              <a:off x="2379" y="1224"/>
              <a:ext cx="430" cy="441"/>
              <a:chOff x="912" y="2256"/>
              <a:chExt cx="816" cy="816"/>
            </a:xfrm>
          </p:grpSpPr>
          <p:sp>
            <p:nvSpPr>
              <p:cNvPr id="32930" name="AutoShape 40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1" name="Freeform 41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0 w 607"/>
                  <a:gd name="T1" fmla="*/ 0 h 324"/>
                  <a:gd name="T2" fmla="*/ 0 w 607"/>
                  <a:gd name="T3" fmla="*/ 30 h 324"/>
                  <a:gd name="T4" fmla="*/ 0 w 607"/>
                  <a:gd name="T5" fmla="*/ 63 h 324"/>
                  <a:gd name="T6" fmla="*/ 0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0 w 607"/>
                  <a:gd name="T13" fmla="*/ 212 h 324"/>
                  <a:gd name="T14" fmla="*/ 0 w 607"/>
                  <a:gd name="T15" fmla="*/ 243 h 324"/>
                  <a:gd name="T16" fmla="*/ 0 w 607"/>
                  <a:gd name="T17" fmla="*/ 271 h 324"/>
                  <a:gd name="T18" fmla="*/ 0 w 607"/>
                  <a:gd name="T19" fmla="*/ 278 h 324"/>
                  <a:gd name="T20" fmla="*/ 0 w 607"/>
                  <a:gd name="T21" fmla="*/ 284 h 324"/>
                  <a:gd name="T22" fmla="*/ 0 w 607"/>
                  <a:gd name="T23" fmla="*/ 291 h 324"/>
                  <a:gd name="T24" fmla="*/ 0 w 607"/>
                  <a:gd name="T25" fmla="*/ 296 h 324"/>
                  <a:gd name="T26" fmla="*/ 0 w 607"/>
                  <a:gd name="T27" fmla="*/ 301 h 324"/>
                  <a:gd name="T28" fmla="*/ 1 w 607"/>
                  <a:gd name="T29" fmla="*/ 306 h 324"/>
                  <a:gd name="T30" fmla="*/ 1 w 607"/>
                  <a:gd name="T31" fmla="*/ 310 h 324"/>
                  <a:gd name="T32" fmla="*/ 1 w 607"/>
                  <a:gd name="T33" fmla="*/ 314 h 324"/>
                  <a:gd name="T34" fmla="*/ 1 w 607"/>
                  <a:gd name="T35" fmla="*/ 317 h 324"/>
                  <a:gd name="T36" fmla="*/ 1 w 607"/>
                  <a:gd name="T37" fmla="*/ 319 h 324"/>
                  <a:gd name="T38" fmla="*/ 1 w 607"/>
                  <a:gd name="T39" fmla="*/ 321 h 324"/>
                  <a:gd name="T40" fmla="*/ 1 w 607"/>
                  <a:gd name="T41" fmla="*/ 324 h 324"/>
                  <a:gd name="T42" fmla="*/ 2 w 607"/>
                  <a:gd name="T43" fmla="*/ 324 h 324"/>
                  <a:gd name="T44" fmla="*/ 2 w 607"/>
                  <a:gd name="T45" fmla="*/ 324 h 324"/>
                  <a:gd name="T46" fmla="*/ 2 w 607"/>
                  <a:gd name="T47" fmla="*/ 324 h 324"/>
                  <a:gd name="T48" fmla="*/ 2 w 607"/>
                  <a:gd name="T49" fmla="*/ 323 h 324"/>
                  <a:gd name="T50" fmla="*/ 2 w 607"/>
                  <a:gd name="T51" fmla="*/ 321 h 324"/>
                  <a:gd name="T52" fmla="*/ 2 w 607"/>
                  <a:gd name="T53" fmla="*/ 318 h 324"/>
                  <a:gd name="T54" fmla="*/ 3 w 607"/>
                  <a:gd name="T55" fmla="*/ 316 h 324"/>
                  <a:gd name="T56" fmla="*/ 3 w 607"/>
                  <a:gd name="T57" fmla="*/ 312 h 324"/>
                  <a:gd name="T58" fmla="*/ 3 w 607"/>
                  <a:gd name="T59" fmla="*/ 308 h 324"/>
                  <a:gd name="T60" fmla="*/ 3 w 607"/>
                  <a:gd name="T61" fmla="*/ 303 h 324"/>
                  <a:gd name="T62" fmla="*/ 3 w 607"/>
                  <a:gd name="T63" fmla="*/ 298 h 324"/>
                  <a:gd name="T64" fmla="*/ 3 w 607"/>
                  <a:gd name="T65" fmla="*/ 292 h 324"/>
                  <a:gd name="T66" fmla="*/ 4 w 607"/>
                  <a:gd name="T67" fmla="*/ 286 h 324"/>
                  <a:gd name="T68" fmla="*/ 4 w 607"/>
                  <a:gd name="T69" fmla="*/ 279 h 324"/>
                  <a:gd name="T70" fmla="*/ 4 w 607"/>
                  <a:gd name="T71" fmla="*/ 272 h 324"/>
                  <a:gd name="T72" fmla="*/ 4 w 607"/>
                  <a:gd name="T73" fmla="*/ 264 h 324"/>
                  <a:gd name="T74" fmla="*/ 4 w 607"/>
                  <a:gd name="T75" fmla="*/ 256 h 324"/>
                  <a:gd name="T76" fmla="*/ 4 w 607"/>
                  <a:gd name="T77" fmla="*/ 246 h 324"/>
                  <a:gd name="T78" fmla="*/ 4 w 607"/>
                  <a:gd name="T79" fmla="*/ 236 h 324"/>
                  <a:gd name="T80" fmla="*/ 4 w 607"/>
                  <a:gd name="T81" fmla="*/ 226 h 324"/>
                  <a:gd name="T82" fmla="*/ 4 w 607"/>
                  <a:gd name="T83" fmla="*/ 194 h 324"/>
                  <a:gd name="T84" fmla="*/ 4 w 607"/>
                  <a:gd name="T85" fmla="*/ 185 h 324"/>
                  <a:gd name="T86" fmla="*/ 4 w 607"/>
                  <a:gd name="T87" fmla="*/ 141 h 324"/>
                  <a:gd name="T88" fmla="*/ 4 w 607"/>
                  <a:gd name="T89" fmla="*/ 134 h 324"/>
                  <a:gd name="T90" fmla="*/ 4 w 607"/>
                  <a:gd name="T91" fmla="*/ 107 h 324"/>
                  <a:gd name="T92" fmla="*/ 3 w 607"/>
                  <a:gd name="T93" fmla="*/ 115 h 324"/>
                  <a:gd name="T94" fmla="*/ 3 w 607"/>
                  <a:gd name="T95" fmla="*/ 101 h 324"/>
                  <a:gd name="T96" fmla="*/ 3 w 607"/>
                  <a:gd name="T97" fmla="*/ 95 h 324"/>
                  <a:gd name="T98" fmla="*/ 3 w 607"/>
                  <a:gd name="T99" fmla="*/ 79 h 324"/>
                  <a:gd name="T100" fmla="*/ 3 w 607"/>
                  <a:gd name="T101" fmla="*/ 64 h 324"/>
                  <a:gd name="T102" fmla="*/ 2 w 607"/>
                  <a:gd name="T103" fmla="*/ 68 h 324"/>
                  <a:gd name="T104" fmla="*/ 2 w 607"/>
                  <a:gd name="T105" fmla="*/ 55 h 324"/>
                  <a:gd name="T106" fmla="*/ 2 w 607"/>
                  <a:gd name="T107" fmla="*/ 57 h 324"/>
                  <a:gd name="T108" fmla="*/ 2 w 607"/>
                  <a:gd name="T109" fmla="*/ 31 h 324"/>
                  <a:gd name="T110" fmla="*/ 2 w 607"/>
                  <a:gd name="T111" fmla="*/ 15 h 324"/>
                  <a:gd name="T112" fmla="*/ 2 w 607"/>
                  <a:gd name="T113" fmla="*/ 5 h 324"/>
                  <a:gd name="T114" fmla="*/ 1 w 607"/>
                  <a:gd name="T115" fmla="*/ 13 h 324"/>
                  <a:gd name="T116" fmla="*/ 0 w 607"/>
                  <a:gd name="T117" fmla="*/ 0 h 32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07"/>
                  <a:gd name="T178" fmla="*/ 0 h 324"/>
                  <a:gd name="T179" fmla="*/ 607 w 607"/>
                  <a:gd name="T180" fmla="*/ 324 h 32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2" name="Freeform 42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 w 428"/>
                  <a:gd name="T1" fmla="*/ 0 h 41"/>
                  <a:gd name="T2" fmla="*/ 3 w 428"/>
                  <a:gd name="T3" fmla="*/ 6 h 41"/>
                  <a:gd name="T4" fmla="*/ 3 w 428"/>
                  <a:gd name="T5" fmla="*/ 11 h 41"/>
                  <a:gd name="T6" fmla="*/ 3 w 428"/>
                  <a:gd name="T7" fmla="*/ 16 h 41"/>
                  <a:gd name="T8" fmla="*/ 2 w 428"/>
                  <a:gd name="T9" fmla="*/ 20 h 41"/>
                  <a:gd name="T10" fmla="*/ 2 w 428"/>
                  <a:gd name="T11" fmla="*/ 24 h 41"/>
                  <a:gd name="T12" fmla="*/ 2 w 428"/>
                  <a:gd name="T13" fmla="*/ 26 h 41"/>
                  <a:gd name="T14" fmla="*/ 2 w 428"/>
                  <a:gd name="T15" fmla="*/ 29 h 41"/>
                  <a:gd name="T16" fmla="*/ 2 w 428"/>
                  <a:gd name="T17" fmla="*/ 31 h 41"/>
                  <a:gd name="T18" fmla="*/ 2 w 428"/>
                  <a:gd name="T19" fmla="*/ 32 h 41"/>
                  <a:gd name="T20" fmla="*/ 1 w 428"/>
                  <a:gd name="T21" fmla="*/ 32 h 41"/>
                  <a:gd name="T22" fmla="*/ 1 w 428"/>
                  <a:gd name="T23" fmla="*/ 32 h 41"/>
                  <a:gd name="T24" fmla="*/ 1 w 428"/>
                  <a:gd name="T25" fmla="*/ 32 h 41"/>
                  <a:gd name="T26" fmla="*/ 1 w 428"/>
                  <a:gd name="T27" fmla="*/ 29 h 41"/>
                  <a:gd name="T28" fmla="*/ 1 w 428"/>
                  <a:gd name="T29" fmla="*/ 27 h 41"/>
                  <a:gd name="T30" fmla="*/ 1 w 428"/>
                  <a:gd name="T31" fmla="*/ 25 h 41"/>
                  <a:gd name="T32" fmla="*/ 0 w 428"/>
                  <a:gd name="T33" fmla="*/ 22 h 41"/>
                  <a:gd name="T34" fmla="*/ 1 w 428"/>
                  <a:gd name="T35" fmla="*/ 27 h 41"/>
                  <a:gd name="T36" fmla="*/ 1 w 428"/>
                  <a:gd name="T37" fmla="*/ 32 h 41"/>
                  <a:gd name="T38" fmla="*/ 1 w 428"/>
                  <a:gd name="T39" fmla="*/ 35 h 41"/>
                  <a:gd name="T40" fmla="*/ 1 w 428"/>
                  <a:gd name="T41" fmla="*/ 38 h 41"/>
                  <a:gd name="T42" fmla="*/ 2 w 428"/>
                  <a:gd name="T43" fmla="*/ 39 h 41"/>
                  <a:gd name="T44" fmla="*/ 2 w 428"/>
                  <a:gd name="T45" fmla="*/ 41 h 41"/>
                  <a:gd name="T46" fmla="*/ 2 w 428"/>
                  <a:gd name="T47" fmla="*/ 41 h 41"/>
                  <a:gd name="T48" fmla="*/ 2 w 428"/>
                  <a:gd name="T49" fmla="*/ 41 h 41"/>
                  <a:gd name="T50" fmla="*/ 3 w 428"/>
                  <a:gd name="T51" fmla="*/ 40 h 41"/>
                  <a:gd name="T52" fmla="*/ 3 w 428"/>
                  <a:gd name="T53" fmla="*/ 38 h 41"/>
                  <a:gd name="T54" fmla="*/ 3 w 428"/>
                  <a:gd name="T55" fmla="*/ 36 h 41"/>
                  <a:gd name="T56" fmla="*/ 3 w 428"/>
                  <a:gd name="T57" fmla="*/ 34 h 41"/>
                  <a:gd name="T58" fmla="*/ 4 w 428"/>
                  <a:gd name="T59" fmla="*/ 31 h 41"/>
                  <a:gd name="T60" fmla="*/ 4 w 428"/>
                  <a:gd name="T61" fmla="*/ 26 h 41"/>
                  <a:gd name="T62" fmla="*/ 4 w 428"/>
                  <a:gd name="T63" fmla="*/ 22 h 41"/>
                  <a:gd name="T64" fmla="*/ 4 w 428"/>
                  <a:gd name="T65" fmla="*/ 17 h 41"/>
                  <a:gd name="T66" fmla="*/ 4 w 428"/>
                  <a:gd name="T67" fmla="*/ 12 h 41"/>
                  <a:gd name="T68" fmla="*/ 4 w 428"/>
                  <a:gd name="T69" fmla="*/ 8 h 41"/>
                  <a:gd name="T70" fmla="*/ 4 w 428"/>
                  <a:gd name="T71" fmla="*/ 5 h 41"/>
                  <a:gd name="T72" fmla="*/ 3 w 428"/>
                  <a:gd name="T73" fmla="*/ 2 h 41"/>
                  <a:gd name="T74" fmla="*/ 3 w 428"/>
                  <a:gd name="T75" fmla="*/ 1 h 41"/>
                  <a:gd name="T76" fmla="*/ 3 w 428"/>
                  <a:gd name="T77" fmla="*/ 0 h 41"/>
                  <a:gd name="T78" fmla="*/ 3 w 428"/>
                  <a:gd name="T79" fmla="*/ 0 h 41"/>
                  <a:gd name="T80" fmla="*/ 3 w 428"/>
                  <a:gd name="T81" fmla="*/ 0 h 4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28"/>
                  <a:gd name="T124" fmla="*/ 0 h 41"/>
                  <a:gd name="T125" fmla="*/ 428 w 428"/>
                  <a:gd name="T126" fmla="*/ 41 h 4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3" name="Freeform 43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1 w 547"/>
                  <a:gd name="T1" fmla="*/ 84 h 281"/>
                  <a:gd name="T2" fmla="*/ 1 w 547"/>
                  <a:gd name="T3" fmla="*/ 218 h 281"/>
                  <a:gd name="T4" fmla="*/ 2 w 547"/>
                  <a:gd name="T5" fmla="*/ 253 h 281"/>
                  <a:gd name="T6" fmla="*/ 2 w 547"/>
                  <a:gd name="T7" fmla="*/ 259 h 281"/>
                  <a:gd name="T8" fmla="*/ 2 w 547"/>
                  <a:gd name="T9" fmla="*/ 268 h 281"/>
                  <a:gd name="T10" fmla="*/ 2 w 547"/>
                  <a:gd name="T11" fmla="*/ 273 h 281"/>
                  <a:gd name="T12" fmla="*/ 2 w 547"/>
                  <a:gd name="T13" fmla="*/ 266 h 281"/>
                  <a:gd name="T14" fmla="*/ 3 w 547"/>
                  <a:gd name="T15" fmla="*/ 251 h 281"/>
                  <a:gd name="T16" fmla="*/ 3 w 547"/>
                  <a:gd name="T17" fmla="*/ 249 h 281"/>
                  <a:gd name="T18" fmla="*/ 3 w 547"/>
                  <a:gd name="T19" fmla="*/ 260 h 281"/>
                  <a:gd name="T20" fmla="*/ 2 w 547"/>
                  <a:gd name="T21" fmla="*/ 271 h 281"/>
                  <a:gd name="T22" fmla="*/ 3 w 547"/>
                  <a:gd name="T23" fmla="*/ 265 h 281"/>
                  <a:gd name="T24" fmla="*/ 3 w 547"/>
                  <a:gd name="T25" fmla="*/ 250 h 281"/>
                  <a:gd name="T26" fmla="*/ 3 w 547"/>
                  <a:gd name="T27" fmla="*/ 239 h 281"/>
                  <a:gd name="T28" fmla="*/ 3 w 547"/>
                  <a:gd name="T29" fmla="*/ 247 h 281"/>
                  <a:gd name="T30" fmla="*/ 3 w 547"/>
                  <a:gd name="T31" fmla="*/ 271 h 281"/>
                  <a:gd name="T32" fmla="*/ 3 w 547"/>
                  <a:gd name="T33" fmla="*/ 273 h 281"/>
                  <a:gd name="T34" fmla="*/ 4 w 547"/>
                  <a:gd name="T35" fmla="*/ 250 h 281"/>
                  <a:gd name="T36" fmla="*/ 4 w 547"/>
                  <a:gd name="T37" fmla="*/ 232 h 281"/>
                  <a:gd name="T38" fmla="*/ 4 w 547"/>
                  <a:gd name="T39" fmla="*/ 235 h 281"/>
                  <a:gd name="T40" fmla="*/ 4 w 547"/>
                  <a:gd name="T41" fmla="*/ 260 h 281"/>
                  <a:gd name="T42" fmla="*/ 3 w 547"/>
                  <a:gd name="T43" fmla="*/ 272 h 281"/>
                  <a:gd name="T44" fmla="*/ 4 w 547"/>
                  <a:gd name="T45" fmla="*/ 250 h 281"/>
                  <a:gd name="T46" fmla="*/ 4 w 547"/>
                  <a:gd name="T47" fmla="*/ 227 h 281"/>
                  <a:gd name="T48" fmla="*/ 4 w 547"/>
                  <a:gd name="T49" fmla="*/ 217 h 281"/>
                  <a:gd name="T50" fmla="*/ 4 w 547"/>
                  <a:gd name="T51" fmla="*/ 236 h 281"/>
                  <a:gd name="T52" fmla="*/ 4 w 547"/>
                  <a:gd name="T53" fmla="*/ 260 h 281"/>
                  <a:gd name="T54" fmla="*/ 4 w 547"/>
                  <a:gd name="T55" fmla="*/ 245 h 281"/>
                  <a:gd name="T56" fmla="*/ 4 w 547"/>
                  <a:gd name="T57" fmla="*/ 234 h 281"/>
                  <a:gd name="T58" fmla="*/ 5 w 547"/>
                  <a:gd name="T59" fmla="*/ 223 h 281"/>
                  <a:gd name="T60" fmla="*/ 5 w 547"/>
                  <a:gd name="T61" fmla="*/ 207 h 281"/>
                  <a:gd name="T62" fmla="*/ 4 w 547"/>
                  <a:gd name="T63" fmla="*/ 196 h 281"/>
                  <a:gd name="T64" fmla="*/ 4 w 547"/>
                  <a:gd name="T65" fmla="*/ 195 h 281"/>
                  <a:gd name="T66" fmla="*/ 4 w 547"/>
                  <a:gd name="T67" fmla="*/ 172 h 281"/>
                  <a:gd name="T68" fmla="*/ 4 w 547"/>
                  <a:gd name="T69" fmla="*/ 177 h 281"/>
                  <a:gd name="T70" fmla="*/ 3 w 547"/>
                  <a:gd name="T71" fmla="*/ 183 h 281"/>
                  <a:gd name="T72" fmla="*/ 3 w 547"/>
                  <a:gd name="T73" fmla="*/ 184 h 281"/>
                  <a:gd name="T74" fmla="*/ 3 w 547"/>
                  <a:gd name="T75" fmla="*/ 183 h 281"/>
                  <a:gd name="T76" fmla="*/ 3 w 547"/>
                  <a:gd name="T77" fmla="*/ 178 h 281"/>
                  <a:gd name="T78" fmla="*/ 3 w 547"/>
                  <a:gd name="T79" fmla="*/ 160 h 281"/>
                  <a:gd name="T80" fmla="*/ 2 w 547"/>
                  <a:gd name="T81" fmla="*/ 159 h 281"/>
                  <a:gd name="T82" fmla="*/ 2 w 547"/>
                  <a:gd name="T83" fmla="*/ 172 h 281"/>
                  <a:gd name="T84" fmla="*/ 2 w 547"/>
                  <a:gd name="T85" fmla="*/ 193 h 281"/>
                  <a:gd name="T86" fmla="*/ 2 w 547"/>
                  <a:gd name="T87" fmla="*/ 206 h 281"/>
                  <a:gd name="T88" fmla="*/ 2 w 547"/>
                  <a:gd name="T89" fmla="*/ 202 h 281"/>
                  <a:gd name="T90" fmla="*/ 2 w 547"/>
                  <a:gd name="T91" fmla="*/ 185 h 281"/>
                  <a:gd name="T92" fmla="*/ 2 w 547"/>
                  <a:gd name="T93" fmla="*/ 177 h 281"/>
                  <a:gd name="T94" fmla="*/ 2 w 547"/>
                  <a:gd name="T95" fmla="*/ 104 h 281"/>
                  <a:gd name="T96" fmla="*/ 1 w 547"/>
                  <a:gd name="T97" fmla="*/ 77 h 281"/>
                  <a:gd name="T98" fmla="*/ 1 w 547"/>
                  <a:gd name="T99" fmla="*/ 43 h 281"/>
                  <a:gd name="T100" fmla="*/ 1 w 547"/>
                  <a:gd name="T101" fmla="*/ 0 h 28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547"/>
                  <a:gd name="T154" fmla="*/ 0 h 281"/>
                  <a:gd name="T155" fmla="*/ 547 w 547"/>
                  <a:gd name="T156" fmla="*/ 281 h 28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4" name="Freeform 44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0 w 473"/>
                  <a:gd name="T1" fmla="*/ 2 h 216"/>
                  <a:gd name="T2" fmla="*/ 0 w 473"/>
                  <a:gd name="T3" fmla="*/ 9 h 216"/>
                  <a:gd name="T4" fmla="*/ 0 w 473"/>
                  <a:gd name="T5" fmla="*/ 0 h 216"/>
                  <a:gd name="T6" fmla="*/ 1 w 473"/>
                  <a:gd name="T7" fmla="*/ 14 h 216"/>
                  <a:gd name="T8" fmla="*/ 1 w 473"/>
                  <a:gd name="T9" fmla="*/ 32 h 216"/>
                  <a:gd name="T10" fmla="*/ 1 w 473"/>
                  <a:gd name="T11" fmla="*/ 52 h 216"/>
                  <a:gd name="T12" fmla="*/ 1 w 473"/>
                  <a:gd name="T13" fmla="*/ 50 h 216"/>
                  <a:gd name="T14" fmla="*/ 1 w 473"/>
                  <a:gd name="T15" fmla="*/ 66 h 216"/>
                  <a:gd name="T16" fmla="*/ 2 w 473"/>
                  <a:gd name="T17" fmla="*/ 63 h 216"/>
                  <a:gd name="T18" fmla="*/ 2 w 473"/>
                  <a:gd name="T19" fmla="*/ 77 h 216"/>
                  <a:gd name="T20" fmla="*/ 2 w 473"/>
                  <a:gd name="T21" fmla="*/ 86 h 216"/>
                  <a:gd name="T22" fmla="*/ 2 w 473"/>
                  <a:gd name="T23" fmla="*/ 101 h 216"/>
                  <a:gd name="T24" fmla="*/ 2 w 473"/>
                  <a:gd name="T25" fmla="*/ 114 h 216"/>
                  <a:gd name="T26" fmla="*/ 2 w 473"/>
                  <a:gd name="T27" fmla="*/ 116 h 216"/>
                  <a:gd name="T28" fmla="*/ 3 w 473"/>
                  <a:gd name="T29" fmla="*/ 109 h 216"/>
                  <a:gd name="T30" fmla="*/ 3 w 473"/>
                  <a:gd name="T31" fmla="*/ 127 h 216"/>
                  <a:gd name="T32" fmla="*/ 3 w 473"/>
                  <a:gd name="T33" fmla="*/ 132 h 216"/>
                  <a:gd name="T34" fmla="*/ 3 w 473"/>
                  <a:gd name="T35" fmla="*/ 180 h 216"/>
                  <a:gd name="T36" fmla="*/ 3 w 473"/>
                  <a:gd name="T37" fmla="*/ 187 h 216"/>
                  <a:gd name="T38" fmla="*/ 3 w 473"/>
                  <a:gd name="T39" fmla="*/ 216 h 216"/>
                  <a:gd name="T40" fmla="*/ 3 w 473"/>
                  <a:gd name="T41" fmla="*/ 204 h 216"/>
                  <a:gd name="T42" fmla="*/ 3 w 473"/>
                  <a:gd name="T43" fmla="*/ 209 h 216"/>
                  <a:gd name="T44" fmla="*/ 2 w 473"/>
                  <a:gd name="T45" fmla="*/ 197 h 216"/>
                  <a:gd name="T46" fmla="*/ 2 w 473"/>
                  <a:gd name="T47" fmla="*/ 182 h 216"/>
                  <a:gd name="T48" fmla="*/ 2 w 473"/>
                  <a:gd name="T49" fmla="*/ 173 h 216"/>
                  <a:gd name="T50" fmla="*/ 2 w 473"/>
                  <a:gd name="T51" fmla="*/ 190 h 216"/>
                  <a:gd name="T52" fmla="*/ 1 w 473"/>
                  <a:gd name="T53" fmla="*/ 189 h 216"/>
                  <a:gd name="T54" fmla="*/ 1 w 473"/>
                  <a:gd name="T55" fmla="*/ 171 h 216"/>
                  <a:gd name="T56" fmla="*/ 1 w 473"/>
                  <a:gd name="T57" fmla="*/ 161 h 216"/>
                  <a:gd name="T58" fmla="*/ 0 w 473"/>
                  <a:gd name="T59" fmla="*/ 174 h 216"/>
                  <a:gd name="T60" fmla="*/ 0 w 473"/>
                  <a:gd name="T61" fmla="*/ 159 h 216"/>
                  <a:gd name="T62" fmla="*/ 1 w 473"/>
                  <a:gd name="T63" fmla="*/ 127 h 216"/>
                  <a:gd name="T64" fmla="*/ 0 w 473"/>
                  <a:gd name="T65" fmla="*/ 112 h 216"/>
                  <a:gd name="T66" fmla="*/ 0 w 473"/>
                  <a:gd name="T67" fmla="*/ 94 h 216"/>
                  <a:gd name="T68" fmla="*/ 0 w 473"/>
                  <a:gd name="T69" fmla="*/ 86 h 216"/>
                  <a:gd name="T70" fmla="*/ 0 w 473"/>
                  <a:gd name="T71" fmla="*/ 82 h 216"/>
                  <a:gd name="T72" fmla="*/ 0 w 473"/>
                  <a:gd name="T73" fmla="*/ 91 h 216"/>
                  <a:gd name="T74" fmla="*/ 0 w 473"/>
                  <a:gd name="T75" fmla="*/ 88 h 216"/>
                  <a:gd name="T76" fmla="*/ 0 w 473"/>
                  <a:gd name="T77" fmla="*/ 67 h 216"/>
                  <a:gd name="T78" fmla="*/ 0 w 473"/>
                  <a:gd name="T79" fmla="*/ 61 h 216"/>
                  <a:gd name="T80" fmla="*/ 0 w 473"/>
                  <a:gd name="T81" fmla="*/ 71 h 216"/>
                  <a:gd name="T82" fmla="*/ 0 w 473"/>
                  <a:gd name="T83" fmla="*/ 60 h 216"/>
                  <a:gd name="T84" fmla="*/ 0 w 473"/>
                  <a:gd name="T85" fmla="*/ 43 h 216"/>
                  <a:gd name="T86" fmla="*/ 0 w 473"/>
                  <a:gd name="T87" fmla="*/ 38 h 216"/>
                  <a:gd name="T88" fmla="*/ 0 w 473"/>
                  <a:gd name="T89" fmla="*/ 54 h 216"/>
                  <a:gd name="T90" fmla="*/ 0 w 473"/>
                  <a:gd name="T91" fmla="*/ 47 h 216"/>
                  <a:gd name="T92" fmla="*/ 0 w 473"/>
                  <a:gd name="T93" fmla="*/ 35 h 216"/>
                  <a:gd name="T94" fmla="*/ 0 w 473"/>
                  <a:gd name="T95" fmla="*/ 18 h 216"/>
                  <a:gd name="T96" fmla="*/ 0 w 473"/>
                  <a:gd name="T97" fmla="*/ 16 h 216"/>
                  <a:gd name="T98" fmla="*/ 0 w 473"/>
                  <a:gd name="T99" fmla="*/ 27 h 216"/>
                  <a:gd name="T100" fmla="*/ 0 w 473"/>
                  <a:gd name="T101" fmla="*/ 24 h 216"/>
                  <a:gd name="T102" fmla="*/ 0 w 473"/>
                  <a:gd name="T103" fmla="*/ 10 h 216"/>
                  <a:gd name="T104" fmla="*/ 0 w 473"/>
                  <a:gd name="T105" fmla="*/ 6 h 216"/>
                  <a:gd name="T106" fmla="*/ 0 w 473"/>
                  <a:gd name="T107" fmla="*/ 20 h 216"/>
                  <a:gd name="T108" fmla="*/ 0 w 473"/>
                  <a:gd name="T109" fmla="*/ 19 h 216"/>
                  <a:gd name="T110" fmla="*/ 0 w 473"/>
                  <a:gd name="T111" fmla="*/ 2 h 21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73"/>
                  <a:gd name="T169" fmla="*/ 0 h 216"/>
                  <a:gd name="T170" fmla="*/ 473 w 473"/>
                  <a:gd name="T171" fmla="*/ 216 h 21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5" name="Freeform 45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1 w 1021"/>
                  <a:gd name="T1" fmla="*/ 96 h 598"/>
                  <a:gd name="T2" fmla="*/ 1 w 1021"/>
                  <a:gd name="T3" fmla="*/ 57 h 598"/>
                  <a:gd name="T4" fmla="*/ 1 w 1021"/>
                  <a:gd name="T5" fmla="*/ 29 h 598"/>
                  <a:gd name="T6" fmla="*/ 2 w 1021"/>
                  <a:gd name="T7" fmla="*/ 15 h 598"/>
                  <a:gd name="T8" fmla="*/ 2 w 1021"/>
                  <a:gd name="T9" fmla="*/ 2 h 598"/>
                  <a:gd name="T10" fmla="*/ 2 w 1021"/>
                  <a:gd name="T11" fmla="*/ 4 h 598"/>
                  <a:gd name="T12" fmla="*/ 3 w 1021"/>
                  <a:gd name="T13" fmla="*/ 4 h 598"/>
                  <a:gd name="T14" fmla="*/ 3 w 1021"/>
                  <a:gd name="T15" fmla="*/ 26 h 598"/>
                  <a:gd name="T16" fmla="*/ 4 w 1021"/>
                  <a:gd name="T17" fmla="*/ 46 h 598"/>
                  <a:gd name="T18" fmla="*/ 4 w 1021"/>
                  <a:gd name="T19" fmla="*/ 62 h 598"/>
                  <a:gd name="T20" fmla="*/ 4 w 1021"/>
                  <a:gd name="T21" fmla="*/ 88 h 598"/>
                  <a:gd name="T22" fmla="*/ 4 w 1021"/>
                  <a:gd name="T23" fmla="*/ 113 h 598"/>
                  <a:gd name="T24" fmla="*/ 5 w 1021"/>
                  <a:gd name="T25" fmla="*/ 137 h 598"/>
                  <a:gd name="T26" fmla="*/ 5 w 1021"/>
                  <a:gd name="T27" fmla="*/ 152 h 598"/>
                  <a:gd name="T28" fmla="*/ 5 w 1021"/>
                  <a:gd name="T29" fmla="*/ 177 h 598"/>
                  <a:gd name="T30" fmla="*/ 5 w 1021"/>
                  <a:gd name="T31" fmla="*/ 189 h 598"/>
                  <a:gd name="T32" fmla="*/ 6 w 1021"/>
                  <a:gd name="T33" fmla="*/ 187 h 598"/>
                  <a:gd name="T34" fmla="*/ 6 w 1021"/>
                  <a:gd name="T35" fmla="*/ 186 h 598"/>
                  <a:gd name="T36" fmla="*/ 6 w 1021"/>
                  <a:gd name="T37" fmla="*/ 197 h 598"/>
                  <a:gd name="T38" fmla="*/ 6 w 1021"/>
                  <a:gd name="T39" fmla="*/ 207 h 598"/>
                  <a:gd name="T40" fmla="*/ 7 w 1021"/>
                  <a:gd name="T41" fmla="*/ 208 h 598"/>
                  <a:gd name="T42" fmla="*/ 7 w 1021"/>
                  <a:gd name="T43" fmla="*/ 231 h 598"/>
                  <a:gd name="T44" fmla="*/ 7 w 1021"/>
                  <a:gd name="T45" fmla="*/ 252 h 598"/>
                  <a:gd name="T46" fmla="*/ 7 w 1021"/>
                  <a:gd name="T47" fmla="*/ 272 h 598"/>
                  <a:gd name="T48" fmla="*/ 8 w 1021"/>
                  <a:gd name="T49" fmla="*/ 296 h 598"/>
                  <a:gd name="T50" fmla="*/ 8 w 1021"/>
                  <a:gd name="T51" fmla="*/ 332 h 598"/>
                  <a:gd name="T52" fmla="*/ 8 w 1021"/>
                  <a:gd name="T53" fmla="*/ 372 h 598"/>
                  <a:gd name="T54" fmla="*/ 8 w 1021"/>
                  <a:gd name="T55" fmla="*/ 393 h 598"/>
                  <a:gd name="T56" fmla="*/ 8 w 1021"/>
                  <a:gd name="T57" fmla="*/ 450 h 598"/>
                  <a:gd name="T58" fmla="*/ 8 w 1021"/>
                  <a:gd name="T59" fmla="*/ 485 h 598"/>
                  <a:gd name="T60" fmla="*/ 8 w 1021"/>
                  <a:gd name="T61" fmla="*/ 530 h 598"/>
                  <a:gd name="T62" fmla="*/ 8 w 1021"/>
                  <a:gd name="T63" fmla="*/ 567 h 598"/>
                  <a:gd name="T64" fmla="*/ 7 w 1021"/>
                  <a:gd name="T65" fmla="*/ 580 h 598"/>
                  <a:gd name="T66" fmla="*/ 7 w 1021"/>
                  <a:gd name="T67" fmla="*/ 598 h 598"/>
                  <a:gd name="T68" fmla="*/ 7 w 1021"/>
                  <a:gd name="T69" fmla="*/ 583 h 598"/>
                  <a:gd name="T70" fmla="*/ 7 w 1021"/>
                  <a:gd name="T71" fmla="*/ 563 h 598"/>
                  <a:gd name="T72" fmla="*/ 6 w 1021"/>
                  <a:gd name="T73" fmla="*/ 559 h 598"/>
                  <a:gd name="T74" fmla="*/ 6 w 1021"/>
                  <a:gd name="T75" fmla="*/ 591 h 598"/>
                  <a:gd name="T76" fmla="*/ 6 w 1021"/>
                  <a:gd name="T77" fmla="*/ 586 h 598"/>
                  <a:gd name="T78" fmla="*/ 5 w 1021"/>
                  <a:gd name="T79" fmla="*/ 590 h 598"/>
                  <a:gd name="T80" fmla="*/ 5 w 1021"/>
                  <a:gd name="T81" fmla="*/ 582 h 598"/>
                  <a:gd name="T82" fmla="*/ 5 w 1021"/>
                  <a:gd name="T83" fmla="*/ 574 h 598"/>
                  <a:gd name="T84" fmla="*/ 4 w 1021"/>
                  <a:gd name="T85" fmla="*/ 574 h 598"/>
                  <a:gd name="T86" fmla="*/ 4 w 1021"/>
                  <a:gd name="T87" fmla="*/ 565 h 598"/>
                  <a:gd name="T88" fmla="*/ 4 w 1021"/>
                  <a:gd name="T89" fmla="*/ 564 h 598"/>
                  <a:gd name="T90" fmla="*/ 3 w 1021"/>
                  <a:gd name="T91" fmla="*/ 552 h 598"/>
                  <a:gd name="T92" fmla="*/ 3 w 1021"/>
                  <a:gd name="T93" fmla="*/ 512 h 598"/>
                  <a:gd name="T94" fmla="*/ 2 w 1021"/>
                  <a:gd name="T95" fmla="*/ 493 h 598"/>
                  <a:gd name="T96" fmla="*/ 2 w 1021"/>
                  <a:gd name="T97" fmla="*/ 465 h 598"/>
                  <a:gd name="T98" fmla="*/ 1 w 1021"/>
                  <a:gd name="T99" fmla="*/ 436 h 598"/>
                  <a:gd name="T100" fmla="*/ 1 w 1021"/>
                  <a:gd name="T101" fmla="*/ 414 h 598"/>
                  <a:gd name="T102" fmla="*/ 1 w 1021"/>
                  <a:gd name="T103" fmla="*/ 389 h 598"/>
                  <a:gd name="T104" fmla="*/ 1 w 1021"/>
                  <a:gd name="T105" fmla="*/ 362 h 598"/>
                  <a:gd name="T106" fmla="*/ 0 w 1021"/>
                  <a:gd name="T107" fmla="*/ 323 h 598"/>
                  <a:gd name="T108" fmla="*/ 1 w 1021"/>
                  <a:gd name="T109" fmla="*/ 289 h 598"/>
                  <a:gd name="T110" fmla="*/ 1 w 1021"/>
                  <a:gd name="T111" fmla="*/ 246 h 598"/>
                  <a:gd name="T112" fmla="*/ 1 w 1021"/>
                  <a:gd name="T113" fmla="*/ 213 h 598"/>
                  <a:gd name="T114" fmla="*/ 1 w 1021"/>
                  <a:gd name="T115" fmla="*/ 187 h 598"/>
                  <a:gd name="T116" fmla="*/ 1 w 1021"/>
                  <a:gd name="T117" fmla="*/ 175 h 598"/>
                  <a:gd name="T118" fmla="*/ 1 w 1021"/>
                  <a:gd name="T119" fmla="*/ 163 h 598"/>
                  <a:gd name="T120" fmla="*/ 1 w 1021"/>
                  <a:gd name="T121" fmla="*/ 134 h 59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021"/>
                  <a:gd name="T184" fmla="*/ 0 h 598"/>
                  <a:gd name="T185" fmla="*/ 1021 w 1021"/>
                  <a:gd name="T186" fmla="*/ 598 h 59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6" name="Freeform 46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0 w 75"/>
                  <a:gd name="T1" fmla="*/ 6 h 30"/>
                  <a:gd name="T2" fmla="*/ 0 w 75"/>
                  <a:gd name="T3" fmla="*/ 2 h 30"/>
                  <a:gd name="T4" fmla="*/ 0 w 75"/>
                  <a:gd name="T5" fmla="*/ 0 h 30"/>
                  <a:gd name="T6" fmla="*/ 0 w 75"/>
                  <a:gd name="T7" fmla="*/ 0 h 30"/>
                  <a:gd name="T8" fmla="*/ 0 w 75"/>
                  <a:gd name="T9" fmla="*/ 1 h 30"/>
                  <a:gd name="T10" fmla="*/ 0 w 75"/>
                  <a:gd name="T11" fmla="*/ 3 h 30"/>
                  <a:gd name="T12" fmla="*/ 0 w 75"/>
                  <a:gd name="T13" fmla="*/ 6 h 30"/>
                  <a:gd name="T14" fmla="*/ 0 w 75"/>
                  <a:gd name="T15" fmla="*/ 11 h 30"/>
                  <a:gd name="T16" fmla="*/ 0 w 75"/>
                  <a:gd name="T17" fmla="*/ 16 h 30"/>
                  <a:gd name="T18" fmla="*/ 0 w 75"/>
                  <a:gd name="T19" fmla="*/ 18 h 30"/>
                  <a:gd name="T20" fmla="*/ 0 w 75"/>
                  <a:gd name="T21" fmla="*/ 22 h 30"/>
                  <a:gd name="T22" fmla="*/ 0 w 75"/>
                  <a:gd name="T23" fmla="*/ 26 h 30"/>
                  <a:gd name="T24" fmla="*/ 0 w 75"/>
                  <a:gd name="T25" fmla="*/ 29 h 30"/>
                  <a:gd name="T26" fmla="*/ 0 w 75"/>
                  <a:gd name="T27" fmla="*/ 30 h 30"/>
                  <a:gd name="T28" fmla="*/ 0 w 75"/>
                  <a:gd name="T29" fmla="*/ 30 h 30"/>
                  <a:gd name="T30" fmla="*/ 0 w 75"/>
                  <a:gd name="T31" fmla="*/ 30 h 30"/>
                  <a:gd name="T32" fmla="*/ 0 w 75"/>
                  <a:gd name="T33" fmla="*/ 30 h 30"/>
                  <a:gd name="T34" fmla="*/ 0 w 75"/>
                  <a:gd name="T35" fmla="*/ 29 h 30"/>
                  <a:gd name="T36" fmla="*/ 0 w 75"/>
                  <a:gd name="T37" fmla="*/ 28 h 30"/>
                  <a:gd name="T38" fmla="*/ 0 w 75"/>
                  <a:gd name="T39" fmla="*/ 27 h 30"/>
                  <a:gd name="T40" fmla="*/ 0 w 75"/>
                  <a:gd name="T41" fmla="*/ 26 h 30"/>
                  <a:gd name="T42" fmla="*/ 0 w 75"/>
                  <a:gd name="T43" fmla="*/ 23 h 30"/>
                  <a:gd name="T44" fmla="*/ 0 w 75"/>
                  <a:gd name="T45" fmla="*/ 19 h 30"/>
                  <a:gd name="T46" fmla="*/ 0 w 75"/>
                  <a:gd name="T47" fmla="*/ 15 h 30"/>
                  <a:gd name="T48" fmla="*/ 0 w 75"/>
                  <a:gd name="T49" fmla="*/ 12 h 30"/>
                  <a:gd name="T50" fmla="*/ 0 w 75"/>
                  <a:gd name="T51" fmla="*/ 15 h 30"/>
                  <a:gd name="T52" fmla="*/ 0 w 75"/>
                  <a:gd name="T53" fmla="*/ 16 h 30"/>
                  <a:gd name="T54" fmla="*/ 0 w 75"/>
                  <a:gd name="T55" fmla="*/ 16 h 30"/>
                  <a:gd name="T56" fmla="*/ 0 w 75"/>
                  <a:gd name="T57" fmla="*/ 14 h 30"/>
                  <a:gd name="T58" fmla="*/ 0 w 75"/>
                  <a:gd name="T59" fmla="*/ 12 h 30"/>
                  <a:gd name="T60" fmla="*/ 0 w 75"/>
                  <a:gd name="T61" fmla="*/ 9 h 30"/>
                  <a:gd name="T62" fmla="*/ 0 w 75"/>
                  <a:gd name="T63" fmla="*/ 7 h 30"/>
                  <a:gd name="T64" fmla="*/ 0 w 75"/>
                  <a:gd name="T65" fmla="*/ 6 h 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75"/>
                  <a:gd name="T100" fmla="*/ 0 h 30"/>
                  <a:gd name="T101" fmla="*/ 75 w 75"/>
                  <a:gd name="T102" fmla="*/ 30 h 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7" name="Freeform 47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 w 65"/>
                  <a:gd name="T1" fmla="*/ 0 h 62"/>
                  <a:gd name="T2" fmla="*/ 1 w 65"/>
                  <a:gd name="T3" fmla="*/ 4 h 62"/>
                  <a:gd name="T4" fmla="*/ 1 w 65"/>
                  <a:gd name="T5" fmla="*/ 9 h 62"/>
                  <a:gd name="T6" fmla="*/ 1 w 65"/>
                  <a:gd name="T7" fmla="*/ 13 h 62"/>
                  <a:gd name="T8" fmla="*/ 1 w 65"/>
                  <a:gd name="T9" fmla="*/ 18 h 62"/>
                  <a:gd name="T10" fmla="*/ 1 w 65"/>
                  <a:gd name="T11" fmla="*/ 23 h 62"/>
                  <a:gd name="T12" fmla="*/ 1 w 65"/>
                  <a:gd name="T13" fmla="*/ 28 h 62"/>
                  <a:gd name="T14" fmla="*/ 1 w 65"/>
                  <a:gd name="T15" fmla="*/ 33 h 62"/>
                  <a:gd name="T16" fmla="*/ 1 w 65"/>
                  <a:gd name="T17" fmla="*/ 38 h 62"/>
                  <a:gd name="T18" fmla="*/ 1 w 65"/>
                  <a:gd name="T19" fmla="*/ 40 h 62"/>
                  <a:gd name="T20" fmla="*/ 1 w 65"/>
                  <a:gd name="T21" fmla="*/ 45 h 62"/>
                  <a:gd name="T22" fmla="*/ 1 w 65"/>
                  <a:gd name="T23" fmla="*/ 52 h 62"/>
                  <a:gd name="T24" fmla="*/ 1 w 65"/>
                  <a:gd name="T25" fmla="*/ 62 h 62"/>
                  <a:gd name="T26" fmla="*/ 1 w 65"/>
                  <a:gd name="T27" fmla="*/ 55 h 62"/>
                  <a:gd name="T28" fmla="*/ 1 w 65"/>
                  <a:gd name="T29" fmla="*/ 49 h 62"/>
                  <a:gd name="T30" fmla="*/ 1 w 65"/>
                  <a:gd name="T31" fmla="*/ 44 h 62"/>
                  <a:gd name="T32" fmla="*/ 1 w 65"/>
                  <a:gd name="T33" fmla="*/ 39 h 62"/>
                  <a:gd name="T34" fmla="*/ 1 w 65"/>
                  <a:gd name="T35" fmla="*/ 36 h 62"/>
                  <a:gd name="T36" fmla="*/ 1 w 65"/>
                  <a:gd name="T37" fmla="*/ 33 h 62"/>
                  <a:gd name="T38" fmla="*/ 1 w 65"/>
                  <a:gd name="T39" fmla="*/ 28 h 62"/>
                  <a:gd name="T40" fmla="*/ 1 w 65"/>
                  <a:gd name="T41" fmla="*/ 24 h 62"/>
                  <a:gd name="T42" fmla="*/ 1 w 65"/>
                  <a:gd name="T43" fmla="*/ 28 h 62"/>
                  <a:gd name="T44" fmla="*/ 1 w 65"/>
                  <a:gd name="T45" fmla="*/ 32 h 62"/>
                  <a:gd name="T46" fmla="*/ 1 w 65"/>
                  <a:gd name="T47" fmla="*/ 37 h 62"/>
                  <a:gd name="T48" fmla="*/ 1 w 65"/>
                  <a:gd name="T49" fmla="*/ 43 h 62"/>
                  <a:gd name="T50" fmla="*/ 1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1 w 65"/>
                  <a:gd name="T61" fmla="*/ 10 h 62"/>
                  <a:gd name="T62" fmla="*/ 1 w 65"/>
                  <a:gd name="T63" fmla="*/ 5 h 62"/>
                  <a:gd name="T64" fmla="*/ 1 w 65"/>
                  <a:gd name="T65" fmla="*/ 0 h 6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5"/>
                  <a:gd name="T100" fmla="*/ 0 h 62"/>
                  <a:gd name="T101" fmla="*/ 65 w 65"/>
                  <a:gd name="T102" fmla="*/ 62 h 6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8" name="Freeform 48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 w 428"/>
                  <a:gd name="T1" fmla="*/ 10 h 150"/>
                  <a:gd name="T2" fmla="*/ 1 w 428"/>
                  <a:gd name="T3" fmla="*/ 20 h 150"/>
                  <a:gd name="T4" fmla="*/ 1 w 428"/>
                  <a:gd name="T5" fmla="*/ 24 h 150"/>
                  <a:gd name="T6" fmla="*/ 1 w 428"/>
                  <a:gd name="T7" fmla="*/ 46 h 150"/>
                  <a:gd name="T8" fmla="*/ 1 w 428"/>
                  <a:gd name="T9" fmla="*/ 61 h 150"/>
                  <a:gd name="T10" fmla="*/ 1 w 428"/>
                  <a:gd name="T11" fmla="*/ 69 h 150"/>
                  <a:gd name="T12" fmla="*/ 2 w 428"/>
                  <a:gd name="T13" fmla="*/ 73 h 150"/>
                  <a:gd name="T14" fmla="*/ 2 w 428"/>
                  <a:gd name="T15" fmla="*/ 89 h 150"/>
                  <a:gd name="T16" fmla="*/ 2 w 428"/>
                  <a:gd name="T17" fmla="*/ 94 h 150"/>
                  <a:gd name="T18" fmla="*/ 2 w 428"/>
                  <a:gd name="T19" fmla="*/ 94 h 150"/>
                  <a:gd name="T20" fmla="*/ 2 w 428"/>
                  <a:gd name="T21" fmla="*/ 110 h 150"/>
                  <a:gd name="T22" fmla="*/ 3 w 428"/>
                  <a:gd name="T23" fmla="*/ 115 h 150"/>
                  <a:gd name="T24" fmla="*/ 3 w 428"/>
                  <a:gd name="T25" fmla="*/ 114 h 150"/>
                  <a:gd name="T26" fmla="*/ 3 w 428"/>
                  <a:gd name="T27" fmla="*/ 111 h 150"/>
                  <a:gd name="T28" fmla="*/ 3 w 428"/>
                  <a:gd name="T29" fmla="*/ 97 h 150"/>
                  <a:gd name="T30" fmla="*/ 3 w 428"/>
                  <a:gd name="T31" fmla="*/ 96 h 150"/>
                  <a:gd name="T32" fmla="*/ 3 w 428"/>
                  <a:gd name="T33" fmla="*/ 81 h 150"/>
                  <a:gd name="T34" fmla="*/ 3 w 428"/>
                  <a:gd name="T35" fmla="*/ 63 h 150"/>
                  <a:gd name="T36" fmla="*/ 3 w 428"/>
                  <a:gd name="T37" fmla="*/ 22 h 150"/>
                  <a:gd name="T38" fmla="*/ 3 w 428"/>
                  <a:gd name="T39" fmla="*/ 25 h 150"/>
                  <a:gd name="T40" fmla="*/ 3 w 428"/>
                  <a:gd name="T41" fmla="*/ 34 h 150"/>
                  <a:gd name="T42" fmla="*/ 4 w 428"/>
                  <a:gd name="T43" fmla="*/ 37 h 150"/>
                  <a:gd name="T44" fmla="*/ 4 w 428"/>
                  <a:gd name="T45" fmla="*/ 62 h 150"/>
                  <a:gd name="T46" fmla="*/ 4 w 428"/>
                  <a:gd name="T47" fmla="*/ 69 h 150"/>
                  <a:gd name="T48" fmla="*/ 4 w 428"/>
                  <a:gd name="T49" fmla="*/ 70 h 150"/>
                  <a:gd name="T50" fmla="*/ 4 w 428"/>
                  <a:gd name="T51" fmla="*/ 87 h 150"/>
                  <a:gd name="T52" fmla="*/ 4 w 428"/>
                  <a:gd name="T53" fmla="*/ 117 h 150"/>
                  <a:gd name="T54" fmla="*/ 4 w 428"/>
                  <a:gd name="T55" fmla="*/ 116 h 150"/>
                  <a:gd name="T56" fmla="*/ 3 w 428"/>
                  <a:gd name="T57" fmla="*/ 114 h 150"/>
                  <a:gd name="T58" fmla="*/ 3 w 428"/>
                  <a:gd name="T59" fmla="*/ 120 h 150"/>
                  <a:gd name="T60" fmla="*/ 3 w 428"/>
                  <a:gd name="T61" fmla="*/ 133 h 150"/>
                  <a:gd name="T62" fmla="*/ 3 w 428"/>
                  <a:gd name="T63" fmla="*/ 133 h 150"/>
                  <a:gd name="T64" fmla="*/ 3 w 428"/>
                  <a:gd name="T65" fmla="*/ 131 h 150"/>
                  <a:gd name="T66" fmla="*/ 3 w 428"/>
                  <a:gd name="T67" fmla="*/ 133 h 150"/>
                  <a:gd name="T68" fmla="*/ 3 w 428"/>
                  <a:gd name="T69" fmla="*/ 133 h 150"/>
                  <a:gd name="T70" fmla="*/ 2 w 428"/>
                  <a:gd name="T71" fmla="*/ 142 h 150"/>
                  <a:gd name="T72" fmla="*/ 2 w 428"/>
                  <a:gd name="T73" fmla="*/ 140 h 150"/>
                  <a:gd name="T74" fmla="*/ 2 w 428"/>
                  <a:gd name="T75" fmla="*/ 115 h 150"/>
                  <a:gd name="T76" fmla="*/ 2 w 428"/>
                  <a:gd name="T77" fmla="*/ 136 h 150"/>
                  <a:gd name="T78" fmla="*/ 2 w 428"/>
                  <a:gd name="T79" fmla="*/ 135 h 150"/>
                  <a:gd name="T80" fmla="*/ 2 w 428"/>
                  <a:gd name="T81" fmla="*/ 122 h 150"/>
                  <a:gd name="T82" fmla="*/ 2 w 428"/>
                  <a:gd name="T83" fmla="*/ 115 h 150"/>
                  <a:gd name="T84" fmla="*/ 2 w 428"/>
                  <a:gd name="T85" fmla="*/ 125 h 150"/>
                  <a:gd name="T86" fmla="*/ 2 w 428"/>
                  <a:gd name="T87" fmla="*/ 116 h 150"/>
                  <a:gd name="T88" fmla="*/ 1 w 428"/>
                  <a:gd name="T89" fmla="*/ 102 h 150"/>
                  <a:gd name="T90" fmla="*/ 1 w 428"/>
                  <a:gd name="T91" fmla="*/ 111 h 150"/>
                  <a:gd name="T92" fmla="*/ 1 w 428"/>
                  <a:gd name="T93" fmla="*/ 90 h 150"/>
                  <a:gd name="T94" fmla="*/ 1 w 428"/>
                  <a:gd name="T95" fmla="*/ 89 h 150"/>
                  <a:gd name="T96" fmla="*/ 1 w 428"/>
                  <a:gd name="T97" fmla="*/ 89 h 150"/>
                  <a:gd name="T98" fmla="*/ 1 w 428"/>
                  <a:gd name="T99" fmla="*/ 72 h 150"/>
                  <a:gd name="T100" fmla="*/ 1 w 428"/>
                  <a:gd name="T101" fmla="*/ 70 h 150"/>
                  <a:gd name="T102" fmla="*/ 1 w 428"/>
                  <a:gd name="T103" fmla="*/ 76 h 150"/>
                  <a:gd name="T104" fmla="*/ 1 w 428"/>
                  <a:gd name="T105" fmla="*/ 73 h 150"/>
                  <a:gd name="T106" fmla="*/ 1 w 428"/>
                  <a:gd name="T107" fmla="*/ 31 h 150"/>
                  <a:gd name="T108" fmla="*/ 1 w 428"/>
                  <a:gd name="T109" fmla="*/ 37 h 150"/>
                  <a:gd name="T110" fmla="*/ 1 w 428"/>
                  <a:gd name="T111" fmla="*/ 36 h 150"/>
                  <a:gd name="T112" fmla="*/ 1 w 428"/>
                  <a:gd name="T113" fmla="*/ 0 h 15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28"/>
                  <a:gd name="T172" fmla="*/ 0 h 150"/>
                  <a:gd name="T173" fmla="*/ 428 w 428"/>
                  <a:gd name="T174" fmla="*/ 150 h 15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39" name="Freeform 49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1 w 37"/>
                  <a:gd name="T1" fmla="*/ 0 h 19"/>
                  <a:gd name="T2" fmla="*/ 1 w 37"/>
                  <a:gd name="T3" fmla="*/ 4 h 19"/>
                  <a:gd name="T4" fmla="*/ 1 w 37"/>
                  <a:gd name="T5" fmla="*/ 8 h 19"/>
                  <a:gd name="T6" fmla="*/ 1 w 37"/>
                  <a:gd name="T7" fmla="*/ 11 h 19"/>
                  <a:gd name="T8" fmla="*/ 1 w 37"/>
                  <a:gd name="T9" fmla="*/ 13 h 19"/>
                  <a:gd name="T10" fmla="*/ 1 w 37"/>
                  <a:gd name="T11" fmla="*/ 19 h 19"/>
                  <a:gd name="T12" fmla="*/ 1 w 37"/>
                  <a:gd name="T13" fmla="*/ 18 h 19"/>
                  <a:gd name="T14" fmla="*/ 1 w 37"/>
                  <a:gd name="T15" fmla="*/ 14 h 19"/>
                  <a:gd name="T16" fmla="*/ 0 w 37"/>
                  <a:gd name="T17" fmla="*/ 8 h 19"/>
                  <a:gd name="T18" fmla="*/ 1 w 37"/>
                  <a:gd name="T19" fmla="*/ 0 h 1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7"/>
                  <a:gd name="T31" fmla="*/ 0 h 19"/>
                  <a:gd name="T32" fmla="*/ 37 w 37"/>
                  <a:gd name="T33" fmla="*/ 19 h 1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40" name="Freeform 50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1 w 771"/>
                  <a:gd name="T1" fmla="*/ 116 h 223"/>
                  <a:gd name="T2" fmla="*/ 2 w 771"/>
                  <a:gd name="T3" fmla="*/ 67 h 223"/>
                  <a:gd name="T4" fmla="*/ 2 w 771"/>
                  <a:gd name="T5" fmla="*/ 50 h 223"/>
                  <a:gd name="T6" fmla="*/ 2 w 771"/>
                  <a:gd name="T7" fmla="*/ 36 h 223"/>
                  <a:gd name="T8" fmla="*/ 3 w 771"/>
                  <a:gd name="T9" fmla="*/ 36 h 223"/>
                  <a:gd name="T10" fmla="*/ 4 w 771"/>
                  <a:gd name="T11" fmla="*/ 49 h 223"/>
                  <a:gd name="T12" fmla="*/ 4 w 771"/>
                  <a:gd name="T13" fmla="*/ 68 h 223"/>
                  <a:gd name="T14" fmla="*/ 4 w 771"/>
                  <a:gd name="T15" fmla="*/ 93 h 223"/>
                  <a:gd name="T16" fmla="*/ 5 w 771"/>
                  <a:gd name="T17" fmla="*/ 122 h 223"/>
                  <a:gd name="T18" fmla="*/ 5 w 771"/>
                  <a:gd name="T19" fmla="*/ 153 h 223"/>
                  <a:gd name="T20" fmla="*/ 5 w 771"/>
                  <a:gd name="T21" fmla="*/ 176 h 223"/>
                  <a:gd name="T22" fmla="*/ 5 w 771"/>
                  <a:gd name="T23" fmla="*/ 204 h 223"/>
                  <a:gd name="T24" fmla="*/ 6 w 771"/>
                  <a:gd name="T25" fmla="*/ 222 h 223"/>
                  <a:gd name="T26" fmla="*/ 6 w 771"/>
                  <a:gd name="T27" fmla="*/ 221 h 223"/>
                  <a:gd name="T28" fmla="*/ 6 w 771"/>
                  <a:gd name="T29" fmla="*/ 206 h 223"/>
                  <a:gd name="T30" fmla="*/ 6 w 771"/>
                  <a:gd name="T31" fmla="*/ 190 h 223"/>
                  <a:gd name="T32" fmla="*/ 6 w 771"/>
                  <a:gd name="T33" fmla="*/ 194 h 223"/>
                  <a:gd name="T34" fmla="*/ 6 w 771"/>
                  <a:gd name="T35" fmla="*/ 179 h 223"/>
                  <a:gd name="T36" fmla="*/ 5 w 771"/>
                  <a:gd name="T37" fmla="*/ 178 h 223"/>
                  <a:gd name="T38" fmla="*/ 6 w 771"/>
                  <a:gd name="T39" fmla="*/ 170 h 223"/>
                  <a:gd name="T40" fmla="*/ 6 w 771"/>
                  <a:gd name="T41" fmla="*/ 152 h 223"/>
                  <a:gd name="T42" fmla="*/ 5 w 771"/>
                  <a:gd name="T43" fmla="*/ 153 h 223"/>
                  <a:gd name="T44" fmla="*/ 5 w 771"/>
                  <a:gd name="T45" fmla="*/ 141 h 223"/>
                  <a:gd name="T46" fmla="*/ 5 w 771"/>
                  <a:gd name="T47" fmla="*/ 135 h 223"/>
                  <a:gd name="T48" fmla="*/ 5 w 771"/>
                  <a:gd name="T49" fmla="*/ 127 h 223"/>
                  <a:gd name="T50" fmla="*/ 5 w 771"/>
                  <a:gd name="T51" fmla="*/ 116 h 223"/>
                  <a:gd name="T52" fmla="*/ 5 w 771"/>
                  <a:gd name="T53" fmla="*/ 101 h 223"/>
                  <a:gd name="T54" fmla="*/ 5 w 771"/>
                  <a:gd name="T55" fmla="*/ 93 h 223"/>
                  <a:gd name="T56" fmla="*/ 5 w 771"/>
                  <a:gd name="T57" fmla="*/ 79 h 223"/>
                  <a:gd name="T58" fmla="*/ 5 w 771"/>
                  <a:gd name="T59" fmla="*/ 71 h 223"/>
                  <a:gd name="T60" fmla="*/ 5 w 771"/>
                  <a:gd name="T61" fmla="*/ 59 h 223"/>
                  <a:gd name="T62" fmla="*/ 4 w 771"/>
                  <a:gd name="T63" fmla="*/ 50 h 223"/>
                  <a:gd name="T64" fmla="*/ 4 w 771"/>
                  <a:gd name="T65" fmla="*/ 46 h 223"/>
                  <a:gd name="T66" fmla="*/ 4 w 771"/>
                  <a:gd name="T67" fmla="*/ 41 h 223"/>
                  <a:gd name="T68" fmla="*/ 4 w 771"/>
                  <a:gd name="T69" fmla="*/ 32 h 223"/>
                  <a:gd name="T70" fmla="*/ 4 w 771"/>
                  <a:gd name="T71" fmla="*/ 13 h 223"/>
                  <a:gd name="T72" fmla="*/ 3 w 771"/>
                  <a:gd name="T73" fmla="*/ 19 h 223"/>
                  <a:gd name="T74" fmla="*/ 3 w 771"/>
                  <a:gd name="T75" fmla="*/ 3 h 223"/>
                  <a:gd name="T76" fmla="*/ 3 w 771"/>
                  <a:gd name="T77" fmla="*/ 17 h 223"/>
                  <a:gd name="T78" fmla="*/ 3 w 771"/>
                  <a:gd name="T79" fmla="*/ 16 h 223"/>
                  <a:gd name="T80" fmla="*/ 3 w 771"/>
                  <a:gd name="T81" fmla="*/ 7 h 223"/>
                  <a:gd name="T82" fmla="*/ 2 w 771"/>
                  <a:gd name="T83" fmla="*/ 26 h 223"/>
                  <a:gd name="T84" fmla="*/ 2 w 771"/>
                  <a:gd name="T85" fmla="*/ 21 h 223"/>
                  <a:gd name="T86" fmla="*/ 2 w 771"/>
                  <a:gd name="T87" fmla="*/ 33 h 223"/>
                  <a:gd name="T88" fmla="*/ 2 w 771"/>
                  <a:gd name="T89" fmla="*/ 38 h 223"/>
                  <a:gd name="T90" fmla="*/ 1 w 771"/>
                  <a:gd name="T91" fmla="*/ 43 h 223"/>
                  <a:gd name="T92" fmla="*/ 1 w 771"/>
                  <a:gd name="T93" fmla="*/ 53 h 223"/>
                  <a:gd name="T94" fmla="*/ 1 w 771"/>
                  <a:gd name="T95" fmla="*/ 58 h 223"/>
                  <a:gd name="T96" fmla="*/ 1 w 771"/>
                  <a:gd name="T97" fmla="*/ 83 h 223"/>
                  <a:gd name="T98" fmla="*/ 1 w 771"/>
                  <a:gd name="T99" fmla="*/ 95 h 223"/>
                  <a:gd name="T100" fmla="*/ 1 w 771"/>
                  <a:gd name="T101" fmla="*/ 103 h 223"/>
                  <a:gd name="T102" fmla="*/ 1 w 771"/>
                  <a:gd name="T103" fmla="*/ 109 h 223"/>
                  <a:gd name="T104" fmla="*/ 1 w 771"/>
                  <a:gd name="T105" fmla="*/ 127 h 223"/>
                  <a:gd name="T106" fmla="*/ 1 w 771"/>
                  <a:gd name="T107" fmla="*/ 141 h 223"/>
                  <a:gd name="T108" fmla="*/ 1 w 771"/>
                  <a:gd name="T109" fmla="*/ 158 h 22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71"/>
                  <a:gd name="T166" fmla="*/ 0 h 223"/>
                  <a:gd name="T167" fmla="*/ 771 w 771"/>
                  <a:gd name="T168" fmla="*/ 223 h 22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41" name="Freeform 51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 w 398"/>
                  <a:gd name="T1" fmla="*/ 13 h 163"/>
                  <a:gd name="T2" fmla="*/ 3 w 398"/>
                  <a:gd name="T3" fmla="*/ 39 h 163"/>
                  <a:gd name="T4" fmla="*/ 3 w 398"/>
                  <a:gd name="T5" fmla="*/ 60 h 163"/>
                  <a:gd name="T6" fmla="*/ 3 w 398"/>
                  <a:gd name="T7" fmla="*/ 74 h 163"/>
                  <a:gd name="T8" fmla="*/ 3 w 398"/>
                  <a:gd name="T9" fmla="*/ 83 h 163"/>
                  <a:gd name="T10" fmla="*/ 3 w 398"/>
                  <a:gd name="T11" fmla="*/ 91 h 163"/>
                  <a:gd name="T12" fmla="*/ 4 w 398"/>
                  <a:gd name="T13" fmla="*/ 107 h 163"/>
                  <a:gd name="T14" fmla="*/ 3 w 398"/>
                  <a:gd name="T15" fmla="*/ 106 h 163"/>
                  <a:gd name="T16" fmla="*/ 3 w 398"/>
                  <a:gd name="T17" fmla="*/ 107 h 163"/>
                  <a:gd name="T18" fmla="*/ 3 w 398"/>
                  <a:gd name="T19" fmla="*/ 108 h 163"/>
                  <a:gd name="T20" fmla="*/ 3 w 398"/>
                  <a:gd name="T21" fmla="*/ 105 h 163"/>
                  <a:gd name="T22" fmla="*/ 3 w 398"/>
                  <a:gd name="T23" fmla="*/ 99 h 163"/>
                  <a:gd name="T24" fmla="*/ 2 w 398"/>
                  <a:gd name="T25" fmla="*/ 108 h 163"/>
                  <a:gd name="T26" fmla="*/ 2 w 398"/>
                  <a:gd name="T27" fmla="*/ 129 h 163"/>
                  <a:gd name="T28" fmla="*/ 2 w 398"/>
                  <a:gd name="T29" fmla="*/ 151 h 163"/>
                  <a:gd name="T30" fmla="*/ 2 w 398"/>
                  <a:gd name="T31" fmla="*/ 154 h 163"/>
                  <a:gd name="T32" fmla="*/ 2 w 398"/>
                  <a:gd name="T33" fmla="*/ 158 h 163"/>
                  <a:gd name="T34" fmla="*/ 2 w 398"/>
                  <a:gd name="T35" fmla="*/ 157 h 163"/>
                  <a:gd name="T36" fmla="*/ 2 w 398"/>
                  <a:gd name="T37" fmla="*/ 135 h 163"/>
                  <a:gd name="T38" fmla="*/ 2 w 398"/>
                  <a:gd name="T39" fmla="*/ 112 h 163"/>
                  <a:gd name="T40" fmla="*/ 2 w 398"/>
                  <a:gd name="T41" fmla="*/ 107 h 163"/>
                  <a:gd name="T42" fmla="*/ 1 w 398"/>
                  <a:gd name="T43" fmla="*/ 128 h 163"/>
                  <a:gd name="T44" fmla="*/ 1 w 398"/>
                  <a:gd name="T45" fmla="*/ 146 h 163"/>
                  <a:gd name="T46" fmla="*/ 1 w 398"/>
                  <a:gd name="T47" fmla="*/ 142 h 163"/>
                  <a:gd name="T48" fmla="*/ 1 w 398"/>
                  <a:gd name="T49" fmla="*/ 130 h 163"/>
                  <a:gd name="T50" fmla="*/ 1 w 398"/>
                  <a:gd name="T51" fmla="*/ 116 h 163"/>
                  <a:gd name="T52" fmla="*/ 1 w 398"/>
                  <a:gd name="T53" fmla="*/ 110 h 163"/>
                  <a:gd name="T54" fmla="*/ 1 w 398"/>
                  <a:gd name="T55" fmla="*/ 102 h 163"/>
                  <a:gd name="T56" fmla="*/ 1 w 398"/>
                  <a:gd name="T57" fmla="*/ 95 h 163"/>
                  <a:gd name="T58" fmla="*/ 2 w 398"/>
                  <a:gd name="T59" fmla="*/ 87 h 163"/>
                  <a:gd name="T60" fmla="*/ 1 w 398"/>
                  <a:gd name="T61" fmla="*/ 88 h 163"/>
                  <a:gd name="T62" fmla="*/ 1 w 398"/>
                  <a:gd name="T63" fmla="*/ 88 h 163"/>
                  <a:gd name="T64" fmla="*/ 1 w 398"/>
                  <a:gd name="T65" fmla="*/ 85 h 163"/>
                  <a:gd name="T66" fmla="*/ 1 w 398"/>
                  <a:gd name="T67" fmla="*/ 73 h 163"/>
                  <a:gd name="T68" fmla="*/ 1 w 398"/>
                  <a:gd name="T69" fmla="*/ 64 h 163"/>
                  <a:gd name="T70" fmla="*/ 1 w 398"/>
                  <a:gd name="T71" fmla="*/ 66 h 163"/>
                  <a:gd name="T72" fmla="*/ 1 w 398"/>
                  <a:gd name="T73" fmla="*/ 68 h 163"/>
                  <a:gd name="T74" fmla="*/ 2 w 398"/>
                  <a:gd name="T75" fmla="*/ 67 h 163"/>
                  <a:gd name="T76" fmla="*/ 2 w 398"/>
                  <a:gd name="T77" fmla="*/ 62 h 163"/>
                  <a:gd name="T78" fmla="*/ 2 w 398"/>
                  <a:gd name="T79" fmla="*/ 54 h 163"/>
                  <a:gd name="T80" fmla="*/ 2 w 398"/>
                  <a:gd name="T81" fmla="*/ 44 h 163"/>
                  <a:gd name="T82" fmla="*/ 3 w 398"/>
                  <a:gd name="T83" fmla="*/ 23 h 163"/>
                  <a:gd name="T84" fmla="*/ 3 w 398"/>
                  <a:gd name="T85" fmla="*/ 6 h 16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98"/>
                  <a:gd name="T130" fmla="*/ 0 h 163"/>
                  <a:gd name="T131" fmla="*/ 398 w 398"/>
                  <a:gd name="T132" fmla="*/ 163 h 16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42" name="Freeform 52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4 w 410"/>
                  <a:gd name="T1" fmla="*/ 28 h 166"/>
                  <a:gd name="T2" fmla="*/ 3 w 410"/>
                  <a:gd name="T3" fmla="*/ 43 h 166"/>
                  <a:gd name="T4" fmla="*/ 3 w 410"/>
                  <a:gd name="T5" fmla="*/ 61 h 166"/>
                  <a:gd name="T6" fmla="*/ 3 w 410"/>
                  <a:gd name="T7" fmla="*/ 81 h 166"/>
                  <a:gd name="T8" fmla="*/ 3 w 410"/>
                  <a:gd name="T9" fmla="*/ 97 h 166"/>
                  <a:gd name="T10" fmla="*/ 3 w 410"/>
                  <a:gd name="T11" fmla="*/ 101 h 166"/>
                  <a:gd name="T12" fmla="*/ 3 w 410"/>
                  <a:gd name="T13" fmla="*/ 103 h 166"/>
                  <a:gd name="T14" fmla="*/ 3 w 410"/>
                  <a:gd name="T15" fmla="*/ 108 h 166"/>
                  <a:gd name="T16" fmla="*/ 3 w 410"/>
                  <a:gd name="T17" fmla="*/ 118 h 166"/>
                  <a:gd name="T18" fmla="*/ 3 w 410"/>
                  <a:gd name="T19" fmla="*/ 131 h 166"/>
                  <a:gd name="T20" fmla="*/ 3 w 410"/>
                  <a:gd name="T21" fmla="*/ 152 h 166"/>
                  <a:gd name="T22" fmla="*/ 3 w 410"/>
                  <a:gd name="T23" fmla="*/ 161 h 166"/>
                  <a:gd name="T24" fmla="*/ 3 w 410"/>
                  <a:gd name="T25" fmla="*/ 148 h 166"/>
                  <a:gd name="T26" fmla="*/ 3 w 410"/>
                  <a:gd name="T27" fmla="*/ 135 h 166"/>
                  <a:gd name="T28" fmla="*/ 2 w 410"/>
                  <a:gd name="T29" fmla="*/ 121 h 166"/>
                  <a:gd name="T30" fmla="*/ 2 w 410"/>
                  <a:gd name="T31" fmla="*/ 115 h 166"/>
                  <a:gd name="T32" fmla="*/ 2 w 410"/>
                  <a:gd name="T33" fmla="*/ 124 h 166"/>
                  <a:gd name="T34" fmla="*/ 2 w 410"/>
                  <a:gd name="T35" fmla="*/ 134 h 166"/>
                  <a:gd name="T36" fmla="*/ 2 w 410"/>
                  <a:gd name="T37" fmla="*/ 142 h 166"/>
                  <a:gd name="T38" fmla="*/ 2 w 410"/>
                  <a:gd name="T39" fmla="*/ 145 h 166"/>
                  <a:gd name="T40" fmla="*/ 1 w 410"/>
                  <a:gd name="T41" fmla="*/ 147 h 166"/>
                  <a:gd name="T42" fmla="*/ 1 w 410"/>
                  <a:gd name="T43" fmla="*/ 150 h 166"/>
                  <a:gd name="T44" fmla="*/ 1 w 410"/>
                  <a:gd name="T45" fmla="*/ 159 h 166"/>
                  <a:gd name="T46" fmla="*/ 1 w 410"/>
                  <a:gd name="T47" fmla="*/ 166 h 166"/>
                  <a:gd name="T48" fmla="*/ 1 w 410"/>
                  <a:gd name="T49" fmla="*/ 146 h 166"/>
                  <a:gd name="T50" fmla="*/ 1 w 410"/>
                  <a:gd name="T51" fmla="*/ 131 h 166"/>
                  <a:gd name="T52" fmla="*/ 1 w 410"/>
                  <a:gd name="T53" fmla="*/ 125 h 166"/>
                  <a:gd name="T54" fmla="*/ 1 w 410"/>
                  <a:gd name="T55" fmla="*/ 118 h 166"/>
                  <a:gd name="T56" fmla="*/ 2 w 410"/>
                  <a:gd name="T57" fmla="*/ 110 h 166"/>
                  <a:gd name="T58" fmla="*/ 2 w 410"/>
                  <a:gd name="T59" fmla="*/ 106 h 166"/>
                  <a:gd name="T60" fmla="*/ 2 w 410"/>
                  <a:gd name="T61" fmla="*/ 104 h 166"/>
                  <a:gd name="T62" fmla="*/ 1 w 410"/>
                  <a:gd name="T63" fmla="*/ 101 h 166"/>
                  <a:gd name="T64" fmla="*/ 1 w 410"/>
                  <a:gd name="T65" fmla="*/ 98 h 166"/>
                  <a:gd name="T66" fmla="*/ 1 w 410"/>
                  <a:gd name="T67" fmla="*/ 94 h 166"/>
                  <a:gd name="T68" fmla="*/ 1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1 w 410"/>
                  <a:gd name="T75" fmla="*/ 91 h 166"/>
                  <a:gd name="T76" fmla="*/ 1 w 410"/>
                  <a:gd name="T77" fmla="*/ 81 h 166"/>
                  <a:gd name="T78" fmla="*/ 1 w 410"/>
                  <a:gd name="T79" fmla="*/ 74 h 166"/>
                  <a:gd name="T80" fmla="*/ 1 w 410"/>
                  <a:gd name="T81" fmla="*/ 75 h 166"/>
                  <a:gd name="T82" fmla="*/ 1 w 410"/>
                  <a:gd name="T83" fmla="*/ 78 h 166"/>
                  <a:gd name="T84" fmla="*/ 2 w 410"/>
                  <a:gd name="T85" fmla="*/ 80 h 166"/>
                  <a:gd name="T86" fmla="*/ 2 w 410"/>
                  <a:gd name="T87" fmla="*/ 82 h 166"/>
                  <a:gd name="T88" fmla="*/ 2 w 410"/>
                  <a:gd name="T89" fmla="*/ 82 h 166"/>
                  <a:gd name="T90" fmla="*/ 2 w 410"/>
                  <a:gd name="T91" fmla="*/ 82 h 166"/>
                  <a:gd name="T92" fmla="*/ 2 w 410"/>
                  <a:gd name="T93" fmla="*/ 82 h 166"/>
                  <a:gd name="T94" fmla="*/ 3 w 410"/>
                  <a:gd name="T95" fmla="*/ 82 h 166"/>
                  <a:gd name="T96" fmla="*/ 3 w 410"/>
                  <a:gd name="T97" fmla="*/ 71 h 166"/>
                  <a:gd name="T98" fmla="*/ 3 w 410"/>
                  <a:gd name="T99" fmla="*/ 60 h 166"/>
                  <a:gd name="T100" fmla="*/ 3 w 410"/>
                  <a:gd name="T101" fmla="*/ 51 h 166"/>
                  <a:gd name="T102" fmla="*/ 3 w 410"/>
                  <a:gd name="T103" fmla="*/ 40 h 166"/>
                  <a:gd name="T104" fmla="*/ 3 w 410"/>
                  <a:gd name="T105" fmla="*/ 19 h 166"/>
                  <a:gd name="T106" fmla="*/ 4 w 410"/>
                  <a:gd name="T107" fmla="*/ 0 h 16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10"/>
                  <a:gd name="T163" fmla="*/ 0 h 166"/>
                  <a:gd name="T164" fmla="*/ 410 w 410"/>
                  <a:gd name="T165" fmla="*/ 166 h 16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43" name="Freeform 53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7 w 956"/>
                  <a:gd name="T1" fmla="*/ 382 h 425"/>
                  <a:gd name="T2" fmla="*/ 6 w 956"/>
                  <a:gd name="T3" fmla="*/ 363 h 425"/>
                  <a:gd name="T4" fmla="*/ 6 w 956"/>
                  <a:gd name="T5" fmla="*/ 340 h 425"/>
                  <a:gd name="T6" fmla="*/ 6 w 956"/>
                  <a:gd name="T7" fmla="*/ 370 h 425"/>
                  <a:gd name="T8" fmla="*/ 6 w 956"/>
                  <a:gd name="T9" fmla="*/ 381 h 425"/>
                  <a:gd name="T10" fmla="*/ 5 w 956"/>
                  <a:gd name="T11" fmla="*/ 374 h 425"/>
                  <a:gd name="T12" fmla="*/ 5 w 956"/>
                  <a:gd name="T13" fmla="*/ 379 h 425"/>
                  <a:gd name="T14" fmla="*/ 4 w 956"/>
                  <a:gd name="T15" fmla="*/ 371 h 425"/>
                  <a:gd name="T16" fmla="*/ 4 w 956"/>
                  <a:gd name="T17" fmla="*/ 354 h 425"/>
                  <a:gd name="T18" fmla="*/ 4 w 956"/>
                  <a:gd name="T19" fmla="*/ 365 h 425"/>
                  <a:gd name="T20" fmla="*/ 3 w 956"/>
                  <a:gd name="T21" fmla="*/ 362 h 425"/>
                  <a:gd name="T22" fmla="*/ 3 w 956"/>
                  <a:gd name="T23" fmla="*/ 357 h 425"/>
                  <a:gd name="T24" fmla="*/ 2 w 956"/>
                  <a:gd name="T25" fmla="*/ 315 h 425"/>
                  <a:gd name="T26" fmla="*/ 2 w 956"/>
                  <a:gd name="T27" fmla="*/ 285 h 425"/>
                  <a:gd name="T28" fmla="*/ 2 w 956"/>
                  <a:gd name="T29" fmla="*/ 275 h 425"/>
                  <a:gd name="T30" fmla="*/ 1 w 956"/>
                  <a:gd name="T31" fmla="*/ 242 h 425"/>
                  <a:gd name="T32" fmla="*/ 1 w 956"/>
                  <a:gd name="T33" fmla="*/ 219 h 425"/>
                  <a:gd name="T34" fmla="*/ 1 w 956"/>
                  <a:gd name="T35" fmla="*/ 201 h 425"/>
                  <a:gd name="T36" fmla="*/ 0 w 956"/>
                  <a:gd name="T37" fmla="*/ 178 h 425"/>
                  <a:gd name="T38" fmla="*/ 0 w 956"/>
                  <a:gd name="T39" fmla="*/ 136 h 425"/>
                  <a:gd name="T40" fmla="*/ 0 w 956"/>
                  <a:gd name="T41" fmla="*/ 97 h 425"/>
                  <a:gd name="T42" fmla="*/ 0 w 956"/>
                  <a:gd name="T43" fmla="*/ 64 h 425"/>
                  <a:gd name="T44" fmla="*/ 0 w 956"/>
                  <a:gd name="T45" fmla="*/ 25 h 425"/>
                  <a:gd name="T46" fmla="*/ 0 w 956"/>
                  <a:gd name="T47" fmla="*/ 0 h 425"/>
                  <a:gd name="T48" fmla="*/ 0 w 956"/>
                  <a:gd name="T49" fmla="*/ 5 h 425"/>
                  <a:gd name="T50" fmla="*/ 0 w 956"/>
                  <a:gd name="T51" fmla="*/ 26 h 425"/>
                  <a:gd name="T52" fmla="*/ 0 w 956"/>
                  <a:gd name="T53" fmla="*/ 41 h 425"/>
                  <a:gd name="T54" fmla="*/ 0 w 956"/>
                  <a:gd name="T55" fmla="*/ 57 h 425"/>
                  <a:gd name="T56" fmla="*/ 0 w 956"/>
                  <a:gd name="T57" fmla="*/ 66 h 425"/>
                  <a:gd name="T58" fmla="*/ 0 w 956"/>
                  <a:gd name="T59" fmla="*/ 82 h 425"/>
                  <a:gd name="T60" fmla="*/ 0 w 956"/>
                  <a:gd name="T61" fmla="*/ 95 h 425"/>
                  <a:gd name="T62" fmla="*/ 0 w 956"/>
                  <a:gd name="T63" fmla="*/ 126 h 425"/>
                  <a:gd name="T64" fmla="*/ 0 w 956"/>
                  <a:gd name="T65" fmla="*/ 117 h 425"/>
                  <a:gd name="T66" fmla="*/ 0 w 956"/>
                  <a:gd name="T67" fmla="*/ 165 h 425"/>
                  <a:gd name="T68" fmla="*/ 0 w 956"/>
                  <a:gd name="T69" fmla="*/ 181 h 425"/>
                  <a:gd name="T70" fmla="*/ 0 w 956"/>
                  <a:gd name="T71" fmla="*/ 187 h 425"/>
                  <a:gd name="T72" fmla="*/ 0 w 956"/>
                  <a:gd name="T73" fmla="*/ 215 h 425"/>
                  <a:gd name="T74" fmla="*/ 0 w 956"/>
                  <a:gd name="T75" fmla="*/ 215 h 425"/>
                  <a:gd name="T76" fmla="*/ 0 w 956"/>
                  <a:gd name="T77" fmla="*/ 232 h 425"/>
                  <a:gd name="T78" fmla="*/ 1 w 956"/>
                  <a:gd name="T79" fmla="*/ 241 h 425"/>
                  <a:gd name="T80" fmla="*/ 1 w 956"/>
                  <a:gd name="T81" fmla="*/ 236 h 425"/>
                  <a:gd name="T82" fmla="*/ 1 w 956"/>
                  <a:gd name="T83" fmla="*/ 261 h 425"/>
                  <a:gd name="T84" fmla="*/ 1 w 956"/>
                  <a:gd name="T85" fmla="*/ 279 h 425"/>
                  <a:gd name="T86" fmla="*/ 2 w 956"/>
                  <a:gd name="T87" fmla="*/ 306 h 425"/>
                  <a:gd name="T88" fmla="*/ 2 w 956"/>
                  <a:gd name="T89" fmla="*/ 316 h 425"/>
                  <a:gd name="T90" fmla="*/ 2 w 956"/>
                  <a:gd name="T91" fmla="*/ 328 h 425"/>
                  <a:gd name="T92" fmla="*/ 2 w 956"/>
                  <a:gd name="T93" fmla="*/ 331 h 425"/>
                  <a:gd name="T94" fmla="*/ 2 w 956"/>
                  <a:gd name="T95" fmla="*/ 344 h 425"/>
                  <a:gd name="T96" fmla="*/ 2 w 956"/>
                  <a:gd name="T97" fmla="*/ 368 h 425"/>
                  <a:gd name="T98" fmla="*/ 2 w 956"/>
                  <a:gd name="T99" fmla="*/ 381 h 425"/>
                  <a:gd name="T100" fmla="*/ 3 w 956"/>
                  <a:gd name="T101" fmla="*/ 389 h 425"/>
                  <a:gd name="T102" fmla="*/ 3 w 956"/>
                  <a:gd name="T103" fmla="*/ 388 h 425"/>
                  <a:gd name="T104" fmla="*/ 4 w 956"/>
                  <a:gd name="T105" fmla="*/ 400 h 425"/>
                  <a:gd name="T106" fmla="*/ 4 w 956"/>
                  <a:gd name="T107" fmla="*/ 383 h 425"/>
                  <a:gd name="T108" fmla="*/ 4 w 956"/>
                  <a:gd name="T109" fmla="*/ 393 h 425"/>
                  <a:gd name="T110" fmla="*/ 4 w 956"/>
                  <a:gd name="T111" fmla="*/ 422 h 425"/>
                  <a:gd name="T112" fmla="*/ 5 w 956"/>
                  <a:gd name="T113" fmla="*/ 417 h 425"/>
                  <a:gd name="T114" fmla="*/ 5 w 956"/>
                  <a:gd name="T115" fmla="*/ 408 h 425"/>
                  <a:gd name="T116" fmla="*/ 5 w 956"/>
                  <a:gd name="T117" fmla="*/ 400 h 425"/>
                  <a:gd name="T118" fmla="*/ 6 w 956"/>
                  <a:gd name="T119" fmla="*/ 407 h 425"/>
                  <a:gd name="T120" fmla="*/ 6 w 956"/>
                  <a:gd name="T121" fmla="*/ 410 h 425"/>
                  <a:gd name="T122" fmla="*/ 6 w 956"/>
                  <a:gd name="T123" fmla="*/ 403 h 425"/>
                  <a:gd name="T124" fmla="*/ 6 w 956"/>
                  <a:gd name="T125" fmla="*/ 423 h 42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956"/>
                  <a:gd name="T190" fmla="*/ 0 h 425"/>
                  <a:gd name="T191" fmla="*/ 956 w 956"/>
                  <a:gd name="T192" fmla="*/ 425 h 42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44" name="Freeform 54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 w 401"/>
                  <a:gd name="T1" fmla="*/ 471 h 471"/>
                  <a:gd name="T2" fmla="*/ 3 w 401"/>
                  <a:gd name="T3" fmla="*/ 441 h 471"/>
                  <a:gd name="T4" fmla="*/ 3 w 401"/>
                  <a:gd name="T5" fmla="*/ 432 h 471"/>
                  <a:gd name="T6" fmla="*/ 3 w 401"/>
                  <a:gd name="T7" fmla="*/ 415 h 471"/>
                  <a:gd name="T8" fmla="*/ 3 w 401"/>
                  <a:gd name="T9" fmla="*/ 404 h 471"/>
                  <a:gd name="T10" fmla="*/ 3 w 401"/>
                  <a:gd name="T11" fmla="*/ 389 h 471"/>
                  <a:gd name="T12" fmla="*/ 4 w 401"/>
                  <a:gd name="T13" fmla="*/ 364 h 471"/>
                  <a:gd name="T14" fmla="*/ 3 w 401"/>
                  <a:gd name="T15" fmla="*/ 361 h 471"/>
                  <a:gd name="T16" fmla="*/ 3 w 401"/>
                  <a:gd name="T17" fmla="*/ 351 h 471"/>
                  <a:gd name="T18" fmla="*/ 3 w 401"/>
                  <a:gd name="T19" fmla="*/ 336 h 471"/>
                  <a:gd name="T20" fmla="*/ 4 w 401"/>
                  <a:gd name="T21" fmla="*/ 341 h 471"/>
                  <a:gd name="T22" fmla="*/ 4 w 401"/>
                  <a:gd name="T23" fmla="*/ 314 h 471"/>
                  <a:gd name="T24" fmla="*/ 4 w 401"/>
                  <a:gd name="T25" fmla="*/ 294 h 471"/>
                  <a:gd name="T26" fmla="*/ 4 w 401"/>
                  <a:gd name="T27" fmla="*/ 261 h 471"/>
                  <a:gd name="T28" fmla="*/ 3 w 401"/>
                  <a:gd name="T29" fmla="*/ 234 h 471"/>
                  <a:gd name="T30" fmla="*/ 3 w 401"/>
                  <a:gd name="T31" fmla="*/ 207 h 471"/>
                  <a:gd name="T32" fmla="*/ 3 w 401"/>
                  <a:gd name="T33" fmla="*/ 198 h 471"/>
                  <a:gd name="T34" fmla="*/ 3 w 401"/>
                  <a:gd name="T35" fmla="*/ 180 h 471"/>
                  <a:gd name="T36" fmla="*/ 3 w 401"/>
                  <a:gd name="T37" fmla="*/ 169 h 471"/>
                  <a:gd name="T38" fmla="*/ 3 w 401"/>
                  <a:gd name="T39" fmla="*/ 142 h 471"/>
                  <a:gd name="T40" fmla="*/ 3 w 401"/>
                  <a:gd name="T41" fmla="*/ 134 h 471"/>
                  <a:gd name="T42" fmla="*/ 3 w 401"/>
                  <a:gd name="T43" fmla="*/ 121 h 471"/>
                  <a:gd name="T44" fmla="*/ 2 w 401"/>
                  <a:gd name="T45" fmla="*/ 107 h 471"/>
                  <a:gd name="T46" fmla="*/ 3 w 401"/>
                  <a:gd name="T47" fmla="*/ 99 h 471"/>
                  <a:gd name="T48" fmla="*/ 2 w 401"/>
                  <a:gd name="T49" fmla="*/ 88 h 471"/>
                  <a:gd name="T50" fmla="*/ 2 w 401"/>
                  <a:gd name="T51" fmla="*/ 86 h 471"/>
                  <a:gd name="T52" fmla="*/ 2 w 401"/>
                  <a:gd name="T53" fmla="*/ 86 h 471"/>
                  <a:gd name="T54" fmla="*/ 2 w 401"/>
                  <a:gd name="T55" fmla="*/ 70 h 471"/>
                  <a:gd name="T56" fmla="*/ 2 w 401"/>
                  <a:gd name="T57" fmla="*/ 52 h 471"/>
                  <a:gd name="T58" fmla="*/ 2 w 401"/>
                  <a:gd name="T59" fmla="*/ 42 h 471"/>
                  <a:gd name="T60" fmla="*/ 2 w 401"/>
                  <a:gd name="T61" fmla="*/ 32 h 471"/>
                  <a:gd name="T62" fmla="*/ 2 w 401"/>
                  <a:gd name="T63" fmla="*/ 21 h 471"/>
                  <a:gd name="T64" fmla="*/ 1 w 401"/>
                  <a:gd name="T65" fmla="*/ 13 h 471"/>
                  <a:gd name="T66" fmla="*/ 1 w 401"/>
                  <a:gd name="T67" fmla="*/ 23 h 471"/>
                  <a:gd name="T68" fmla="*/ 1 w 401"/>
                  <a:gd name="T69" fmla="*/ 6 h 471"/>
                  <a:gd name="T70" fmla="*/ 1 w 401"/>
                  <a:gd name="T71" fmla="*/ 12 h 471"/>
                  <a:gd name="T72" fmla="*/ 1 w 401"/>
                  <a:gd name="T73" fmla="*/ 27 h 471"/>
                  <a:gd name="T74" fmla="*/ 1 w 401"/>
                  <a:gd name="T75" fmla="*/ 38 h 471"/>
                  <a:gd name="T76" fmla="*/ 1 w 401"/>
                  <a:gd name="T77" fmla="*/ 48 h 471"/>
                  <a:gd name="T78" fmla="*/ 1 w 401"/>
                  <a:gd name="T79" fmla="*/ 49 h 471"/>
                  <a:gd name="T80" fmla="*/ 2 w 401"/>
                  <a:gd name="T81" fmla="*/ 72 h 471"/>
                  <a:gd name="T82" fmla="*/ 2 w 401"/>
                  <a:gd name="T83" fmla="*/ 93 h 471"/>
                  <a:gd name="T84" fmla="*/ 2 w 401"/>
                  <a:gd name="T85" fmla="*/ 113 h 471"/>
                  <a:gd name="T86" fmla="*/ 2 w 401"/>
                  <a:gd name="T87" fmla="*/ 137 h 471"/>
                  <a:gd name="T88" fmla="*/ 3 w 401"/>
                  <a:gd name="T89" fmla="*/ 173 h 471"/>
                  <a:gd name="T90" fmla="*/ 3 w 401"/>
                  <a:gd name="T91" fmla="*/ 213 h 471"/>
                  <a:gd name="T92" fmla="*/ 3 w 401"/>
                  <a:gd name="T93" fmla="*/ 234 h 471"/>
                  <a:gd name="T94" fmla="*/ 3 w 401"/>
                  <a:gd name="T95" fmla="*/ 291 h 471"/>
                  <a:gd name="T96" fmla="*/ 3 w 401"/>
                  <a:gd name="T97" fmla="*/ 326 h 471"/>
                  <a:gd name="T98" fmla="*/ 3 w 401"/>
                  <a:gd name="T99" fmla="*/ 371 h 471"/>
                  <a:gd name="T100" fmla="*/ 2 w 401"/>
                  <a:gd name="T101" fmla="*/ 408 h 471"/>
                  <a:gd name="T102" fmla="*/ 2 w 401"/>
                  <a:gd name="T103" fmla="*/ 421 h 471"/>
                  <a:gd name="T104" fmla="*/ 2 w 401"/>
                  <a:gd name="T105" fmla="*/ 439 h 47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401"/>
                  <a:gd name="T160" fmla="*/ 0 h 471"/>
                  <a:gd name="T161" fmla="*/ 401 w 401"/>
                  <a:gd name="T162" fmla="*/ 471 h 47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45" name="Freeform 55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 w 126"/>
                  <a:gd name="T1" fmla="*/ 0 h 17"/>
                  <a:gd name="T2" fmla="*/ 1 w 126"/>
                  <a:gd name="T3" fmla="*/ 2 h 17"/>
                  <a:gd name="T4" fmla="*/ 1 w 126"/>
                  <a:gd name="T5" fmla="*/ 5 h 17"/>
                  <a:gd name="T6" fmla="*/ 1 w 126"/>
                  <a:gd name="T7" fmla="*/ 10 h 17"/>
                  <a:gd name="T8" fmla="*/ 1 w 126"/>
                  <a:gd name="T9" fmla="*/ 14 h 17"/>
                  <a:gd name="T10" fmla="*/ 1 w 126"/>
                  <a:gd name="T11" fmla="*/ 15 h 17"/>
                  <a:gd name="T12" fmla="*/ 1 w 126"/>
                  <a:gd name="T13" fmla="*/ 16 h 17"/>
                  <a:gd name="T14" fmla="*/ 1 w 126"/>
                  <a:gd name="T15" fmla="*/ 17 h 17"/>
                  <a:gd name="T16" fmla="*/ 1 w 126"/>
                  <a:gd name="T17" fmla="*/ 17 h 17"/>
                  <a:gd name="T18" fmla="*/ 1 w 126"/>
                  <a:gd name="T19" fmla="*/ 17 h 17"/>
                  <a:gd name="T20" fmla="*/ 1 w 126"/>
                  <a:gd name="T21" fmla="*/ 17 h 17"/>
                  <a:gd name="T22" fmla="*/ 1 w 126"/>
                  <a:gd name="T23" fmla="*/ 17 h 17"/>
                  <a:gd name="T24" fmla="*/ 0 w 126"/>
                  <a:gd name="T25" fmla="*/ 16 h 17"/>
                  <a:gd name="T26" fmla="*/ 1 w 126"/>
                  <a:gd name="T27" fmla="*/ 14 h 17"/>
                  <a:gd name="T28" fmla="*/ 1 w 126"/>
                  <a:gd name="T29" fmla="*/ 13 h 17"/>
                  <a:gd name="T30" fmla="*/ 1 w 126"/>
                  <a:gd name="T31" fmla="*/ 11 h 17"/>
                  <a:gd name="T32" fmla="*/ 1 w 126"/>
                  <a:gd name="T33" fmla="*/ 10 h 17"/>
                  <a:gd name="T34" fmla="*/ 1 w 126"/>
                  <a:gd name="T35" fmla="*/ 8 h 17"/>
                  <a:gd name="T36" fmla="*/ 1 w 126"/>
                  <a:gd name="T37" fmla="*/ 6 h 17"/>
                  <a:gd name="T38" fmla="*/ 1 w 126"/>
                  <a:gd name="T39" fmla="*/ 3 h 17"/>
                  <a:gd name="T40" fmla="*/ 1 w 126"/>
                  <a:gd name="T41" fmla="*/ 0 h 1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26"/>
                  <a:gd name="T64" fmla="*/ 0 h 17"/>
                  <a:gd name="T65" fmla="*/ 126 w 126"/>
                  <a:gd name="T66" fmla="*/ 17 h 1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46" name="Freeform 56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 w 165"/>
                  <a:gd name="T1" fmla="*/ 52 h 71"/>
                  <a:gd name="T2" fmla="*/ 1 w 165"/>
                  <a:gd name="T3" fmla="*/ 49 h 71"/>
                  <a:gd name="T4" fmla="*/ 1 w 165"/>
                  <a:gd name="T5" fmla="*/ 46 h 71"/>
                  <a:gd name="T6" fmla="*/ 1 w 165"/>
                  <a:gd name="T7" fmla="*/ 44 h 71"/>
                  <a:gd name="T8" fmla="*/ 1 w 165"/>
                  <a:gd name="T9" fmla="*/ 42 h 71"/>
                  <a:gd name="T10" fmla="*/ 1 w 165"/>
                  <a:gd name="T11" fmla="*/ 43 h 71"/>
                  <a:gd name="T12" fmla="*/ 1 w 165"/>
                  <a:gd name="T13" fmla="*/ 41 h 71"/>
                  <a:gd name="T14" fmla="*/ 1 w 165"/>
                  <a:gd name="T15" fmla="*/ 35 h 71"/>
                  <a:gd name="T16" fmla="*/ 1 w 165"/>
                  <a:gd name="T17" fmla="*/ 19 h 71"/>
                  <a:gd name="T18" fmla="*/ 1 w 165"/>
                  <a:gd name="T19" fmla="*/ 13 h 71"/>
                  <a:gd name="T20" fmla="*/ 1 w 165"/>
                  <a:gd name="T21" fmla="*/ 8 h 71"/>
                  <a:gd name="T22" fmla="*/ 1 w 165"/>
                  <a:gd name="T23" fmla="*/ 3 h 71"/>
                  <a:gd name="T24" fmla="*/ 1 w 165"/>
                  <a:gd name="T25" fmla="*/ 0 h 71"/>
                  <a:gd name="T26" fmla="*/ 0 w 165"/>
                  <a:gd name="T27" fmla="*/ 3 h 71"/>
                  <a:gd name="T28" fmla="*/ 0 w 165"/>
                  <a:gd name="T29" fmla="*/ 7 h 71"/>
                  <a:gd name="T30" fmla="*/ 0 w 165"/>
                  <a:gd name="T31" fmla="*/ 11 h 71"/>
                  <a:gd name="T32" fmla="*/ 0 w 165"/>
                  <a:gd name="T33" fmla="*/ 15 h 71"/>
                  <a:gd name="T34" fmla="*/ 0 w 165"/>
                  <a:gd name="T35" fmla="*/ 19 h 71"/>
                  <a:gd name="T36" fmla="*/ 0 w 165"/>
                  <a:gd name="T37" fmla="*/ 23 h 71"/>
                  <a:gd name="T38" fmla="*/ 0 w 165"/>
                  <a:gd name="T39" fmla="*/ 26 h 71"/>
                  <a:gd name="T40" fmla="*/ 0 w 165"/>
                  <a:gd name="T41" fmla="*/ 31 h 71"/>
                  <a:gd name="T42" fmla="*/ 0 w 165"/>
                  <a:gd name="T43" fmla="*/ 34 h 71"/>
                  <a:gd name="T44" fmla="*/ 0 w 165"/>
                  <a:gd name="T45" fmla="*/ 38 h 71"/>
                  <a:gd name="T46" fmla="*/ 0 w 165"/>
                  <a:gd name="T47" fmla="*/ 41 h 71"/>
                  <a:gd name="T48" fmla="*/ 0 w 165"/>
                  <a:gd name="T49" fmla="*/ 45 h 71"/>
                  <a:gd name="T50" fmla="*/ 0 w 165"/>
                  <a:gd name="T51" fmla="*/ 48 h 71"/>
                  <a:gd name="T52" fmla="*/ 0 w 165"/>
                  <a:gd name="T53" fmla="*/ 50 h 71"/>
                  <a:gd name="T54" fmla="*/ 0 w 165"/>
                  <a:gd name="T55" fmla="*/ 53 h 71"/>
                  <a:gd name="T56" fmla="*/ 0 w 165"/>
                  <a:gd name="T57" fmla="*/ 54 h 71"/>
                  <a:gd name="T58" fmla="*/ 0 w 165"/>
                  <a:gd name="T59" fmla="*/ 57 h 71"/>
                  <a:gd name="T60" fmla="*/ 0 w 165"/>
                  <a:gd name="T61" fmla="*/ 62 h 71"/>
                  <a:gd name="T62" fmla="*/ 0 w 165"/>
                  <a:gd name="T63" fmla="*/ 67 h 71"/>
                  <a:gd name="T64" fmla="*/ 0 w 165"/>
                  <a:gd name="T65" fmla="*/ 71 h 71"/>
                  <a:gd name="T66" fmla="*/ 0 w 165"/>
                  <a:gd name="T67" fmla="*/ 71 h 71"/>
                  <a:gd name="T68" fmla="*/ 0 w 165"/>
                  <a:gd name="T69" fmla="*/ 71 h 71"/>
                  <a:gd name="T70" fmla="*/ 0 w 165"/>
                  <a:gd name="T71" fmla="*/ 69 h 71"/>
                  <a:gd name="T72" fmla="*/ 0 w 165"/>
                  <a:gd name="T73" fmla="*/ 66 h 71"/>
                  <a:gd name="T74" fmla="*/ 0 w 165"/>
                  <a:gd name="T75" fmla="*/ 63 h 71"/>
                  <a:gd name="T76" fmla="*/ 1 w 165"/>
                  <a:gd name="T77" fmla="*/ 59 h 71"/>
                  <a:gd name="T78" fmla="*/ 1 w 165"/>
                  <a:gd name="T79" fmla="*/ 56 h 71"/>
                  <a:gd name="T80" fmla="*/ 1 w 165"/>
                  <a:gd name="T81" fmla="*/ 52 h 7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5"/>
                  <a:gd name="T124" fmla="*/ 0 h 71"/>
                  <a:gd name="T125" fmla="*/ 165 w 165"/>
                  <a:gd name="T126" fmla="*/ 71 h 7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2840" name="Group 57"/>
            <p:cNvGrpSpPr>
              <a:grpSpLocks noChangeAspect="1"/>
            </p:cNvGrpSpPr>
            <p:nvPr/>
          </p:nvGrpSpPr>
          <p:grpSpPr bwMode="auto">
            <a:xfrm>
              <a:off x="1949" y="1224"/>
              <a:ext cx="430" cy="441"/>
              <a:chOff x="912" y="2256"/>
              <a:chExt cx="816" cy="816"/>
            </a:xfrm>
          </p:grpSpPr>
          <p:sp>
            <p:nvSpPr>
              <p:cNvPr id="32913" name="AutoShape 58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4" name="Freeform 59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0 w 607"/>
                  <a:gd name="T1" fmla="*/ 0 h 324"/>
                  <a:gd name="T2" fmla="*/ 0 w 607"/>
                  <a:gd name="T3" fmla="*/ 30 h 324"/>
                  <a:gd name="T4" fmla="*/ 0 w 607"/>
                  <a:gd name="T5" fmla="*/ 63 h 324"/>
                  <a:gd name="T6" fmla="*/ 0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0 w 607"/>
                  <a:gd name="T13" fmla="*/ 212 h 324"/>
                  <a:gd name="T14" fmla="*/ 0 w 607"/>
                  <a:gd name="T15" fmla="*/ 243 h 324"/>
                  <a:gd name="T16" fmla="*/ 0 w 607"/>
                  <a:gd name="T17" fmla="*/ 271 h 324"/>
                  <a:gd name="T18" fmla="*/ 0 w 607"/>
                  <a:gd name="T19" fmla="*/ 278 h 324"/>
                  <a:gd name="T20" fmla="*/ 0 w 607"/>
                  <a:gd name="T21" fmla="*/ 284 h 324"/>
                  <a:gd name="T22" fmla="*/ 0 w 607"/>
                  <a:gd name="T23" fmla="*/ 291 h 324"/>
                  <a:gd name="T24" fmla="*/ 0 w 607"/>
                  <a:gd name="T25" fmla="*/ 296 h 324"/>
                  <a:gd name="T26" fmla="*/ 0 w 607"/>
                  <a:gd name="T27" fmla="*/ 301 h 324"/>
                  <a:gd name="T28" fmla="*/ 1 w 607"/>
                  <a:gd name="T29" fmla="*/ 306 h 324"/>
                  <a:gd name="T30" fmla="*/ 1 w 607"/>
                  <a:gd name="T31" fmla="*/ 310 h 324"/>
                  <a:gd name="T32" fmla="*/ 1 w 607"/>
                  <a:gd name="T33" fmla="*/ 314 h 324"/>
                  <a:gd name="T34" fmla="*/ 1 w 607"/>
                  <a:gd name="T35" fmla="*/ 317 h 324"/>
                  <a:gd name="T36" fmla="*/ 1 w 607"/>
                  <a:gd name="T37" fmla="*/ 319 h 324"/>
                  <a:gd name="T38" fmla="*/ 1 w 607"/>
                  <a:gd name="T39" fmla="*/ 321 h 324"/>
                  <a:gd name="T40" fmla="*/ 1 w 607"/>
                  <a:gd name="T41" fmla="*/ 324 h 324"/>
                  <a:gd name="T42" fmla="*/ 2 w 607"/>
                  <a:gd name="T43" fmla="*/ 324 h 324"/>
                  <a:gd name="T44" fmla="*/ 2 w 607"/>
                  <a:gd name="T45" fmla="*/ 324 h 324"/>
                  <a:gd name="T46" fmla="*/ 2 w 607"/>
                  <a:gd name="T47" fmla="*/ 324 h 324"/>
                  <a:gd name="T48" fmla="*/ 2 w 607"/>
                  <a:gd name="T49" fmla="*/ 323 h 324"/>
                  <a:gd name="T50" fmla="*/ 2 w 607"/>
                  <a:gd name="T51" fmla="*/ 321 h 324"/>
                  <a:gd name="T52" fmla="*/ 2 w 607"/>
                  <a:gd name="T53" fmla="*/ 318 h 324"/>
                  <a:gd name="T54" fmla="*/ 3 w 607"/>
                  <a:gd name="T55" fmla="*/ 316 h 324"/>
                  <a:gd name="T56" fmla="*/ 3 w 607"/>
                  <a:gd name="T57" fmla="*/ 312 h 324"/>
                  <a:gd name="T58" fmla="*/ 3 w 607"/>
                  <a:gd name="T59" fmla="*/ 308 h 324"/>
                  <a:gd name="T60" fmla="*/ 3 w 607"/>
                  <a:gd name="T61" fmla="*/ 303 h 324"/>
                  <a:gd name="T62" fmla="*/ 3 w 607"/>
                  <a:gd name="T63" fmla="*/ 298 h 324"/>
                  <a:gd name="T64" fmla="*/ 3 w 607"/>
                  <a:gd name="T65" fmla="*/ 292 h 324"/>
                  <a:gd name="T66" fmla="*/ 4 w 607"/>
                  <a:gd name="T67" fmla="*/ 286 h 324"/>
                  <a:gd name="T68" fmla="*/ 4 w 607"/>
                  <a:gd name="T69" fmla="*/ 279 h 324"/>
                  <a:gd name="T70" fmla="*/ 4 w 607"/>
                  <a:gd name="T71" fmla="*/ 272 h 324"/>
                  <a:gd name="T72" fmla="*/ 4 w 607"/>
                  <a:gd name="T73" fmla="*/ 264 h 324"/>
                  <a:gd name="T74" fmla="*/ 4 w 607"/>
                  <a:gd name="T75" fmla="*/ 256 h 324"/>
                  <a:gd name="T76" fmla="*/ 4 w 607"/>
                  <a:gd name="T77" fmla="*/ 246 h 324"/>
                  <a:gd name="T78" fmla="*/ 4 w 607"/>
                  <a:gd name="T79" fmla="*/ 236 h 324"/>
                  <a:gd name="T80" fmla="*/ 4 w 607"/>
                  <a:gd name="T81" fmla="*/ 226 h 324"/>
                  <a:gd name="T82" fmla="*/ 4 w 607"/>
                  <a:gd name="T83" fmla="*/ 194 h 324"/>
                  <a:gd name="T84" fmla="*/ 4 w 607"/>
                  <a:gd name="T85" fmla="*/ 185 h 324"/>
                  <a:gd name="T86" fmla="*/ 4 w 607"/>
                  <a:gd name="T87" fmla="*/ 141 h 324"/>
                  <a:gd name="T88" fmla="*/ 4 w 607"/>
                  <a:gd name="T89" fmla="*/ 134 h 324"/>
                  <a:gd name="T90" fmla="*/ 4 w 607"/>
                  <a:gd name="T91" fmla="*/ 107 h 324"/>
                  <a:gd name="T92" fmla="*/ 3 w 607"/>
                  <a:gd name="T93" fmla="*/ 115 h 324"/>
                  <a:gd name="T94" fmla="*/ 3 w 607"/>
                  <a:gd name="T95" fmla="*/ 101 h 324"/>
                  <a:gd name="T96" fmla="*/ 3 w 607"/>
                  <a:gd name="T97" fmla="*/ 95 h 324"/>
                  <a:gd name="T98" fmla="*/ 3 w 607"/>
                  <a:gd name="T99" fmla="*/ 79 h 324"/>
                  <a:gd name="T100" fmla="*/ 3 w 607"/>
                  <a:gd name="T101" fmla="*/ 64 h 324"/>
                  <a:gd name="T102" fmla="*/ 2 w 607"/>
                  <a:gd name="T103" fmla="*/ 68 h 324"/>
                  <a:gd name="T104" fmla="*/ 2 w 607"/>
                  <a:gd name="T105" fmla="*/ 55 h 324"/>
                  <a:gd name="T106" fmla="*/ 2 w 607"/>
                  <a:gd name="T107" fmla="*/ 57 h 324"/>
                  <a:gd name="T108" fmla="*/ 2 w 607"/>
                  <a:gd name="T109" fmla="*/ 31 h 324"/>
                  <a:gd name="T110" fmla="*/ 2 w 607"/>
                  <a:gd name="T111" fmla="*/ 15 h 324"/>
                  <a:gd name="T112" fmla="*/ 2 w 607"/>
                  <a:gd name="T113" fmla="*/ 5 h 324"/>
                  <a:gd name="T114" fmla="*/ 1 w 607"/>
                  <a:gd name="T115" fmla="*/ 13 h 324"/>
                  <a:gd name="T116" fmla="*/ 0 w 607"/>
                  <a:gd name="T117" fmla="*/ 0 h 32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07"/>
                  <a:gd name="T178" fmla="*/ 0 h 324"/>
                  <a:gd name="T179" fmla="*/ 607 w 607"/>
                  <a:gd name="T180" fmla="*/ 324 h 32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5" name="Freeform 60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 w 428"/>
                  <a:gd name="T1" fmla="*/ 0 h 41"/>
                  <a:gd name="T2" fmla="*/ 3 w 428"/>
                  <a:gd name="T3" fmla="*/ 6 h 41"/>
                  <a:gd name="T4" fmla="*/ 3 w 428"/>
                  <a:gd name="T5" fmla="*/ 11 h 41"/>
                  <a:gd name="T6" fmla="*/ 3 w 428"/>
                  <a:gd name="T7" fmla="*/ 16 h 41"/>
                  <a:gd name="T8" fmla="*/ 2 w 428"/>
                  <a:gd name="T9" fmla="*/ 20 h 41"/>
                  <a:gd name="T10" fmla="*/ 2 w 428"/>
                  <a:gd name="T11" fmla="*/ 24 h 41"/>
                  <a:gd name="T12" fmla="*/ 2 w 428"/>
                  <a:gd name="T13" fmla="*/ 26 h 41"/>
                  <a:gd name="T14" fmla="*/ 2 w 428"/>
                  <a:gd name="T15" fmla="*/ 29 h 41"/>
                  <a:gd name="T16" fmla="*/ 2 w 428"/>
                  <a:gd name="T17" fmla="*/ 31 h 41"/>
                  <a:gd name="T18" fmla="*/ 2 w 428"/>
                  <a:gd name="T19" fmla="*/ 32 h 41"/>
                  <a:gd name="T20" fmla="*/ 1 w 428"/>
                  <a:gd name="T21" fmla="*/ 32 h 41"/>
                  <a:gd name="T22" fmla="*/ 1 w 428"/>
                  <a:gd name="T23" fmla="*/ 32 h 41"/>
                  <a:gd name="T24" fmla="*/ 1 w 428"/>
                  <a:gd name="T25" fmla="*/ 32 h 41"/>
                  <a:gd name="T26" fmla="*/ 1 w 428"/>
                  <a:gd name="T27" fmla="*/ 29 h 41"/>
                  <a:gd name="T28" fmla="*/ 1 w 428"/>
                  <a:gd name="T29" fmla="*/ 27 h 41"/>
                  <a:gd name="T30" fmla="*/ 1 w 428"/>
                  <a:gd name="T31" fmla="*/ 25 h 41"/>
                  <a:gd name="T32" fmla="*/ 0 w 428"/>
                  <a:gd name="T33" fmla="*/ 22 h 41"/>
                  <a:gd name="T34" fmla="*/ 1 w 428"/>
                  <a:gd name="T35" fmla="*/ 27 h 41"/>
                  <a:gd name="T36" fmla="*/ 1 w 428"/>
                  <a:gd name="T37" fmla="*/ 32 h 41"/>
                  <a:gd name="T38" fmla="*/ 1 w 428"/>
                  <a:gd name="T39" fmla="*/ 35 h 41"/>
                  <a:gd name="T40" fmla="*/ 1 w 428"/>
                  <a:gd name="T41" fmla="*/ 38 h 41"/>
                  <a:gd name="T42" fmla="*/ 2 w 428"/>
                  <a:gd name="T43" fmla="*/ 39 h 41"/>
                  <a:gd name="T44" fmla="*/ 2 w 428"/>
                  <a:gd name="T45" fmla="*/ 41 h 41"/>
                  <a:gd name="T46" fmla="*/ 2 w 428"/>
                  <a:gd name="T47" fmla="*/ 41 h 41"/>
                  <a:gd name="T48" fmla="*/ 2 w 428"/>
                  <a:gd name="T49" fmla="*/ 41 h 41"/>
                  <a:gd name="T50" fmla="*/ 3 w 428"/>
                  <a:gd name="T51" fmla="*/ 40 h 41"/>
                  <a:gd name="T52" fmla="*/ 3 w 428"/>
                  <a:gd name="T53" fmla="*/ 38 h 41"/>
                  <a:gd name="T54" fmla="*/ 3 w 428"/>
                  <a:gd name="T55" fmla="*/ 36 h 41"/>
                  <a:gd name="T56" fmla="*/ 3 w 428"/>
                  <a:gd name="T57" fmla="*/ 34 h 41"/>
                  <a:gd name="T58" fmla="*/ 4 w 428"/>
                  <a:gd name="T59" fmla="*/ 31 h 41"/>
                  <a:gd name="T60" fmla="*/ 4 w 428"/>
                  <a:gd name="T61" fmla="*/ 26 h 41"/>
                  <a:gd name="T62" fmla="*/ 4 w 428"/>
                  <a:gd name="T63" fmla="*/ 22 h 41"/>
                  <a:gd name="T64" fmla="*/ 4 w 428"/>
                  <a:gd name="T65" fmla="*/ 17 h 41"/>
                  <a:gd name="T66" fmla="*/ 4 w 428"/>
                  <a:gd name="T67" fmla="*/ 12 h 41"/>
                  <a:gd name="T68" fmla="*/ 4 w 428"/>
                  <a:gd name="T69" fmla="*/ 8 h 41"/>
                  <a:gd name="T70" fmla="*/ 4 w 428"/>
                  <a:gd name="T71" fmla="*/ 5 h 41"/>
                  <a:gd name="T72" fmla="*/ 3 w 428"/>
                  <a:gd name="T73" fmla="*/ 2 h 41"/>
                  <a:gd name="T74" fmla="*/ 3 w 428"/>
                  <a:gd name="T75" fmla="*/ 1 h 41"/>
                  <a:gd name="T76" fmla="*/ 3 w 428"/>
                  <a:gd name="T77" fmla="*/ 0 h 41"/>
                  <a:gd name="T78" fmla="*/ 3 w 428"/>
                  <a:gd name="T79" fmla="*/ 0 h 41"/>
                  <a:gd name="T80" fmla="*/ 3 w 428"/>
                  <a:gd name="T81" fmla="*/ 0 h 4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28"/>
                  <a:gd name="T124" fmla="*/ 0 h 41"/>
                  <a:gd name="T125" fmla="*/ 428 w 428"/>
                  <a:gd name="T126" fmla="*/ 41 h 4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6" name="Freeform 61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1 w 547"/>
                  <a:gd name="T1" fmla="*/ 84 h 281"/>
                  <a:gd name="T2" fmla="*/ 1 w 547"/>
                  <a:gd name="T3" fmla="*/ 218 h 281"/>
                  <a:gd name="T4" fmla="*/ 2 w 547"/>
                  <a:gd name="T5" fmla="*/ 253 h 281"/>
                  <a:gd name="T6" fmla="*/ 2 w 547"/>
                  <a:gd name="T7" fmla="*/ 259 h 281"/>
                  <a:gd name="T8" fmla="*/ 2 w 547"/>
                  <a:gd name="T9" fmla="*/ 268 h 281"/>
                  <a:gd name="T10" fmla="*/ 2 w 547"/>
                  <a:gd name="T11" fmla="*/ 273 h 281"/>
                  <a:gd name="T12" fmla="*/ 2 w 547"/>
                  <a:gd name="T13" fmla="*/ 266 h 281"/>
                  <a:gd name="T14" fmla="*/ 3 w 547"/>
                  <a:gd name="T15" fmla="*/ 251 h 281"/>
                  <a:gd name="T16" fmla="*/ 3 w 547"/>
                  <a:gd name="T17" fmla="*/ 249 h 281"/>
                  <a:gd name="T18" fmla="*/ 3 w 547"/>
                  <a:gd name="T19" fmla="*/ 260 h 281"/>
                  <a:gd name="T20" fmla="*/ 2 w 547"/>
                  <a:gd name="T21" fmla="*/ 271 h 281"/>
                  <a:gd name="T22" fmla="*/ 3 w 547"/>
                  <a:gd name="T23" fmla="*/ 265 h 281"/>
                  <a:gd name="T24" fmla="*/ 3 w 547"/>
                  <a:gd name="T25" fmla="*/ 250 h 281"/>
                  <a:gd name="T26" fmla="*/ 3 w 547"/>
                  <a:gd name="T27" fmla="*/ 239 h 281"/>
                  <a:gd name="T28" fmla="*/ 3 w 547"/>
                  <a:gd name="T29" fmla="*/ 247 h 281"/>
                  <a:gd name="T30" fmla="*/ 3 w 547"/>
                  <a:gd name="T31" fmla="*/ 271 h 281"/>
                  <a:gd name="T32" fmla="*/ 3 w 547"/>
                  <a:gd name="T33" fmla="*/ 273 h 281"/>
                  <a:gd name="T34" fmla="*/ 4 w 547"/>
                  <a:gd name="T35" fmla="*/ 250 h 281"/>
                  <a:gd name="T36" fmla="*/ 4 w 547"/>
                  <a:gd name="T37" fmla="*/ 232 h 281"/>
                  <a:gd name="T38" fmla="*/ 4 w 547"/>
                  <a:gd name="T39" fmla="*/ 235 h 281"/>
                  <a:gd name="T40" fmla="*/ 4 w 547"/>
                  <a:gd name="T41" fmla="*/ 260 h 281"/>
                  <a:gd name="T42" fmla="*/ 3 w 547"/>
                  <a:gd name="T43" fmla="*/ 272 h 281"/>
                  <a:gd name="T44" fmla="*/ 4 w 547"/>
                  <a:gd name="T45" fmla="*/ 250 h 281"/>
                  <a:gd name="T46" fmla="*/ 4 w 547"/>
                  <a:gd name="T47" fmla="*/ 227 h 281"/>
                  <a:gd name="T48" fmla="*/ 4 w 547"/>
                  <a:gd name="T49" fmla="*/ 217 h 281"/>
                  <a:gd name="T50" fmla="*/ 4 w 547"/>
                  <a:gd name="T51" fmla="*/ 236 h 281"/>
                  <a:gd name="T52" fmla="*/ 4 w 547"/>
                  <a:gd name="T53" fmla="*/ 260 h 281"/>
                  <a:gd name="T54" fmla="*/ 4 w 547"/>
                  <a:gd name="T55" fmla="*/ 245 h 281"/>
                  <a:gd name="T56" fmla="*/ 4 w 547"/>
                  <a:gd name="T57" fmla="*/ 234 h 281"/>
                  <a:gd name="T58" fmla="*/ 5 w 547"/>
                  <a:gd name="T59" fmla="*/ 223 h 281"/>
                  <a:gd name="T60" fmla="*/ 5 w 547"/>
                  <a:gd name="T61" fmla="*/ 207 h 281"/>
                  <a:gd name="T62" fmla="*/ 4 w 547"/>
                  <a:gd name="T63" fmla="*/ 196 h 281"/>
                  <a:gd name="T64" fmla="*/ 4 w 547"/>
                  <a:gd name="T65" fmla="*/ 195 h 281"/>
                  <a:gd name="T66" fmla="*/ 4 w 547"/>
                  <a:gd name="T67" fmla="*/ 172 h 281"/>
                  <a:gd name="T68" fmla="*/ 4 w 547"/>
                  <a:gd name="T69" fmla="*/ 177 h 281"/>
                  <a:gd name="T70" fmla="*/ 3 w 547"/>
                  <a:gd name="T71" fmla="*/ 183 h 281"/>
                  <a:gd name="T72" fmla="*/ 3 w 547"/>
                  <a:gd name="T73" fmla="*/ 184 h 281"/>
                  <a:gd name="T74" fmla="*/ 3 w 547"/>
                  <a:gd name="T75" fmla="*/ 183 h 281"/>
                  <a:gd name="T76" fmla="*/ 3 w 547"/>
                  <a:gd name="T77" fmla="*/ 178 h 281"/>
                  <a:gd name="T78" fmla="*/ 3 w 547"/>
                  <a:gd name="T79" fmla="*/ 160 h 281"/>
                  <a:gd name="T80" fmla="*/ 2 w 547"/>
                  <a:gd name="T81" fmla="*/ 159 h 281"/>
                  <a:gd name="T82" fmla="*/ 2 w 547"/>
                  <a:gd name="T83" fmla="*/ 172 h 281"/>
                  <a:gd name="T84" fmla="*/ 2 w 547"/>
                  <a:gd name="T85" fmla="*/ 193 h 281"/>
                  <a:gd name="T86" fmla="*/ 2 w 547"/>
                  <a:gd name="T87" fmla="*/ 206 h 281"/>
                  <a:gd name="T88" fmla="*/ 2 w 547"/>
                  <a:gd name="T89" fmla="*/ 202 h 281"/>
                  <a:gd name="T90" fmla="*/ 2 w 547"/>
                  <a:gd name="T91" fmla="*/ 185 h 281"/>
                  <a:gd name="T92" fmla="*/ 2 w 547"/>
                  <a:gd name="T93" fmla="*/ 177 h 281"/>
                  <a:gd name="T94" fmla="*/ 2 w 547"/>
                  <a:gd name="T95" fmla="*/ 104 h 281"/>
                  <a:gd name="T96" fmla="*/ 1 w 547"/>
                  <a:gd name="T97" fmla="*/ 77 h 281"/>
                  <a:gd name="T98" fmla="*/ 1 w 547"/>
                  <a:gd name="T99" fmla="*/ 43 h 281"/>
                  <a:gd name="T100" fmla="*/ 1 w 547"/>
                  <a:gd name="T101" fmla="*/ 0 h 28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547"/>
                  <a:gd name="T154" fmla="*/ 0 h 281"/>
                  <a:gd name="T155" fmla="*/ 547 w 547"/>
                  <a:gd name="T156" fmla="*/ 281 h 28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7" name="Freeform 62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0 w 473"/>
                  <a:gd name="T1" fmla="*/ 2 h 216"/>
                  <a:gd name="T2" fmla="*/ 0 w 473"/>
                  <a:gd name="T3" fmla="*/ 9 h 216"/>
                  <a:gd name="T4" fmla="*/ 0 w 473"/>
                  <a:gd name="T5" fmla="*/ 0 h 216"/>
                  <a:gd name="T6" fmla="*/ 1 w 473"/>
                  <a:gd name="T7" fmla="*/ 14 h 216"/>
                  <a:gd name="T8" fmla="*/ 1 w 473"/>
                  <a:gd name="T9" fmla="*/ 32 h 216"/>
                  <a:gd name="T10" fmla="*/ 1 w 473"/>
                  <a:gd name="T11" fmla="*/ 52 h 216"/>
                  <a:gd name="T12" fmla="*/ 1 w 473"/>
                  <a:gd name="T13" fmla="*/ 50 h 216"/>
                  <a:gd name="T14" fmla="*/ 1 w 473"/>
                  <a:gd name="T15" fmla="*/ 66 h 216"/>
                  <a:gd name="T16" fmla="*/ 2 w 473"/>
                  <a:gd name="T17" fmla="*/ 63 h 216"/>
                  <a:gd name="T18" fmla="*/ 2 w 473"/>
                  <a:gd name="T19" fmla="*/ 77 h 216"/>
                  <a:gd name="T20" fmla="*/ 2 w 473"/>
                  <a:gd name="T21" fmla="*/ 86 h 216"/>
                  <a:gd name="T22" fmla="*/ 2 w 473"/>
                  <a:gd name="T23" fmla="*/ 101 h 216"/>
                  <a:gd name="T24" fmla="*/ 2 w 473"/>
                  <a:gd name="T25" fmla="*/ 114 h 216"/>
                  <a:gd name="T26" fmla="*/ 2 w 473"/>
                  <a:gd name="T27" fmla="*/ 116 h 216"/>
                  <a:gd name="T28" fmla="*/ 3 w 473"/>
                  <a:gd name="T29" fmla="*/ 109 h 216"/>
                  <a:gd name="T30" fmla="*/ 3 w 473"/>
                  <a:gd name="T31" fmla="*/ 127 h 216"/>
                  <a:gd name="T32" fmla="*/ 3 w 473"/>
                  <a:gd name="T33" fmla="*/ 132 h 216"/>
                  <a:gd name="T34" fmla="*/ 3 w 473"/>
                  <a:gd name="T35" fmla="*/ 180 h 216"/>
                  <a:gd name="T36" fmla="*/ 3 w 473"/>
                  <a:gd name="T37" fmla="*/ 187 h 216"/>
                  <a:gd name="T38" fmla="*/ 3 w 473"/>
                  <a:gd name="T39" fmla="*/ 216 h 216"/>
                  <a:gd name="T40" fmla="*/ 3 w 473"/>
                  <a:gd name="T41" fmla="*/ 204 h 216"/>
                  <a:gd name="T42" fmla="*/ 3 w 473"/>
                  <a:gd name="T43" fmla="*/ 209 h 216"/>
                  <a:gd name="T44" fmla="*/ 2 w 473"/>
                  <a:gd name="T45" fmla="*/ 197 h 216"/>
                  <a:gd name="T46" fmla="*/ 2 w 473"/>
                  <a:gd name="T47" fmla="*/ 182 h 216"/>
                  <a:gd name="T48" fmla="*/ 2 w 473"/>
                  <a:gd name="T49" fmla="*/ 173 h 216"/>
                  <a:gd name="T50" fmla="*/ 2 w 473"/>
                  <a:gd name="T51" fmla="*/ 190 h 216"/>
                  <a:gd name="T52" fmla="*/ 1 w 473"/>
                  <a:gd name="T53" fmla="*/ 189 h 216"/>
                  <a:gd name="T54" fmla="*/ 1 w 473"/>
                  <a:gd name="T55" fmla="*/ 171 h 216"/>
                  <a:gd name="T56" fmla="*/ 1 w 473"/>
                  <a:gd name="T57" fmla="*/ 161 h 216"/>
                  <a:gd name="T58" fmla="*/ 0 w 473"/>
                  <a:gd name="T59" fmla="*/ 174 h 216"/>
                  <a:gd name="T60" fmla="*/ 0 w 473"/>
                  <a:gd name="T61" fmla="*/ 159 h 216"/>
                  <a:gd name="T62" fmla="*/ 1 w 473"/>
                  <a:gd name="T63" fmla="*/ 127 h 216"/>
                  <a:gd name="T64" fmla="*/ 0 w 473"/>
                  <a:gd name="T65" fmla="*/ 112 h 216"/>
                  <a:gd name="T66" fmla="*/ 0 w 473"/>
                  <a:gd name="T67" fmla="*/ 94 h 216"/>
                  <a:gd name="T68" fmla="*/ 0 w 473"/>
                  <a:gd name="T69" fmla="*/ 86 h 216"/>
                  <a:gd name="T70" fmla="*/ 0 w 473"/>
                  <a:gd name="T71" fmla="*/ 82 h 216"/>
                  <a:gd name="T72" fmla="*/ 0 w 473"/>
                  <a:gd name="T73" fmla="*/ 91 h 216"/>
                  <a:gd name="T74" fmla="*/ 0 w 473"/>
                  <a:gd name="T75" fmla="*/ 88 h 216"/>
                  <a:gd name="T76" fmla="*/ 0 w 473"/>
                  <a:gd name="T77" fmla="*/ 67 h 216"/>
                  <a:gd name="T78" fmla="*/ 0 w 473"/>
                  <a:gd name="T79" fmla="*/ 61 h 216"/>
                  <a:gd name="T80" fmla="*/ 0 w 473"/>
                  <a:gd name="T81" fmla="*/ 71 h 216"/>
                  <a:gd name="T82" fmla="*/ 0 w 473"/>
                  <a:gd name="T83" fmla="*/ 60 h 216"/>
                  <a:gd name="T84" fmla="*/ 0 w 473"/>
                  <a:gd name="T85" fmla="*/ 43 h 216"/>
                  <a:gd name="T86" fmla="*/ 0 w 473"/>
                  <a:gd name="T87" fmla="*/ 38 h 216"/>
                  <a:gd name="T88" fmla="*/ 0 w 473"/>
                  <a:gd name="T89" fmla="*/ 54 h 216"/>
                  <a:gd name="T90" fmla="*/ 0 w 473"/>
                  <a:gd name="T91" fmla="*/ 47 h 216"/>
                  <a:gd name="T92" fmla="*/ 0 w 473"/>
                  <a:gd name="T93" fmla="*/ 35 h 216"/>
                  <a:gd name="T94" fmla="*/ 0 w 473"/>
                  <a:gd name="T95" fmla="*/ 18 h 216"/>
                  <a:gd name="T96" fmla="*/ 0 w 473"/>
                  <a:gd name="T97" fmla="*/ 16 h 216"/>
                  <a:gd name="T98" fmla="*/ 0 w 473"/>
                  <a:gd name="T99" fmla="*/ 27 h 216"/>
                  <a:gd name="T100" fmla="*/ 0 w 473"/>
                  <a:gd name="T101" fmla="*/ 24 h 216"/>
                  <a:gd name="T102" fmla="*/ 0 w 473"/>
                  <a:gd name="T103" fmla="*/ 10 h 216"/>
                  <a:gd name="T104" fmla="*/ 0 w 473"/>
                  <a:gd name="T105" fmla="*/ 6 h 216"/>
                  <a:gd name="T106" fmla="*/ 0 w 473"/>
                  <a:gd name="T107" fmla="*/ 20 h 216"/>
                  <a:gd name="T108" fmla="*/ 0 w 473"/>
                  <a:gd name="T109" fmla="*/ 19 h 216"/>
                  <a:gd name="T110" fmla="*/ 0 w 473"/>
                  <a:gd name="T111" fmla="*/ 2 h 21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73"/>
                  <a:gd name="T169" fmla="*/ 0 h 216"/>
                  <a:gd name="T170" fmla="*/ 473 w 473"/>
                  <a:gd name="T171" fmla="*/ 216 h 21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8" name="Freeform 63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1 w 1021"/>
                  <a:gd name="T1" fmla="*/ 96 h 598"/>
                  <a:gd name="T2" fmla="*/ 1 w 1021"/>
                  <a:gd name="T3" fmla="*/ 57 h 598"/>
                  <a:gd name="T4" fmla="*/ 1 w 1021"/>
                  <a:gd name="T5" fmla="*/ 29 h 598"/>
                  <a:gd name="T6" fmla="*/ 2 w 1021"/>
                  <a:gd name="T7" fmla="*/ 15 h 598"/>
                  <a:gd name="T8" fmla="*/ 2 w 1021"/>
                  <a:gd name="T9" fmla="*/ 2 h 598"/>
                  <a:gd name="T10" fmla="*/ 2 w 1021"/>
                  <a:gd name="T11" fmla="*/ 4 h 598"/>
                  <a:gd name="T12" fmla="*/ 3 w 1021"/>
                  <a:gd name="T13" fmla="*/ 4 h 598"/>
                  <a:gd name="T14" fmla="*/ 3 w 1021"/>
                  <a:gd name="T15" fmla="*/ 26 h 598"/>
                  <a:gd name="T16" fmla="*/ 4 w 1021"/>
                  <a:gd name="T17" fmla="*/ 46 h 598"/>
                  <a:gd name="T18" fmla="*/ 4 w 1021"/>
                  <a:gd name="T19" fmla="*/ 62 h 598"/>
                  <a:gd name="T20" fmla="*/ 4 w 1021"/>
                  <a:gd name="T21" fmla="*/ 88 h 598"/>
                  <a:gd name="T22" fmla="*/ 4 w 1021"/>
                  <a:gd name="T23" fmla="*/ 113 h 598"/>
                  <a:gd name="T24" fmla="*/ 5 w 1021"/>
                  <a:gd name="T25" fmla="*/ 137 h 598"/>
                  <a:gd name="T26" fmla="*/ 5 w 1021"/>
                  <a:gd name="T27" fmla="*/ 152 h 598"/>
                  <a:gd name="T28" fmla="*/ 5 w 1021"/>
                  <a:gd name="T29" fmla="*/ 177 h 598"/>
                  <a:gd name="T30" fmla="*/ 5 w 1021"/>
                  <a:gd name="T31" fmla="*/ 189 h 598"/>
                  <a:gd name="T32" fmla="*/ 6 w 1021"/>
                  <a:gd name="T33" fmla="*/ 187 h 598"/>
                  <a:gd name="T34" fmla="*/ 6 w 1021"/>
                  <a:gd name="T35" fmla="*/ 186 h 598"/>
                  <a:gd name="T36" fmla="*/ 6 w 1021"/>
                  <a:gd name="T37" fmla="*/ 197 h 598"/>
                  <a:gd name="T38" fmla="*/ 6 w 1021"/>
                  <a:gd name="T39" fmla="*/ 207 h 598"/>
                  <a:gd name="T40" fmla="*/ 7 w 1021"/>
                  <a:gd name="T41" fmla="*/ 208 h 598"/>
                  <a:gd name="T42" fmla="*/ 7 w 1021"/>
                  <a:gd name="T43" fmla="*/ 231 h 598"/>
                  <a:gd name="T44" fmla="*/ 7 w 1021"/>
                  <a:gd name="T45" fmla="*/ 252 h 598"/>
                  <a:gd name="T46" fmla="*/ 7 w 1021"/>
                  <a:gd name="T47" fmla="*/ 272 h 598"/>
                  <a:gd name="T48" fmla="*/ 8 w 1021"/>
                  <a:gd name="T49" fmla="*/ 296 h 598"/>
                  <a:gd name="T50" fmla="*/ 8 w 1021"/>
                  <a:gd name="T51" fmla="*/ 332 h 598"/>
                  <a:gd name="T52" fmla="*/ 8 w 1021"/>
                  <a:gd name="T53" fmla="*/ 372 h 598"/>
                  <a:gd name="T54" fmla="*/ 8 w 1021"/>
                  <a:gd name="T55" fmla="*/ 393 h 598"/>
                  <a:gd name="T56" fmla="*/ 8 w 1021"/>
                  <a:gd name="T57" fmla="*/ 450 h 598"/>
                  <a:gd name="T58" fmla="*/ 8 w 1021"/>
                  <a:gd name="T59" fmla="*/ 485 h 598"/>
                  <a:gd name="T60" fmla="*/ 8 w 1021"/>
                  <a:gd name="T61" fmla="*/ 530 h 598"/>
                  <a:gd name="T62" fmla="*/ 8 w 1021"/>
                  <a:gd name="T63" fmla="*/ 567 h 598"/>
                  <a:gd name="T64" fmla="*/ 7 w 1021"/>
                  <a:gd name="T65" fmla="*/ 580 h 598"/>
                  <a:gd name="T66" fmla="*/ 7 w 1021"/>
                  <a:gd name="T67" fmla="*/ 598 h 598"/>
                  <a:gd name="T68" fmla="*/ 7 w 1021"/>
                  <a:gd name="T69" fmla="*/ 583 h 598"/>
                  <a:gd name="T70" fmla="*/ 7 w 1021"/>
                  <a:gd name="T71" fmla="*/ 563 h 598"/>
                  <a:gd name="T72" fmla="*/ 6 w 1021"/>
                  <a:gd name="T73" fmla="*/ 559 h 598"/>
                  <a:gd name="T74" fmla="*/ 6 w 1021"/>
                  <a:gd name="T75" fmla="*/ 591 h 598"/>
                  <a:gd name="T76" fmla="*/ 6 w 1021"/>
                  <a:gd name="T77" fmla="*/ 586 h 598"/>
                  <a:gd name="T78" fmla="*/ 5 w 1021"/>
                  <a:gd name="T79" fmla="*/ 590 h 598"/>
                  <a:gd name="T80" fmla="*/ 5 w 1021"/>
                  <a:gd name="T81" fmla="*/ 582 h 598"/>
                  <a:gd name="T82" fmla="*/ 5 w 1021"/>
                  <a:gd name="T83" fmla="*/ 574 h 598"/>
                  <a:gd name="T84" fmla="*/ 4 w 1021"/>
                  <a:gd name="T85" fmla="*/ 574 h 598"/>
                  <a:gd name="T86" fmla="*/ 4 w 1021"/>
                  <a:gd name="T87" fmla="*/ 565 h 598"/>
                  <a:gd name="T88" fmla="*/ 4 w 1021"/>
                  <a:gd name="T89" fmla="*/ 564 h 598"/>
                  <a:gd name="T90" fmla="*/ 3 w 1021"/>
                  <a:gd name="T91" fmla="*/ 552 h 598"/>
                  <a:gd name="T92" fmla="*/ 3 w 1021"/>
                  <a:gd name="T93" fmla="*/ 512 h 598"/>
                  <a:gd name="T94" fmla="*/ 2 w 1021"/>
                  <a:gd name="T95" fmla="*/ 493 h 598"/>
                  <a:gd name="T96" fmla="*/ 2 w 1021"/>
                  <a:gd name="T97" fmla="*/ 465 h 598"/>
                  <a:gd name="T98" fmla="*/ 1 w 1021"/>
                  <a:gd name="T99" fmla="*/ 436 h 598"/>
                  <a:gd name="T100" fmla="*/ 1 w 1021"/>
                  <a:gd name="T101" fmla="*/ 414 h 598"/>
                  <a:gd name="T102" fmla="*/ 1 w 1021"/>
                  <a:gd name="T103" fmla="*/ 389 h 598"/>
                  <a:gd name="T104" fmla="*/ 1 w 1021"/>
                  <a:gd name="T105" fmla="*/ 362 h 598"/>
                  <a:gd name="T106" fmla="*/ 0 w 1021"/>
                  <a:gd name="T107" fmla="*/ 323 h 598"/>
                  <a:gd name="T108" fmla="*/ 1 w 1021"/>
                  <a:gd name="T109" fmla="*/ 289 h 598"/>
                  <a:gd name="T110" fmla="*/ 1 w 1021"/>
                  <a:gd name="T111" fmla="*/ 246 h 598"/>
                  <a:gd name="T112" fmla="*/ 1 w 1021"/>
                  <a:gd name="T113" fmla="*/ 213 h 598"/>
                  <a:gd name="T114" fmla="*/ 1 w 1021"/>
                  <a:gd name="T115" fmla="*/ 187 h 598"/>
                  <a:gd name="T116" fmla="*/ 1 w 1021"/>
                  <a:gd name="T117" fmla="*/ 175 h 598"/>
                  <a:gd name="T118" fmla="*/ 1 w 1021"/>
                  <a:gd name="T119" fmla="*/ 163 h 598"/>
                  <a:gd name="T120" fmla="*/ 1 w 1021"/>
                  <a:gd name="T121" fmla="*/ 134 h 59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021"/>
                  <a:gd name="T184" fmla="*/ 0 h 598"/>
                  <a:gd name="T185" fmla="*/ 1021 w 1021"/>
                  <a:gd name="T186" fmla="*/ 598 h 59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9" name="Freeform 64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0 w 75"/>
                  <a:gd name="T1" fmla="*/ 6 h 30"/>
                  <a:gd name="T2" fmla="*/ 0 w 75"/>
                  <a:gd name="T3" fmla="*/ 2 h 30"/>
                  <a:gd name="T4" fmla="*/ 0 w 75"/>
                  <a:gd name="T5" fmla="*/ 0 h 30"/>
                  <a:gd name="T6" fmla="*/ 0 w 75"/>
                  <a:gd name="T7" fmla="*/ 0 h 30"/>
                  <a:gd name="T8" fmla="*/ 0 w 75"/>
                  <a:gd name="T9" fmla="*/ 1 h 30"/>
                  <a:gd name="T10" fmla="*/ 0 w 75"/>
                  <a:gd name="T11" fmla="*/ 3 h 30"/>
                  <a:gd name="T12" fmla="*/ 0 w 75"/>
                  <a:gd name="T13" fmla="*/ 6 h 30"/>
                  <a:gd name="T14" fmla="*/ 0 w 75"/>
                  <a:gd name="T15" fmla="*/ 11 h 30"/>
                  <a:gd name="T16" fmla="*/ 0 w 75"/>
                  <a:gd name="T17" fmla="*/ 16 h 30"/>
                  <a:gd name="T18" fmla="*/ 0 w 75"/>
                  <a:gd name="T19" fmla="*/ 18 h 30"/>
                  <a:gd name="T20" fmla="*/ 0 w 75"/>
                  <a:gd name="T21" fmla="*/ 22 h 30"/>
                  <a:gd name="T22" fmla="*/ 0 w 75"/>
                  <a:gd name="T23" fmla="*/ 26 h 30"/>
                  <a:gd name="T24" fmla="*/ 0 w 75"/>
                  <a:gd name="T25" fmla="*/ 29 h 30"/>
                  <a:gd name="T26" fmla="*/ 0 w 75"/>
                  <a:gd name="T27" fmla="*/ 30 h 30"/>
                  <a:gd name="T28" fmla="*/ 0 w 75"/>
                  <a:gd name="T29" fmla="*/ 30 h 30"/>
                  <a:gd name="T30" fmla="*/ 0 w 75"/>
                  <a:gd name="T31" fmla="*/ 30 h 30"/>
                  <a:gd name="T32" fmla="*/ 0 w 75"/>
                  <a:gd name="T33" fmla="*/ 30 h 30"/>
                  <a:gd name="T34" fmla="*/ 0 w 75"/>
                  <a:gd name="T35" fmla="*/ 29 h 30"/>
                  <a:gd name="T36" fmla="*/ 0 w 75"/>
                  <a:gd name="T37" fmla="*/ 28 h 30"/>
                  <a:gd name="T38" fmla="*/ 0 w 75"/>
                  <a:gd name="T39" fmla="*/ 27 h 30"/>
                  <a:gd name="T40" fmla="*/ 0 w 75"/>
                  <a:gd name="T41" fmla="*/ 26 h 30"/>
                  <a:gd name="T42" fmla="*/ 0 w 75"/>
                  <a:gd name="T43" fmla="*/ 23 h 30"/>
                  <a:gd name="T44" fmla="*/ 0 w 75"/>
                  <a:gd name="T45" fmla="*/ 19 h 30"/>
                  <a:gd name="T46" fmla="*/ 0 w 75"/>
                  <a:gd name="T47" fmla="*/ 15 h 30"/>
                  <a:gd name="T48" fmla="*/ 0 w 75"/>
                  <a:gd name="T49" fmla="*/ 12 h 30"/>
                  <a:gd name="T50" fmla="*/ 0 w 75"/>
                  <a:gd name="T51" fmla="*/ 15 h 30"/>
                  <a:gd name="T52" fmla="*/ 0 w 75"/>
                  <a:gd name="T53" fmla="*/ 16 h 30"/>
                  <a:gd name="T54" fmla="*/ 0 w 75"/>
                  <a:gd name="T55" fmla="*/ 16 h 30"/>
                  <a:gd name="T56" fmla="*/ 0 w 75"/>
                  <a:gd name="T57" fmla="*/ 14 h 30"/>
                  <a:gd name="T58" fmla="*/ 0 w 75"/>
                  <a:gd name="T59" fmla="*/ 12 h 30"/>
                  <a:gd name="T60" fmla="*/ 0 w 75"/>
                  <a:gd name="T61" fmla="*/ 9 h 30"/>
                  <a:gd name="T62" fmla="*/ 0 w 75"/>
                  <a:gd name="T63" fmla="*/ 7 h 30"/>
                  <a:gd name="T64" fmla="*/ 0 w 75"/>
                  <a:gd name="T65" fmla="*/ 6 h 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75"/>
                  <a:gd name="T100" fmla="*/ 0 h 30"/>
                  <a:gd name="T101" fmla="*/ 75 w 75"/>
                  <a:gd name="T102" fmla="*/ 30 h 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0" name="Freeform 65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 w 65"/>
                  <a:gd name="T1" fmla="*/ 0 h 62"/>
                  <a:gd name="T2" fmla="*/ 1 w 65"/>
                  <a:gd name="T3" fmla="*/ 4 h 62"/>
                  <a:gd name="T4" fmla="*/ 1 w 65"/>
                  <a:gd name="T5" fmla="*/ 9 h 62"/>
                  <a:gd name="T6" fmla="*/ 1 w 65"/>
                  <a:gd name="T7" fmla="*/ 13 h 62"/>
                  <a:gd name="T8" fmla="*/ 1 w 65"/>
                  <a:gd name="T9" fmla="*/ 18 h 62"/>
                  <a:gd name="T10" fmla="*/ 1 w 65"/>
                  <a:gd name="T11" fmla="*/ 23 h 62"/>
                  <a:gd name="T12" fmla="*/ 1 w 65"/>
                  <a:gd name="T13" fmla="*/ 28 h 62"/>
                  <a:gd name="T14" fmla="*/ 1 w 65"/>
                  <a:gd name="T15" fmla="*/ 33 h 62"/>
                  <a:gd name="T16" fmla="*/ 1 w 65"/>
                  <a:gd name="T17" fmla="*/ 38 h 62"/>
                  <a:gd name="T18" fmla="*/ 1 w 65"/>
                  <a:gd name="T19" fmla="*/ 40 h 62"/>
                  <a:gd name="T20" fmla="*/ 1 w 65"/>
                  <a:gd name="T21" fmla="*/ 45 h 62"/>
                  <a:gd name="T22" fmla="*/ 1 w 65"/>
                  <a:gd name="T23" fmla="*/ 52 h 62"/>
                  <a:gd name="T24" fmla="*/ 1 w 65"/>
                  <a:gd name="T25" fmla="*/ 62 h 62"/>
                  <a:gd name="T26" fmla="*/ 1 w 65"/>
                  <a:gd name="T27" fmla="*/ 55 h 62"/>
                  <a:gd name="T28" fmla="*/ 1 w 65"/>
                  <a:gd name="T29" fmla="*/ 49 h 62"/>
                  <a:gd name="T30" fmla="*/ 1 w 65"/>
                  <a:gd name="T31" fmla="*/ 44 h 62"/>
                  <a:gd name="T32" fmla="*/ 1 w 65"/>
                  <a:gd name="T33" fmla="*/ 39 h 62"/>
                  <a:gd name="T34" fmla="*/ 1 w 65"/>
                  <a:gd name="T35" fmla="*/ 36 h 62"/>
                  <a:gd name="T36" fmla="*/ 1 w 65"/>
                  <a:gd name="T37" fmla="*/ 33 h 62"/>
                  <a:gd name="T38" fmla="*/ 1 w 65"/>
                  <a:gd name="T39" fmla="*/ 28 h 62"/>
                  <a:gd name="T40" fmla="*/ 1 w 65"/>
                  <a:gd name="T41" fmla="*/ 24 h 62"/>
                  <a:gd name="T42" fmla="*/ 1 w 65"/>
                  <a:gd name="T43" fmla="*/ 28 h 62"/>
                  <a:gd name="T44" fmla="*/ 1 w 65"/>
                  <a:gd name="T45" fmla="*/ 32 h 62"/>
                  <a:gd name="T46" fmla="*/ 1 w 65"/>
                  <a:gd name="T47" fmla="*/ 37 h 62"/>
                  <a:gd name="T48" fmla="*/ 1 w 65"/>
                  <a:gd name="T49" fmla="*/ 43 h 62"/>
                  <a:gd name="T50" fmla="*/ 1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1 w 65"/>
                  <a:gd name="T61" fmla="*/ 10 h 62"/>
                  <a:gd name="T62" fmla="*/ 1 w 65"/>
                  <a:gd name="T63" fmla="*/ 5 h 62"/>
                  <a:gd name="T64" fmla="*/ 1 w 65"/>
                  <a:gd name="T65" fmla="*/ 0 h 6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5"/>
                  <a:gd name="T100" fmla="*/ 0 h 62"/>
                  <a:gd name="T101" fmla="*/ 65 w 65"/>
                  <a:gd name="T102" fmla="*/ 62 h 6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1" name="Freeform 66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 w 428"/>
                  <a:gd name="T1" fmla="*/ 10 h 150"/>
                  <a:gd name="T2" fmla="*/ 1 w 428"/>
                  <a:gd name="T3" fmla="*/ 20 h 150"/>
                  <a:gd name="T4" fmla="*/ 1 w 428"/>
                  <a:gd name="T5" fmla="*/ 24 h 150"/>
                  <a:gd name="T6" fmla="*/ 1 w 428"/>
                  <a:gd name="T7" fmla="*/ 46 h 150"/>
                  <a:gd name="T8" fmla="*/ 1 w 428"/>
                  <a:gd name="T9" fmla="*/ 61 h 150"/>
                  <a:gd name="T10" fmla="*/ 1 w 428"/>
                  <a:gd name="T11" fmla="*/ 69 h 150"/>
                  <a:gd name="T12" fmla="*/ 2 w 428"/>
                  <a:gd name="T13" fmla="*/ 73 h 150"/>
                  <a:gd name="T14" fmla="*/ 2 w 428"/>
                  <a:gd name="T15" fmla="*/ 89 h 150"/>
                  <a:gd name="T16" fmla="*/ 2 w 428"/>
                  <a:gd name="T17" fmla="*/ 94 h 150"/>
                  <a:gd name="T18" fmla="*/ 2 w 428"/>
                  <a:gd name="T19" fmla="*/ 94 h 150"/>
                  <a:gd name="T20" fmla="*/ 2 w 428"/>
                  <a:gd name="T21" fmla="*/ 110 h 150"/>
                  <a:gd name="T22" fmla="*/ 3 w 428"/>
                  <a:gd name="T23" fmla="*/ 115 h 150"/>
                  <a:gd name="T24" fmla="*/ 3 w 428"/>
                  <a:gd name="T25" fmla="*/ 114 h 150"/>
                  <a:gd name="T26" fmla="*/ 3 w 428"/>
                  <a:gd name="T27" fmla="*/ 111 h 150"/>
                  <a:gd name="T28" fmla="*/ 3 w 428"/>
                  <a:gd name="T29" fmla="*/ 97 h 150"/>
                  <a:gd name="T30" fmla="*/ 3 w 428"/>
                  <a:gd name="T31" fmla="*/ 96 h 150"/>
                  <a:gd name="T32" fmla="*/ 3 w 428"/>
                  <a:gd name="T33" fmla="*/ 81 h 150"/>
                  <a:gd name="T34" fmla="*/ 3 w 428"/>
                  <a:gd name="T35" fmla="*/ 63 h 150"/>
                  <a:gd name="T36" fmla="*/ 3 w 428"/>
                  <a:gd name="T37" fmla="*/ 22 h 150"/>
                  <a:gd name="T38" fmla="*/ 3 w 428"/>
                  <a:gd name="T39" fmla="*/ 25 h 150"/>
                  <a:gd name="T40" fmla="*/ 3 w 428"/>
                  <a:gd name="T41" fmla="*/ 34 h 150"/>
                  <a:gd name="T42" fmla="*/ 4 w 428"/>
                  <a:gd name="T43" fmla="*/ 37 h 150"/>
                  <a:gd name="T44" fmla="*/ 4 w 428"/>
                  <a:gd name="T45" fmla="*/ 62 h 150"/>
                  <a:gd name="T46" fmla="*/ 4 w 428"/>
                  <a:gd name="T47" fmla="*/ 69 h 150"/>
                  <a:gd name="T48" fmla="*/ 4 w 428"/>
                  <a:gd name="T49" fmla="*/ 70 h 150"/>
                  <a:gd name="T50" fmla="*/ 4 w 428"/>
                  <a:gd name="T51" fmla="*/ 87 h 150"/>
                  <a:gd name="T52" fmla="*/ 4 w 428"/>
                  <a:gd name="T53" fmla="*/ 117 h 150"/>
                  <a:gd name="T54" fmla="*/ 4 w 428"/>
                  <a:gd name="T55" fmla="*/ 116 h 150"/>
                  <a:gd name="T56" fmla="*/ 3 w 428"/>
                  <a:gd name="T57" fmla="*/ 114 h 150"/>
                  <a:gd name="T58" fmla="*/ 3 w 428"/>
                  <a:gd name="T59" fmla="*/ 120 h 150"/>
                  <a:gd name="T60" fmla="*/ 3 w 428"/>
                  <a:gd name="T61" fmla="*/ 133 h 150"/>
                  <a:gd name="T62" fmla="*/ 3 w 428"/>
                  <a:gd name="T63" fmla="*/ 133 h 150"/>
                  <a:gd name="T64" fmla="*/ 3 w 428"/>
                  <a:gd name="T65" fmla="*/ 131 h 150"/>
                  <a:gd name="T66" fmla="*/ 3 w 428"/>
                  <a:gd name="T67" fmla="*/ 133 h 150"/>
                  <a:gd name="T68" fmla="*/ 3 w 428"/>
                  <a:gd name="T69" fmla="*/ 133 h 150"/>
                  <a:gd name="T70" fmla="*/ 2 w 428"/>
                  <a:gd name="T71" fmla="*/ 142 h 150"/>
                  <a:gd name="T72" fmla="*/ 2 w 428"/>
                  <a:gd name="T73" fmla="*/ 140 h 150"/>
                  <a:gd name="T74" fmla="*/ 2 w 428"/>
                  <a:gd name="T75" fmla="*/ 115 h 150"/>
                  <a:gd name="T76" fmla="*/ 2 w 428"/>
                  <a:gd name="T77" fmla="*/ 136 h 150"/>
                  <a:gd name="T78" fmla="*/ 2 w 428"/>
                  <a:gd name="T79" fmla="*/ 135 h 150"/>
                  <a:gd name="T80" fmla="*/ 2 w 428"/>
                  <a:gd name="T81" fmla="*/ 122 h 150"/>
                  <a:gd name="T82" fmla="*/ 2 w 428"/>
                  <a:gd name="T83" fmla="*/ 115 h 150"/>
                  <a:gd name="T84" fmla="*/ 2 w 428"/>
                  <a:gd name="T85" fmla="*/ 125 h 150"/>
                  <a:gd name="T86" fmla="*/ 2 w 428"/>
                  <a:gd name="T87" fmla="*/ 116 h 150"/>
                  <a:gd name="T88" fmla="*/ 1 w 428"/>
                  <a:gd name="T89" fmla="*/ 102 h 150"/>
                  <a:gd name="T90" fmla="*/ 1 w 428"/>
                  <a:gd name="T91" fmla="*/ 111 h 150"/>
                  <a:gd name="T92" fmla="*/ 1 w 428"/>
                  <a:gd name="T93" fmla="*/ 90 h 150"/>
                  <a:gd name="T94" fmla="*/ 1 w 428"/>
                  <a:gd name="T95" fmla="*/ 89 h 150"/>
                  <a:gd name="T96" fmla="*/ 1 w 428"/>
                  <a:gd name="T97" fmla="*/ 89 h 150"/>
                  <a:gd name="T98" fmla="*/ 1 w 428"/>
                  <a:gd name="T99" fmla="*/ 72 h 150"/>
                  <a:gd name="T100" fmla="*/ 1 w 428"/>
                  <a:gd name="T101" fmla="*/ 70 h 150"/>
                  <a:gd name="T102" fmla="*/ 1 w 428"/>
                  <a:gd name="T103" fmla="*/ 76 h 150"/>
                  <a:gd name="T104" fmla="*/ 1 w 428"/>
                  <a:gd name="T105" fmla="*/ 73 h 150"/>
                  <a:gd name="T106" fmla="*/ 1 w 428"/>
                  <a:gd name="T107" fmla="*/ 31 h 150"/>
                  <a:gd name="T108" fmla="*/ 1 w 428"/>
                  <a:gd name="T109" fmla="*/ 37 h 150"/>
                  <a:gd name="T110" fmla="*/ 1 w 428"/>
                  <a:gd name="T111" fmla="*/ 36 h 150"/>
                  <a:gd name="T112" fmla="*/ 1 w 428"/>
                  <a:gd name="T113" fmla="*/ 0 h 15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28"/>
                  <a:gd name="T172" fmla="*/ 0 h 150"/>
                  <a:gd name="T173" fmla="*/ 428 w 428"/>
                  <a:gd name="T174" fmla="*/ 150 h 15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2" name="Freeform 67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1 w 37"/>
                  <a:gd name="T1" fmla="*/ 0 h 19"/>
                  <a:gd name="T2" fmla="*/ 1 w 37"/>
                  <a:gd name="T3" fmla="*/ 4 h 19"/>
                  <a:gd name="T4" fmla="*/ 1 w 37"/>
                  <a:gd name="T5" fmla="*/ 8 h 19"/>
                  <a:gd name="T6" fmla="*/ 1 w 37"/>
                  <a:gd name="T7" fmla="*/ 11 h 19"/>
                  <a:gd name="T8" fmla="*/ 1 w 37"/>
                  <a:gd name="T9" fmla="*/ 13 h 19"/>
                  <a:gd name="T10" fmla="*/ 1 w 37"/>
                  <a:gd name="T11" fmla="*/ 19 h 19"/>
                  <a:gd name="T12" fmla="*/ 1 w 37"/>
                  <a:gd name="T13" fmla="*/ 18 h 19"/>
                  <a:gd name="T14" fmla="*/ 1 w 37"/>
                  <a:gd name="T15" fmla="*/ 14 h 19"/>
                  <a:gd name="T16" fmla="*/ 0 w 37"/>
                  <a:gd name="T17" fmla="*/ 8 h 19"/>
                  <a:gd name="T18" fmla="*/ 1 w 37"/>
                  <a:gd name="T19" fmla="*/ 0 h 1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7"/>
                  <a:gd name="T31" fmla="*/ 0 h 19"/>
                  <a:gd name="T32" fmla="*/ 37 w 37"/>
                  <a:gd name="T33" fmla="*/ 19 h 1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3" name="Freeform 68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1 w 771"/>
                  <a:gd name="T1" fmla="*/ 116 h 223"/>
                  <a:gd name="T2" fmla="*/ 2 w 771"/>
                  <a:gd name="T3" fmla="*/ 67 h 223"/>
                  <a:gd name="T4" fmla="*/ 2 w 771"/>
                  <a:gd name="T5" fmla="*/ 50 h 223"/>
                  <a:gd name="T6" fmla="*/ 2 w 771"/>
                  <a:gd name="T7" fmla="*/ 36 h 223"/>
                  <a:gd name="T8" fmla="*/ 3 w 771"/>
                  <a:gd name="T9" fmla="*/ 36 h 223"/>
                  <a:gd name="T10" fmla="*/ 4 w 771"/>
                  <a:gd name="T11" fmla="*/ 49 h 223"/>
                  <a:gd name="T12" fmla="*/ 4 w 771"/>
                  <a:gd name="T13" fmla="*/ 68 h 223"/>
                  <a:gd name="T14" fmla="*/ 4 w 771"/>
                  <a:gd name="T15" fmla="*/ 93 h 223"/>
                  <a:gd name="T16" fmla="*/ 5 w 771"/>
                  <a:gd name="T17" fmla="*/ 122 h 223"/>
                  <a:gd name="T18" fmla="*/ 5 w 771"/>
                  <a:gd name="T19" fmla="*/ 153 h 223"/>
                  <a:gd name="T20" fmla="*/ 5 w 771"/>
                  <a:gd name="T21" fmla="*/ 176 h 223"/>
                  <a:gd name="T22" fmla="*/ 5 w 771"/>
                  <a:gd name="T23" fmla="*/ 204 h 223"/>
                  <a:gd name="T24" fmla="*/ 6 w 771"/>
                  <a:gd name="T25" fmla="*/ 222 h 223"/>
                  <a:gd name="T26" fmla="*/ 6 w 771"/>
                  <a:gd name="T27" fmla="*/ 221 h 223"/>
                  <a:gd name="T28" fmla="*/ 6 w 771"/>
                  <a:gd name="T29" fmla="*/ 206 h 223"/>
                  <a:gd name="T30" fmla="*/ 6 w 771"/>
                  <a:gd name="T31" fmla="*/ 190 h 223"/>
                  <a:gd name="T32" fmla="*/ 6 w 771"/>
                  <a:gd name="T33" fmla="*/ 194 h 223"/>
                  <a:gd name="T34" fmla="*/ 6 w 771"/>
                  <a:gd name="T35" fmla="*/ 179 h 223"/>
                  <a:gd name="T36" fmla="*/ 5 w 771"/>
                  <a:gd name="T37" fmla="*/ 178 h 223"/>
                  <a:gd name="T38" fmla="*/ 6 w 771"/>
                  <a:gd name="T39" fmla="*/ 170 h 223"/>
                  <a:gd name="T40" fmla="*/ 6 w 771"/>
                  <a:gd name="T41" fmla="*/ 152 h 223"/>
                  <a:gd name="T42" fmla="*/ 5 w 771"/>
                  <a:gd name="T43" fmla="*/ 153 h 223"/>
                  <a:gd name="T44" fmla="*/ 5 w 771"/>
                  <a:gd name="T45" fmla="*/ 141 h 223"/>
                  <a:gd name="T46" fmla="*/ 5 w 771"/>
                  <a:gd name="T47" fmla="*/ 135 h 223"/>
                  <a:gd name="T48" fmla="*/ 5 w 771"/>
                  <a:gd name="T49" fmla="*/ 127 h 223"/>
                  <a:gd name="T50" fmla="*/ 5 w 771"/>
                  <a:gd name="T51" fmla="*/ 116 h 223"/>
                  <a:gd name="T52" fmla="*/ 5 w 771"/>
                  <a:gd name="T53" fmla="*/ 101 h 223"/>
                  <a:gd name="T54" fmla="*/ 5 w 771"/>
                  <a:gd name="T55" fmla="*/ 93 h 223"/>
                  <a:gd name="T56" fmla="*/ 5 w 771"/>
                  <a:gd name="T57" fmla="*/ 79 h 223"/>
                  <a:gd name="T58" fmla="*/ 5 w 771"/>
                  <a:gd name="T59" fmla="*/ 71 h 223"/>
                  <a:gd name="T60" fmla="*/ 5 w 771"/>
                  <a:gd name="T61" fmla="*/ 59 h 223"/>
                  <a:gd name="T62" fmla="*/ 4 w 771"/>
                  <a:gd name="T63" fmla="*/ 50 h 223"/>
                  <a:gd name="T64" fmla="*/ 4 w 771"/>
                  <a:gd name="T65" fmla="*/ 46 h 223"/>
                  <a:gd name="T66" fmla="*/ 4 w 771"/>
                  <a:gd name="T67" fmla="*/ 41 h 223"/>
                  <a:gd name="T68" fmla="*/ 4 w 771"/>
                  <a:gd name="T69" fmla="*/ 32 h 223"/>
                  <a:gd name="T70" fmla="*/ 4 w 771"/>
                  <a:gd name="T71" fmla="*/ 13 h 223"/>
                  <a:gd name="T72" fmla="*/ 3 w 771"/>
                  <a:gd name="T73" fmla="*/ 19 h 223"/>
                  <a:gd name="T74" fmla="*/ 3 w 771"/>
                  <a:gd name="T75" fmla="*/ 3 h 223"/>
                  <a:gd name="T76" fmla="*/ 3 w 771"/>
                  <a:gd name="T77" fmla="*/ 17 h 223"/>
                  <a:gd name="T78" fmla="*/ 3 w 771"/>
                  <a:gd name="T79" fmla="*/ 16 h 223"/>
                  <a:gd name="T80" fmla="*/ 3 w 771"/>
                  <a:gd name="T81" fmla="*/ 7 h 223"/>
                  <a:gd name="T82" fmla="*/ 2 w 771"/>
                  <a:gd name="T83" fmla="*/ 26 h 223"/>
                  <a:gd name="T84" fmla="*/ 2 w 771"/>
                  <a:gd name="T85" fmla="*/ 21 h 223"/>
                  <a:gd name="T86" fmla="*/ 2 w 771"/>
                  <a:gd name="T87" fmla="*/ 33 h 223"/>
                  <a:gd name="T88" fmla="*/ 2 w 771"/>
                  <a:gd name="T89" fmla="*/ 38 h 223"/>
                  <a:gd name="T90" fmla="*/ 1 w 771"/>
                  <a:gd name="T91" fmla="*/ 43 h 223"/>
                  <a:gd name="T92" fmla="*/ 1 w 771"/>
                  <a:gd name="T93" fmla="*/ 53 h 223"/>
                  <a:gd name="T94" fmla="*/ 1 w 771"/>
                  <a:gd name="T95" fmla="*/ 58 h 223"/>
                  <a:gd name="T96" fmla="*/ 1 w 771"/>
                  <a:gd name="T97" fmla="*/ 83 h 223"/>
                  <a:gd name="T98" fmla="*/ 1 w 771"/>
                  <a:gd name="T99" fmla="*/ 95 h 223"/>
                  <a:gd name="T100" fmla="*/ 1 w 771"/>
                  <a:gd name="T101" fmla="*/ 103 h 223"/>
                  <a:gd name="T102" fmla="*/ 1 w 771"/>
                  <a:gd name="T103" fmla="*/ 109 h 223"/>
                  <a:gd name="T104" fmla="*/ 1 w 771"/>
                  <a:gd name="T105" fmla="*/ 127 h 223"/>
                  <a:gd name="T106" fmla="*/ 1 w 771"/>
                  <a:gd name="T107" fmla="*/ 141 h 223"/>
                  <a:gd name="T108" fmla="*/ 1 w 771"/>
                  <a:gd name="T109" fmla="*/ 158 h 22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71"/>
                  <a:gd name="T166" fmla="*/ 0 h 223"/>
                  <a:gd name="T167" fmla="*/ 771 w 771"/>
                  <a:gd name="T168" fmla="*/ 223 h 22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4" name="Freeform 69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 w 398"/>
                  <a:gd name="T1" fmla="*/ 13 h 163"/>
                  <a:gd name="T2" fmla="*/ 3 w 398"/>
                  <a:gd name="T3" fmla="*/ 39 h 163"/>
                  <a:gd name="T4" fmla="*/ 3 w 398"/>
                  <a:gd name="T5" fmla="*/ 60 h 163"/>
                  <a:gd name="T6" fmla="*/ 3 w 398"/>
                  <a:gd name="T7" fmla="*/ 74 h 163"/>
                  <a:gd name="T8" fmla="*/ 3 w 398"/>
                  <a:gd name="T9" fmla="*/ 83 h 163"/>
                  <a:gd name="T10" fmla="*/ 3 w 398"/>
                  <a:gd name="T11" fmla="*/ 91 h 163"/>
                  <a:gd name="T12" fmla="*/ 4 w 398"/>
                  <a:gd name="T13" fmla="*/ 107 h 163"/>
                  <a:gd name="T14" fmla="*/ 3 w 398"/>
                  <a:gd name="T15" fmla="*/ 106 h 163"/>
                  <a:gd name="T16" fmla="*/ 3 w 398"/>
                  <a:gd name="T17" fmla="*/ 107 h 163"/>
                  <a:gd name="T18" fmla="*/ 3 w 398"/>
                  <a:gd name="T19" fmla="*/ 108 h 163"/>
                  <a:gd name="T20" fmla="*/ 3 w 398"/>
                  <a:gd name="T21" fmla="*/ 105 h 163"/>
                  <a:gd name="T22" fmla="*/ 3 w 398"/>
                  <a:gd name="T23" fmla="*/ 99 h 163"/>
                  <a:gd name="T24" fmla="*/ 2 w 398"/>
                  <a:gd name="T25" fmla="*/ 108 h 163"/>
                  <a:gd name="T26" fmla="*/ 2 w 398"/>
                  <a:gd name="T27" fmla="*/ 129 h 163"/>
                  <a:gd name="T28" fmla="*/ 2 w 398"/>
                  <a:gd name="T29" fmla="*/ 151 h 163"/>
                  <a:gd name="T30" fmla="*/ 2 w 398"/>
                  <a:gd name="T31" fmla="*/ 154 h 163"/>
                  <a:gd name="T32" fmla="*/ 2 w 398"/>
                  <a:gd name="T33" fmla="*/ 158 h 163"/>
                  <a:gd name="T34" fmla="*/ 2 w 398"/>
                  <a:gd name="T35" fmla="*/ 157 h 163"/>
                  <a:gd name="T36" fmla="*/ 2 w 398"/>
                  <a:gd name="T37" fmla="*/ 135 h 163"/>
                  <a:gd name="T38" fmla="*/ 2 w 398"/>
                  <a:gd name="T39" fmla="*/ 112 h 163"/>
                  <a:gd name="T40" fmla="*/ 2 w 398"/>
                  <a:gd name="T41" fmla="*/ 107 h 163"/>
                  <a:gd name="T42" fmla="*/ 1 w 398"/>
                  <a:gd name="T43" fmla="*/ 128 h 163"/>
                  <a:gd name="T44" fmla="*/ 1 w 398"/>
                  <a:gd name="T45" fmla="*/ 146 h 163"/>
                  <a:gd name="T46" fmla="*/ 1 w 398"/>
                  <a:gd name="T47" fmla="*/ 142 h 163"/>
                  <a:gd name="T48" fmla="*/ 1 w 398"/>
                  <a:gd name="T49" fmla="*/ 130 h 163"/>
                  <a:gd name="T50" fmla="*/ 1 w 398"/>
                  <a:gd name="T51" fmla="*/ 116 h 163"/>
                  <a:gd name="T52" fmla="*/ 1 w 398"/>
                  <a:gd name="T53" fmla="*/ 110 h 163"/>
                  <a:gd name="T54" fmla="*/ 1 w 398"/>
                  <a:gd name="T55" fmla="*/ 102 h 163"/>
                  <a:gd name="T56" fmla="*/ 1 w 398"/>
                  <a:gd name="T57" fmla="*/ 95 h 163"/>
                  <a:gd name="T58" fmla="*/ 2 w 398"/>
                  <a:gd name="T59" fmla="*/ 87 h 163"/>
                  <a:gd name="T60" fmla="*/ 1 w 398"/>
                  <a:gd name="T61" fmla="*/ 88 h 163"/>
                  <a:gd name="T62" fmla="*/ 1 w 398"/>
                  <a:gd name="T63" fmla="*/ 88 h 163"/>
                  <a:gd name="T64" fmla="*/ 1 w 398"/>
                  <a:gd name="T65" fmla="*/ 85 h 163"/>
                  <a:gd name="T66" fmla="*/ 1 w 398"/>
                  <a:gd name="T67" fmla="*/ 73 h 163"/>
                  <a:gd name="T68" fmla="*/ 1 w 398"/>
                  <a:gd name="T69" fmla="*/ 64 h 163"/>
                  <a:gd name="T70" fmla="*/ 1 w 398"/>
                  <a:gd name="T71" fmla="*/ 66 h 163"/>
                  <a:gd name="T72" fmla="*/ 1 w 398"/>
                  <a:gd name="T73" fmla="*/ 68 h 163"/>
                  <a:gd name="T74" fmla="*/ 2 w 398"/>
                  <a:gd name="T75" fmla="*/ 67 h 163"/>
                  <a:gd name="T76" fmla="*/ 2 w 398"/>
                  <a:gd name="T77" fmla="*/ 62 h 163"/>
                  <a:gd name="T78" fmla="*/ 2 w 398"/>
                  <a:gd name="T79" fmla="*/ 54 h 163"/>
                  <a:gd name="T80" fmla="*/ 2 w 398"/>
                  <a:gd name="T81" fmla="*/ 44 h 163"/>
                  <a:gd name="T82" fmla="*/ 3 w 398"/>
                  <a:gd name="T83" fmla="*/ 23 h 163"/>
                  <a:gd name="T84" fmla="*/ 3 w 398"/>
                  <a:gd name="T85" fmla="*/ 6 h 16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98"/>
                  <a:gd name="T130" fmla="*/ 0 h 163"/>
                  <a:gd name="T131" fmla="*/ 398 w 398"/>
                  <a:gd name="T132" fmla="*/ 163 h 16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5" name="Freeform 70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4 w 410"/>
                  <a:gd name="T1" fmla="*/ 28 h 166"/>
                  <a:gd name="T2" fmla="*/ 3 w 410"/>
                  <a:gd name="T3" fmla="*/ 43 h 166"/>
                  <a:gd name="T4" fmla="*/ 3 w 410"/>
                  <a:gd name="T5" fmla="*/ 61 h 166"/>
                  <a:gd name="T6" fmla="*/ 3 w 410"/>
                  <a:gd name="T7" fmla="*/ 81 h 166"/>
                  <a:gd name="T8" fmla="*/ 3 w 410"/>
                  <a:gd name="T9" fmla="*/ 97 h 166"/>
                  <a:gd name="T10" fmla="*/ 3 w 410"/>
                  <a:gd name="T11" fmla="*/ 101 h 166"/>
                  <a:gd name="T12" fmla="*/ 3 w 410"/>
                  <a:gd name="T13" fmla="*/ 103 h 166"/>
                  <a:gd name="T14" fmla="*/ 3 w 410"/>
                  <a:gd name="T15" fmla="*/ 108 h 166"/>
                  <a:gd name="T16" fmla="*/ 3 w 410"/>
                  <a:gd name="T17" fmla="*/ 118 h 166"/>
                  <a:gd name="T18" fmla="*/ 3 w 410"/>
                  <a:gd name="T19" fmla="*/ 131 h 166"/>
                  <a:gd name="T20" fmla="*/ 3 w 410"/>
                  <a:gd name="T21" fmla="*/ 152 h 166"/>
                  <a:gd name="T22" fmla="*/ 3 w 410"/>
                  <a:gd name="T23" fmla="*/ 161 h 166"/>
                  <a:gd name="T24" fmla="*/ 3 w 410"/>
                  <a:gd name="T25" fmla="*/ 148 h 166"/>
                  <a:gd name="T26" fmla="*/ 3 w 410"/>
                  <a:gd name="T27" fmla="*/ 135 h 166"/>
                  <a:gd name="T28" fmla="*/ 2 w 410"/>
                  <a:gd name="T29" fmla="*/ 121 h 166"/>
                  <a:gd name="T30" fmla="*/ 2 w 410"/>
                  <a:gd name="T31" fmla="*/ 115 h 166"/>
                  <a:gd name="T32" fmla="*/ 2 w 410"/>
                  <a:gd name="T33" fmla="*/ 124 h 166"/>
                  <a:gd name="T34" fmla="*/ 2 w 410"/>
                  <a:gd name="T35" fmla="*/ 134 h 166"/>
                  <a:gd name="T36" fmla="*/ 2 w 410"/>
                  <a:gd name="T37" fmla="*/ 142 h 166"/>
                  <a:gd name="T38" fmla="*/ 2 w 410"/>
                  <a:gd name="T39" fmla="*/ 145 h 166"/>
                  <a:gd name="T40" fmla="*/ 1 w 410"/>
                  <a:gd name="T41" fmla="*/ 147 h 166"/>
                  <a:gd name="T42" fmla="*/ 1 w 410"/>
                  <a:gd name="T43" fmla="*/ 150 h 166"/>
                  <a:gd name="T44" fmla="*/ 1 w 410"/>
                  <a:gd name="T45" fmla="*/ 159 h 166"/>
                  <a:gd name="T46" fmla="*/ 1 w 410"/>
                  <a:gd name="T47" fmla="*/ 166 h 166"/>
                  <a:gd name="T48" fmla="*/ 1 w 410"/>
                  <a:gd name="T49" fmla="*/ 146 h 166"/>
                  <a:gd name="T50" fmla="*/ 1 w 410"/>
                  <a:gd name="T51" fmla="*/ 131 h 166"/>
                  <a:gd name="T52" fmla="*/ 1 w 410"/>
                  <a:gd name="T53" fmla="*/ 125 h 166"/>
                  <a:gd name="T54" fmla="*/ 1 w 410"/>
                  <a:gd name="T55" fmla="*/ 118 h 166"/>
                  <a:gd name="T56" fmla="*/ 2 w 410"/>
                  <a:gd name="T57" fmla="*/ 110 h 166"/>
                  <a:gd name="T58" fmla="*/ 2 w 410"/>
                  <a:gd name="T59" fmla="*/ 106 h 166"/>
                  <a:gd name="T60" fmla="*/ 2 w 410"/>
                  <a:gd name="T61" fmla="*/ 104 h 166"/>
                  <a:gd name="T62" fmla="*/ 1 w 410"/>
                  <a:gd name="T63" fmla="*/ 101 h 166"/>
                  <a:gd name="T64" fmla="*/ 1 w 410"/>
                  <a:gd name="T65" fmla="*/ 98 h 166"/>
                  <a:gd name="T66" fmla="*/ 1 w 410"/>
                  <a:gd name="T67" fmla="*/ 94 h 166"/>
                  <a:gd name="T68" fmla="*/ 1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1 w 410"/>
                  <a:gd name="T75" fmla="*/ 91 h 166"/>
                  <a:gd name="T76" fmla="*/ 1 w 410"/>
                  <a:gd name="T77" fmla="*/ 81 h 166"/>
                  <a:gd name="T78" fmla="*/ 1 w 410"/>
                  <a:gd name="T79" fmla="*/ 74 h 166"/>
                  <a:gd name="T80" fmla="*/ 1 w 410"/>
                  <a:gd name="T81" fmla="*/ 75 h 166"/>
                  <a:gd name="T82" fmla="*/ 1 w 410"/>
                  <a:gd name="T83" fmla="*/ 78 h 166"/>
                  <a:gd name="T84" fmla="*/ 2 w 410"/>
                  <a:gd name="T85" fmla="*/ 80 h 166"/>
                  <a:gd name="T86" fmla="*/ 2 w 410"/>
                  <a:gd name="T87" fmla="*/ 82 h 166"/>
                  <a:gd name="T88" fmla="*/ 2 w 410"/>
                  <a:gd name="T89" fmla="*/ 82 h 166"/>
                  <a:gd name="T90" fmla="*/ 2 w 410"/>
                  <a:gd name="T91" fmla="*/ 82 h 166"/>
                  <a:gd name="T92" fmla="*/ 2 w 410"/>
                  <a:gd name="T93" fmla="*/ 82 h 166"/>
                  <a:gd name="T94" fmla="*/ 3 w 410"/>
                  <a:gd name="T95" fmla="*/ 82 h 166"/>
                  <a:gd name="T96" fmla="*/ 3 w 410"/>
                  <a:gd name="T97" fmla="*/ 71 h 166"/>
                  <a:gd name="T98" fmla="*/ 3 w 410"/>
                  <a:gd name="T99" fmla="*/ 60 h 166"/>
                  <a:gd name="T100" fmla="*/ 3 w 410"/>
                  <a:gd name="T101" fmla="*/ 51 h 166"/>
                  <a:gd name="T102" fmla="*/ 3 w 410"/>
                  <a:gd name="T103" fmla="*/ 40 h 166"/>
                  <a:gd name="T104" fmla="*/ 3 w 410"/>
                  <a:gd name="T105" fmla="*/ 19 h 166"/>
                  <a:gd name="T106" fmla="*/ 4 w 410"/>
                  <a:gd name="T107" fmla="*/ 0 h 16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10"/>
                  <a:gd name="T163" fmla="*/ 0 h 166"/>
                  <a:gd name="T164" fmla="*/ 410 w 410"/>
                  <a:gd name="T165" fmla="*/ 166 h 16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6" name="Freeform 71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7 w 956"/>
                  <a:gd name="T1" fmla="*/ 382 h 425"/>
                  <a:gd name="T2" fmla="*/ 6 w 956"/>
                  <a:gd name="T3" fmla="*/ 363 h 425"/>
                  <a:gd name="T4" fmla="*/ 6 w 956"/>
                  <a:gd name="T5" fmla="*/ 340 h 425"/>
                  <a:gd name="T6" fmla="*/ 6 w 956"/>
                  <a:gd name="T7" fmla="*/ 370 h 425"/>
                  <a:gd name="T8" fmla="*/ 6 w 956"/>
                  <a:gd name="T9" fmla="*/ 381 h 425"/>
                  <a:gd name="T10" fmla="*/ 5 w 956"/>
                  <a:gd name="T11" fmla="*/ 374 h 425"/>
                  <a:gd name="T12" fmla="*/ 5 w 956"/>
                  <a:gd name="T13" fmla="*/ 379 h 425"/>
                  <a:gd name="T14" fmla="*/ 4 w 956"/>
                  <a:gd name="T15" fmla="*/ 371 h 425"/>
                  <a:gd name="T16" fmla="*/ 4 w 956"/>
                  <a:gd name="T17" fmla="*/ 354 h 425"/>
                  <a:gd name="T18" fmla="*/ 4 w 956"/>
                  <a:gd name="T19" fmla="*/ 365 h 425"/>
                  <a:gd name="T20" fmla="*/ 3 w 956"/>
                  <a:gd name="T21" fmla="*/ 362 h 425"/>
                  <a:gd name="T22" fmla="*/ 3 w 956"/>
                  <a:gd name="T23" fmla="*/ 357 h 425"/>
                  <a:gd name="T24" fmla="*/ 2 w 956"/>
                  <a:gd name="T25" fmla="*/ 315 h 425"/>
                  <a:gd name="T26" fmla="*/ 2 w 956"/>
                  <a:gd name="T27" fmla="*/ 285 h 425"/>
                  <a:gd name="T28" fmla="*/ 2 w 956"/>
                  <a:gd name="T29" fmla="*/ 275 h 425"/>
                  <a:gd name="T30" fmla="*/ 1 w 956"/>
                  <a:gd name="T31" fmla="*/ 242 h 425"/>
                  <a:gd name="T32" fmla="*/ 1 w 956"/>
                  <a:gd name="T33" fmla="*/ 219 h 425"/>
                  <a:gd name="T34" fmla="*/ 1 w 956"/>
                  <a:gd name="T35" fmla="*/ 201 h 425"/>
                  <a:gd name="T36" fmla="*/ 0 w 956"/>
                  <a:gd name="T37" fmla="*/ 178 h 425"/>
                  <a:gd name="T38" fmla="*/ 0 w 956"/>
                  <a:gd name="T39" fmla="*/ 136 h 425"/>
                  <a:gd name="T40" fmla="*/ 0 w 956"/>
                  <a:gd name="T41" fmla="*/ 97 h 425"/>
                  <a:gd name="T42" fmla="*/ 0 w 956"/>
                  <a:gd name="T43" fmla="*/ 64 h 425"/>
                  <a:gd name="T44" fmla="*/ 0 w 956"/>
                  <a:gd name="T45" fmla="*/ 25 h 425"/>
                  <a:gd name="T46" fmla="*/ 0 w 956"/>
                  <a:gd name="T47" fmla="*/ 0 h 425"/>
                  <a:gd name="T48" fmla="*/ 0 w 956"/>
                  <a:gd name="T49" fmla="*/ 5 h 425"/>
                  <a:gd name="T50" fmla="*/ 0 w 956"/>
                  <a:gd name="T51" fmla="*/ 26 h 425"/>
                  <a:gd name="T52" fmla="*/ 0 w 956"/>
                  <a:gd name="T53" fmla="*/ 41 h 425"/>
                  <a:gd name="T54" fmla="*/ 0 w 956"/>
                  <a:gd name="T55" fmla="*/ 57 h 425"/>
                  <a:gd name="T56" fmla="*/ 0 w 956"/>
                  <a:gd name="T57" fmla="*/ 66 h 425"/>
                  <a:gd name="T58" fmla="*/ 0 w 956"/>
                  <a:gd name="T59" fmla="*/ 82 h 425"/>
                  <a:gd name="T60" fmla="*/ 0 w 956"/>
                  <a:gd name="T61" fmla="*/ 95 h 425"/>
                  <a:gd name="T62" fmla="*/ 0 w 956"/>
                  <a:gd name="T63" fmla="*/ 126 h 425"/>
                  <a:gd name="T64" fmla="*/ 0 w 956"/>
                  <a:gd name="T65" fmla="*/ 117 h 425"/>
                  <a:gd name="T66" fmla="*/ 0 w 956"/>
                  <a:gd name="T67" fmla="*/ 165 h 425"/>
                  <a:gd name="T68" fmla="*/ 0 w 956"/>
                  <a:gd name="T69" fmla="*/ 181 h 425"/>
                  <a:gd name="T70" fmla="*/ 0 w 956"/>
                  <a:gd name="T71" fmla="*/ 187 h 425"/>
                  <a:gd name="T72" fmla="*/ 0 w 956"/>
                  <a:gd name="T73" fmla="*/ 215 h 425"/>
                  <a:gd name="T74" fmla="*/ 0 w 956"/>
                  <a:gd name="T75" fmla="*/ 215 h 425"/>
                  <a:gd name="T76" fmla="*/ 0 w 956"/>
                  <a:gd name="T77" fmla="*/ 232 h 425"/>
                  <a:gd name="T78" fmla="*/ 1 w 956"/>
                  <a:gd name="T79" fmla="*/ 241 h 425"/>
                  <a:gd name="T80" fmla="*/ 1 w 956"/>
                  <a:gd name="T81" fmla="*/ 236 h 425"/>
                  <a:gd name="T82" fmla="*/ 1 w 956"/>
                  <a:gd name="T83" fmla="*/ 261 h 425"/>
                  <a:gd name="T84" fmla="*/ 1 w 956"/>
                  <a:gd name="T85" fmla="*/ 279 h 425"/>
                  <a:gd name="T86" fmla="*/ 2 w 956"/>
                  <a:gd name="T87" fmla="*/ 306 h 425"/>
                  <a:gd name="T88" fmla="*/ 2 w 956"/>
                  <a:gd name="T89" fmla="*/ 316 h 425"/>
                  <a:gd name="T90" fmla="*/ 2 w 956"/>
                  <a:gd name="T91" fmla="*/ 328 h 425"/>
                  <a:gd name="T92" fmla="*/ 2 w 956"/>
                  <a:gd name="T93" fmla="*/ 331 h 425"/>
                  <a:gd name="T94" fmla="*/ 2 w 956"/>
                  <a:gd name="T95" fmla="*/ 344 h 425"/>
                  <a:gd name="T96" fmla="*/ 2 w 956"/>
                  <a:gd name="T97" fmla="*/ 368 h 425"/>
                  <a:gd name="T98" fmla="*/ 2 w 956"/>
                  <a:gd name="T99" fmla="*/ 381 h 425"/>
                  <a:gd name="T100" fmla="*/ 3 w 956"/>
                  <a:gd name="T101" fmla="*/ 389 h 425"/>
                  <a:gd name="T102" fmla="*/ 3 w 956"/>
                  <a:gd name="T103" fmla="*/ 388 h 425"/>
                  <a:gd name="T104" fmla="*/ 4 w 956"/>
                  <a:gd name="T105" fmla="*/ 400 h 425"/>
                  <a:gd name="T106" fmla="*/ 4 w 956"/>
                  <a:gd name="T107" fmla="*/ 383 h 425"/>
                  <a:gd name="T108" fmla="*/ 4 w 956"/>
                  <a:gd name="T109" fmla="*/ 393 h 425"/>
                  <a:gd name="T110" fmla="*/ 4 w 956"/>
                  <a:gd name="T111" fmla="*/ 422 h 425"/>
                  <a:gd name="T112" fmla="*/ 5 w 956"/>
                  <a:gd name="T113" fmla="*/ 417 h 425"/>
                  <a:gd name="T114" fmla="*/ 5 w 956"/>
                  <a:gd name="T115" fmla="*/ 408 h 425"/>
                  <a:gd name="T116" fmla="*/ 5 w 956"/>
                  <a:gd name="T117" fmla="*/ 400 h 425"/>
                  <a:gd name="T118" fmla="*/ 6 w 956"/>
                  <a:gd name="T119" fmla="*/ 407 h 425"/>
                  <a:gd name="T120" fmla="*/ 6 w 956"/>
                  <a:gd name="T121" fmla="*/ 410 h 425"/>
                  <a:gd name="T122" fmla="*/ 6 w 956"/>
                  <a:gd name="T123" fmla="*/ 403 h 425"/>
                  <a:gd name="T124" fmla="*/ 6 w 956"/>
                  <a:gd name="T125" fmla="*/ 423 h 42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956"/>
                  <a:gd name="T190" fmla="*/ 0 h 425"/>
                  <a:gd name="T191" fmla="*/ 956 w 956"/>
                  <a:gd name="T192" fmla="*/ 425 h 42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7" name="Freeform 72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 w 401"/>
                  <a:gd name="T1" fmla="*/ 471 h 471"/>
                  <a:gd name="T2" fmla="*/ 3 w 401"/>
                  <a:gd name="T3" fmla="*/ 441 h 471"/>
                  <a:gd name="T4" fmla="*/ 3 w 401"/>
                  <a:gd name="T5" fmla="*/ 432 h 471"/>
                  <a:gd name="T6" fmla="*/ 3 w 401"/>
                  <a:gd name="T7" fmla="*/ 415 h 471"/>
                  <a:gd name="T8" fmla="*/ 3 w 401"/>
                  <a:gd name="T9" fmla="*/ 404 h 471"/>
                  <a:gd name="T10" fmla="*/ 3 w 401"/>
                  <a:gd name="T11" fmla="*/ 389 h 471"/>
                  <a:gd name="T12" fmla="*/ 4 w 401"/>
                  <a:gd name="T13" fmla="*/ 364 h 471"/>
                  <a:gd name="T14" fmla="*/ 3 w 401"/>
                  <a:gd name="T15" fmla="*/ 361 h 471"/>
                  <a:gd name="T16" fmla="*/ 3 w 401"/>
                  <a:gd name="T17" fmla="*/ 351 h 471"/>
                  <a:gd name="T18" fmla="*/ 3 w 401"/>
                  <a:gd name="T19" fmla="*/ 336 h 471"/>
                  <a:gd name="T20" fmla="*/ 4 w 401"/>
                  <a:gd name="T21" fmla="*/ 341 h 471"/>
                  <a:gd name="T22" fmla="*/ 4 w 401"/>
                  <a:gd name="T23" fmla="*/ 314 h 471"/>
                  <a:gd name="T24" fmla="*/ 4 w 401"/>
                  <a:gd name="T25" fmla="*/ 294 h 471"/>
                  <a:gd name="T26" fmla="*/ 4 w 401"/>
                  <a:gd name="T27" fmla="*/ 261 h 471"/>
                  <a:gd name="T28" fmla="*/ 3 w 401"/>
                  <a:gd name="T29" fmla="*/ 234 h 471"/>
                  <a:gd name="T30" fmla="*/ 3 w 401"/>
                  <a:gd name="T31" fmla="*/ 207 h 471"/>
                  <a:gd name="T32" fmla="*/ 3 w 401"/>
                  <a:gd name="T33" fmla="*/ 198 h 471"/>
                  <a:gd name="T34" fmla="*/ 3 w 401"/>
                  <a:gd name="T35" fmla="*/ 180 h 471"/>
                  <a:gd name="T36" fmla="*/ 3 w 401"/>
                  <a:gd name="T37" fmla="*/ 169 h 471"/>
                  <a:gd name="T38" fmla="*/ 3 w 401"/>
                  <a:gd name="T39" fmla="*/ 142 h 471"/>
                  <a:gd name="T40" fmla="*/ 3 w 401"/>
                  <a:gd name="T41" fmla="*/ 134 h 471"/>
                  <a:gd name="T42" fmla="*/ 3 w 401"/>
                  <a:gd name="T43" fmla="*/ 121 h 471"/>
                  <a:gd name="T44" fmla="*/ 2 w 401"/>
                  <a:gd name="T45" fmla="*/ 107 h 471"/>
                  <a:gd name="T46" fmla="*/ 3 w 401"/>
                  <a:gd name="T47" fmla="*/ 99 h 471"/>
                  <a:gd name="T48" fmla="*/ 2 w 401"/>
                  <a:gd name="T49" fmla="*/ 88 h 471"/>
                  <a:gd name="T50" fmla="*/ 2 w 401"/>
                  <a:gd name="T51" fmla="*/ 86 h 471"/>
                  <a:gd name="T52" fmla="*/ 2 w 401"/>
                  <a:gd name="T53" fmla="*/ 86 h 471"/>
                  <a:gd name="T54" fmla="*/ 2 w 401"/>
                  <a:gd name="T55" fmla="*/ 70 h 471"/>
                  <a:gd name="T56" fmla="*/ 2 w 401"/>
                  <a:gd name="T57" fmla="*/ 52 h 471"/>
                  <a:gd name="T58" fmla="*/ 2 w 401"/>
                  <a:gd name="T59" fmla="*/ 42 h 471"/>
                  <a:gd name="T60" fmla="*/ 2 w 401"/>
                  <a:gd name="T61" fmla="*/ 32 h 471"/>
                  <a:gd name="T62" fmla="*/ 2 w 401"/>
                  <a:gd name="T63" fmla="*/ 21 h 471"/>
                  <a:gd name="T64" fmla="*/ 1 w 401"/>
                  <a:gd name="T65" fmla="*/ 13 h 471"/>
                  <a:gd name="T66" fmla="*/ 1 w 401"/>
                  <a:gd name="T67" fmla="*/ 23 h 471"/>
                  <a:gd name="T68" fmla="*/ 1 w 401"/>
                  <a:gd name="T69" fmla="*/ 6 h 471"/>
                  <a:gd name="T70" fmla="*/ 1 w 401"/>
                  <a:gd name="T71" fmla="*/ 12 h 471"/>
                  <a:gd name="T72" fmla="*/ 1 w 401"/>
                  <a:gd name="T73" fmla="*/ 27 h 471"/>
                  <a:gd name="T74" fmla="*/ 1 w 401"/>
                  <a:gd name="T75" fmla="*/ 38 h 471"/>
                  <a:gd name="T76" fmla="*/ 1 w 401"/>
                  <a:gd name="T77" fmla="*/ 48 h 471"/>
                  <a:gd name="T78" fmla="*/ 1 w 401"/>
                  <a:gd name="T79" fmla="*/ 49 h 471"/>
                  <a:gd name="T80" fmla="*/ 2 w 401"/>
                  <a:gd name="T81" fmla="*/ 72 h 471"/>
                  <a:gd name="T82" fmla="*/ 2 w 401"/>
                  <a:gd name="T83" fmla="*/ 93 h 471"/>
                  <a:gd name="T84" fmla="*/ 2 w 401"/>
                  <a:gd name="T85" fmla="*/ 113 h 471"/>
                  <a:gd name="T86" fmla="*/ 2 w 401"/>
                  <a:gd name="T87" fmla="*/ 137 h 471"/>
                  <a:gd name="T88" fmla="*/ 3 w 401"/>
                  <a:gd name="T89" fmla="*/ 173 h 471"/>
                  <a:gd name="T90" fmla="*/ 3 w 401"/>
                  <a:gd name="T91" fmla="*/ 213 h 471"/>
                  <a:gd name="T92" fmla="*/ 3 w 401"/>
                  <a:gd name="T93" fmla="*/ 234 h 471"/>
                  <a:gd name="T94" fmla="*/ 3 w 401"/>
                  <a:gd name="T95" fmla="*/ 291 h 471"/>
                  <a:gd name="T96" fmla="*/ 3 w 401"/>
                  <a:gd name="T97" fmla="*/ 326 h 471"/>
                  <a:gd name="T98" fmla="*/ 3 w 401"/>
                  <a:gd name="T99" fmla="*/ 371 h 471"/>
                  <a:gd name="T100" fmla="*/ 2 w 401"/>
                  <a:gd name="T101" fmla="*/ 408 h 471"/>
                  <a:gd name="T102" fmla="*/ 2 w 401"/>
                  <a:gd name="T103" fmla="*/ 421 h 471"/>
                  <a:gd name="T104" fmla="*/ 2 w 401"/>
                  <a:gd name="T105" fmla="*/ 439 h 47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401"/>
                  <a:gd name="T160" fmla="*/ 0 h 471"/>
                  <a:gd name="T161" fmla="*/ 401 w 401"/>
                  <a:gd name="T162" fmla="*/ 471 h 47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8" name="Freeform 73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 w 126"/>
                  <a:gd name="T1" fmla="*/ 0 h 17"/>
                  <a:gd name="T2" fmla="*/ 1 w 126"/>
                  <a:gd name="T3" fmla="*/ 2 h 17"/>
                  <a:gd name="T4" fmla="*/ 1 w 126"/>
                  <a:gd name="T5" fmla="*/ 5 h 17"/>
                  <a:gd name="T6" fmla="*/ 1 w 126"/>
                  <a:gd name="T7" fmla="*/ 10 h 17"/>
                  <a:gd name="T8" fmla="*/ 1 w 126"/>
                  <a:gd name="T9" fmla="*/ 14 h 17"/>
                  <a:gd name="T10" fmla="*/ 1 w 126"/>
                  <a:gd name="T11" fmla="*/ 15 h 17"/>
                  <a:gd name="T12" fmla="*/ 1 w 126"/>
                  <a:gd name="T13" fmla="*/ 16 h 17"/>
                  <a:gd name="T14" fmla="*/ 1 w 126"/>
                  <a:gd name="T15" fmla="*/ 17 h 17"/>
                  <a:gd name="T16" fmla="*/ 1 w 126"/>
                  <a:gd name="T17" fmla="*/ 17 h 17"/>
                  <a:gd name="T18" fmla="*/ 1 w 126"/>
                  <a:gd name="T19" fmla="*/ 17 h 17"/>
                  <a:gd name="T20" fmla="*/ 1 w 126"/>
                  <a:gd name="T21" fmla="*/ 17 h 17"/>
                  <a:gd name="T22" fmla="*/ 1 w 126"/>
                  <a:gd name="T23" fmla="*/ 17 h 17"/>
                  <a:gd name="T24" fmla="*/ 0 w 126"/>
                  <a:gd name="T25" fmla="*/ 16 h 17"/>
                  <a:gd name="T26" fmla="*/ 1 w 126"/>
                  <a:gd name="T27" fmla="*/ 14 h 17"/>
                  <a:gd name="T28" fmla="*/ 1 w 126"/>
                  <a:gd name="T29" fmla="*/ 13 h 17"/>
                  <a:gd name="T30" fmla="*/ 1 w 126"/>
                  <a:gd name="T31" fmla="*/ 11 h 17"/>
                  <a:gd name="T32" fmla="*/ 1 w 126"/>
                  <a:gd name="T33" fmla="*/ 10 h 17"/>
                  <a:gd name="T34" fmla="*/ 1 w 126"/>
                  <a:gd name="T35" fmla="*/ 8 h 17"/>
                  <a:gd name="T36" fmla="*/ 1 w 126"/>
                  <a:gd name="T37" fmla="*/ 6 h 17"/>
                  <a:gd name="T38" fmla="*/ 1 w 126"/>
                  <a:gd name="T39" fmla="*/ 3 h 17"/>
                  <a:gd name="T40" fmla="*/ 1 w 126"/>
                  <a:gd name="T41" fmla="*/ 0 h 1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26"/>
                  <a:gd name="T64" fmla="*/ 0 h 17"/>
                  <a:gd name="T65" fmla="*/ 126 w 126"/>
                  <a:gd name="T66" fmla="*/ 17 h 1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29" name="Freeform 74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 w 165"/>
                  <a:gd name="T1" fmla="*/ 52 h 71"/>
                  <a:gd name="T2" fmla="*/ 1 w 165"/>
                  <a:gd name="T3" fmla="*/ 49 h 71"/>
                  <a:gd name="T4" fmla="*/ 1 w 165"/>
                  <a:gd name="T5" fmla="*/ 46 h 71"/>
                  <a:gd name="T6" fmla="*/ 1 w 165"/>
                  <a:gd name="T7" fmla="*/ 44 h 71"/>
                  <a:gd name="T8" fmla="*/ 1 w 165"/>
                  <a:gd name="T9" fmla="*/ 42 h 71"/>
                  <a:gd name="T10" fmla="*/ 1 w 165"/>
                  <a:gd name="T11" fmla="*/ 43 h 71"/>
                  <a:gd name="T12" fmla="*/ 1 w 165"/>
                  <a:gd name="T13" fmla="*/ 41 h 71"/>
                  <a:gd name="T14" fmla="*/ 1 w 165"/>
                  <a:gd name="T15" fmla="*/ 35 h 71"/>
                  <a:gd name="T16" fmla="*/ 1 w 165"/>
                  <a:gd name="T17" fmla="*/ 19 h 71"/>
                  <a:gd name="T18" fmla="*/ 1 w 165"/>
                  <a:gd name="T19" fmla="*/ 13 h 71"/>
                  <a:gd name="T20" fmla="*/ 1 w 165"/>
                  <a:gd name="T21" fmla="*/ 8 h 71"/>
                  <a:gd name="T22" fmla="*/ 1 w 165"/>
                  <a:gd name="T23" fmla="*/ 3 h 71"/>
                  <a:gd name="T24" fmla="*/ 1 w 165"/>
                  <a:gd name="T25" fmla="*/ 0 h 71"/>
                  <a:gd name="T26" fmla="*/ 0 w 165"/>
                  <a:gd name="T27" fmla="*/ 3 h 71"/>
                  <a:gd name="T28" fmla="*/ 0 w 165"/>
                  <a:gd name="T29" fmla="*/ 7 h 71"/>
                  <a:gd name="T30" fmla="*/ 0 w 165"/>
                  <a:gd name="T31" fmla="*/ 11 h 71"/>
                  <a:gd name="T32" fmla="*/ 0 w 165"/>
                  <a:gd name="T33" fmla="*/ 15 h 71"/>
                  <a:gd name="T34" fmla="*/ 0 w 165"/>
                  <a:gd name="T35" fmla="*/ 19 h 71"/>
                  <a:gd name="T36" fmla="*/ 0 w 165"/>
                  <a:gd name="T37" fmla="*/ 23 h 71"/>
                  <a:gd name="T38" fmla="*/ 0 w 165"/>
                  <a:gd name="T39" fmla="*/ 26 h 71"/>
                  <a:gd name="T40" fmla="*/ 0 w 165"/>
                  <a:gd name="T41" fmla="*/ 31 h 71"/>
                  <a:gd name="T42" fmla="*/ 0 w 165"/>
                  <a:gd name="T43" fmla="*/ 34 h 71"/>
                  <a:gd name="T44" fmla="*/ 0 w 165"/>
                  <a:gd name="T45" fmla="*/ 38 h 71"/>
                  <a:gd name="T46" fmla="*/ 0 w 165"/>
                  <a:gd name="T47" fmla="*/ 41 h 71"/>
                  <a:gd name="T48" fmla="*/ 0 w 165"/>
                  <a:gd name="T49" fmla="*/ 45 h 71"/>
                  <a:gd name="T50" fmla="*/ 0 w 165"/>
                  <a:gd name="T51" fmla="*/ 48 h 71"/>
                  <a:gd name="T52" fmla="*/ 0 w 165"/>
                  <a:gd name="T53" fmla="*/ 50 h 71"/>
                  <a:gd name="T54" fmla="*/ 0 w 165"/>
                  <a:gd name="T55" fmla="*/ 53 h 71"/>
                  <a:gd name="T56" fmla="*/ 0 w 165"/>
                  <a:gd name="T57" fmla="*/ 54 h 71"/>
                  <a:gd name="T58" fmla="*/ 0 w 165"/>
                  <a:gd name="T59" fmla="*/ 57 h 71"/>
                  <a:gd name="T60" fmla="*/ 0 w 165"/>
                  <a:gd name="T61" fmla="*/ 62 h 71"/>
                  <a:gd name="T62" fmla="*/ 0 w 165"/>
                  <a:gd name="T63" fmla="*/ 67 h 71"/>
                  <a:gd name="T64" fmla="*/ 0 w 165"/>
                  <a:gd name="T65" fmla="*/ 71 h 71"/>
                  <a:gd name="T66" fmla="*/ 0 w 165"/>
                  <a:gd name="T67" fmla="*/ 71 h 71"/>
                  <a:gd name="T68" fmla="*/ 0 w 165"/>
                  <a:gd name="T69" fmla="*/ 71 h 71"/>
                  <a:gd name="T70" fmla="*/ 0 w 165"/>
                  <a:gd name="T71" fmla="*/ 69 h 71"/>
                  <a:gd name="T72" fmla="*/ 0 w 165"/>
                  <a:gd name="T73" fmla="*/ 66 h 71"/>
                  <a:gd name="T74" fmla="*/ 0 w 165"/>
                  <a:gd name="T75" fmla="*/ 63 h 71"/>
                  <a:gd name="T76" fmla="*/ 1 w 165"/>
                  <a:gd name="T77" fmla="*/ 59 h 71"/>
                  <a:gd name="T78" fmla="*/ 1 w 165"/>
                  <a:gd name="T79" fmla="*/ 56 h 71"/>
                  <a:gd name="T80" fmla="*/ 1 w 165"/>
                  <a:gd name="T81" fmla="*/ 52 h 7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5"/>
                  <a:gd name="T124" fmla="*/ 0 h 71"/>
                  <a:gd name="T125" fmla="*/ 165 w 165"/>
                  <a:gd name="T126" fmla="*/ 71 h 7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2841" name="Group 75"/>
            <p:cNvGrpSpPr>
              <a:grpSpLocks noChangeAspect="1"/>
            </p:cNvGrpSpPr>
            <p:nvPr/>
          </p:nvGrpSpPr>
          <p:grpSpPr bwMode="auto">
            <a:xfrm>
              <a:off x="1476" y="1224"/>
              <a:ext cx="430" cy="441"/>
              <a:chOff x="912" y="2256"/>
              <a:chExt cx="816" cy="816"/>
            </a:xfrm>
          </p:grpSpPr>
          <p:sp>
            <p:nvSpPr>
              <p:cNvPr id="32896" name="AutoShape 76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7" name="Freeform 77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0 w 607"/>
                  <a:gd name="T1" fmla="*/ 0 h 324"/>
                  <a:gd name="T2" fmla="*/ 0 w 607"/>
                  <a:gd name="T3" fmla="*/ 30 h 324"/>
                  <a:gd name="T4" fmla="*/ 0 w 607"/>
                  <a:gd name="T5" fmla="*/ 63 h 324"/>
                  <a:gd name="T6" fmla="*/ 0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0 w 607"/>
                  <a:gd name="T13" fmla="*/ 212 h 324"/>
                  <a:gd name="T14" fmla="*/ 0 w 607"/>
                  <a:gd name="T15" fmla="*/ 243 h 324"/>
                  <a:gd name="T16" fmla="*/ 0 w 607"/>
                  <a:gd name="T17" fmla="*/ 271 h 324"/>
                  <a:gd name="T18" fmla="*/ 0 w 607"/>
                  <a:gd name="T19" fmla="*/ 278 h 324"/>
                  <a:gd name="T20" fmla="*/ 0 w 607"/>
                  <a:gd name="T21" fmla="*/ 284 h 324"/>
                  <a:gd name="T22" fmla="*/ 0 w 607"/>
                  <a:gd name="T23" fmla="*/ 291 h 324"/>
                  <a:gd name="T24" fmla="*/ 0 w 607"/>
                  <a:gd name="T25" fmla="*/ 296 h 324"/>
                  <a:gd name="T26" fmla="*/ 0 w 607"/>
                  <a:gd name="T27" fmla="*/ 301 h 324"/>
                  <a:gd name="T28" fmla="*/ 1 w 607"/>
                  <a:gd name="T29" fmla="*/ 306 h 324"/>
                  <a:gd name="T30" fmla="*/ 1 w 607"/>
                  <a:gd name="T31" fmla="*/ 310 h 324"/>
                  <a:gd name="T32" fmla="*/ 1 w 607"/>
                  <a:gd name="T33" fmla="*/ 314 h 324"/>
                  <a:gd name="T34" fmla="*/ 1 w 607"/>
                  <a:gd name="T35" fmla="*/ 317 h 324"/>
                  <a:gd name="T36" fmla="*/ 1 w 607"/>
                  <a:gd name="T37" fmla="*/ 319 h 324"/>
                  <a:gd name="T38" fmla="*/ 1 w 607"/>
                  <a:gd name="T39" fmla="*/ 321 h 324"/>
                  <a:gd name="T40" fmla="*/ 1 w 607"/>
                  <a:gd name="T41" fmla="*/ 324 h 324"/>
                  <a:gd name="T42" fmla="*/ 2 w 607"/>
                  <a:gd name="T43" fmla="*/ 324 h 324"/>
                  <a:gd name="T44" fmla="*/ 2 w 607"/>
                  <a:gd name="T45" fmla="*/ 324 h 324"/>
                  <a:gd name="T46" fmla="*/ 2 w 607"/>
                  <a:gd name="T47" fmla="*/ 324 h 324"/>
                  <a:gd name="T48" fmla="*/ 2 w 607"/>
                  <a:gd name="T49" fmla="*/ 323 h 324"/>
                  <a:gd name="T50" fmla="*/ 2 w 607"/>
                  <a:gd name="T51" fmla="*/ 321 h 324"/>
                  <a:gd name="T52" fmla="*/ 2 w 607"/>
                  <a:gd name="T53" fmla="*/ 318 h 324"/>
                  <a:gd name="T54" fmla="*/ 3 w 607"/>
                  <a:gd name="T55" fmla="*/ 316 h 324"/>
                  <a:gd name="T56" fmla="*/ 3 w 607"/>
                  <a:gd name="T57" fmla="*/ 312 h 324"/>
                  <a:gd name="T58" fmla="*/ 3 w 607"/>
                  <a:gd name="T59" fmla="*/ 308 h 324"/>
                  <a:gd name="T60" fmla="*/ 3 w 607"/>
                  <a:gd name="T61" fmla="*/ 303 h 324"/>
                  <a:gd name="T62" fmla="*/ 3 w 607"/>
                  <a:gd name="T63" fmla="*/ 298 h 324"/>
                  <a:gd name="T64" fmla="*/ 3 w 607"/>
                  <a:gd name="T65" fmla="*/ 292 h 324"/>
                  <a:gd name="T66" fmla="*/ 4 w 607"/>
                  <a:gd name="T67" fmla="*/ 286 h 324"/>
                  <a:gd name="T68" fmla="*/ 4 w 607"/>
                  <a:gd name="T69" fmla="*/ 279 h 324"/>
                  <a:gd name="T70" fmla="*/ 4 w 607"/>
                  <a:gd name="T71" fmla="*/ 272 h 324"/>
                  <a:gd name="T72" fmla="*/ 4 w 607"/>
                  <a:gd name="T73" fmla="*/ 264 h 324"/>
                  <a:gd name="T74" fmla="*/ 4 w 607"/>
                  <a:gd name="T75" fmla="*/ 256 h 324"/>
                  <a:gd name="T76" fmla="*/ 4 w 607"/>
                  <a:gd name="T77" fmla="*/ 246 h 324"/>
                  <a:gd name="T78" fmla="*/ 4 w 607"/>
                  <a:gd name="T79" fmla="*/ 236 h 324"/>
                  <a:gd name="T80" fmla="*/ 4 w 607"/>
                  <a:gd name="T81" fmla="*/ 226 h 324"/>
                  <a:gd name="T82" fmla="*/ 4 w 607"/>
                  <a:gd name="T83" fmla="*/ 194 h 324"/>
                  <a:gd name="T84" fmla="*/ 4 w 607"/>
                  <a:gd name="T85" fmla="*/ 185 h 324"/>
                  <a:gd name="T86" fmla="*/ 4 w 607"/>
                  <a:gd name="T87" fmla="*/ 141 h 324"/>
                  <a:gd name="T88" fmla="*/ 4 w 607"/>
                  <a:gd name="T89" fmla="*/ 134 h 324"/>
                  <a:gd name="T90" fmla="*/ 4 w 607"/>
                  <a:gd name="T91" fmla="*/ 107 h 324"/>
                  <a:gd name="T92" fmla="*/ 3 w 607"/>
                  <a:gd name="T93" fmla="*/ 115 h 324"/>
                  <a:gd name="T94" fmla="*/ 3 w 607"/>
                  <a:gd name="T95" fmla="*/ 101 h 324"/>
                  <a:gd name="T96" fmla="*/ 3 w 607"/>
                  <a:gd name="T97" fmla="*/ 95 h 324"/>
                  <a:gd name="T98" fmla="*/ 3 w 607"/>
                  <a:gd name="T99" fmla="*/ 79 h 324"/>
                  <a:gd name="T100" fmla="*/ 3 w 607"/>
                  <a:gd name="T101" fmla="*/ 64 h 324"/>
                  <a:gd name="T102" fmla="*/ 2 w 607"/>
                  <a:gd name="T103" fmla="*/ 68 h 324"/>
                  <a:gd name="T104" fmla="*/ 2 w 607"/>
                  <a:gd name="T105" fmla="*/ 55 h 324"/>
                  <a:gd name="T106" fmla="*/ 2 w 607"/>
                  <a:gd name="T107" fmla="*/ 57 h 324"/>
                  <a:gd name="T108" fmla="*/ 2 w 607"/>
                  <a:gd name="T109" fmla="*/ 31 h 324"/>
                  <a:gd name="T110" fmla="*/ 2 w 607"/>
                  <a:gd name="T111" fmla="*/ 15 h 324"/>
                  <a:gd name="T112" fmla="*/ 2 w 607"/>
                  <a:gd name="T113" fmla="*/ 5 h 324"/>
                  <a:gd name="T114" fmla="*/ 1 w 607"/>
                  <a:gd name="T115" fmla="*/ 13 h 324"/>
                  <a:gd name="T116" fmla="*/ 0 w 607"/>
                  <a:gd name="T117" fmla="*/ 0 h 32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07"/>
                  <a:gd name="T178" fmla="*/ 0 h 324"/>
                  <a:gd name="T179" fmla="*/ 607 w 607"/>
                  <a:gd name="T180" fmla="*/ 324 h 32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8" name="Freeform 78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 w 428"/>
                  <a:gd name="T1" fmla="*/ 0 h 41"/>
                  <a:gd name="T2" fmla="*/ 3 w 428"/>
                  <a:gd name="T3" fmla="*/ 6 h 41"/>
                  <a:gd name="T4" fmla="*/ 3 w 428"/>
                  <a:gd name="T5" fmla="*/ 11 h 41"/>
                  <a:gd name="T6" fmla="*/ 3 w 428"/>
                  <a:gd name="T7" fmla="*/ 16 h 41"/>
                  <a:gd name="T8" fmla="*/ 2 w 428"/>
                  <a:gd name="T9" fmla="*/ 20 h 41"/>
                  <a:gd name="T10" fmla="*/ 2 w 428"/>
                  <a:gd name="T11" fmla="*/ 24 h 41"/>
                  <a:gd name="T12" fmla="*/ 2 w 428"/>
                  <a:gd name="T13" fmla="*/ 26 h 41"/>
                  <a:gd name="T14" fmla="*/ 2 w 428"/>
                  <a:gd name="T15" fmla="*/ 29 h 41"/>
                  <a:gd name="T16" fmla="*/ 2 w 428"/>
                  <a:gd name="T17" fmla="*/ 31 h 41"/>
                  <a:gd name="T18" fmla="*/ 2 w 428"/>
                  <a:gd name="T19" fmla="*/ 32 h 41"/>
                  <a:gd name="T20" fmla="*/ 1 w 428"/>
                  <a:gd name="T21" fmla="*/ 32 h 41"/>
                  <a:gd name="T22" fmla="*/ 1 w 428"/>
                  <a:gd name="T23" fmla="*/ 32 h 41"/>
                  <a:gd name="T24" fmla="*/ 1 w 428"/>
                  <a:gd name="T25" fmla="*/ 32 h 41"/>
                  <a:gd name="T26" fmla="*/ 1 w 428"/>
                  <a:gd name="T27" fmla="*/ 29 h 41"/>
                  <a:gd name="T28" fmla="*/ 1 w 428"/>
                  <a:gd name="T29" fmla="*/ 27 h 41"/>
                  <a:gd name="T30" fmla="*/ 1 w 428"/>
                  <a:gd name="T31" fmla="*/ 25 h 41"/>
                  <a:gd name="T32" fmla="*/ 0 w 428"/>
                  <a:gd name="T33" fmla="*/ 22 h 41"/>
                  <a:gd name="T34" fmla="*/ 1 w 428"/>
                  <a:gd name="T35" fmla="*/ 27 h 41"/>
                  <a:gd name="T36" fmla="*/ 1 w 428"/>
                  <a:gd name="T37" fmla="*/ 32 h 41"/>
                  <a:gd name="T38" fmla="*/ 1 w 428"/>
                  <a:gd name="T39" fmla="*/ 35 h 41"/>
                  <a:gd name="T40" fmla="*/ 1 w 428"/>
                  <a:gd name="T41" fmla="*/ 38 h 41"/>
                  <a:gd name="T42" fmla="*/ 2 w 428"/>
                  <a:gd name="T43" fmla="*/ 39 h 41"/>
                  <a:gd name="T44" fmla="*/ 2 w 428"/>
                  <a:gd name="T45" fmla="*/ 41 h 41"/>
                  <a:gd name="T46" fmla="*/ 2 w 428"/>
                  <a:gd name="T47" fmla="*/ 41 h 41"/>
                  <a:gd name="T48" fmla="*/ 2 w 428"/>
                  <a:gd name="T49" fmla="*/ 41 h 41"/>
                  <a:gd name="T50" fmla="*/ 3 w 428"/>
                  <a:gd name="T51" fmla="*/ 40 h 41"/>
                  <a:gd name="T52" fmla="*/ 3 w 428"/>
                  <a:gd name="T53" fmla="*/ 38 h 41"/>
                  <a:gd name="T54" fmla="*/ 3 w 428"/>
                  <a:gd name="T55" fmla="*/ 36 h 41"/>
                  <a:gd name="T56" fmla="*/ 3 w 428"/>
                  <a:gd name="T57" fmla="*/ 34 h 41"/>
                  <a:gd name="T58" fmla="*/ 4 w 428"/>
                  <a:gd name="T59" fmla="*/ 31 h 41"/>
                  <a:gd name="T60" fmla="*/ 4 w 428"/>
                  <a:gd name="T61" fmla="*/ 26 h 41"/>
                  <a:gd name="T62" fmla="*/ 4 w 428"/>
                  <a:gd name="T63" fmla="*/ 22 h 41"/>
                  <a:gd name="T64" fmla="*/ 4 w 428"/>
                  <a:gd name="T65" fmla="*/ 17 h 41"/>
                  <a:gd name="T66" fmla="*/ 4 w 428"/>
                  <a:gd name="T67" fmla="*/ 12 h 41"/>
                  <a:gd name="T68" fmla="*/ 4 w 428"/>
                  <a:gd name="T69" fmla="*/ 8 h 41"/>
                  <a:gd name="T70" fmla="*/ 4 w 428"/>
                  <a:gd name="T71" fmla="*/ 5 h 41"/>
                  <a:gd name="T72" fmla="*/ 3 w 428"/>
                  <a:gd name="T73" fmla="*/ 2 h 41"/>
                  <a:gd name="T74" fmla="*/ 3 w 428"/>
                  <a:gd name="T75" fmla="*/ 1 h 41"/>
                  <a:gd name="T76" fmla="*/ 3 w 428"/>
                  <a:gd name="T77" fmla="*/ 0 h 41"/>
                  <a:gd name="T78" fmla="*/ 3 w 428"/>
                  <a:gd name="T79" fmla="*/ 0 h 41"/>
                  <a:gd name="T80" fmla="*/ 3 w 428"/>
                  <a:gd name="T81" fmla="*/ 0 h 4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28"/>
                  <a:gd name="T124" fmla="*/ 0 h 41"/>
                  <a:gd name="T125" fmla="*/ 428 w 428"/>
                  <a:gd name="T126" fmla="*/ 41 h 4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9" name="Freeform 79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1 w 547"/>
                  <a:gd name="T1" fmla="*/ 84 h 281"/>
                  <a:gd name="T2" fmla="*/ 1 w 547"/>
                  <a:gd name="T3" fmla="*/ 218 h 281"/>
                  <a:gd name="T4" fmla="*/ 2 w 547"/>
                  <a:gd name="T5" fmla="*/ 253 h 281"/>
                  <a:gd name="T6" fmla="*/ 2 w 547"/>
                  <a:gd name="T7" fmla="*/ 259 h 281"/>
                  <a:gd name="T8" fmla="*/ 2 w 547"/>
                  <a:gd name="T9" fmla="*/ 268 h 281"/>
                  <a:gd name="T10" fmla="*/ 2 w 547"/>
                  <a:gd name="T11" fmla="*/ 273 h 281"/>
                  <a:gd name="T12" fmla="*/ 2 w 547"/>
                  <a:gd name="T13" fmla="*/ 266 h 281"/>
                  <a:gd name="T14" fmla="*/ 3 w 547"/>
                  <a:gd name="T15" fmla="*/ 251 h 281"/>
                  <a:gd name="T16" fmla="*/ 3 w 547"/>
                  <a:gd name="T17" fmla="*/ 249 h 281"/>
                  <a:gd name="T18" fmla="*/ 3 w 547"/>
                  <a:gd name="T19" fmla="*/ 260 h 281"/>
                  <a:gd name="T20" fmla="*/ 2 w 547"/>
                  <a:gd name="T21" fmla="*/ 271 h 281"/>
                  <a:gd name="T22" fmla="*/ 3 w 547"/>
                  <a:gd name="T23" fmla="*/ 265 h 281"/>
                  <a:gd name="T24" fmla="*/ 3 w 547"/>
                  <a:gd name="T25" fmla="*/ 250 h 281"/>
                  <a:gd name="T26" fmla="*/ 3 w 547"/>
                  <a:gd name="T27" fmla="*/ 239 h 281"/>
                  <a:gd name="T28" fmla="*/ 3 w 547"/>
                  <a:gd name="T29" fmla="*/ 247 h 281"/>
                  <a:gd name="T30" fmla="*/ 3 w 547"/>
                  <a:gd name="T31" fmla="*/ 271 h 281"/>
                  <a:gd name="T32" fmla="*/ 3 w 547"/>
                  <a:gd name="T33" fmla="*/ 273 h 281"/>
                  <a:gd name="T34" fmla="*/ 4 w 547"/>
                  <a:gd name="T35" fmla="*/ 250 h 281"/>
                  <a:gd name="T36" fmla="*/ 4 w 547"/>
                  <a:gd name="T37" fmla="*/ 232 h 281"/>
                  <a:gd name="T38" fmla="*/ 4 w 547"/>
                  <a:gd name="T39" fmla="*/ 235 h 281"/>
                  <a:gd name="T40" fmla="*/ 4 w 547"/>
                  <a:gd name="T41" fmla="*/ 260 h 281"/>
                  <a:gd name="T42" fmla="*/ 3 w 547"/>
                  <a:gd name="T43" fmla="*/ 272 h 281"/>
                  <a:gd name="T44" fmla="*/ 4 w 547"/>
                  <a:gd name="T45" fmla="*/ 250 h 281"/>
                  <a:gd name="T46" fmla="*/ 4 w 547"/>
                  <a:gd name="T47" fmla="*/ 227 h 281"/>
                  <a:gd name="T48" fmla="*/ 4 w 547"/>
                  <a:gd name="T49" fmla="*/ 217 h 281"/>
                  <a:gd name="T50" fmla="*/ 4 w 547"/>
                  <a:gd name="T51" fmla="*/ 236 h 281"/>
                  <a:gd name="T52" fmla="*/ 4 w 547"/>
                  <a:gd name="T53" fmla="*/ 260 h 281"/>
                  <a:gd name="T54" fmla="*/ 4 w 547"/>
                  <a:gd name="T55" fmla="*/ 245 h 281"/>
                  <a:gd name="T56" fmla="*/ 4 w 547"/>
                  <a:gd name="T57" fmla="*/ 234 h 281"/>
                  <a:gd name="T58" fmla="*/ 5 w 547"/>
                  <a:gd name="T59" fmla="*/ 223 h 281"/>
                  <a:gd name="T60" fmla="*/ 5 w 547"/>
                  <a:gd name="T61" fmla="*/ 207 h 281"/>
                  <a:gd name="T62" fmla="*/ 4 w 547"/>
                  <a:gd name="T63" fmla="*/ 196 h 281"/>
                  <a:gd name="T64" fmla="*/ 4 w 547"/>
                  <a:gd name="T65" fmla="*/ 195 h 281"/>
                  <a:gd name="T66" fmla="*/ 4 w 547"/>
                  <a:gd name="T67" fmla="*/ 172 h 281"/>
                  <a:gd name="T68" fmla="*/ 4 w 547"/>
                  <a:gd name="T69" fmla="*/ 177 h 281"/>
                  <a:gd name="T70" fmla="*/ 3 w 547"/>
                  <a:gd name="T71" fmla="*/ 183 h 281"/>
                  <a:gd name="T72" fmla="*/ 3 w 547"/>
                  <a:gd name="T73" fmla="*/ 184 h 281"/>
                  <a:gd name="T74" fmla="*/ 3 w 547"/>
                  <a:gd name="T75" fmla="*/ 183 h 281"/>
                  <a:gd name="T76" fmla="*/ 3 w 547"/>
                  <a:gd name="T77" fmla="*/ 178 h 281"/>
                  <a:gd name="T78" fmla="*/ 3 w 547"/>
                  <a:gd name="T79" fmla="*/ 160 h 281"/>
                  <a:gd name="T80" fmla="*/ 2 w 547"/>
                  <a:gd name="T81" fmla="*/ 159 h 281"/>
                  <a:gd name="T82" fmla="*/ 2 w 547"/>
                  <a:gd name="T83" fmla="*/ 172 h 281"/>
                  <a:gd name="T84" fmla="*/ 2 w 547"/>
                  <a:gd name="T85" fmla="*/ 193 h 281"/>
                  <a:gd name="T86" fmla="*/ 2 w 547"/>
                  <a:gd name="T87" fmla="*/ 206 h 281"/>
                  <a:gd name="T88" fmla="*/ 2 w 547"/>
                  <a:gd name="T89" fmla="*/ 202 h 281"/>
                  <a:gd name="T90" fmla="*/ 2 w 547"/>
                  <a:gd name="T91" fmla="*/ 185 h 281"/>
                  <a:gd name="T92" fmla="*/ 2 w 547"/>
                  <a:gd name="T93" fmla="*/ 177 h 281"/>
                  <a:gd name="T94" fmla="*/ 2 w 547"/>
                  <a:gd name="T95" fmla="*/ 104 h 281"/>
                  <a:gd name="T96" fmla="*/ 1 w 547"/>
                  <a:gd name="T97" fmla="*/ 77 h 281"/>
                  <a:gd name="T98" fmla="*/ 1 w 547"/>
                  <a:gd name="T99" fmla="*/ 43 h 281"/>
                  <a:gd name="T100" fmla="*/ 1 w 547"/>
                  <a:gd name="T101" fmla="*/ 0 h 28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547"/>
                  <a:gd name="T154" fmla="*/ 0 h 281"/>
                  <a:gd name="T155" fmla="*/ 547 w 547"/>
                  <a:gd name="T156" fmla="*/ 281 h 28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0" name="Freeform 80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0 w 473"/>
                  <a:gd name="T1" fmla="*/ 2 h 216"/>
                  <a:gd name="T2" fmla="*/ 0 w 473"/>
                  <a:gd name="T3" fmla="*/ 9 h 216"/>
                  <a:gd name="T4" fmla="*/ 0 w 473"/>
                  <a:gd name="T5" fmla="*/ 0 h 216"/>
                  <a:gd name="T6" fmla="*/ 1 w 473"/>
                  <a:gd name="T7" fmla="*/ 14 h 216"/>
                  <a:gd name="T8" fmla="*/ 1 w 473"/>
                  <a:gd name="T9" fmla="*/ 32 h 216"/>
                  <a:gd name="T10" fmla="*/ 1 w 473"/>
                  <a:gd name="T11" fmla="*/ 52 h 216"/>
                  <a:gd name="T12" fmla="*/ 1 w 473"/>
                  <a:gd name="T13" fmla="*/ 50 h 216"/>
                  <a:gd name="T14" fmla="*/ 1 w 473"/>
                  <a:gd name="T15" fmla="*/ 66 h 216"/>
                  <a:gd name="T16" fmla="*/ 2 w 473"/>
                  <a:gd name="T17" fmla="*/ 63 h 216"/>
                  <a:gd name="T18" fmla="*/ 2 w 473"/>
                  <a:gd name="T19" fmla="*/ 77 h 216"/>
                  <a:gd name="T20" fmla="*/ 2 w 473"/>
                  <a:gd name="T21" fmla="*/ 86 h 216"/>
                  <a:gd name="T22" fmla="*/ 2 w 473"/>
                  <a:gd name="T23" fmla="*/ 101 h 216"/>
                  <a:gd name="T24" fmla="*/ 2 w 473"/>
                  <a:gd name="T25" fmla="*/ 114 h 216"/>
                  <a:gd name="T26" fmla="*/ 2 w 473"/>
                  <a:gd name="T27" fmla="*/ 116 h 216"/>
                  <a:gd name="T28" fmla="*/ 3 w 473"/>
                  <a:gd name="T29" fmla="*/ 109 h 216"/>
                  <a:gd name="T30" fmla="*/ 3 w 473"/>
                  <a:gd name="T31" fmla="*/ 127 h 216"/>
                  <a:gd name="T32" fmla="*/ 3 w 473"/>
                  <a:gd name="T33" fmla="*/ 132 h 216"/>
                  <a:gd name="T34" fmla="*/ 3 w 473"/>
                  <a:gd name="T35" fmla="*/ 180 h 216"/>
                  <a:gd name="T36" fmla="*/ 3 w 473"/>
                  <a:gd name="T37" fmla="*/ 187 h 216"/>
                  <a:gd name="T38" fmla="*/ 3 w 473"/>
                  <a:gd name="T39" fmla="*/ 216 h 216"/>
                  <a:gd name="T40" fmla="*/ 3 w 473"/>
                  <a:gd name="T41" fmla="*/ 204 h 216"/>
                  <a:gd name="T42" fmla="*/ 3 w 473"/>
                  <a:gd name="T43" fmla="*/ 209 h 216"/>
                  <a:gd name="T44" fmla="*/ 2 w 473"/>
                  <a:gd name="T45" fmla="*/ 197 h 216"/>
                  <a:gd name="T46" fmla="*/ 2 w 473"/>
                  <a:gd name="T47" fmla="*/ 182 h 216"/>
                  <a:gd name="T48" fmla="*/ 2 w 473"/>
                  <a:gd name="T49" fmla="*/ 173 h 216"/>
                  <a:gd name="T50" fmla="*/ 2 w 473"/>
                  <a:gd name="T51" fmla="*/ 190 h 216"/>
                  <a:gd name="T52" fmla="*/ 1 w 473"/>
                  <a:gd name="T53" fmla="*/ 189 h 216"/>
                  <a:gd name="T54" fmla="*/ 1 w 473"/>
                  <a:gd name="T55" fmla="*/ 171 h 216"/>
                  <a:gd name="T56" fmla="*/ 1 w 473"/>
                  <a:gd name="T57" fmla="*/ 161 h 216"/>
                  <a:gd name="T58" fmla="*/ 0 w 473"/>
                  <a:gd name="T59" fmla="*/ 174 h 216"/>
                  <a:gd name="T60" fmla="*/ 0 w 473"/>
                  <a:gd name="T61" fmla="*/ 159 h 216"/>
                  <a:gd name="T62" fmla="*/ 1 w 473"/>
                  <a:gd name="T63" fmla="*/ 127 h 216"/>
                  <a:gd name="T64" fmla="*/ 0 w 473"/>
                  <a:gd name="T65" fmla="*/ 112 h 216"/>
                  <a:gd name="T66" fmla="*/ 0 w 473"/>
                  <a:gd name="T67" fmla="*/ 94 h 216"/>
                  <a:gd name="T68" fmla="*/ 0 w 473"/>
                  <a:gd name="T69" fmla="*/ 86 h 216"/>
                  <a:gd name="T70" fmla="*/ 0 w 473"/>
                  <a:gd name="T71" fmla="*/ 82 h 216"/>
                  <a:gd name="T72" fmla="*/ 0 w 473"/>
                  <a:gd name="T73" fmla="*/ 91 h 216"/>
                  <a:gd name="T74" fmla="*/ 0 w 473"/>
                  <a:gd name="T75" fmla="*/ 88 h 216"/>
                  <a:gd name="T76" fmla="*/ 0 w 473"/>
                  <a:gd name="T77" fmla="*/ 67 h 216"/>
                  <a:gd name="T78" fmla="*/ 0 w 473"/>
                  <a:gd name="T79" fmla="*/ 61 h 216"/>
                  <a:gd name="T80" fmla="*/ 0 w 473"/>
                  <a:gd name="T81" fmla="*/ 71 h 216"/>
                  <a:gd name="T82" fmla="*/ 0 w 473"/>
                  <a:gd name="T83" fmla="*/ 60 h 216"/>
                  <a:gd name="T84" fmla="*/ 0 w 473"/>
                  <a:gd name="T85" fmla="*/ 43 h 216"/>
                  <a:gd name="T86" fmla="*/ 0 w 473"/>
                  <a:gd name="T87" fmla="*/ 38 h 216"/>
                  <a:gd name="T88" fmla="*/ 0 w 473"/>
                  <a:gd name="T89" fmla="*/ 54 h 216"/>
                  <a:gd name="T90" fmla="*/ 0 w 473"/>
                  <a:gd name="T91" fmla="*/ 47 h 216"/>
                  <a:gd name="T92" fmla="*/ 0 w 473"/>
                  <a:gd name="T93" fmla="*/ 35 h 216"/>
                  <a:gd name="T94" fmla="*/ 0 w 473"/>
                  <a:gd name="T95" fmla="*/ 18 h 216"/>
                  <a:gd name="T96" fmla="*/ 0 w 473"/>
                  <a:gd name="T97" fmla="*/ 16 h 216"/>
                  <a:gd name="T98" fmla="*/ 0 w 473"/>
                  <a:gd name="T99" fmla="*/ 27 h 216"/>
                  <a:gd name="T100" fmla="*/ 0 w 473"/>
                  <a:gd name="T101" fmla="*/ 24 h 216"/>
                  <a:gd name="T102" fmla="*/ 0 w 473"/>
                  <a:gd name="T103" fmla="*/ 10 h 216"/>
                  <a:gd name="T104" fmla="*/ 0 w 473"/>
                  <a:gd name="T105" fmla="*/ 6 h 216"/>
                  <a:gd name="T106" fmla="*/ 0 w 473"/>
                  <a:gd name="T107" fmla="*/ 20 h 216"/>
                  <a:gd name="T108" fmla="*/ 0 w 473"/>
                  <a:gd name="T109" fmla="*/ 19 h 216"/>
                  <a:gd name="T110" fmla="*/ 0 w 473"/>
                  <a:gd name="T111" fmla="*/ 2 h 21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73"/>
                  <a:gd name="T169" fmla="*/ 0 h 216"/>
                  <a:gd name="T170" fmla="*/ 473 w 473"/>
                  <a:gd name="T171" fmla="*/ 216 h 21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1" name="Freeform 81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1 w 1021"/>
                  <a:gd name="T1" fmla="*/ 96 h 598"/>
                  <a:gd name="T2" fmla="*/ 1 w 1021"/>
                  <a:gd name="T3" fmla="*/ 57 h 598"/>
                  <a:gd name="T4" fmla="*/ 1 w 1021"/>
                  <a:gd name="T5" fmla="*/ 29 h 598"/>
                  <a:gd name="T6" fmla="*/ 2 w 1021"/>
                  <a:gd name="T7" fmla="*/ 15 h 598"/>
                  <a:gd name="T8" fmla="*/ 2 w 1021"/>
                  <a:gd name="T9" fmla="*/ 2 h 598"/>
                  <a:gd name="T10" fmla="*/ 2 w 1021"/>
                  <a:gd name="T11" fmla="*/ 4 h 598"/>
                  <a:gd name="T12" fmla="*/ 3 w 1021"/>
                  <a:gd name="T13" fmla="*/ 4 h 598"/>
                  <a:gd name="T14" fmla="*/ 3 w 1021"/>
                  <a:gd name="T15" fmla="*/ 26 h 598"/>
                  <a:gd name="T16" fmla="*/ 4 w 1021"/>
                  <a:gd name="T17" fmla="*/ 46 h 598"/>
                  <a:gd name="T18" fmla="*/ 4 w 1021"/>
                  <a:gd name="T19" fmla="*/ 62 h 598"/>
                  <a:gd name="T20" fmla="*/ 4 w 1021"/>
                  <a:gd name="T21" fmla="*/ 88 h 598"/>
                  <a:gd name="T22" fmla="*/ 4 w 1021"/>
                  <a:gd name="T23" fmla="*/ 113 h 598"/>
                  <a:gd name="T24" fmla="*/ 5 w 1021"/>
                  <a:gd name="T25" fmla="*/ 137 h 598"/>
                  <a:gd name="T26" fmla="*/ 5 w 1021"/>
                  <a:gd name="T27" fmla="*/ 152 h 598"/>
                  <a:gd name="T28" fmla="*/ 5 w 1021"/>
                  <a:gd name="T29" fmla="*/ 177 h 598"/>
                  <a:gd name="T30" fmla="*/ 5 w 1021"/>
                  <a:gd name="T31" fmla="*/ 189 h 598"/>
                  <a:gd name="T32" fmla="*/ 6 w 1021"/>
                  <a:gd name="T33" fmla="*/ 187 h 598"/>
                  <a:gd name="T34" fmla="*/ 6 w 1021"/>
                  <a:gd name="T35" fmla="*/ 186 h 598"/>
                  <a:gd name="T36" fmla="*/ 6 w 1021"/>
                  <a:gd name="T37" fmla="*/ 197 h 598"/>
                  <a:gd name="T38" fmla="*/ 6 w 1021"/>
                  <a:gd name="T39" fmla="*/ 207 h 598"/>
                  <a:gd name="T40" fmla="*/ 7 w 1021"/>
                  <a:gd name="T41" fmla="*/ 208 h 598"/>
                  <a:gd name="T42" fmla="*/ 7 w 1021"/>
                  <a:gd name="T43" fmla="*/ 231 h 598"/>
                  <a:gd name="T44" fmla="*/ 7 w 1021"/>
                  <a:gd name="T45" fmla="*/ 252 h 598"/>
                  <a:gd name="T46" fmla="*/ 7 w 1021"/>
                  <a:gd name="T47" fmla="*/ 272 h 598"/>
                  <a:gd name="T48" fmla="*/ 8 w 1021"/>
                  <a:gd name="T49" fmla="*/ 296 h 598"/>
                  <a:gd name="T50" fmla="*/ 8 w 1021"/>
                  <a:gd name="T51" fmla="*/ 332 h 598"/>
                  <a:gd name="T52" fmla="*/ 8 w 1021"/>
                  <a:gd name="T53" fmla="*/ 372 h 598"/>
                  <a:gd name="T54" fmla="*/ 8 w 1021"/>
                  <a:gd name="T55" fmla="*/ 393 h 598"/>
                  <a:gd name="T56" fmla="*/ 8 w 1021"/>
                  <a:gd name="T57" fmla="*/ 450 h 598"/>
                  <a:gd name="T58" fmla="*/ 8 w 1021"/>
                  <a:gd name="T59" fmla="*/ 485 h 598"/>
                  <a:gd name="T60" fmla="*/ 8 w 1021"/>
                  <a:gd name="T61" fmla="*/ 530 h 598"/>
                  <a:gd name="T62" fmla="*/ 8 w 1021"/>
                  <a:gd name="T63" fmla="*/ 567 h 598"/>
                  <a:gd name="T64" fmla="*/ 7 w 1021"/>
                  <a:gd name="T65" fmla="*/ 580 h 598"/>
                  <a:gd name="T66" fmla="*/ 7 w 1021"/>
                  <a:gd name="T67" fmla="*/ 598 h 598"/>
                  <a:gd name="T68" fmla="*/ 7 w 1021"/>
                  <a:gd name="T69" fmla="*/ 583 h 598"/>
                  <a:gd name="T70" fmla="*/ 7 w 1021"/>
                  <a:gd name="T71" fmla="*/ 563 h 598"/>
                  <a:gd name="T72" fmla="*/ 6 w 1021"/>
                  <a:gd name="T73" fmla="*/ 559 h 598"/>
                  <a:gd name="T74" fmla="*/ 6 w 1021"/>
                  <a:gd name="T75" fmla="*/ 591 h 598"/>
                  <a:gd name="T76" fmla="*/ 6 w 1021"/>
                  <a:gd name="T77" fmla="*/ 586 h 598"/>
                  <a:gd name="T78" fmla="*/ 5 w 1021"/>
                  <a:gd name="T79" fmla="*/ 590 h 598"/>
                  <a:gd name="T80" fmla="*/ 5 w 1021"/>
                  <a:gd name="T81" fmla="*/ 582 h 598"/>
                  <a:gd name="T82" fmla="*/ 5 w 1021"/>
                  <a:gd name="T83" fmla="*/ 574 h 598"/>
                  <a:gd name="T84" fmla="*/ 4 w 1021"/>
                  <a:gd name="T85" fmla="*/ 574 h 598"/>
                  <a:gd name="T86" fmla="*/ 4 w 1021"/>
                  <a:gd name="T87" fmla="*/ 565 h 598"/>
                  <a:gd name="T88" fmla="*/ 4 w 1021"/>
                  <a:gd name="T89" fmla="*/ 564 h 598"/>
                  <a:gd name="T90" fmla="*/ 3 w 1021"/>
                  <a:gd name="T91" fmla="*/ 552 h 598"/>
                  <a:gd name="T92" fmla="*/ 3 w 1021"/>
                  <a:gd name="T93" fmla="*/ 512 h 598"/>
                  <a:gd name="T94" fmla="*/ 2 w 1021"/>
                  <a:gd name="T95" fmla="*/ 493 h 598"/>
                  <a:gd name="T96" fmla="*/ 2 w 1021"/>
                  <a:gd name="T97" fmla="*/ 465 h 598"/>
                  <a:gd name="T98" fmla="*/ 1 w 1021"/>
                  <a:gd name="T99" fmla="*/ 436 h 598"/>
                  <a:gd name="T100" fmla="*/ 1 w 1021"/>
                  <a:gd name="T101" fmla="*/ 414 h 598"/>
                  <a:gd name="T102" fmla="*/ 1 w 1021"/>
                  <a:gd name="T103" fmla="*/ 389 h 598"/>
                  <a:gd name="T104" fmla="*/ 1 w 1021"/>
                  <a:gd name="T105" fmla="*/ 362 h 598"/>
                  <a:gd name="T106" fmla="*/ 0 w 1021"/>
                  <a:gd name="T107" fmla="*/ 323 h 598"/>
                  <a:gd name="T108" fmla="*/ 1 w 1021"/>
                  <a:gd name="T109" fmla="*/ 289 h 598"/>
                  <a:gd name="T110" fmla="*/ 1 w 1021"/>
                  <a:gd name="T111" fmla="*/ 246 h 598"/>
                  <a:gd name="T112" fmla="*/ 1 w 1021"/>
                  <a:gd name="T113" fmla="*/ 213 h 598"/>
                  <a:gd name="T114" fmla="*/ 1 w 1021"/>
                  <a:gd name="T115" fmla="*/ 187 h 598"/>
                  <a:gd name="T116" fmla="*/ 1 w 1021"/>
                  <a:gd name="T117" fmla="*/ 175 h 598"/>
                  <a:gd name="T118" fmla="*/ 1 w 1021"/>
                  <a:gd name="T119" fmla="*/ 163 h 598"/>
                  <a:gd name="T120" fmla="*/ 1 w 1021"/>
                  <a:gd name="T121" fmla="*/ 134 h 59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021"/>
                  <a:gd name="T184" fmla="*/ 0 h 598"/>
                  <a:gd name="T185" fmla="*/ 1021 w 1021"/>
                  <a:gd name="T186" fmla="*/ 598 h 59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2" name="Freeform 82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0 w 75"/>
                  <a:gd name="T1" fmla="*/ 6 h 30"/>
                  <a:gd name="T2" fmla="*/ 0 w 75"/>
                  <a:gd name="T3" fmla="*/ 2 h 30"/>
                  <a:gd name="T4" fmla="*/ 0 w 75"/>
                  <a:gd name="T5" fmla="*/ 0 h 30"/>
                  <a:gd name="T6" fmla="*/ 0 w 75"/>
                  <a:gd name="T7" fmla="*/ 0 h 30"/>
                  <a:gd name="T8" fmla="*/ 0 w 75"/>
                  <a:gd name="T9" fmla="*/ 1 h 30"/>
                  <a:gd name="T10" fmla="*/ 0 w 75"/>
                  <a:gd name="T11" fmla="*/ 3 h 30"/>
                  <a:gd name="T12" fmla="*/ 0 w 75"/>
                  <a:gd name="T13" fmla="*/ 6 h 30"/>
                  <a:gd name="T14" fmla="*/ 0 w 75"/>
                  <a:gd name="T15" fmla="*/ 11 h 30"/>
                  <a:gd name="T16" fmla="*/ 0 w 75"/>
                  <a:gd name="T17" fmla="*/ 16 h 30"/>
                  <a:gd name="T18" fmla="*/ 0 w 75"/>
                  <a:gd name="T19" fmla="*/ 18 h 30"/>
                  <a:gd name="T20" fmla="*/ 0 w 75"/>
                  <a:gd name="T21" fmla="*/ 22 h 30"/>
                  <a:gd name="T22" fmla="*/ 0 w 75"/>
                  <a:gd name="T23" fmla="*/ 26 h 30"/>
                  <a:gd name="T24" fmla="*/ 0 w 75"/>
                  <a:gd name="T25" fmla="*/ 29 h 30"/>
                  <a:gd name="T26" fmla="*/ 0 w 75"/>
                  <a:gd name="T27" fmla="*/ 30 h 30"/>
                  <a:gd name="T28" fmla="*/ 0 w 75"/>
                  <a:gd name="T29" fmla="*/ 30 h 30"/>
                  <a:gd name="T30" fmla="*/ 0 w 75"/>
                  <a:gd name="T31" fmla="*/ 30 h 30"/>
                  <a:gd name="T32" fmla="*/ 0 w 75"/>
                  <a:gd name="T33" fmla="*/ 30 h 30"/>
                  <a:gd name="T34" fmla="*/ 0 w 75"/>
                  <a:gd name="T35" fmla="*/ 29 h 30"/>
                  <a:gd name="T36" fmla="*/ 0 w 75"/>
                  <a:gd name="T37" fmla="*/ 28 h 30"/>
                  <a:gd name="T38" fmla="*/ 0 w 75"/>
                  <a:gd name="T39" fmla="*/ 27 h 30"/>
                  <a:gd name="T40" fmla="*/ 0 w 75"/>
                  <a:gd name="T41" fmla="*/ 26 h 30"/>
                  <a:gd name="T42" fmla="*/ 0 w 75"/>
                  <a:gd name="T43" fmla="*/ 23 h 30"/>
                  <a:gd name="T44" fmla="*/ 0 w 75"/>
                  <a:gd name="T45" fmla="*/ 19 h 30"/>
                  <a:gd name="T46" fmla="*/ 0 w 75"/>
                  <a:gd name="T47" fmla="*/ 15 h 30"/>
                  <a:gd name="T48" fmla="*/ 0 w 75"/>
                  <a:gd name="T49" fmla="*/ 12 h 30"/>
                  <a:gd name="T50" fmla="*/ 0 w 75"/>
                  <a:gd name="T51" fmla="*/ 15 h 30"/>
                  <a:gd name="T52" fmla="*/ 0 w 75"/>
                  <a:gd name="T53" fmla="*/ 16 h 30"/>
                  <a:gd name="T54" fmla="*/ 0 w 75"/>
                  <a:gd name="T55" fmla="*/ 16 h 30"/>
                  <a:gd name="T56" fmla="*/ 0 w 75"/>
                  <a:gd name="T57" fmla="*/ 14 h 30"/>
                  <a:gd name="T58" fmla="*/ 0 w 75"/>
                  <a:gd name="T59" fmla="*/ 12 h 30"/>
                  <a:gd name="T60" fmla="*/ 0 w 75"/>
                  <a:gd name="T61" fmla="*/ 9 h 30"/>
                  <a:gd name="T62" fmla="*/ 0 w 75"/>
                  <a:gd name="T63" fmla="*/ 7 h 30"/>
                  <a:gd name="T64" fmla="*/ 0 w 75"/>
                  <a:gd name="T65" fmla="*/ 6 h 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75"/>
                  <a:gd name="T100" fmla="*/ 0 h 30"/>
                  <a:gd name="T101" fmla="*/ 75 w 75"/>
                  <a:gd name="T102" fmla="*/ 30 h 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3" name="Freeform 83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 w 65"/>
                  <a:gd name="T1" fmla="*/ 0 h 62"/>
                  <a:gd name="T2" fmla="*/ 1 w 65"/>
                  <a:gd name="T3" fmla="*/ 4 h 62"/>
                  <a:gd name="T4" fmla="*/ 1 w 65"/>
                  <a:gd name="T5" fmla="*/ 9 h 62"/>
                  <a:gd name="T6" fmla="*/ 1 w 65"/>
                  <a:gd name="T7" fmla="*/ 13 h 62"/>
                  <a:gd name="T8" fmla="*/ 1 w 65"/>
                  <a:gd name="T9" fmla="*/ 18 h 62"/>
                  <a:gd name="T10" fmla="*/ 1 w 65"/>
                  <a:gd name="T11" fmla="*/ 23 h 62"/>
                  <a:gd name="T12" fmla="*/ 1 w 65"/>
                  <a:gd name="T13" fmla="*/ 28 h 62"/>
                  <a:gd name="T14" fmla="*/ 1 w 65"/>
                  <a:gd name="T15" fmla="*/ 33 h 62"/>
                  <a:gd name="T16" fmla="*/ 1 w 65"/>
                  <a:gd name="T17" fmla="*/ 38 h 62"/>
                  <a:gd name="T18" fmla="*/ 1 w 65"/>
                  <a:gd name="T19" fmla="*/ 40 h 62"/>
                  <a:gd name="T20" fmla="*/ 1 w 65"/>
                  <a:gd name="T21" fmla="*/ 45 h 62"/>
                  <a:gd name="T22" fmla="*/ 1 w 65"/>
                  <a:gd name="T23" fmla="*/ 52 h 62"/>
                  <a:gd name="T24" fmla="*/ 1 w 65"/>
                  <a:gd name="T25" fmla="*/ 62 h 62"/>
                  <a:gd name="T26" fmla="*/ 1 w 65"/>
                  <a:gd name="T27" fmla="*/ 55 h 62"/>
                  <a:gd name="T28" fmla="*/ 1 w 65"/>
                  <a:gd name="T29" fmla="*/ 49 h 62"/>
                  <a:gd name="T30" fmla="*/ 1 w 65"/>
                  <a:gd name="T31" fmla="*/ 44 h 62"/>
                  <a:gd name="T32" fmla="*/ 1 w 65"/>
                  <a:gd name="T33" fmla="*/ 39 h 62"/>
                  <a:gd name="T34" fmla="*/ 1 w 65"/>
                  <a:gd name="T35" fmla="*/ 36 h 62"/>
                  <a:gd name="T36" fmla="*/ 1 w 65"/>
                  <a:gd name="T37" fmla="*/ 33 h 62"/>
                  <a:gd name="T38" fmla="*/ 1 w 65"/>
                  <a:gd name="T39" fmla="*/ 28 h 62"/>
                  <a:gd name="T40" fmla="*/ 1 w 65"/>
                  <a:gd name="T41" fmla="*/ 24 h 62"/>
                  <a:gd name="T42" fmla="*/ 1 w 65"/>
                  <a:gd name="T43" fmla="*/ 28 h 62"/>
                  <a:gd name="T44" fmla="*/ 1 w 65"/>
                  <a:gd name="T45" fmla="*/ 32 h 62"/>
                  <a:gd name="T46" fmla="*/ 1 w 65"/>
                  <a:gd name="T47" fmla="*/ 37 h 62"/>
                  <a:gd name="T48" fmla="*/ 1 w 65"/>
                  <a:gd name="T49" fmla="*/ 43 h 62"/>
                  <a:gd name="T50" fmla="*/ 1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1 w 65"/>
                  <a:gd name="T61" fmla="*/ 10 h 62"/>
                  <a:gd name="T62" fmla="*/ 1 w 65"/>
                  <a:gd name="T63" fmla="*/ 5 h 62"/>
                  <a:gd name="T64" fmla="*/ 1 w 65"/>
                  <a:gd name="T65" fmla="*/ 0 h 6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5"/>
                  <a:gd name="T100" fmla="*/ 0 h 62"/>
                  <a:gd name="T101" fmla="*/ 65 w 65"/>
                  <a:gd name="T102" fmla="*/ 62 h 6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4" name="Freeform 84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 w 428"/>
                  <a:gd name="T1" fmla="*/ 10 h 150"/>
                  <a:gd name="T2" fmla="*/ 1 w 428"/>
                  <a:gd name="T3" fmla="*/ 20 h 150"/>
                  <a:gd name="T4" fmla="*/ 1 w 428"/>
                  <a:gd name="T5" fmla="*/ 24 h 150"/>
                  <a:gd name="T6" fmla="*/ 1 w 428"/>
                  <a:gd name="T7" fmla="*/ 46 h 150"/>
                  <a:gd name="T8" fmla="*/ 1 w 428"/>
                  <a:gd name="T9" fmla="*/ 61 h 150"/>
                  <a:gd name="T10" fmla="*/ 1 w 428"/>
                  <a:gd name="T11" fmla="*/ 69 h 150"/>
                  <a:gd name="T12" fmla="*/ 2 w 428"/>
                  <a:gd name="T13" fmla="*/ 73 h 150"/>
                  <a:gd name="T14" fmla="*/ 2 w 428"/>
                  <a:gd name="T15" fmla="*/ 89 h 150"/>
                  <a:gd name="T16" fmla="*/ 2 w 428"/>
                  <a:gd name="T17" fmla="*/ 94 h 150"/>
                  <a:gd name="T18" fmla="*/ 2 w 428"/>
                  <a:gd name="T19" fmla="*/ 94 h 150"/>
                  <a:gd name="T20" fmla="*/ 2 w 428"/>
                  <a:gd name="T21" fmla="*/ 110 h 150"/>
                  <a:gd name="T22" fmla="*/ 3 w 428"/>
                  <a:gd name="T23" fmla="*/ 115 h 150"/>
                  <a:gd name="T24" fmla="*/ 3 w 428"/>
                  <a:gd name="T25" fmla="*/ 114 h 150"/>
                  <a:gd name="T26" fmla="*/ 3 w 428"/>
                  <a:gd name="T27" fmla="*/ 111 h 150"/>
                  <a:gd name="T28" fmla="*/ 3 w 428"/>
                  <a:gd name="T29" fmla="*/ 97 h 150"/>
                  <a:gd name="T30" fmla="*/ 3 w 428"/>
                  <a:gd name="T31" fmla="*/ 96 h 150"/>
                  <a:gd name="T32" fmla="*/ 3 w 428"/>
                  <a:gd name="T33" fmla="*/ 81 h 150"/>
                  <a:gd name="T34" fmla="*/ 3 w 428"/>
                  <a:gd name="T35" fmla="*/ 63 h 150"/>
                  <a:gd name="T36" fmla="*/ 3 w 428"/>
                  <a:gd name="T37" fmla="*/ 22 h 150"/>
                  <a:gd name="T38" fmla="*/ 3 w 428"/>
                  <a:gd name="T39" fmla="*/ 25 h 150"/>
                  <a:gd name="T40" fmla="*/ 3 w 428"/>
                  <a:gd name="T41" fmla="*/ 34 h 150"/>
                  <a:gd name="T42" fmla="*/ 4 w 428"/>
                  <a:gd name="T43" fmla="*/ 37 h 150"/>
                  <a:gd name="T44" fmla="*/ 4 w 428"/>
                  <a:gd name="T45" fmla="*/ 62 h 150"/>
                  <a:gd name="T46" fmla="*/ 4 w 428"/>
                  <a:gd name="T47" fmla="*/ 69 h 150"/>
                  <a:gd name="T48" fmla="*/ 4 w 428"/>
                  <a:gd name="T49" fmla="*/ 70 h 150"/>
                  <a:gd name="T50" fmla="*/ 4 w 428"/>
                  <a:gd name="T51" fmla="*/ 87 h 150"/>
                  <a:gd name="T52" fmla="*/ 4 w 428"/>
                  <a:gd name="T53" fmla="*/ 117 h 150"/>
                  <a:gd name="T54" fmla="*/ 4 w 428"/>
                  <a:gd name="T55" fmla="*/ 116 h 150"/>
                  <a:gd name="T56" fmla="*/ 3 w 428"/>
                  <a:gd name="T57" fmla="*/ 114 h 150"/>
                  <a:gd name="T58" fmla="*/ 3 w 428"/>
                  <a:gd name="T59" fmla="*/ 120 h 150"/>
                  <a:gd name="T60" fmla="*/ 3 w 428"/>
                  <a:gd name="T61" fmla="*/ 133 h 150"/>
                  <a:gd name="T62" fmla="*/ 3 w 428"/>
                  <a:gd name="T63" fmla="*/ 133 h 150"/>
                  <a:gd name="T64" fmla="*/ 3 w 428"/>
                  <a:gd name="T65" fmla="*/ 131 h 150"/>
                  <a:gd name="T66" fmla="*/ 3 w 428"/>
                  <a:gd name="T67" fmla="*/ 133 h 150"/>
                  <a:gd name="T68" fmla="*/ 3 w 428"/>
                  <a:gd name="T69" fmla="*/ 133 h 150"/>
                  <a:gd name="T70" fmla="*/ 2 w 428"/>
                  <a:gd name="T71" fmla="*/ 142 h 150"/>
                  <a:gd name="T72" fmla="*/ 2 w 428"/>
                  <a:gd name="T73" fmla="*/ 140 h 150"/>
                  <a:gd name="T74" fmla="*/ 2 w 428"/>
                  <a:gd name="T75" fmla="*/ 115 h 150"/>
                  <a:gd name="T76" fmla="*/ 2 w 428"/>
                  <a:gd name="T77" fmla="*/ 136 h 150"/>
                  <a:gd name="T78" fmla="*/ 2 w 428"/>
                  <a:gd name="T79" fmla="*/ 135 h 150"/>
                  <a:gd name="T80" fmla="*/ 2 w 428"/>
                  <a:gd name="T81" fmla="*/ 122 h 150"/>
                  <a:gd name="T82" fmla="*/ 2 w 428"/>
                  <a:gd name="T83" fmla="*/ 115 h 150"/>
                  <a:gd name="T84" fmla="*/ 2 w 428"/>
                  <a:gd name="T85" fmla="*/ 125 h 150"/>
                  <a:gd name="T86" fmla="*/ 2 w 428"/>
                  <a:gd name="T87" fmla="*/ 116 h 150"/>
                  <a:gd name="T88" fmla="*/ 1 w 428"/>
                  <a:gd name="T89" fmla="*/ 102 h 150"/>
                  <a:gd name="T90" fmla="*/ 1 w 428"/>
                  <a:gd name="T91" fmla="*/ 111 h 150"/>
                  <a:gd name="T92" fmla="*/ 1 w 428"/>
                  <a:gd name="T93" fmla="*/ 90 h 150"/>
                  <a:gd name="T94" fmla="*/ 1 w 428"/>
                  <a:gd name="T95" fmla="*/ 89 h 150"/>
                  <a:gd name="T96" fmla="*/ 1 w 428"/>
                  <a:gd name="T97" fmla="*/ 89 h 150"/>
                  <a:gd name="T98" fmla="*/ 1 w 428"/>
                  <a:gd name="T99" fmla="*/ 72 h 150"/>
                  <a:gd name="T100" fmla="*/ 1 w 428"/>
                  <a:gd name="T101" fmla="*/ 70 h 150"/>
                  <a:gd name="T102" fmla="*/ 1 w 428"/>
                  <a:gd name="T103" fmla="*/ 76 h 150"/>
                  <a:gd name="T104" fmla="*/ 1 w 428"/>
                  <a:gd name="T105" fmla="*/ 73 h 150"/>
                  <a:gd name="T106" fmla="*/ 1 w 428"/>
                  <a:gd name="T107" fmla="*/ 31 h 150"/>
                  <a:gd name="T108" fmla="*/ 1 w 428"/>
                  <a:gd name="T109" fmla="*/ 37 h 150"/>
                  <a:gd name="T110" fmla="*/ 1 w 428"/>
                  <a:gd name="T111" fmla="*/ 36 h 150"/>
                  <a:gd name="T112" fmla="*/ 1 w 428"/>
                  <a:gd name="T113" fmla="*/ 0 h 15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28"/>
                  <a:gd name="T172" fmla="*/ 0 h 150"/>
                  <a:gd name="T173" fmla="*/ 428 w 428"/>
                  <a:gd name="T174" fmla="*/ 150 h 15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5" name="Freeform 85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1 w 37"/>
                  <a:gd name="T1" fmla="*/ 0 h 19"/>
                  <a:gd name="T2" fmla="*/ 1 w 37"/>
                  <a:gd name="T3" fmla="*/ 4 h 19"/>
                  <a:gd name="T4" fmla="*/ 1 w 37"/>
                  <a:gd name="T5" fmla="*/ 8 h 19"/>
                  <a:gd name="T6" fmla="*/ 1 w 37"/>
                  <a:gd name="T7" fmla="*/ 11 h 19"/>
                  <a:gd name="T8" fmla="*/ 1 w 37"/>
                  <a:gd name="T9" fmla="*/ 13 h 19"/>
                  <a:gd name="T10" fmla="*/ 1 w 37"/>
                  <a:gd name="T11" fmla="*/ 19 h 19"/>
                  <a:gd name="T12" fmla="*/ 1 w 37"/>
                  <a:gd name="T13" fmla="*/ 18 h 19"/>
                  <a:gd name="T14" fmla="*/ 1 w 37"/>
                  <a:gd name="T15" fmla="*/ 14 h 19"/>
                  <a:gd name="T16" fmla="*/ 0 w 37"/>
                  <a:gd name="T17" fmla="*/ 8 h 19"/>
                  <a:gd name="T18" fmla="*/ 1 w 37"/>
                  <a:gd name="T19" fmla="*/ 0 h 1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7"/>
                  <a:gd name="T31" fmla="*/ 0 h 19"/>
                  <a:gd name="T32" fmla="*/ 37 w 37"/>
                  <a:gd name="T33" fmla="*/ 19 h 1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6" name="Freeform 86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1 w 771"/>
                  <a:gd name="T1" fmla="*/ 116 h 223"/>
                  <a:gd name="T2" fmla="*/ 2 w 771"/>
                  <a:gd name="T3" fmla="*/ 67 h 223"/>
                  <a:gd name="T4" fmla="*/ 2 w 771"/>
                  <a:gd name="T5" fmla="*/ 50 h 223"/>
                  <a:gd name="T6" fmla="*/ 2 w 771"/>
                  <a:gd name="T7" fmla="*/ 36 h 223"/>
                  <a:gd name="T8" fmla="*/ 3 w 771"/>
                  <a:gd name="T9" fmla="*/ 36 h 223"/>
                  <a:gd name="T10" fmla="*/ 4 w 771"/>
                  <a:gd name="T11" fmla="*/ 49 h 223"/>
                  <a:gd name="T12" fmla="*/ 4 w 771"/>
                  <a:gd name="T13" fmla="*/ 68 h 223"/>
                  <a:gd name="T14" fmla="*/ 4 w 771"/>
                  <a:gd name="T15" fmla="*/ 93 h 223"/>
                  <a:gd name="T16" fmla="*/ 5 w 771"/>
                  <a:gd name="T17" fmla="*/ 122 h 223"/>
                  <a:gd name="T18" fmla="*/ 5 w 771"/>
                  <a:gd name="T19" fmla="*/ 153 h 223"/>
                  <a:gd name="T20" fmla="*/ 5 w 771"/>
                  <a:gd name="T21" fmla="*/ 176 h 223"/>
                  <a:gd name="T22" fmla="*/ 5 w 771"/>
                  <a:gd name="T23" fmla="*/ 204 h 223"/>
                  <a:gd name="T24" fmla="*/ 6 w 771"/>
                  <a:gd name="T25" fmla="*/ 222 h 223"/>
                  <a:gd name="T26" fmla="*/ 6 w 771"/>
                  <a:gd name="T27" fmla="*/ 221 h 223"/>
                  <a:gd name="T28" fmla="*/ 6 w 771"/>
                  <a:gd name="T29" fmla="*/ 206 h 223"/>
                  <a:gd name="T30" fmla="*/ 6 w 771"/>
                  <a:gd name="T31" fmla="*/ 190 h 223"/>
                  <a:gd name="T32" fmla="*/ 6 w 771"/>
                  <a:gd name="T33" fmla="*/ 194 h 223"/>
                  <a:gd name="T34" fmla="*/ 6 w 771"/>
                  <a:gd name="T35" fmla="*/ 179 h 223"/>
                  <a:gd name="T36" fmla="*/ 5 w 771"/>
                  <a:gd name="T37" fmla="*/ 178 h 223"/>
                  <a:gd name="T38" fmla="*/ 6 w 771"/>
                  <a:gd name="T39" fmla="*/ 170 h 223"/>
                  <a:gd name="T40" fmla="*/ 6 w 771"/>
                  <a:gd name="T41" fmla="*/ 152 h 223"/>
                  <a:gd name="T42" fmla="*/ 5 w 771"/>
                  <a:gd name="T43" fmla="*/ 153 h 223"/>
                  <a:gd name="T44" fmla="*/ 5 w 771"/>
                  <a:gd name="T45" fmla="*/ 141 h 223"/>
                  <a:gd name="T46" fmla="*/ 5 w 771"/>
                  <a:gd name="T47" fmla="*/ 135 h 223"/>
                  <a:gd name="T48" fmla="*/ 5 w 771"/>
                  <a:gd name="T49" fmla="*/ 127 h 223"/>
                  <a:gd name="T50" fmla="*/ 5 w 771"/>
                  <a:gd name="T51" fmla="*/ 116 h 223"/>
                  <a:gd name="T52" fmla="*/ 5 w 771"/>
                  <a:gd name="T53" fmla="*/ 101 h 223"/>
                  <a:gd name="T54" fmla="*/ 5 w 771"/>
                  <a:gd name="T55" fmla="*/ 93 h 223"/>
                  <a:gd name="T56" fmla="*/ 5 w 771"/>
                  <a:gd name="T57" fmla="*/ 79 h 223"/>
                  <a:gd name="T58" fmla="*/ 5 w 771"/>
                  <a:gd name="T59" fmla="*/ 71 h 223"/>
                  <a:gd name="T60" fmla="*/ 5 w 771"/>
                  <a:gd name="T61" fmla="*/ 59 h 223"/>
                  <a:gd name="T62" fmla="*/ 4 w 771"/>
                  <a:gd name="T63" fmla="*/ 50 h 223"/>
                  <a:gd name="T64" fmla="*/ 4 w 771"/>
                  <a:gd name="T65" fmla="*/ 46 h 223"/>
                  <a:gd name="T66" fmla="*/ 4 w 771"/>
                  <a:gd name="T67" fmla="*/ 41 h 223"/>
                  <a:gd name="T68" fmla="*/ 4 w 771"/>
                  <a:gd name="T69" fmla="*/ 32 h 223"/>
                  <a:gd name="T70" fmla="*/ 4 w 771"/>
                  <a:gd name="T71" fmla="*/ 13 h 223"/>
                  <a:gd name="T72" fmla="*/ 3 w 771"/>
                  <a:gd name="T73" fmla="*/ 19 h 223"/>
                  <a:gd name="T74" fmla="*/ 3 w 771"/>
                  <a:gd name="T75" fmla="*/ 3 h 223"/>
                  <a:gd name="T76" fmla="*/ 3 w 771"/>
                  <a:gd name="T77" fmla="*/ 17 h 223"/>
                  <a:gd name="T78" fmla="*/ 3 w 771"/>
                  <a:gd name="T79" fmla="*/ 16 h 223"/>
                  <a:gd name="T80" fmla="*/ 3 w 771"/>
                  <a:gd name="T81" fmla="*/ 7 h 223"/>
                  <a:gd name="T82" fmla="*/ 2 w 771"/>
                  <a:gd name="T83" fmla="*/ 26 h 223"/>
                  <a:gd name="T84" fmla="*/ 2 w 771"/>
                  <a:gd name="T85" fmla="*/ 21 h 223"/>
                  <a:gd name="T86" fmla="*/ 2 w 771"/>
                  <a:gd name="T87" fmla="*/ 33 h 223"/>
                  <a:gd name="T88" fmla="*/ 2 w 771"/>
                  <a:gd name="T89" fmla="*/ 38 h 223"/>
                  <a:gd name="T90" fmla="*/ 1 w 771"/>
                  <a:gd name="T91" fmla="*/ 43 h 223"/>
                  <a:gd name="T92" fmla="*/ 1 w 771"/>
                  <a:gd name="T93" fmla="*/ 53 h 223"/>
                  <a:gd name="T94" fmla="*/ 1 w 771"/>
                  <a:gd name="T95" fmla="*/ 58 h 223"/>
                  <a:gd name="T96" fmla="*/ 1 w 771"/>
                  <a:gd name="T97" fmla="*/ 83 h 223"/>
                  <a:gd name="T98" fmla="*/ 1 w 771"/>
                  <a:gd name="T99" fmla="*/ 95 h 223"/>
                  <a:gd name="T100" fmla="*/ 1 w 771"/>
                  <a:gd name="T101" fmla="*/ 103 h 223"/>
                  <a:gd name="T102" fmla="*/ 1 w 771"/>
                  <a:gd name="T103" fmla="*/ 109 h 223"/>
                  <a:gd name="T104" fmla="*/ 1 w 771"/>
                  <a:gd name="T105" fmla="*/ 127 h 223"/>
                  <a:gd name="T106" fmla="*/ 1 w 771"/>
                  <a:gd name="T107" fmla="*/ 141 h 223"/>
                  <a:gd name="T108" fmla="*/ 1 w 771"/>
                  <a:gd name="T109" fmla="*/ 158 h 22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71"/>
                  <a:gd name="T166" fmla="*/ 0 h 223"/>
                  <a:gd name="T167" fmla="*/ 771 w 771"/>
                  <a:gd name="T168" fmla="*/ 223 h 22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7" name="Freeform 87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 w 398"/>
                  <a:gd name="T1" fmla="*/ 13 h 163"/>
                  <a:gd name="T2" fmla="*/ 3 w 398"/>
                  <a:gd name="T3" fmla="*/ 39 h 163"/>
                  <a:gd name="T4" fmla="*/ 3 w 398"/>
                  <a:gd name="T5" fmla="*/ 60 h 163"/>
                  <a:gd name="T6" fmla="*/ 3 w 398"/>
                  <a:gd name="T7" fmla="*/ 74 h 163"/>
                  <a:gd name="T8" fmla="*/ 3 w 398"/>
                  <a:gd name="T9" fmla="*/ 83 h 163"/>
                  <a:gd name="T10" fmla="*/ 3 w 398"/>
                  <a:gd name="T11" fmla="*/ 91 h 163"/>
                  <a:gd name="T12" fmla="*/ 4 w 398"/>
                  <a:gd name="T13" fmla="*/ 107 h 163"/>
                  <a:gd name="T14" fmla="*/ 3 w 398"/>
                  <a:gd name="T15" fmla="*/ 106 h 163"/>
                  <a:gd name="T16" fmla="*/ 3 w 398"/>
                  <a:gd name="T17" fmla="*/ 107 h 163"/>
                  <a:gd name="T18" fmla="*/ 3 w 398"/>
                  <a:gd name="T19" fmla="*/ 108 h 163"/>
                  <a:gd name="T20" fmla="*/ 3 w 398"/>
                  <a:gd name="T21" fmla="*/ 105 h 163"/>
                  <a:gd name="T22" fmla="*/ 3 w 398"/>
                  <a:gd name="T23" fmla="*/ 99 h 163"/>
                  <a:gd name="T24" fmla="*/ 2 w 398"/>
                  <a:gd name="T25" fmla="*/ 108 h 163"/>
                  <a:gd name="T26" fmla="*/ 2 w 398"/>
                  <a:gd name="T27" fmla="*/ 129 h 163"/>
                  <a:gd name="T28" fmla="*/ 2 w 398"/>
                  <a:gd name="T29" fmla="*/ 151 h 163"/>
                  <a:gd name="T30" fmla="*/ 2 w 398"/>
                  <a:gd name="T31" fmla="*/ 154 h 163"/>
                  <a:gd name="T32" fmla="*/ 2 w 398"/>
                  <a:gd name="T33" fmla="*/ 158 h 163"/>
                  <a:gd name="T34" fmla="*/ 2 w 398"/>
                  <a:gd name="T35" fmla="*/ 157 h 163"/>
                  <a:gd name="T36" fmla="*/ 2 w 398"/>
                  <a:gd name="T37" fmla="*/ 135 h 163"/>
                  <a:gd name="T38" fmla="*/ 2 w 398"/>
                  <a:gd name="T39" fmla="*/ 112 h 163"/>
                  <a:gd name="T40" fmla="*/ 2 w 398"/>
                  <a:gd name="T41" fmla="*/ 107 h 163"/>
                  <a:gd name="T42" fmla="*/ 1 w 398"/>
                  <a:gd name="T43" fmla="*/ 128 h 163"/>
                  <a:gd name="T44" fmla="*/ 1 w 398"/>
                  <a:gd name="T45" fmla="*/ 146 h 163"/>
                  <a:gd name="T46" fmla="*/ 1 w 398"/>
                  <a:gd name="T47" fmla="*/ 142 h 163"/>
                  <a:gd name="T48" fmla="*/ 1 w 398"/>
                  <a:gd name="T49" fmla="*/ 130 h 163"/>
                  <a:gd name="T50" fmla="*/ 1 w 398"/>
                  <a:gd name="T51" fmla="*/ 116 h 163"/>
                  <a:gd name="T52" fmla="*/ 1 w 398"/>
                  <a:gd name="T53" fmla="*/ 110 h 163"/>
                  <a:gd name="T54" fmla="*/ 1 w 398"/>
                  <a:gd name="T55" fmla="*/ 102 h 163"/>
                  <a:gd name="T56" fmla="*/ 1 w 398"/>
                  <a:gd name="T57" fmla="*/ 95 h 163"/>
                  <a:gd name="T58" fmla="*/ 2 w 398"/>
                  <a:gd name="T59" fmla="*/ 87 h 163"/>
                  <a:gd name="T60" fmla="*/ 1 w 398"/>
                  <a:gd name="T61" fmla="*/ 88 h 163"/>
                  <a:gd name="T62" fmla="*/ 1 w 398"/>
                  <a:gd name="T63" fmla="*/ 88 h 163"/>
                  <a:gd name="T64" fmla="*/ 1 w 398"/>
                  <a:gd name="T65" fmla="*/ 85 h 163"/>
                  <a:gd name="T66" fmla="*/ 1 w 398"/>
                  <a:gd name="T67" fmla="*/ 73 h 163"/>
                  <a:gd name="T68" fmla="*/ 1 w 398"/>
                  <a:gd name="T69" fmla="*/ 64 h 163"/>
                  <a:gd name="T70" fmla="*/ 1 w 398"/>
                  <a:gd name="T71" fmla="*/ 66 h 163"/>
                  <a:gd name="T72" fmla="*/ 1 w 398"/>
                  <a:gd name="T73" fmla="*/ 68 h 163"/>
                  <a:gd name="T74" fmla="*/ 2 w 398"/>
                  <a:gd name="T75" fmla="*/ 67 h 163"/>
                  <a:gd name="T76" fmla="*/ 2 w 398"/>
                  <a:gd name="T77" fmla="*/ 62 h 163"/>
                  <a:gd name="T78" fmla="*/ 2 w 398"/>
                  <a:gd name="T79" fmla="*/ 54 h 163"/>
                  <a:gd name="T80" fmla="*/ 2 w 398"/>
                  <a:gd name="T81" fmla="*/ 44 h 163"/>
                  <a:gd name="T82" fmla="*/ 3 w 398"/>
                  <a:gd name="T83" fmla="*/ 23 h 163"/>
                  <a:gd name="T84" fmla="*/ 3 w 398"/>
                  <a:gd name="T85" fmla="*/ 6 h 16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98"/>
                  <a:gd name="T130" fmla="*/ 0 h 163"/>
                  <a:gd name="T131" fmla="*/ 398 w 398"/>
                  <a:gd name="T132" fmla="*/ 163 h 16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8" name="Freeform 88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4 w 410"/>
                  <a:gd name="T1" fmla="*/ 28 h 166"/>
                  <a:gd name="T2" fmla="*/ 3 w 410"/>
                  <a:gd name="T3" fmla="*/ 43 h 166"/>
                  <a:gd name="T4" fmla="*/ 3 w 410"/>
                  <a:gd name="T5" fmla="*/ 61 h 166"/>
                  <a:gd name="T6" fmla="*/ 3 w 410"/>
                  <a:gd name="T7" fmla="*/ 81 h 166"/>
                  <a:gd name="T8" fmla="*/ 3 w 410"/>
                  <a:gd name="T9" fmla="*/ 97 h 166"/>
                  <a:gd name="T10" fmla="*/ 3 w 410"/>
                  <a:gd name="T11" fmla="*/ 101 h 166"/>
                  <a:gd name="T12" fmla="*/ 3 w 410"/>
                  <a:gd name="T13" fmla="*/ 103 h 166"/>
                  <a:gd name="T14" fmla="*/ 3 w 410"/>
                  <a:gd name="T15" fmla="*/ 108 h 166"/>
                  <a:gd name="T16" fmla="*/ 3 w 410"/>
                  <a:gd name="T17" fmla="*/ 118 h 166"/>
                  <a:gd name="T18" fmla="*/ 3 w 410"/>
                  <a:gd name="T19" fmla="*/ 131 h 166"/>
                  <a:gd name="T20" fmla="*/ 3 w 410"/>
                  <a:gd name="T21" fmla="*/ 152 h 166"/>
                  <a:gd name="T22" fmla="*/ 3 w 410"/>
                  <a:gd name="T23" fmla="*/ 161 h 166"/>
                  <a:gd name="T24" fmla="*/ 3 w 410"/>
                  <a:gd name="T25" fmla="*/ 148 h 166"/>
                  <a:gd name="T26" fmla="*/ 3 w 410"/>
                  <a:gd name="T27" fmla="*/ 135 h 166"/>
                  <a:gd name="T28" fmla="*/ 2 w 410"/>
                  <a:gd name="T29" fmla="*/ 121 h 166"/>
                  <a:gd name="T30" fmla="*/ 2 w 410"/>
                  <a:gd name="T31" fmla="*/ 115 h 166"/>
                  <a:gd name="T32" fmla="*/ 2 w 410"/>
                  <a:gd name="T33" fmla="*/ 124 h 166"/>
                  <a:gd name="T34" fmla="*/ 2 w 410"/>
                  <a:gd name="T35" fmla="*/ 134 h 166"/>
                  <a:gd name="T36" fmla="*/ 2 w 410"/>
                  <a:gd name="T37" fmla="*/ 142 h 166"/>
                  <a:gd name="T38" fmla="*/ 2 w 410"/>
                  <a:gd name="T39" fmla="*/ 145 h 166"/>
                  <a:gd name="T40" fmla="*/ 1 w 410"/>
                  <a:gd name="T41" fmla="*/ 147 h 166"/>
                  <a:gd name="T42" fmla="*/ 1 w 410"/>
                  <a:gd name="T43" fmla="*/ 150 h 166"/>
                  <a:gd name="T44" fmla="*/ 1 w 410"/>
                  <a:gd name="T45" fmla="*/ 159 h 166"/>
                  <a:gd name="T46" fmla="*/ 1 w 410"/>
                  <a:gd name="T47" fmla="*/ 166 h 166"/>
                  <a:gd name="T48" fmla="*/ 1 w 410"/>
                  <a:gd name="T49" fmla="*/ 146 h 166"/>
                  <a:gd name="T50" fmla="*/ 1 w 410"/>
                  <a:gd name="T51" fmla="*/ 131 h 166"/>
                  <a:gd name="T52" fmla="*/ 1 w 410"/>
                  <a:gd name="T53" fmla="*/ 125 h 166"/>
                  <a:gd name="T54" fmla="*/ 1 w 410"/>
                  <a:gd name="T55" fmla="*/ 118 h 166"/>
                  <a:gd name="T56" fmla="*/ 2 w 410"/>
                  <a:gd name="T57" fmla="*/ 110 h 166"/>
                  <a:gd name="T58" fmla="*/ 2 w 410"/>
                  <a:gd name="T59" fmla="*/ 106 h 166"/>
                  <a:gd name="T60" fmla="*/ 2 w 410"/>
                  <a:gd name="T61" fmla="*/ 104 h 166"/>
                  <a:gd name="T62" fmla="*/ 1 w 410"/>
                  <a:gd name="T63" fmla="*/ 101 h 166"/>
                  <a:gd name="T64" fmla="*/ 1 w 410"/>
                  <a:gd name="T65" fmla="*/ 98 h 166"/>
                  <a:gd name="T66" fmla="*/ 1 w 410"/>
                  <a:gd name="T67" fmla="*/ 94 h 166"/>
                  <a:gd name="T68" fmla="*/ 1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1 w 410"/>
                  <a:gd name="T75" fmla="*/ 91 h 166"/>
                  <a:gd name="T76" fmla="*/ 1 w 410"/>
                  <a:gd name="T77" fmla="*/ 81 h 166"/>
                  <a:gd name="T78" fmla="*/ 1 w 410"/>
                  <a:gd name="T79" fmla="*/ 74 h 166"/>
                  <a:gd name="T80" fmla="*/ 1 w 410"/>
                  <a:gd name="T81" fmla="*/ 75 h 166"/>
                  <a:gd name="T82" fmla="*/ 1 w 410"/>
                  <a:gd name="T83" fmla="*/ 78 h 166"/>
                  <a:gd name="T84" fmla="*/ 2 w 410"/>
                  <a:gd name="T85" fmla="*/ 80 h 166"/>
                  <a:gd name="T86" fmla="*/ 2 w 410"/>
                  <a:gd name="T87" fmla="*/ 82 h 166"/>
                  <a:gd name="T88" fmla="*/ 2 w 410"/>
                  <a:gd name="T89" fmla="*/ 82 h 166"/>
                  <a:gd name="T90" fmla="*/ 2 w 410"/>
                  <a:gd name="T91" fmla="*/ 82 h 166"/>
                  <a:gd name="T92" fmla="*/ 2 w 410"/>
                  <a:gd name="T93" fmla="*/ 82 h 166"/>
                  <a:gd name="T94" fmla="*/ 3 w 410"/>
                  <a:gd name="T95" fmla="*/ 82 h 166"/>
                  <a:gd name="T96" fmla="*/ 3 w 410"/>
                  <a:gd name="T97" fmla="*/ 71 h 166"/>
                  <a:gd name="T98" fmla="*/ 3 w 410"/>
                  <a:gd name="T99" fmla="*/ 60 h 166"/>
                  <a:gd name="T100" fmla="*/ 3 w 410"/>
                  <a:gd name="T101" fmla="*/ 51 h 166"/>
                  <a:gd name="T102" fmla="*/ 3 w 410"/>
                  <a:gd name="T103" fmla="*/ 40 h 166"/>
                  <a:gd name="T104" fmla="*/ 3 w 410"/>
                  <a:gd name="T105" fmla="*/ 19 h 166"/>
                  <a:gd name="T106" fmla="*/ 4 w 410"/>
                  <a:gd name="T107" fmla="*/ 0 h 16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10"/>
                  <a:gd name="T163" fmla="*/ 0 h 166"/>
                  <a:gd name="T164" fmla="*/ 410 w 410"/>
                  <a:gd name="T165" fmla="*/ 166 h 16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09" name="Freeform 89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7 w 956"/>
                  <a:gd name="T1" fmla="*/ 382 h 425"/>
                  <a:gd name="T2" fmla="*/ 6 w 956"/>
                  <a:gd name="T3" fmla="*/ 363 h 425"/>
                  <a:gd name="T4" fmla="*/ 6 w 956"/>
                  <a:gd name="T5" fmla="*/ 340 h 425"/>
                  <a:gd name="T6" fmla="*/ 6 w 956"/>
                  <a:gd name="T7" fmla="*/ 370 h 425"/>
                  <a:gd name="T8" fmla="*/ 6 w 956"/>
                  <a:gd name="T9" fmla="*/ 381 h 425"/>
                  <a:gd name="T10" fmla="*/ 5 w 956"/>
                  <a:gd name="T11" fmla="*/ 374 h 425"/>
                  <a:gd name="T12" fmla="*/ 5 w 956"/>
                  <a:gd name="T13" fmla="*/ 379 h 425"/>
                  <a:gd name="T14" fmla="*/ 4 w 956"/>
                  <a:gd name="T15" fmla="*/ 371 h 425"/>
                  <a:gd name="T16" fmla="*/ 4 w 956"/>
                  <a:gd name="T17" fmla="*/ 354 h 425"/>
                  <a:gd name="T18" fmla="*/ 4 w 956"/>
                  <a:gd name="T19" fmla="*/ 365 h 425"/>
                  <a:gd name="T20" fmla="*/ 3 w 956"/>
                  <a:gd name="T21" fmla="*/ 362 h 425"/>
                  <a:gd name="T22" fmla="*/ 3 w 956"/>
                  <a:gd name="T23" fmla="*/ 357 h 425"/>
                  <a:gd name="T24" fmla="*/ 2 w 956"/>
                  <a:gd name="T25" fmla="*/ 315 h 425"/>
                  <a:gd name="T26" fmla="*/ 2 w 956"/>
                  <a:gd name="T27" fmla="*/ 285 h 425"/>
                  <a:gd name="T28" fmla="*/ 2 w 956"/>
                  <a:gd name="T29" fmla="*/ 275 h 425"/>
                  <a:gd name="T30" fmla="*/ 1 w 956"/>
                  <a:gd name="T31" fmla="*/ 242 h 425"/>
                  <a:gd name="T32" fmla="*/ 1 w 956"/>
                  <a:gd name="T33" fmla="*/ 219 h 425"/>
                  <a:gd name="T34" fmla="*/ 1 w 956"/>
                  <a:gd name="T35" fmla="*/ 201 h 425"/>
                  <a:gd name="T36" fmla="*/ 0 w 956"/>
                  <a:gd name="T37" fmla="*/ 178 h 425"/>
                  <a:gd name="T38" fmla="*/ 0 w 956"/>
                  <a:gd name="T39" fmla="*/ 136 h 425"/>
                  <a:gd name="T40" fmla="*/ 0 w 956"/>
                  <a:gd name="T41" fmla="*/ 97 h 425"/>
                  <a:gd name="T42" fmla="*/ 0 w 956"/>
                  <a:gd name="T43" fmla="*/ 64 h 425"/>
                  <a:gd name="T44" fmla="*/ 0 w 956"/>
                  <a:gd name="T45" fmla="*/ 25 h 425"/>
                  <a:gd name="T46" fmla="*/ 0 w 956"/>
                  <a:gd name="T47" fmla="*/ 0 h 425"/>
                  <a:gd name="T48" fmla="*/ 0 w 956"/>
                  <a:gd name="T49" fmla="*/ 5 h 425"/>
                  <a:gd name="T50" fmla="*/ 0 w 956"/>
                  <a:gd name="T51" fmla="*/ 26 h 425"/>
                  <a:gd name="T52" fmla="*/ 0 w 956"/>
                  <a:gd name="T53" fmla="*/ 41 h 425"/>
                  <a:gd name="T54" fmla="*/ 0 w 956"/>
                  <a:gd name="T55" fmla="*/ 57 h 425"/>
                  <a:gd name="T56" fmla="*/ 0 w 956"/>
                  <a:gd name="T57" fmla="*/ 66 h 425"/>
                  <a:gd name="T58" fmla="*/ 0 w 956"/>
                  <a:gd name="T59" fmla="*/ 82 h 425"/>
                  <a:gd name="T60" fmla="*/ 0 w 956"/>
                  <a:gd name="T61" fmla="*/ 95 h 425"/>
                  <a:gd name="T62" fmla="*/ 0 w 956"/>
                  <a:gd name="T63" fmla="*/ 126 h 425"/>
                  <a:gd name="T64" fmla="*/ 0 w 956"/>
                  <a:gd name="T65" fmla="*/ 117 h 425"/>
                  <a:gd name="T66" fmla="*/ 0 w 956"/>
                  <a:gd name="T67" fmla="*/ 165 h 425"/>
                  <a:gd name="T68" fmla="*/ 0 w 956"/>
                  <a:gd name="T69" fmla="*/ 181 h 425"/>
                  <a:gd name="T70" fmla="*/ 0 w 956"/>
                  <a:gd name="T71" fmla="*/ 187 h 425"/>
                  <a:gd name="T72" fmla="*/ 0 w 956"/>
                  <a:gd name="T73" fmla="*/ 215 h 425"/>
                  <a:gd name="T74" fmla="*/ 0 w 956"/>
                  <a:gd name="T75" fmla="*/ 215 h 425"/>
                  <a:gd name="T76" fmla="*/ 0 w 956"/>
                  <a:gd name="T77" fmla="*/ 232 h 425"/>
                  <a:gd name="T78" fmla="*/ 1 w 956"/>
                  <a:gd name="T79" fmla="*/ 241 h 425"/>
                  <a:gd name="T80" fmla="*/ 1 w 956"/>
                  <a:gd name="T81" fmla="*/ 236 h 425"/>
                  <a:gd name="T82" fmla="*/ 1 w 956"/>
                  <a:gd name="T83" fmla="*/ 261 h 425"/>
                  <a:gd name="T84" fmla="*/ 1 w 956"/>
                  <a:gd name="T85" fmla="*/ 279 h 425"/>
                  <a:gd name="T86" fmla="*/ 2 w 956"/>
                  <a:gd name="T87" fmla="*/ 306 h 425"/>
                  <a:gd name="T88" fmla="*/ 2 w 956"/>
                  <a:gd name="T89" fmla="*/ 316 h 425"/>
                  <a:gd name="T90" fmla="*/ 2 w 956"/>
                  <a:gd name="T91" fmla="*/ 328 h 425"/>
                  <a:gd name="T92" fmla="*/ 2 w 956"/>
                  <a:gd name="T93" fmla="*/ 331 h 425"/>
                  <a:gd name="T94" fmla="*/ 2 w 956"/>
                  <a:gd name="T95" fmla="*/ 344 h 425"/>
                  <a:gd name="T96" fmla="*/ 2 w 956"/>
                  <a:gd name="T97" fmla="*/ 368 h 425"/>
                  <a:gd name="T98" fmla="*/ 2 w 956"/>
                  <a:gd name="T99" fmla="*/ 381 h 425"/>
                  <a:gd name="T100" fmla="*/ 3 w 956"/>
                  <a:gd name="T101" fmla="*/ 389 h 425"/>
                  <a:gd name="T102" fmla="*/ 3 w 956"/>
                  <a:gd name="T103" fmla="*/ 388 h 425"/>
                  <a:gd name="T104" fmla="*/ 4 w 956"/>
                  <a:gd name="T105" fmla="*/ 400 h 425"/>
                  <a:gd name="T106" fmla="*/ 4 w 956"/>
                  <a:gd name="T107" fmla="*/ 383 h 425"/>
                  <a:gd name="T108" fmla="*/ 4 w 956"/>
                  <a:gd name="T109" fmla="*/ 393 h 425"/>
                  <a:gd name="T110" fmla="*/ 4 w 956"/>
                  <a:gd name="T111" fmla="*/ 422 h 425"/>
                  <a:gd name="T112" fmla="*/ 5 w 956"/>
                  <a:gd name="T113" fmla="*/ 417 h 425"/>
                  <a:gd name="T114" fmla="*/ 5 w 956"/>
                  <a:gd name="T115" fmla="*/ 408 h 425"/>
                  <a:gd name="T116" fmla="*/ 5 w 956"/>
                  <a:gd name="T117" fmla="*/ 400 h 425"/>
                  <a:gd name="T118" fmla="*/ 6 w 956"/>
                  <a:gd name="T119" fmla="*/ 407 h 425"/>
                  <a:gd name="T120" fmla="*/ 6 w 956"/>
                  <a:gd name="T121" fmla="*/ 410 h 425"/>
                  <a:gd name="T122" fmla="*/ 6 w 956"/>
                  <a:gd name="T123" fmla="*/ 403 h 425"/>
                  <a:gd name="T124" fmla="*/ 6 w 956"/>
                  <a:gd name="T125" fmla="*/ 423 h 42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956"/>
                  <a:gd name="T190" fmla="*/ 0 h 425"/>
                  <a:gd name="T191" fmla="*/ 956 w 956"/>
                  <a:gd name="T192" fmla="*/ 425 h 42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0" name="Freeform 90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 w 401"/>
                  <a:gd name="T1" fmla="*/ 471 h 471"/>
                  <a:gd name="T2" fmla="*/ 3 w 401"/>
                  <a:gd name="T3" fmla="*/ 441 h 471"/>
                  <a:gd name="T4" fmla="*/ 3 w 401"/>
                  <a:gd name="T5" fmla="*/ 432 h 471"/>
                  <a:gd name="T6" fmla="*/ 3 w 401"/>
                  <a:gd name="T7" fmla="*/ 415 h 471"/>
                  <a:gd name="T8" fmla="*/ 3 w 401"/>
                  <a:gd name="T9" fmla="*/ 404 h 471"/>
                  <a:gd name="T10" fmla="*/ 3 w 401"/>
                  <a:gd name="T11" fmla="*/ 389 h 471"/>
                  <a:gd name="T12" fmla="*/ 4 w 401"/>
                  <a:gd name="T13" fmla="*/ 364 h 471"/>
                  <a:gd name="T14" fmla="*/ 3 w 401"/>
                  <a:gd name="T15" fmla="*/ 361 h 471"/>
                  <a:gd name="T16" fmla="*/ 3 w 401"/>
                  <a:gd name="T17" fmla="*/ 351 h 471"/>
                  <a:gd name="T18" fmla="*/ 3 w 401"/>
                  <a:gd name="T19" fmla="*/ 336 h 471"/>
                  <a:gd name="T20" fmla="*/ 4 w 401"/>
                  <a:gd name="T21" fmla="*/ 341 h 471"/>
                  <a:gd name="T22" fmla="*/ 4 w 401"/>
                  <a:gd name="T23" fmla="*/ 314 h 471"/>
                  <a:gd name="T24" fmla="*/ 4 w 401"/>
                  <a:gd name="T25" fmla="*/ 294 h 471"/>
                  <a:gd name="T26" fmla="*/ 4 w 401"/>
                  <a:gd name="T27" fmla="*/ 261 h 471"/>
                  <a:gd name="T28" fmla="*/ 3 w 401"/>
                  <a:gd name="T29" fmla="*/ 234 h 471"/>
                  <a:gd name="T30" fmla="*/ 3 w 401"/>
                  <a:gd name="T31" fmla="*/ 207 h 471"/>
                  <a:gd name="T32" fmla="*/ 3 w 401"/>
                  <a:gd name="T33" fmla="*/ 198 h 471"/>
                  <a:gd name="T34" fmla="*/ 3 w 401"/>
                  <a:gd name="T35" fmla="*/ 180 h 471"/>
                  <a:gd name="T36" fmla="*/ 3 w 401"/>
                  <a:gd name="T37" fmla="*/ 169 h 471"/>
                  <a:gd name="T38" fmla="*/ 3 w 401"/>
                  <a:gd name="T39" fmla="*/ 142 h 471"/>
                  <a:gd name="T40" fmla="*/ 3 w 401"/>
                  <a:gd name="T41" fmla="*/ 134 h 471"/>
                  <a:gd name="T42" fmla="*/ 3 w 401"/>
                  <a:gd name="T43" fmla="*/ 121 h 471"/>
                  <a:gd name="T44" fmla="*/ 2 w 401"/>
                  <a:gd name="T45" fmla="*/ 107 h 471"/>
                  <a:gd name="T46" fmla="*/ 3 w 401"/>
                  <a:gd name="T47" fmla="*/ 99 h 471"/>
                  <a:gd name="T48" fmla="*/ 2 w 401"/>
                  <a:gd name="T49" fmla="*/ 88 h 471"/>
                  <a:gd name="T50" fmla="*/ 2 w 401"/>
                  <a:gd name="T51" fmla="*/ 86 h 471"/>
                  <a:gd name="T52" fmla="*/ 2 w 401"/>
                  <a:gd name="T53" fmla="*/ 86 h 471"/>
                  <a:gd name="T54" fmla="*/ 2 w 401"/>
                  <a:gd name="T55" fmla="*/ 70 h 471"/>
                  <a:gd name="T56" fmla="*/ 2 w 401"/>
                  <a:gd name="T57" fmla="*/ 52 h 471"/>
                  <a:gd name="T58" fmla="*/ 2 w 401"/>
                  <a:gd name="T59" fmla="*/ 42 h 471"/>
                  <a:gd name="T60" fmla="*/ 2 w 401"/>
                  <a:gd name="T61" fmla="*/ 32 h 471"/>
                  <a:gd name="T62" fmla="*/ 2 w 401"/>
                  <a:gd name="T63" fmla="*/ 21 h 471"/>
                  <a:gd name="T64" fmla="*/ 1 w 401"/>
                  <a:gd name="T65" fmla="*/ 13 h 471"/>
                  <a:gd name="T66" fmla="*/ 1 w 401"/>
                  <a:gd name="T67" fmla="*/ 23 h 471"/>
                  <a:gd name="T68" fmla="*/ 1 w 401"/>
                  <a:gd name="T69" fmla="*/ 6 h 471"/>
                  <a:gd name="T70" fmla="*/ 1 w 401"/>
                  <a:gd name="T71" fmla="*/ 12 h 471"/>
                  <a:gd name="T72" fmla="*/ 1 w 401"/>
                  <a:gd name="T73" fmla="*/ 27 h 471"/>
                  <a:gd name="T74" fmla="*/ 1 w 401"/>
                  <a:gd name="T75" fmla="*/ 38 h 471"/>
                  <a:gd name="T76" fmla="*/ 1 w 401"/>
                  <a:gd name="T77" fmla="*/ 48 h 471"/>
                  <a:gd name="T78" fmla="*/ 1 w 401"/>
                  <a:gd name="T79" fmla="*/ 49 h 471"/>
                  <a:gd name="T80" fmla="*/ 2 w 401"/>
                  <a:gd name="T81" fmla="*/ 72 h 471"/>
                  <a:gd name="T82" fmla="*/ 2 w 401"/>
                  <a:gd name="T83" fmla="*/ 93 h 471"/>
                  <a:gd name="T84" fmla="*/ 2 w 401"/>
                  <a:gd name="T85" fmla="*/ 113 h 471"/>
                  <a:gd name="T86" fmla="*/ 2 w 401"/>
                  <a:gd name="T87" fmla="*/ 137 h 471"/>
                  <a:gd name="T88" fmla="*/ 3 w 401"/>
                  <a:gd name="T89" fmla="*/ 173 h 471"/>
                  <a:gd name="T90" fmla="*/ 3 w 401"/>
                  <a:gd name="T91" fmla="*/ 213 h 471"/>
                  <a:gd name="T92" fmla="*/ 3 w 401"/>
                  <a:gd name="T93" fmla="*/ 234 h 471"/>
                  <a:gd name="T94" fmla="*/ 3 w 401"/>
                  <a:gd name="T95" fmla="*/ 291 h 471"/>
                  <a:gd name="T96" fmla="*/ 3 w 401"/>
                  <a:gd name="T97" fmla="*/ 326 h 471"/>
                  <a:gd name="T98" fmla="*/ 3 w 401"/>
                  <a:gd name="T99" fmla="*/ 371 h 471"/>
                  <a:gd name="T100" fmla="*/ 2 w 401"/>
                  <a:gd name="T101" fmla="*/ 408 h 471"/>
                  <a:gd name="T102" fmla="*/ 2 w 401"/>
                  <a:gd name="T103" fmla="*/ 421 h 471"/>
                  <a:gd name="T104" fmla="*/ 2 w 401"/>
                  <a:gd name="T105" fmla="*/ 439 h 47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401"/>
                  <a:gd name="T160" fmla="*/ 0 h 471"/>
                  <a:gd name="T161" fmla="*/ 401 w 401"/>
                  <a:gd name="T162" fmla="*/ 471 h 47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1" name="Freeform 91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 w 126"/>
                  <a:gd name="T1" fmla="*/ 0 h 17"/>
                  <a:gd name="T2" fmla="*/ 1 w 126"/>
                  <a:gd name="T3" fmla="*/ 2 h 17"/>
                  <a:gd name="T4" fmla="*/ 1 w 126"/>
                  <a:gd name="T5" fmla="*/ 5 h 17"/>
                  <a:gd name="T6" fmla="*/ 1 w 126"/>
                  <a:gd name="T7" fmla="*/ 10 h 17"/>
                  <a:gd name="T8" fmla="*/ 1 w 126"/>
                  <a:gd name="T9" fmla="*/ 14 h 17"/>
                  <a:gd name="T10" fmla="*/ 1 w 126"/>
                  <a:gd name="T11" fmla="*/ 15 h 17"/>
                  <a:gd name="T12" fmla="*/ 1 w 126"/>
                  <a:gd name="T13" fmla="*/ 16 h 17"/>
                  <a:gd name="T14" fmla="*/ 1 w 126"/>
                  <a:gd name="T15" fmla="*/ 17 h 17"/>
                  <a:gd name="T16" fmla="*/ 1 w 126"/>
                  <a:gd name="T17" fmla="*/ 17 h 17"/>
                  <a:gd name="T18" fmla="*/ 1 w 126"/>
                  <a:gd name="T19" fmla="*/ 17 h 17"/>
                  <a:gd name="T20" fmla="*/ 1 w 126"/>
                  <a:gd name="T21" fmla="*/ 17 h 17"/>
                  <a:gd name="T22" fmla="*/ 1 w 126"/>
                  <a:gd name="T23" fmla="*/ 17 h 17"/>
                  <a:gd name="T24" fmla="*/ 0 w 126"/>
                  <a:gd name="T25" fmla="*/ 16 h 17"/>
                  <a:gd name="T26" fmla="*/ 1 w 126"/>
                  <a:gd name="T27" fmla="*/ 14 h 17"/>
                  <a:gd name="T28" fmla="*/ 1 w 126"/>
                  <a:gd name="T29" fmla="*/ 13 h 17"/>
                  <a:gd name="T30" fmla="*/ 1 w 126"/>
                  <a:gd name="T31" fmla="*/ 11 h 17"/>
                  <a:gd name="T32" fmla="*/ 1 w 126"/>
                  <a:gd name="T33" fmla="*/ 10 h 17"/>
                  <a:gd name="T34" fmla="*/ 1 w 126"/>
                  <a:gd name="T35" fmla="*/ 8 h 17"/>
                  <a:gd name="T36" fmla="*/ 1 w 126"/>
                  <a:gd name="T37" fmla="*/ 6 h 17"/>
                  <a:gd name="T38" fmla="*/ 1 w 126"/>
                  <a:gd name="T39" fmla="*/ 3 h 17"/>
                  <a:gd name="T40" fmla="*/ 1 w 126"/>
                  <a:gd name="T41" fmla="*/ 0 h 1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26"/>
                  <a:gd name="T64" fmla="*/ 0 h 17"/>
                  <a:gd name="T65" fmla="*/ 126 w 126"/>
                  <a:gd name="T66" fmla="*/ 17 h 1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912" name="Freeform 92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 w 165"/>
                  <a:gd name="T1" fmla="*/ 52 h 71"/>
                  <a:gd name="T2" fmla="*/ 1 w 165"/>
                  <a:gd name="T3" fmla="*/ 49 h 71"/>
                  <a:gd name="T4" fmla="*/ 1 w 165"/>
                  <a:gd name="T5" fmla="*/ 46 h 71"/>
                  <a:gd name="T6" fmla="*/ 1 w 165"/>
                  <a:gd name="T7" fmla="*/ 44 h 71"/>
                  <a:gd name="T8" fmla="*/ 1 w 165"/>
                  <a:gd name="T9" fmla="*/ 42 h 71"/>
                  <a:gd name="T10" fmla="*/ 1 w 165"/>
                  <a:gd name="T11" fmla="*/ 43 h 71"/>
                  <a:gd name="T12" fmla="*/ 1 w 165"/>
                  <a:gd name="T13" fmla="*/ 41 h 71"/>
                  <a:gd name="T14" fmla="*/ 1 w 165"/>
                  <a:gd name="T15" fmla="*/ 35 h 71"/>
                  <a:gd name="T16" fmla="*/ 1 w 165"/>
                  <a:gd name="T17" fmla="*/ 19 h 71"/>
                  <a:gd name="T18" fmla="*/ 1 w 165"/>
                  <a:gd name="T19" fmla="*/ 13 h 71"/>
                  <a:gd name="T20" fmla="*/ 1 w 165"/>
                  <a:gd name="T21" fmla="*/ 8 h 71"/>
                  <a:gd name="T22" fmla="*/ 1 w 165"/>
                  <a:gd name="T23" fmla="*/ 3 h 71"/>
                  <a:gd name="T24" fmla="*/ 1 w 165"/>
                  <a:gd name="T25" fmla="*/ 0 h 71"/>
                  <a:gd name="T26" fmla="*/ 0 w 165"/>
                  <a:gd name="T27" fmla="*/ 3 h 71"/>
                  <a:gd name="T28" fmla="*/ 0 w 165"/>
                  <a:gd name="T29" fmla="*/ 7 h 71"/>
                  <a:gd name="T30" fmla="*/ 0 w 165"/>
                  <a:gd name="T31" fmla="*/ 11 h 71"/>
                  <a:gd name="T32" fmla="*/ 0 w 165"/>
                  <a:gd name="T33" fmla="*/ 15 h 71"/>
                  <a:gd name="T34" fmla="*/ 0 w 165"/>
                  <a:gd name="T35" fmla="*/ 19 h 71"/>
                  <a:gd name="T36" fmla="*/ 0 w 165"/>
                  <a:gd name="T37" fmla="*/ 23 h 71"/>
                  <a:gd name="T38" fmla="*/ 0 w 165"/>
                  <a:gd name="T39" fmla="*/ 26 h 71"/>
                  <a:gd name="T40" fmla="*/ 0 w 165"/>
                  <a:gd name="T41" fmla="*/ 31 h 71"/>
                  <a:gd name="T42" fmla="*/ 0 w 165"/>
                  <a:gd name="T43" fmla="*/ 34 h 71"/>
                  <a:gd name="T44" fmla="*/ 0 w 165"/>
                  <a:gd name="T45" fmla="*/ 38 h 71"/>
                  <a:gd name="T46" fmla="*/ 0 w 165"/>
                  <a:gd name="T47" fmla="*/ 41 h 71"/>
                  <a:gd name="T48" fmla="*/ 0 w 165"/>
                  <a:gd name="T49" fmla="*/ 45 h 71"/>
                  <a:gd name="T50" fmla="*/ 0 w 165"/>
                  <a:gd name="T51" fmla="*/ 48 h 71"/>
                  <a:gd name="T52" fmla="*/ 0 w 165"/>
                  <a:gd name="T53" fmla="*/ 50 h 71"/>
                  <a:gd name="T54" fmla="*/ 0 w 165"/>
                  <a:gd name="T55" fmla="*/ 53 h 71"/>
                  <a:gd name="T56" fmla="*/ 0 w 165"/>
                  <a:gd name="T57" fmla="*/ 54 h 71"/>
                  <a:gd name="T58" fmla="*/ 0 w 165"/>
                  <a:gd name="T59" fmla="*/ 57 h 71"/>
                  <a:gd name="T60" fmla="*/ 0 w 165"/>
                  <a:gd name="T61" fmla="*/ 62 h 71"/>
                  <a:gd name="T62" fmla="*/ 0 w 165"/>
                  <a:gd name="T63" fmla="*/ 67 h 71"/>
                  <a:gd name="T64" fmla="*/ 0 w 165"/>
                  <a:gd name="T65" fmla="*/ 71 h 71"/>
                  <a:gd name="T66" fmla="*/ 0 w 165"/>
                  <a:gd name="T67" fmla="*/ 71 h 71"/>
                  <a:gd name="T68" fmla="*/ 0 w 165"/>
                  <a:gd name="T69" fmla="*/ 71 h 71"/>
                  <a:gd name="T70" fmla="*/ 0 w 165"/>
                  <a:gd name="T71" fmla="*/ 69 h 71"/>
                  <a:gd name="T72" fmla="*/ 0 w 165"/>
                  <a:gd name="T73" fmla="*/ 66 h 71"/>
                  <a:gd name="T74" fmla="*/ 0 w 165"/>
                  <a:gd name="T75" fmla="*/ 63 h 71"/>
                  <a:gd name="T76" fmla="*/ 1 w 165"/>
                  <a:gd name="T77" fmla="*/ 59 h 71"/>
                  <a:gd name="T78" fmla="*/ 1 w 165"/>
                  <a:gd name="T79" fmla="*/ 56 h 71"/>
                  <a:gd name="T80" fmla="*/ 1 w 165"/>
                  <a:gd name="T81" fmla="*/ 52 h 7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5"/>
                  <a:gd name="T124" fmla="*/ 0 h 71"/>
                  <a:gd name="T125" fmla="*/ 165 w 165"/>
                  <a:gd name="T126" fmla="*/ 71 h 7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2842" name="Group 93"/>
            <p:cNvGrpSpPr>
              <a:grpSpLocks noChangeAspect="1"/>
            </p:cNvGrpSpPr>
            <p:nvPr/>
          </p:nvGrpSpPr>
          <p:grpSpPr bwMode="auto">
            <a:xfrm>
              <a:off x="1476" y="1798"/>
              <a:ext cx="430" cy="440"/>
              <a:chOff x="912" y="2256"/>
              <a:chExt cx="816" cy="816"/>
            </a:xfrm>
          </p:grpSpPr>
          <p:sp>
            <p:nvSpPr>
              <p:cNvPr id="32879" name="AutoShape 94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0" name="Freeform 95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0 w 607"/>
                  <a:gd name="T1" fmla="*/ 0 h 324"/>
                  <a:gd name="T2" fmla="*/ 0 w 607"/>
                  <a:gd name="T3" fmla="*/ 30 h 324"/>
                  <a:gd name="T4" fmla="*/ 0 w 607"/>
                  <a:gd name="T5" fmla="*/ 63 h 324"/>
                  <a:gd name="T6" fmla="*/ 0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0 w 607"/>
                  <a:gd name="T13" fmla="*/ 212 h 324"/>
                  <a:gd name="T14" fmla="*/ 0 w 607"/>
                  <a:gd name="T15" fmla="*/ 243 h 324"/>
                  <a:gd name="T16" fmla="*/ 0 w 607"/>
                  <a:gd name="T17" fmla="*/ 271 h 324"/>
                  <a:gd name="T18" fmla="*/ 0 w 607"/>
                  <a:gd name="T19" fmla="*/ 278 h 324"/>
                  <a:gd name="T20" fmla="*/ 0 w 607"/>
                  <a:gd name="T21" fmla="*/ 284 h 324"/>
                  <a:gd name="T22" fmla="*/ 0 w 607"/>
                  <a:gd name="T23" fmla="*/ 291 h 324"/>
                  <a:gd name="T24" fmla="*/ 0 w 607"/>
                  <a:gd name="T25" fmla="*/ 296 h 324"/>
                  <a:gd name="T26" fmla="*/ 0 w 607"/>
                  <a:gd name="T27" fmla="*/ 301 h 324"/>
                  <a:gd name="T28" fmla="*/ 1 w 607"/>
                  <a:gd name="T29" fmla="*/ 306 h 324"/>
                  <a:gd name="T30" fmla="*/ 1 w 607"/>
                  <a:gd name="T31" fmla="*/ 310 h 324"/>
                  <a:gd name="T32" fmla="*/ 1 w 607"/>
                  <a:gd name="T33" fmla="*/ 314 h 324"/>
                  <a:gd name="T34" fmla="*/ 1 w 607"/>
                  <a:gd name="T35" fmla="*/ 317 h 324"/>
                  <a:gd name="T36" fmla="*/ 1 w 607"/>
                  <a:gd name="T37" fmla="*/ 319 h 324"/>
                  <a:gd name="T38" fmla="*/ 1 w 607"/>
                  <a:gd name="T39" fmla="*/ 321 h 324"/>
                  <a:gd name="T40" fmla="*/ 1 w 607"/>
                  <a:gd name="T41" fmla="*/ 324 h 324"/>
                  <a:gd name="T42" fmla="*/ 2 w 607"/>
                  <a:gd name="T43" fmla="*/ 324 h 324"/>
                  <a:gd name="T44" fmla="*/ 2 w 607"/>
                  <a:gd name="T45" fmla="*/ 324 h 324"/>
                  <a:gd name="T46" fmla="*/ 2 w 607"/>
                  <a:gd name="T47" fmla="*/ 324 h 324"/>
                  <a:gd name="T48" fmla="*/ 2 w 607"/>
                  <a:gd name="T49" fmla="*/ 323 h 324"/>
                  <a:gd name="T50" fmla="*/ 2 w 607"/>
                  <a:gd name="T51" fmla="*/ 321 h 324"/>
                  <a:gd name="T52" fmla="*/ 2 w 607"/>
                  <a:gd name="T53" fmla="*/ 318 h 324"/>
                  <a:gd name="T54" fmla="*/ 3 w 607"/>
                  <a:gd name="T55" fmla="*/ 316 h 324"/>
                  <a:gd name="T56" fmla="*/ 3 w 607"/>
                  <a:gd name="T57" fmla="*/ 312 h 324"/>
                  <a:gd name="T58" fmla="*/ 3 w 607"/>
                  <a:gd name="T59" fmla="*/ 308 h 324"/>
                  <a:gd name="T60" fmla="*/ 3 w 607"/>
                  <a:gd name="T61" fmla="*/ 303 h 324"/>
                  <a:gd name="T62" fmla="*/ 3 w 607"/>
                  <a:gd name="T63" fmla="*/ 298 h 324"/>
                  <a:gd name="T64" fmla="*/ 3 w 607"/>
                  <a:gd name="T65" fmla="*/ 292 h 324"/>
                  <a:gd name="T66" fmla="*/ 4 w 607"/>
                  <a:gd name="T67" fmla="*/ 286 h 324"/>
                  <a:gd name="T68" fmla="*/ 4 w 607"/>
                  <a:gd name="T69" fmla="*/ 279 h 324"/>
                  <a:gd name="T70" fmla="*/ 4 w 607"/>
                  <a:gd name="T71" fmla="*/ 272 h 324"/>
                  <a:gd name="T72" fmla="*/ 4 w 607"/>
                  <a:gd name="T73" fmla="*/ 264 h 324"/>
                  <a:gd name="T74" fmla="*/ 4 w 607"/>
                  <a:gd name="T75" fmla="*/ 256 h 324"/>
                  <a:gd name="T76" fmla="*/ 4 w 607"/>
                  <a:gd name="T77" fmla="*/ 246 h 324"/>
                  <a:gd name="T78" fmla="*/ 4 w 607"/>
                  <a:gd name="T79" fmla="*/ 236 h 324"/>
                  <a:gd name="T80" fmla="*/ 4 w 607"/>
                  <a:gd name="T81" fmla="*/ 226 h 324"/>
                  <a:gd name="T82" fmla="*/ 4 w 607"/>
                  <a:gd name="T83" fmla="*/ 194 h 324"/>
                  <a:gd name="T84" fmla="*/ 4 w 607"/>
                  <a:gd name="T85" fmla="*/ 185 h 324"/>
                  <a:gd name="T86" fmla="*/ 4 w 607"/>
                  <a:gd name="T87" fmla="*/ 141 h 324"/>
                  <a:gd name="T88" fmla="*/ 4 w 607"/>
                  <a:gd name="T89" fmla="*/ 134 h 324"/>
                  <a:gd name="T90" fmla="*/ 4 w 607"/>
                  <a:gd name="T91" fmla="*/ 107 h 324"/>
                  <a:gd name="T92" fmla="*/ 3 w 607"/>
                  <a:gd name="T93" fmla="*/ 115 h 324"/>
                  <a:gd name="T94" fmla="*/ 3 w 607"/>
                  <a:gd name="T95" fmla="*/ 101 h 324"/>
                  <a:gd name="T96" fmla="*/ 3 w 607"/>
                  <a:gd name="T97" fmla="*/ 95 h 324"/>
                  <a:gd name="T98" fmla="*/ 3 w 607"/>
                  <a:gd name="T99" fmla="*/ 79 h 324"/>
                  <a:gd name="T100" fmla="*/ 3 w 607"/>
                  <a:gd name="T101" fmla="*/ 64 h 324"/>
                  <a:gd name="T102" fmla="*/ 2 w 607"/>
                  <a:gd name="T103" fmla="*/ 68 h 324"/>
                  <a:gd name="T104" fmla="*/ 2 w 607"/>
                  <a:gd name="T105" fmla="*/ 55 h 324"/>
                  <a:gd name="T106" fmla="*/ 2 w 607"/>
                  <a:gd name="T107" fmla="*/ 57 h 324"/>
                  <a:gd name="T108" fmla="*/ 2 w 607"/>
                  <a:gd name="T109" fmla="*/ 31 h 324"/>
                  <a:gd name="T110" fmla="*/ 2 w 607"/>
                  <a:gd name="T111" fmla="*/ 15 h 324"/>
                  <a:gd name="T112" fmla="*/ 2 w 607"/>
                  <a:gd name="T113" fmla="*/ 5 h 324"/>
                  <a:gd name="T114" fmla="*/ 1 w 607"/>
                  <a:gd name="T115" fmla="*/ 13 h 324"/>
                  <a:gd name="T116" fmla="*/ 0 w 607"/>
                  <a:gd name="T117" fmla="*/ 0 h 32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07"/>
                  <a:gd name="T178" fmla="*/ 0 h 324"/>
                  <a:gd name="T179" fmla="*/ 607 w 607"/>
                  <a:gd name="T180" fmla="*/ 324 h 32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1" name="Freeform 96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 w 428"/>
                  <a:gd name="T1" fmla="*/ 0 h 41"/>
                  <a:gd name="T2" fmla="*/ 3 w 428"/>
                  <a:gd name="T3" fmla="*/ 6 h 41"/>
                  <a:gd name="T4" fmla="*/ 3 w 428"/>
                  <a:gd name="T5" fmla="*/ 11 h 41"/>
                  <a:gd name="T6" fmla="*/ 3 w 428"/>
                  <a:gd name="T7" fmla="*/ 16 h 41"/>
                  <a:gd name="T8" fmla="*/ 2 w 428"/>
                  <a:gd name="T9" fmla="*/ 20 h 41"/>
                  <a:gd name="T10" fmla="*/ 2 w 428"/>
                  <a:gd name="T11" fmla="*/ 24 h 41"/>
                  <a:gd name="T12" fmla="*/ 2 w 428"/>
                  <a:gd name="T13" fmla="*/ 26 h 41"/>
                  <a:gd name="T14" fmla="*/ 2 w 428"/>
                  <a:gd name="T15" fmla="*/ 29 h 41"/>
                  <a:gd name="T16" fmla="*/ 2 w 428"/>
                  <a:gd name="T17" fmla="*/ 31 h 41"/>
                  <a:gd name="T18" fmla="*/ 2 w 428"/>
                  <a:gd name="T19" fmla="*/ 32 h 41"/>
                  <a:gd name="T20" fmla="*/ 1 w 428"/>
                  <a:gd name="T21" fmla="*/ 32 h 41"/>
                  <a:gd name="T22" fmla="*/ 1 w 428"/>
                  <a:gd name="T23" fmla="*/ 32 h 41"/>
                  <a:gd name="T24" fmla="*/ 1 w 428"/>
                  <a:gd name="T25" fmla="*/ 32 h 41"/>
                  <a:gd name="T26" fmla="*/ 1 w 428"/>
                  <a:gd name="T27" fmla="*/ 29 h 41"/>
                  <a:gd name="T28" fmla="*/ 1 w 428"/>
                  <a:gd name="T29" fmla="*/ 27 h 41"/>
                  <a:gd name="T30" fmla="*/ 1 w 428"/>
                  <a:gd name="T31" fmla="*/ 25 h 41"/>
                  <a:gd name="T32" fmla="*/ 0 w 428"/>
                  <a:gd name="T33" fmla="*/ 22 h 41"/>
                  <a:gd name="T34" fmla="*/ 1 w 428"/>
                  <a:gd name="T35" fmla="*/ 27 h 41"/>
                  <a:gd name="T36" fmla="*/ 1 w 428"/>
                  <a:gd name="T37" fmla="*/ 32 h 41"/>
                  <a:gd name="T38" fmla="*/ 1 w 428"/>
                  <a:gd name="T39" fmla="*/ 35 h 41"/>
                  <a:gd name="T40" fmla="*/ 1 w 428"/>
                  <a:gd name="T41" fmla="*/ 38 h 41"/>
                  <a:gd name="T42" fmla="*/ 2 w 428"/>
                  <a:gd name="T43" fmla="*/ 39 h 41"/>
                  <a:gd name="T44" fmla="*/ 2 w 428"/>
                  <a:gd name="T45" fmla="*/ 41 h 41"/>
                  <a:gd name="T46" fmla="*/ 2 w 428"/>
                  <a:gd name="T47" fmla="*/ 41 h 41"/>
                  <a:gd name="T48" fmla="*/ 2 w 428"/>
                  <a:gd name="T49" fmla="*/ 41 h 41"/>
                  <a:gd name="T50" fmla="*/ 3 w 428"/>
                  <a:gd name="T51" fmla="*/ 40 h 41"/>
                  <a:gd name="T52" fmla="*/ 3 w 428"/>
                  <a:gd name="T53" fmla="*/ 38 h 41"/>
                  <a:gd name="T54" fmla="*/ 3 w 428"/>
                  <a:gd name="T55" fmla="*/ 36 h 41"/>
                  <a:gd name="T56" fmla="*/ 3 w 428"/>
                  <a:gd name="T57" fmla="*/ 34 h 41"/>
                  <a:gd name="T58" fmla="*/ 4 w 428"/>
                  <a:gd name="T59" fmla="*/ 31 h 41"/>
                  <a:gd name="T60" fmla="*/ 4 w 428"/>
                  <a:gd name="T61" fmla="*/ 26 h 41"/>
                  <a:gd name="T62" fmla="*/ 4 w 428"/>
                  <a:gd name="T63" fmla="*/ 22 h 41"/>
                  <a:gd name="T64" fmla="*/ 4 w 428"/>
                  <a:gd name="T65" fmla="*/ 17 h 41"/>
                  <a:gd name="T66" fmla="*/ 4 w 428"/>
                  <a:gd name="T67" fmla="*/ 12 h 41"/>
                  <a:gd name="T68" fmla="*/ 4 w 428"/>
                  <a:gd name="T69" fmla="*/ 8 h 41"/>
                  <a:gd name="T70" fmla="*/ 4 w 428"/>
                  <a:gd name="T71" fmla="*/ 5 h 41"/>
                  <a:gd name="T72" fmla="*/ 3 w 428"/>
                  <a:gd name="T73" fmla="*/ 2 h 41"/>
                  <a:gd name="T74" fmla="*/ 3 w 428"/>
                  <a:gd name="T75" fmla="*/ 1 h 41"/>
                  <a:gd name="T76" fmla="*/ 3 w 428"/>
                  <a:gd name="T77" fmla="*/ 0 h 41"/>
                  <a:gd name="T78" fmla="*/ 3 w 428"/>
                  <a:gd name="T79" fmla="*/ 0 h 41"/>
                  <a:gd name="T80" fmla="*/ 3 w 428"/>
                  <a:gd name="T81" fmla="*/ 0 h 4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28"/>
                  <a:gd name="T124" fmla="*/ 0 h 41"/>
                  <a:gd name="T125" fmla="*/ 428 w 428"/>
                  <a:gd name="T126" fmla="*/ 41 h 4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2" name="Freeform 97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1 w 547"/>
                  <a:gd name="T1" fmla="*/ 84 h 281"/>
                  <a:gd name="T2" fmla="*/ 1 w 547"/>
                  <a:gd name="T3" fmla="*/ 218 h 281"/>
                  <a:gd name="T4" fmla="*/ 2 w 547"/>
                  <a:gd name="T5" fmla="*/ 253 h 281"/>
                  <a:gd name="T6" fmla="*/ 2 w 547"/>
                  <a:gd name="T7" fmla="*/ 259 h 281"/>
                  <a:gd name="T8" fmla="*/ 2 w 547"/>
                  <a:gd name="T9" fmla="*/ 268 h 281"/>
                  <a:gd name="T10" fmla="*/ 2 w 547"/>
                  <a:gd name="T11" fmla="*/ 273 h 281"/>
                  <a:gd name="T12" fmla="*/ 2 w 547"/>
                  <a:gd name="T13" fmla="*/ 266 h 281"/>
                  <a:gd name="T14" fmla="*/ 3 w 547"/>
                  <a:gd name="T15" fmla="*/ 251 h 281"/>
                  <a:gd name="T16" fmla="*/ 3 w 547"/>
                  <a:gd name="T17" fmla="*/ 249 h 281"/>
                  <a:gd name="T18" fmla="*/ 3 w 547"/>
                  <a:gd name="T19" fmla="*/ 260 h 281"/>
                  <a:gd name="T20" fmla="*/ 2 w 547"/>
                  <a:gd name="T21" fmla="*/ 271 h 281"/>
                  <a:gd name="T22" fmla="*/ 3 w 547"/>
                  <a:gd name="T23" fmla="*/ 265 h 281"/>
                  <a:gd name="T24" fmla="*/ 3 w 547"/>
                  <a:gd name="T25" fmla="*/ 250 h 281"/>
                  <a:gd name="T26" fmla="*/ 3 w 547"/>
                  <a:gd name="T27" fmla="*/ 239 h 281"/>
                  <a:gd name="T28" fmla="*/ 3 w 547"/>
                  <a:gd name="T29" fmla="*/ 247 h 281"/>
                  <a:gd name="T30" fmla="*/ 3 w 547"/>
                  <a:gd name="T31" fmla="*/ 271 h 281"/>
                  <a:gd name="T32" fmla="*/ 3 w 547"/>
                  <a:gd name="T33" fmla="*/ 273 h 281"/>
                  <a:gd name="T34" fmla="*/ 4 w 547"/>
                  <a:gd name="T35" fmla="*/ 250 h 281"/>
                  <a:gd name="T36" fmla="*/ 4 w 547"/>
                  <a:gd name="T37" fmla="*/ 232 h 281"/>
                  <a:gd name="T38" fmla="*/ 4 w 547"/>
                  <a:gd name="T39" fmla="*/ 235 h 281"/>
                  <a:gd name="T40" fmla="*/ 4 w 547"/>
                  <a:gd name="T41" fmla="*/ 260 h 281"/>
                  <a:gd name="T42" fmla="*/ 3 w 547"/>
                  <a:gd name="T43" fmla="*/ 272 h 281"/>
                  <a:gd name="T44" fmla="*/ 4 w 547"/>
                  <a:gd name="T45" fmla="*/ 250 h 281"/>
                  <a:gd name="T46" fmla="*/ 4 w 547"/>
                  <a:gd name="T47" fmla="*/ 227 h 281"/>
                  <a:gd name="T48" fmla="*/ 4 w 547"/>
                  <a:gd name="T49" fmla="*/ 217 h 281"/>
                  <a:gd name="T50" fmla="*/ 4 w 547"/>
                  <a:gd name="T51" fmla="*/ 236 h 281"/>
                  <a:gd name="T52" fmla="*/ 4 w 547"/>
                  <a:gd name="T53" fmla="*/ 260 h 281"/>
                  <a:gd name="T54" fmla="*/ 4 w 547"/>
                  <a:gd name="T55" fmla="*/ 245 h 281"/>
                  <a:gd name="T56" fmla="*/ 4 w 547"/>
                  <a:gd name="T57" fmla="*/ 234 h 281"/>
                  <a:gd name="T58" fmla="*/ 5 w 547"/>
                  <a:gd name="T59" fmla="*/ 223 h 281"/>
                  <a:gd name="T60" fmla="*/ 5 w 547"/>
                  <a:gd name="T61" fmla="*/ 207 h 281"/>
                  <a:gd name="T62" fmla="*/ 4 w 547"/>
                  <a:gd name="T63" fmla="*/ 196 h 281"/>
                  <a:gd name="T64" fmla="*/ 4 w 547"/>
                  <a:gd name="T65" fmla="*/ 195 h 281"/>
                  <a:gd name="T66" fmla="*/ 4 w 547"/>
                  <a:gd name="T67" fmla="*/ 172 h 281"/>
                  <a:gd name="T68" fmla="*/ 4 w 547"/>
                  <a:gd name="T69" fmla="*/ 177 h 281"/>
                  <a:gd name="T70" fmla="*/ 3 w 547"/>
                  <a:gd name="T71" fmla="*/ 183 h 281"/>
                  <a:gd name="T72" fmla="*/ 3 w 547"/>
                  <a:gd name="T73" fmla="*/ 184 h 281"/>
                  <a:gd name="T74" fmla="*/ 3 w 547"/>
                  <a:gd name="T75" fmla="*/ 183 h 281"/>
                  <a:gd name="T76" fmla="*/ 3 w 547"/>
                  <a:gd name="T77" fmla="*/ 178 h 281"/>
                  <a:gd name="T78" fmla="*/ 3 w 547"/>
                  <a:gd name="T79" fmla="*/ 160 h 281"/>
                  <a:gd name="T80" fmla="*/ 2 w 547"/>
                  <a:gd name="T81" fmla="*/ 159 h 281"/>
                  <a:gd name="T82" fmla="*/ 2 w 547"/>
                  <a:gd name="T83" fmla="*/ 172 h 281"/>
                  <a:gd name="T84" fmla="*/ 2 w 547"/>
                  <a:gd name="T85" fmla="*/ 193 h 281"/>
                  <a:gd name="T86" fmla="*/ 2 w 547"/>
                  <a:gd name="T87" fmla="*/ 206 h 281"/>
                  <a:gd name="T88" fmla="*/ 2 w 547"/>
                  <a:gd name="T89" fmla="*/ 202 h 281"/>
                  <a:gd name="T90" fmla="*/ 2 w 547"/>
                  <a:gd name="T91" fmla="*/ 185 h 281"/>
                  <a:gd name="T92" fmla="*/ 2 w 547"/>
                  <a:gd name="T93" fmla="*/ 177 h 281"/>
                  <a:gd name="T94" fmla="*/ 2 w 547"/>
                  <a:gd name="T95" fmla="*/ 104 h 281"/>
                  <a:gd name="T96" fmla="*/ 1 w 547"/>
                  <a:gd name="T97" fmla="*/ 77 h 281"/>
                  <a:gd name="T98" fmla="*/ 1 w 547"/>
                  <a:gd name="T99" fmla="*/ 43 h 281"/>
                  <a:gd name="T100" fmla="*/ 1 w 547"/>
                  <a:gd name="T101" fmla="*/ 0 h 28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547"/>
                  <a:gd name="T154" fmla="*/ 0 h 281"/>
                  <a:gd name="T155" fmla="*/ 547 w 547"/>
                  <a:gd name="T156" fmla="*/ 281 h 28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3" name="Freeform 98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0 w 473"/>
                  <a:gd name="T1" fmla="*/ 2 h 216"/>
                  <a:gd name="T2" fmla="*/ 0 w 473"/>
                  <a:gd name="T3" fmla="*/ 9 h 216"/>
                  <a:gd name="T4" fmla="*/ 0 w 473"/>
                  <a:gd name="T5" fmla="*/ 0 h 216"/>
                  <a:gd name="T6" fmla="*/ 1 w 473"/>
                  <a:gd name="T7" fmla="*/ 14 h 216"/>
                  <a:gd name="T8" fmla="*/ 1 w 473"/>
                  <a:gd name="T9" fmla="*/ 32 h 216"/>
                  <a:gd name="T10" fmla="*/ 1 w 473"/>
                  <a:gd name="T11" fmla="*/ 52 h 216"/>
                  <a:gd name="T12" fmla="*/ 1 w 473"/>
                  <a:gd name="T13" fmla="*/ 50 h 216"/>
                  <a:gd name="T14" fmla="*/ 1 w 473"/>
                  <a:gd name="T15" fmla="*/ 66 h 216"/>
                  <a:gd name="T16" fmla="*/ 2 w 473"/>
                  <a:gd name="T17" fmla="*/ 63 h 216"/>
                  <a:gd name="T18" fmla="*/ 2 w 473"/>
                  <a:gd name="T19" fmla="*/ 77 h 216"/>
                  <a:gd name="T20" fmla="*/ 2 w 473"/>
                  <a:gd name="T21" fmla="*/ 86 h 216"/>
                  <a:gd name="T22" fmla="*/ 2 w 473"/>
                  <a:gd name="T23" fmla="*/ 101 h 216"/>
                  <a:gd name="T24" fmla="*/ 2 w 473"/>
                  <a:gd name="T25" fmla="*/ 114 h 216"/>
                  <a:gd name="T26" fmla="*/ 2 w 473"/>
                  <a:gd name="T27" fmla="*/ 116 h 216"/>
                  <a:gd name="T28" fmla="*/ 3 w 473"/>
                  <a:gd name="T29" fmla="*/ 109 h 216"/>
                  <a:gd name="T30" fmla="*/ 3 w 473"/>
                  <a:gd name="T31" fmla="*/ 127 h 216"/>
                  <a:gd name="T32" fmla="*/ 3 w 473"/>
                  <a:gd name="T33" fmla="*/ 132 h 216"/>
                  <a:gd name="T34" fmla="*/ 3 w 473"/>
                  <a:gd name="T35" fmla="*/ 180 h 216"/>
                  <a:gd name="T36" fmla="*/ 3 w 473"/>
                  <a:gd name="T37" fmla="*/ 187 h 216"/>
                  <a:gd name="T38" fmla="*/ 3 w 473"/>
                  <a:gd name="T39" fmla="*/ 216 h 216"/>
                  <a:gd name="T40" fmla="*/ 3 w 473"/>
                  <a:gd name="T41" fmla="*/ 204 h 216"/>
                  <a:gd name="T42" fmla="*/ 3 w 473"/>
                  <a:gd name="T43" fmla="*/ 209 h 216"/>
                  <a:gd name="T44" fmla="*/ 2 w 473"/>
                  <a:gd name="T45" fmla="*/ 197 h 216"/>
                  <a:gd name="T46" fmla="*/ 2 w 473"/>
                  <a:gd name="T47" fmla="*/ 182 h 216"/>
                  <a:gd name="T48" fmla="*/ 2 w 473"/>
                  <a:gd name="T49" fmla="*/ 173 h 216"/>
                  <a:gd name="T50" fmla="*/ 2 w 473"/>
                  <a:gd name="T51" fmla="*/ 190 h 216"/>
                  <a:gd name="T52" fmla="*/ 1 w 473"/>
                  <a:gd name="T53" fmla="*/ 189 h 216"/>
                  <a:gd name="T54" fmla="*/ 1 w 473"/>
                  <a:gd name="T55" fmla="*/ 171 h 216"/>
                  <a:gd name="T56" fmla="*/ 1 w 473"/>
                  <a:gd name="T57" fmla="*/ 161 h 216"/>
                  <a:gd name="T58" fmla="*/ 0 w 473"/>
                  <a:gd name="T59" fmla="*/ 174 h 216"/>
                  <a:gd name="T60" fmla="*/ 0 w 473"/>
                  <a:gd name="T61" fmla="*/ 159 h 216"/>
                  <a:gd name="T62" fmla="*/ 1 w 473"/>
                  <a:gd name="T63" fmla="*/ 127 h 216"/>
                  <a:gd name="T64" fmla="*/ 0 w 473"/>
                  <a:gd name="T65" fmla="*/ 112 h 216"/>
                  <a:gd name="T66" fmla="*/ 0 w 473"/>
                  <a:gd name="T67" fmla="*/ 94 h 216"/>
                  <a:gd name="T68" fmla="*/ 0 w 473"/>
                  <a:gd name="T69" fmla="*/ 86 h 216"/>
                  <a:gd name="T70" fmla="*/ 0 w 473"/>
                  <a:gd name="T71" fmla="*/ 82 h 216"/>
                  <a:gd name="T72" fmla="*/ 0 w 473"/>
                  <a:gd name="T73" fmla="*/ 91 h 216"/>
                  <a:gd name="T74" fmla="*/ 0 w 473"/>
                  <a:gd name="T75" fmla="*/ 88 h 216"/>
                  <a:gd name="T76" fmla="*/ 0 w 473"/>
                  <a:gd name="T77" fmla="*/ 67 h 216"/>
                  <a:gd name="T78" fmla="*/ 0 w 473"/>
                  <a:gd name="T79" fmla="*/ 61 h 216"/>
                  <a:gd name="T80" fmla="*/ 0 w 473"/>
                  <a:gd name="T81" fmla="*/ 71 h 216"/>
                  <a:gd name="T82" fmla="*/ 0 w 473"/>
                  <a:gd name="T83" fmla="*/ 60 h 216"/>
                  <a:gd name="T84" fmla="*/ 0 w 473"/>
                  <a:gd name="T85" fmla="*/ 43 h 216"/>
                  <a:gd name="T86" fmla="*/ 0 w 473"/>
                  <a:gd name="T87" fmla="*/ 38 h 216"/>
                  <a:gd name="T88" fmla="*/ 0 w 473"/>
                  <a:gd name="T89" fmla="*/ 54 h 216"/>
                  <a:gd name="T90" fmla="*/ 0 w 473"/>
                  <a:gd name="T91" fmla="*/ 47 h 216"/>
                  <a:gd name="T92" fmla="*/ 0 w 473"/>
                  <a:gd name="T93" fmla="*/ 35 h 216"/>
                  <a:gd name="T94" fmla="*/ 0 w 473"/>
                  <a:gd name="T95" fmla="*/ 18 h 216"/>
                  <a:gd name="T96" fmla="*/ 0 w 473"/>
                  <a:gd name="T97" fmla="*/ 16 h 216"/>
                  <a:gd name="T98" fmla="*/ 0 w 473"/>
                  <a:gd name="T99" fmla="*/ 27 h 216"/>
                  <a:gd name="T100" fmla="*/ 0 w 473"/>
                  <a:gd name="T101" fmla="*/ 24 h 216"/>
                  <a:gd name="T102" fmla="*/ 0 w 473"/>
                  <a:gd name="T103" fmla="*/ 10 h 216"/>
                  <a:gd name="T104" fmla="*/ 0 w 473"/>
                  <a:gd name="T105" fmla="*/ 6 h 216"/>
                  <a:gd name="T106" fmla="*/ 0 w 473"/>
                  <a:gd name="T107" fmla="*/ 20 h 216"/>
                  <a:gd name="T108" fmla="*/ 0 w 473"/>
                  <a:gd name="T109" fmla="*/ 19 h 216"/>
                  <a:gd name="T110" fmla="*/ 0 w 473"/>
                  <a:gd name="T111" fmla="*/ 2 h 21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73"/>
                  <a:gd name="T169" fmla="*/ 0 h 216"/>
                  <a:gd name="T170" fmla="*/ 473 w 473"/>
                  <a:gd name="T171" fmla="*/ 216 h 21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4" name="Freeform 99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1 w 1021"/>
                  <a:gd name="T1" fmla="*/ 96 h 598"/>
                  <a:gd name="T2" fmla="*/ 1 w 1021"/>
                  <a:gd name="T3" fmla="*/ 57 h 598"/>
                  <a:gd name="T4" fmla="*/ 1 w 1021"/>
                  <a:gd name="T5" fmla="*/ 29 h 598"/>
                  <a:gd name="T6" fmla="*/ 2 w 1021"/>
                  <a:gd name="T7" fmla="*/ 15 h 598"/>
                  <a:gd name="T8" fmla="*/ 2 w 1021"/>
                  <a:gd name="T9" fmla="*/ 2 h 598"/>
                  <a:gd name="T10" fmla="*/ 2 w 1021"/>
                  <a:gd name="T11" fmla="*/ 4 h 598"/>
                  <a:gd name="T12" fmla="*/ 3 w 1021"/>
                  <a:gd name="T13" fmla="*/ 4 h 598"/>
                  <a:gd name="T14" fmla="*/ 3 w 1021"/>
                  <a:gd name="T15" fmla="*/ 26 h 598"/>
                  <a:gd name="T16" fmla="*/ 4 w 1021"/>
                  <a:gd name="T17" fmla="*/ 46 h 598"/>
                  <a:gd name="T18" fmla="*/ 4 w 1021"/>
                  <a:gd name="T19" fmla="*/ 62 h 598"/>
                  <a:gd name="T20" fmla="*/ 4 w 1021"/>
                  <a:gd name="T21" fmla="*/ 88 h 598"/>
                  <a:gd name="T22" fmla="*/ 4 w 1021"/>
                  <a:gd name="T23" fmla="*/ 113 h 598"/>
                  <a:gd name="T24" fmla="*/ 5 w 1021"/>
                  <a:gd name="T25" fmla="*/ 137 h 598"/>
                  <a:gd name="T26" fmla="*/ 5 w 1021"/>
                  <a:gd name="T27" fmla="*/ 152 h 598"/>
                  <a:gd name="T28" fmla="*/ 5 w 1021"/>
                  <a:gd name="T29" fmla="*/ 177 h 598"/>
                  <a:gd name="T30" fmla="*/ 5 w 1021"/>
                  <a:gd name="T31" fmla="*/ 189 h 598"/>
                  <a:gd name="T32" fmla="*/ 6 w 1021"/>
                  <a:gd name="T33" fmla="*/ 187 h 598"/>
                  <a:gd name="T34" fmla="*/ 6 w 1021"/>
                  <a:gd name="T35" fmla="*/ 186 h 598"/>
                  <a:gd name="T36" fmla="*/ 6 w 1021"/>
                  <a:gd name="T37" fmla="*/ 197 h 598"/>
                  <a:gd name="T38" fmla="*/ 6 w 1021"/>
                  <a:gd name="T39" fmla="*/ 207 h 598"/>
                  <a:gd name="T40" fmla="*/ 7 w 1021"/>
                  <a:gd name="T41" fmla="*/ 208 h 598"/>
                  <a:gd name="T42" fmla="*/ 7 w 1021"/>
                  <a:gd name="T43" fmla="*/ 231 h 598"/>
                  <a:gd name="T44" fmla="*/ 7 w 1021"/>
                  <a:gd name="T45" fmla="*/ 252 h 598"/>
                  <a:gd name="T46" fmla="*/ 7 w 1021"/>
                  <a:gd name="T47" fmla="*/ 272 h 598"/>
                  <a:gd name="T48" fmla="*/ 8 w 1021"/>
                  <a:gd name="T49" fmla="*/ 296 h 598"/>
                  <a:gd name="T50" fmla="*/ 8 w 1021"/>
                  <a:gd name="T51" fmla="*/ 332 h 598"/>
                  <a:gd name="T52" fmla="*/ 8 w 1021"/>
                  <a:gd name="T53" fmla="*/ 372 h 598"/>
                  <a:gd name="T54" fmla="*/ 8 w 1021"/>
                  <a:gd name="T55" fmla="*/ 393 h 598"/>
                  <a:gd name="T56" fmla="*/ 8 w 1021"/>
                  <a:gd name="T57" fmla="*/ 450 h 598"/>
                  <a:gd name="T58" fmla="*/ 8 w 1021"/>
                  <a:gd name="T59" fmla="*/ 485 h 598"/>
                  <a:gd name="T60" fmla="*/ 8 w 1021"/>
                  <a:gd name="T61" fmla="*/ 530 h 598"/>
                  <a:gd name="T62" fmla="*/ 8 w 1021"/>
                  <a:gd name="T63" fmla="*/ 567 h 598"/>
                  <a:gd name="T64" fmla="*/ 7 w 1021"/>
                  <a:gd name="T65" fmla="*/ 580 h 598"/>
                  <a:gd name="T66" fmla="*/ 7 w 1021"/>
                  <a:gd name="T67" fmla="*/ 598 h 598"/>
                  <a:gd name="T68" fmla="*/ 7 w 1021"/>
                  <a:gd name="T69" fmla="*/ 583 h 598"/>
                  <a:gd name="T70" fmla="*/ 7 w 1021"/>
                  <a:gd name="T71" fmla="*/ 563 h 598"/>
                  <a:gd name="T72" fmla="*/ 6 w 1021"/>
                  <a:gd name="T73" fmla="*/ 559 h 598"/>
                  <a:gd name="T74" fmla="*/ 6 w 1021"/>
                  <a:gd name="T75" fmla="*/ 591 h 598"/>
                  <a:gd name="T76" fmla="*/ 6 w 1021"/>
                  <a:gd name="T77" fmla="*/ 586 h 598"/>
                  <a:gd name="T78" fmla="*/ 5 w 1021"/>
                  <a:gd name="T79" fmla="*/ 590 h 598"/>
                  <a:gd name="T80" fmla="*/ 5 w 1021"/>
                  <a:gd name="T81" fmla="*/ 582 h 598"/>
                  <a:gd name="T82" fmla="*/ 5 w 1021"/>
                  <a:gd name="T83" fmla="*/ 574 h 598"/>
                  <a:gd name="T84" fmla="*/ 4 w 1021"/>
                  <a:gd name="T85" fmla="*/ 574 h 598"/>
                  <a:gd name="T86" fmla="*/ 4 w 1021"/>
                  <a:gd name="T87" fmla="*/ 565 h 598"/>
                  <a:gd name="T88" fmla="*/ 4 w 1021"/>
                  <a:gd name="T89" fmla="*/ 564 h 598"/>
                  <a:gd name="T90" fmla="*/ 3 w 1021"/>
                  <a:gd name="T91" fmla="*/ 552 h 598"/>
                  <a:gd name="T92" fmla="*/ 3 w 1021"/>
                  <a:gd name="T93" fmla="*/ 512 h 598"/>
                  <a:gd name="T94" fmla="*/ 2 w 1021"/>
                  <a:gd name="T95" fmla="*/ 493 h 598"/>
                  <a:gd name="T96" fmla="*/ 2 w 1021"/>
                  <a:gd name="T97" fmla="*/ 465 h 598"/>
                  <a:gd name="T98" fmla="*/ 1 w 1021"/>
                  <a:gd name="T99" fmla="*/ 436 h 598"/>
                  <a:gd name="T100" fmla="*/ 1 w 1021"/>
                  <a:gd name="T101" fmla="*/ 414 h 598"/>
                  <a:gd name="T102" fmla="*/ 1 w 1021"/>
                  <a:gd name="T103" fmla="*/ 389 h 598"/>
                  <a:gd name="T104" fmla="*/ 1 w 1021"/>
                  <a:gd name="T105" fmla="*/ 362 h 598"/>
                  <a:gd name="T106" fmla="*/ 0 w 1021"/>
                  <a:gd name="T107" fmla="*/ 323 h 598"/>
                  <a:gd name="T108" fmla="*/ 1 w 1021"/>
                  <a:gd name="T109" fmla="*/ 289 h 598"/>
                  <a:gd name="T110" fmla="*/ 1 w 1021"/>
                  <a:gd name="T111" fmla="*/ 246 h 598"/>
                  <a:gd name="T112" fmla="*/ 1 w 1021"/>
                  <a:gd name="T113" fmla="*/ 213 h 598"/>
                  <a:gd name="T114" fmla="*/ 1 w 1021"/>
                  <a:gd name="T115" fmla="*/ 187 h 598"/>
                  <a:gd name="T116" fmla="*/ 1 w 1021"/>
                  <a:gd name="T117" fmla="*/ 175 h 598"/>
                  <a:gd name="T118" fmla="*/ 1 w 1021"/>
                  <a:gd name="T119" fmla="*/ 163 h 598"/>
                  <a:gd name="T120" fmla="*/ 1 w 1021"/>
                  <a:gd name="T121" fmla="*/ 134 h 59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021"/>
                  <a:gd name="T184" fmla="*/ 0 h 598"/>
                  <a:gd name="T185" fmla="*/ 1021 w 1021"/>
                  <a:gd name="T186" fmla="*/ 598 h 59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5" name="Freeform 100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0 w 75"/>
                  <a:gd name="T1" fmla="*/ 6 h 30"/>
                  <a:gd name="T2" fmla="*/ 0 w 75"/>
                  <a:gd name="T3" fmla="*/ 2 h 30"/>
                  <a:gd name="T4" fmla="*/ 0 w 75"/>
                  <a:gd name="T5" fmla="*/ 0 h 30"/>
                  <a:gd name="T6" fmla="*/ 0 w 75"/>
                  <a:gd name="T7" fmla="*/ 0 h 30"/>
                  <a:gd name="T8" fmla="*/ 0 w 75"/>
                  <a:gd name="T9" fmla="*/ 1 h 30"/>
                  <a:gd name="T10" fmla="*/ 0 w 75"/>
                  <a:gd name="T11" fmla="*/ 3 h 30"/>
                  <a:gd name="T12" fmla="*/ 0 w 75"/>
                  <a:gd name="T13" fmla="*/ 6 h 30"/>
                  <a:gd name="T14" fmla="*/ 0 w 75"/>
                  <a:gd name="T15" fmla="*/ 11 h 30"/>
                  <a:gd name="T16" fmla="*/ 0 w 75"/>
                  <a:gd name="T17" fmla="*/ 16 h 30"/>
                  <a:gd name="T18" fmla="*/ 0 w 75"/>
                  <a:gd name="T19" fmla="*/ 18 h 30"/>
                  <a:gd name="T20" fmla="*/ 0 w 75"/>
                  <a:gd name="T21" fmla="*/ 22 h 30"/>
                  <a:gd name="T22" fmla="*/ 0 w 75"/>
                  <a:gd name="T23" fmla="*/ 26 h 30"/>
                  <a:gd name="T24" fmla="*/ 0 w 75"/>
                  <a:gd name="T25" fmla="*/ 29 h 30"/>
                  <a:gd name="T26" fmla="*/ 0 w 75"/>
                  <a:gd name="T27" fmla="*/ 30 h 30"/>
                  <a:gd name="T28" fmla="*/ 0 w 75"/>
                  <a:gd name="T29" fmla="*/ 30 h 30"/>
                  <a:gd name="T30" fmla="*/ 0 w 75"/>
                  <a:gd name="T31" fmla="*/ 30 h 30"/>
                  <a:gd name="T32" fmla="*/ 0 w 75"/>
                  <a:gd name="T33" fmla="*/ 30 h 30"/>
                  <a:gd name="T34" fmla="*/ 0 w 75"/>
                  <a:gd name="T35" fmla="*/ 29 h 30"/>
                  <a:gd name="T36" fmla="*/ 0 w 75"/>
                  <a:gd name="T37" fmla="*/ 28 h 30"/>
                  <a:gd name="T38" fmla="*/ 0 w 75"/>
                  <a:gd name="T39" fmla="*/ 27 h 30"/>
                  <a:gd name="T40" fmla="*/ 0 w 75"/>
                  <a:gd name="T41" fmla="*/ 26 h 30"/>
                  <a:gd name="T42" fmla="*/ 0 w 75"/>
                  <a:gd name="T43" fmla="*/ 23 h 30"/>
                  <a:gd name="T44" fmla="*/ 0 w 75"/>
                  <a:gd name="T45" fmla="*/ 19 h 30"/>
                  <a:gd name="T46" fmla="*/ 0 w 75"/>
                  <a:gd name="T47" fmla="*/ 15 h 30"/>
                  <a:gd name="T48" fmla="*/ 0 w 75"/>
                  <a:gd name="T49" fmla="*/ 12 h 30"/>
                  <a:gd name="T50" fmla="*/ 0 w 75"/>
                  <a:gd name="T51" fmla="*/ 15 h 30"/>
                  <a:gd name="T52" fmla="*/ 0 w 75"/>
                  <a:gd name="T53" fmla="*/ 16 h 30"/>
                  <a:gd name="T54" fmla="*/ 0 w 75"/>
                  <a:gd name="T55" fmla="*/ 16 h 30"/>
                  <a:gd name="T56" fmla="*/ 0 w 75"/>
                  <a:gd name="T57" fmla="*/ 14 h 30"/>
                  <a:gd name="T58" fmla="*/ 0 w 75"/>
                  <a:gd name="T59" fmla="*/ 12 h 30"/>
                  <a:gd name="T60" fmla="*/ 0 w 75"/>
                  <a:gd name="T61" fmla="*/ 9 h 30"/>
                  <a:gd name="T62" fmla="*/ 0 w 75"/>
                  <a:gd name="T63" fmla="*/ 7 h 30"/>
                  <a:gd name="T64" fmla="*/ 0 w 75"/>
                  <a:gd name="T65" fmla="*/ 6 h 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75"/>
                  <a:gd name="T100" fmla="*/ 0 h 30"/>
                  <a:gd name="T101" fmla="*/ 75 w 75"/>
                  <a:gd name="T102" fmla="*/ 30 h 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6" name="Freeform 101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 w 65"/>
                  <a:gd name="T1" fmla="*/ 0 h 62"/>
                  <a:gd name="T2" fmla="*/ 1 w 65"/>
                  <a:gd name="T3" fmla="*/ 4 h 62"/>
                  <a:gd name="T4" fmla="*/ 1 w 65"/>
                  <a:gd name="T5" fmla="*/ 9 h 62"/>
                  <a:gd name="T6" fmla="*/ 1 w 65"/>
                  <a:gd name="T7" fmla="*/ 13 h 62"/>
                  <a:gd name="T8" fmla="*/ 1 w 65"/>
                  <a:gd name="T9" fmla="*/ 18 h 62"/>
                  <a:gd name="T10" fmla="*/ 1 w 65"/>
                  <a:gd name="T11" fmla="*/ 23 h 62"/>
                  <a:gd name="T12" fmla="*/ 1 w 65"/>
                  <a:gd name="T13" fmla="*/ 28 h 62"/>
                  <a:gd name="T14" fmla="*/ 1 w 65"/>
                  <a:gd name="T15" fmla="*/ 33 h 62"/>
                  <a:gd name="T16" fmla="*/ 1 w 65"/>
                  <a:gd name="T17" fmla="*/ 38 h 62"/>
                  <a:gd name="T18" fmla="*/ 1 w 65"/>
                  <a:gd name="T19" fmla="*/ 40 h 62"/>
                  <a:gd name="T20" fmla="*/ 1 w 65"/>
                  <a:gd name="T21" fmla="*/ 45 h 62"/>
                  <a:gd name="T22" fmla="*/ 1 w 65"/>
                  <a:gd name="T23" fmla="*/ 52 h 62"/>
                  <a:gd name="T24" fmla="*/ 1 w 65"/>
                  <a:gd name="T25" fmla="*/ 62 h 62"/>
                  <a:gd name="T26" fmla="*/ 1 w 65"/>
                  <a:gd name="T27" fmla="*/ 55 h 62"/>
                  <a:gd name="T28" fmla="*/ 1 w 65"/>
                  <a:gd name="T29" fmla="*/ 49 h 62"/>
                  <a:gd name="T30" fmla="*/ 1 w 65"/>
                  <a:gd name="T31" fmla="*/ 44 h 62"/>
                  <a:gd name="T32" fmla="*/ 1 w 65"/>
                  <a:gd name="T33" fmla="*/ 39 h 62"/>
                  <a:gd name="T34" fmla="*/ 1 w 65"/>
                  <a:gd name="T35" fmla="*/ 36 h 62"/>
                  <a:gd name="T36" fmla="*/ 1 w 65"/>
                  <a:gd name="T37" fmla="*/ 33 h 62"/>
                  <a:gd name="T38" fmla="*/ 1 w 65"/>
                  <a:gd name="T39" fmla="*/ 28 h 62"/>
                  <a:gd name="T40" fmla="*/ 1 w 65"/>
                  <a:gd name="T41" fmla="*/ 24 h 62"/>
                  <a:gd name="T42" fmla="*/ 1 w 65"/>
                  <a:gd name="T43" fmla="*/ 28 h 62"/>
                  <a:gd name="T44" fmla="*/ 1 w 65"/>
                  <a:gd name="T45" fmla="*/ 32 h 62"/>
                  <a:gd name="T46" fmla="*/ 1 w 65"/>
                  <a:gd name="T47" fmla="*/ 37 h 62"/>
                  <a:gd name="T48" fmla="*/ 1 w 65"/>
                  <a:gd name="T49" fmla="*/ 43 h 62"/>
                  <a:gd name="T50" fmla="*/ 1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1 w 65"/>
                  <a:gd name="T61" fmla="*/ 10 h 62"/>
                  <a:gd name="T62" fmla="*/ 1 w 65"/>
                  <a:gd name="T63" fmla="*/ 5 h 62"/>
                  <a:gd name="T64" fmla="*/ 1 w 65"/>
                  <a:gd name="T65" fmla="*/ 0 h 6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5"/>
                  <a:gd name="T100" fmla="*/ 0 h 62"/>
                  <a:gd name="T101" fmla="*/ 65 w 65"/>
                  <a:gd name="T102" fmla="*/ 62 h 6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7" name="Freeform 102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 w 428"/>
                  <a:gd name="T1" fmla="*/ 10 h 150"/>
                  <a:gd name="T2" fmla="*/ 1 w 428"/>
                  <a:gd name="T3" fmla="*/ 20 h 150"/>
                  <a:gd name="T4" fmla="*/ 1 w 428"/>
                  <a:gd name="T5" fmla="*/ 24 h 150"/>
                  <a:gd name="T6" fmla="*/ 1 w 428"/>
                  <a:gd name="T7" fmla="*/ 46 h 150"/>
                  <a:gd name="T8" fmla="*/ 1 w 428"/>
                  <a:gd name="T9" fmla="*/ 61 h 150"/>
                  <a:gd name="T10" fmla="*/ 1 w 428"/>
                  <a:gd name="T11" fmla="*/ 69 h 150"/>
                  <a:gd name="T12" fmla="*/ 2 w 428"/>
                  <a:gd name="T13" fmla="*/ 73 h 150"/>
                  <a:gd name="T14" fmla="*/ 2 w 428"/>
                  <a:gd name="T15" fmla="*/ 89 h 150"/>
                  <a:gd name="T16" fmla="*/ 2 w 428"/>
                  <a:gd name="T17" fmla="*/ 94 h 150"/>
                  <a:gd name="T18" fmla="*/ 2 w 428"/>
                  <a:gd name="T19" fmla="*/ 94 h 150"/>
                  <a:gd name="T20" fmla="*/ 2 w 428"/>
                  <a:gd name="T21" fmla="*/ 110 h 150"/>
                  <a:gd name="T22" fmla="*/ 3 w 428"/>
                  <a:gd name="T23" fmla="*/ 115 h 150"/>
                  <a:gd name="T24" fmla="*/ 3 w 428"/>
                  <a:gd name="T25" fmla="*/ 114 h 150"/>
                  <a:gd name="T26" fmla="*/ 3 w 428"/>
                  <a:gd name="T27" fmla="*/ 111 h 150"/>
                  <a:gd name="T28" fmla="*/ 3 w 428"/>
                  <a:gd name="T29" fmla="*/ 97 h 150"/>
                  <a:gd name="T30" fmla="*/ 3 w 428"/>
                  <a:gd name="T31" fmla="*/ 96 h 150"/>
                  <a:gd name="T32" fmla="*/ 3 w 428"/>
                  <a:gd name="T33" fmla="*/ 81 h 150"/>
                  <a:gd name="T34" fmla="*/ 3 w 428"/>
                  <a:gd name="T35" fmla="*/ 63 h 150"/>
                  <a:gd name="T36" fmla="*/ 3 w 428"/>
                  <a:gd name="T37" fmla="*/ 22 h 150"/>
                  <a:gd name="T38" fmla="*/ 3 w 428"/>
                  <a:gd name="T39" fmla="*/ 25 h 150"/>
                  <a:gd name="T40" fmla="*/ 3 w 428"/>
                  <a:gd name="T41" fmla="*/ 34 h 150"/>
                  <a:gd name="T42" fmla="*/ 4 w 428"/>
                  <a:gd name="T43" fmla="*/ 37 h 150"/>
                  <a:gd name="T44" fmla="*/ 4 w 428"/>
                  <a:gd name="T45" fmla="*/ 62 h 150"/>
                  <a:gd name="T46" fmla="*/ 4 w 428"/>
                  <a:gd name="T47" fmla="*/ 69 h 150"/>
                  <a:gd name="T48" fmla="*/ 4 w 428"/>
                  <a:gd name="T49" fmla="*/ 70 h 150"/>
                  <a:gd name="T50" fmla="*/ 4 w 428"/>
                  <a:gd name="T51" fmla="*/ 87 h 150"/>
                  <a:gd name="T52" fmla="*/ 4 w 428"/>
                  <a:gd name="T53" fmla="*/ 117 h 150"/>
                  <a:gd name="T54" fmla="*/ 4 w 428"/>
                  <a:gd name="T55" fmla="*/ 116 h 150"/>
                  <a:gd name="T56" fmla="*/ 3 w 428"/>
                  <a:gd name="T57" fmla="*/ 114 h 150"/>
                  <a:gd name="T58" fmla="*/ 3 w 428"/>
                  <a:gd name="T59" fmla="*/ 120 h 150"/>
                  <a:gd name="T60" fmla="*/ 3 w 428"/>
                  <a:gd name="T61" fmla="*/ 133 h 150"/>
                  <a:gd name="T62" fmla="*/ 3 w 428"/>
                  <a:gd name="T63" fmla="*/ 133 h 150"/>
                  <a:gd name="T64" fmla="*/ 3 w 428"/>
                  <a:gd name="T65" fmla="*/ 131 h 150"/>
                  <a:gd name="T66" fmla="*/ 3 w 428"/>
                  <a:gd name="T67" fmla="*/ 133 h 150"/>
                  <a:gd name="T68" fmla="*/ 3 w 428"/>
                  <a:gd name="T69" fmla="*/ 133 h 150"/>
                  <a:gd name="T70" fmla="*/ 2 w 428"/>
                  <a:gd name="T71" fmla="*/ 142 h 150"/>
                  <a:gd name="T72" fmla="*/ 2 w 428"/>
                  <a:gd name="T73" fmla="*/ 140 h 150"/>
                  <a:gd name="T74" fmla="*/ 2 w 428"/>
                  <a:gd name="T75" fmla="*/ 115 h 150"/>
                  <a:gd name="T76" fmla="*/ 2 w 428"/>
                  <a:gd name="T77" fmla="*/ 136 h 150"/>
                  <a:gd name="T78" fmla="*/ 2 w 428"/>
                  <a:gd name="T79" fmla="*/ 135 h 150"/>
                  <a:gd name="T80" fmla="*/ 2 w 428"/>
                  <a:gd name="T81" fmla="*/ 122 h 150"/>
                  <a:gd name="T82" fmla="*/ 2 w 428"/>
                  <a:gd name="T83" fmla="*/ 115 h 150"/>
                  <a:gd name="T84" fmla="*/ 2 w 428"/>
                  <a:gd name="T85" fmla="*/ 125 h 150"/>
                  <a:gd name="T86" fmla="*/ 2 w 428"/>
                  <a:gd name="T87" fmla="*/ 116 h 150"/>
                  <a:gd name="T88" fmla="*/ 1 w 428"/>
                  <a:gd name="T89" fmla="*/ 102 h 150"/>
                  <a:gd name="T90" fmla="*/ 1 w 428"/>
                  <a:gd name="T91" fmla="*/ 111 h 150"/>
                  <a:gd name="T92" fmla="*/ 1 w 428"/>
                  <a:gd name="T93" fmla="*/ 90 h 150"/>
                  <a:gd name="T94" fmla="*/ 1 w 428"/>
                  <a:gd name="T95" fmla="*/ 89 h 150"/>
                  <a:gd name="T96" fmla="*/ 1 w 428"/>
                  <a:gd name="T97" fmla="*/ 89 h 150"/>
                  <a:gd name="T98" fmla="*/ 1 w 428"/>
                  <a:gd name="T99" fmla="*/ 72 h 150"/>
                  <a:gd name="T100" fmla="*/ 1 w 428"/>
                  <a:gd name="T101" fmla="*/ 70 h 150"/>
                  <a:gd name="T102" fmla="*/ 1 w 428"/>
                  <a:gd name="T103" fmla="*/ 76 h 150"/>
                  <a:gd name="T104" fmla="*/ 1 w 428"/>
                  <a:gd name="T105" fmla="*/ 73 h 150"/>
                  <a:gd name="T106" fmla="*/ 1 w 428"/>
                  <a:gd name="T107" fmla="*/ 31 h 150"/>
                  <a:gd name="T108" fmla="*/ 1 w 428"/>
                  <a:gd name="T109" fmla="*/ 37 h 150"/>
                  <a:gd name="T110" fmla="*/ 1 w 428"/>
                  <a:gd name="T111" fmla="*/ 36 h 150"/>
                  <a:gd name="T112" fmla="*/ 1 w 428"/>
                  <a:gd name="T113" fmla="*/ 0 h 15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28"/>
                  <a:gd name="T172" fmla="*/ 0 h 150"/>
                  <a:gd name="T173" fmla="*/ 428 w 428"/>
                  <a:gd name="T174" fmla="*/ 150 h 15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8" name="Freeform 103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1 w 37"/>
                  <a:gd name="T1" fmla="*/ 0 h 19"/>
                  <a:gd name="T2" fmla="*/ 1 w 37"/>
                  <a:gd name="T3" fmla="*/ 4 h 19"/>
                  <a:gd name="T4" fmla="*/ 1 w 37"/>
                  <a:gd name="T5" fmla="*/ 8 h 19"/>
                  <a:gd name="T6" fmla="*/ 1 w 37"/>
                  <a:gd name="T7" fmla="*/ 11 h 19"/>
                  <a:gd name="T8" fmla="*/ 1 w 37"/>
                  <a:gd name="T9" fmla="*/ 13 h 19"/>
                  <a:gd name="T10" fmla="*/ 1 w 37"/>
                  <a:gd name="T11" fmla="*/ 19 h 19"/>
                  <a:gd name="T12" fmla="*/ 1 w 37"/>
                  <a:gd name="T13" fmla="*/ 18 h 19"/>
                  <a:gd name="T14" fmla="*/ 1 w 37"/>
                  <a:gd name="T15" fmla="*/ 14 h 19"/>
                  <a:gd name="T16" fmla="*/ 0 w 37"/>
                  <a:gd name="T17" fmla="*/ 8 h 19"/>
                  <a:gd name="T18" fmla="*/ 1 w 37"/>
                  <a:gd name="T19" fmla="*/ 0 h 1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7"/>
                  <a:gd name="T31" fmla="*/ 0 h 19"/>
                  <a:gd name="T32" fmla="*/ 37 w 37"/>
                  <a:gd name="T33" fmla="*/ 19 h 1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89" name="Freeform 104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1 w 771"/>
                  <a:gd name="T1" fmla="*/ 116 h 223"/>
                  <a:gd name="T2" fmla="*/ 2 w 771"/>
                  <a:gd name="T3" fmla="*/ 67 h 223"/>
                  <a:gd name="T4" fmla="*/ 2 w 771"/>
                  <a:gd name="T5" fmla="*/ 50 h 223"/>
                  <a:gd name="T6" fmla="*/ 2 w 771"/>
                  <a:gd name="T7" fmla="*/ 36 h 223"/>
                  <a:gd name="T8" fmla="*/ 3 w 771"/>
                  <a:gd name="T9" fmla="*/ 36 h 223"/>
                  <a:gd name="T10" fmla="*/ 4 w 771"/>
                  <a:gd name="T11" fmla="*/ 49 h 223"/>
                  <a:gd name="T12" fmla="*/ 4 w 771"/>
                  <a:gd name="T13" fmla="*/ 68 h 223"/>
                  <a:gd name="T14" fmla="*/ 4 w 771"/>
                  <a:gd name="T15" fmla="*/ 93 h 223"/>
                  <a:gd name="T16" fmla="*/ 5 w 771"/>
                  <a:gd name="T17" fmla="*/ 122 h 223"/>
                  <a:gd name="T18" fmla="*/ 5 w 771"/>
                  <a:gd name="T19" fmla="*/ 153 h 223"/>
                  <a:gd name="T20" fmla="*/ 5 w 771"/>
                  <a:gd name="T21" fmla="*/ 176 h 223"/>
                  <a:gd name="T22" fmla="*/ 5 w 771"/>
                  <a:gd name="T23" fmla="*/ 204 h 223"/>
                  <a:gd name="T24" fmla="*/ 6 w 771"/>
                  <a:gd name="T25" fmla="*/ 222 h 223"/>
                  <a:gd name="T26" fmla="*/ 6 w 771"/>
                  <a:gd name="T27" fmla="*/ 221 h 223"/>
                  <a:gd name="T28" fmla="*/ 6 w 771"/>
                  <a:gd name="T29" fmla="*/ 206 h 223"/>
                  <a:gd name="T30" fmla="*/ 6 w 771"/>
                  <a:gd name="T31" fmla="*/ 190 h 223"/>
                  <a:gd name="T32" fmla="*/ 6 w 771"/>
                  <a:gd name="T33" fmla="*/ 194 h 223"/>
                  <a:gd name="T34" fmla="*/ 6 w 771"/>
                  <a:gd name="T35" fmla="*/ 179 h 223"/>
                  <a:gd name="T36" fmla="*/ 5 w 771"/>
                  <a:gd name="T37" fmla="*/ 178 h 223"/>
                  <a:gd name="T38" fmla="*/ 6 w 771"/>
                  <a:gd name="T39" fmla="*/ 170 h 223"/>
                  <a:gd name="T40" fmla="*/ 6 w 771"/>
                  <a:gd name="T41" fmla="*/ 152 h 223"/>
                  <a:gd name="T42" fmla="*/ 5 w 771"/>
                  <a:gd name="T43" fmla="*/ 153 h 223"/>
                  <a:gd name="T44" fmla="*/ 5 w 771"/>
                  <a:gd name="T45" fmla="*/ 141 h 223"/>
                  <a:gd name="T46" fmla="*/ 5 w 771"/>
                  <a:gd name="T47" fmla="*/ 135 h 223"/>
                  <a:gd name="T48" fmla="*/ 5 w 771"/>
                  <a:gd name="T49" fmla="*/ 127 h 223"/>
                  <a:gd name="T50" fmla="*/ 5 w 771"/>
                  <a:gd name="T51" fmla="*/ 116 h 223"/>
                  <a:gd name="T52" fmla="*/ 5 w 771"/>
                  <a:gd name="T53" fmla="*/ 101 h 223"/>
                  <a:gd name="T54" fmla="*/ 5 w 771"/>
                  <a:gd name="T55" fmla="*/ 93 h 223"/>
                  <a:gd name="T56" fmla="*/ 5 w 771"/>
                  <a:gd name="T57" fmla="*/ 79 h 223"/>
                  <a:gd name="T58" fmla="*/ 5 w 771"/>
                  <a:gd name="T59" fmla="*/ 71 h 223"/>
                  <a:gd name="T60" fmla="*/ 5 w 771"/>
                  <a:gd name="T61" fmla="*/ 59 h 223"/>
                  <a:gd name="T62" fmla="*/ 4 w 771"/>
                  <a:gd name="T63" fmla="*/ 50 h 223"/>
                  <a:gd name="T64" fmla="*/ 4 w 771"/>
                  <a:gd name="T65" fmla="*/ 46 h 223"/>
                  <a:gd name="T66" fmla="*/ 4 w 771"/>
                  <a:gd name="T67" fmla="*/ 41 h 223"/>
                  <a:gd name="T68" fmla="*/ 4 w 771"/>
                  <a:gd name="T69" fmla="*/ 32 h 223"/>
                  <a:gd name="T70" fmla="*/ 4 w 771"/>
                  <a:gd name="T71" fmla="*/ 13 h 223"/>
                  <a:gd name="T72" fmla="*/ 3 w 771"/>
                  <a:gd name="T73" fmla="*/ 19 h 223"/>
                  <a:gd name="T74" fmla="*/ 3 w 771"/>
                  <a:gd name="T75" fmla="*/ 3 h 223"/>
                  <a:gd name="T76" fmla="*/ 3 w 771"/>
                  <a:gd name="T77" fmla="*/ 17 h 223"/>
                  <a:gd name="T78" fmla="*/ 3 w 771"/>
                  <a:gd name="T79" fmla="*/ 16 h 223"/>
                  <a:gd name="T80" fmla="*/ 3 w 771"/>
                  <a:gd name="T81" fmla="*/ 7 h 223"/>
                  <a:gd name="T82" fmla="*/ 2 w 771"/>
                  <a:gd name="T83" fmla="*/ 26 h 223"/>
                  <a:gd name="T84" fmla="*/ 2 w 771"/>
                  <a:gd name="T85" fmla="*/ 21 h 223"/>
                  <a:gd name="T86" fmla="*/ 2 w 771"/>
                  <a:gd name="T87" fmla="*/ 33 h 223"/>
                  <a:gd name="T88" fmla="*/ 2 w 771"/>
                  <a:gd name="T89" fmla="*/ 38 h 223"/>
                  <a:gd name="T90" fmla="*/ 1 w 771"/>
                  <a:gd name="T91" fmla="*/ 43 h 223"/>
                  <a:gd name="T92" fmla="*/ 1 w 771"/>
                  <a:gd name="T93" fmla="*/ 53 h 223"/>
                  <a:gd name="T94" fmla="*/ 1 w 771"/>
                  <a:gd name="T95" fmla="*/ 58 h 223"/>
                  <a:gd name="T96" fmla="*/ 1 w 771"/>
                  <a:gd name="T97" fmla="*/ 83 h 223"/>
                  <a:gd name="T98" fmla="*/ 1 w 771"/>
                  <a:gd name="T99" fmla="*/ 95 h 223"/>
                  <a:gd name="T100" fmla="*/ 1 w 771"/>
                  <a:gd name="T101" fmla="*/ 103 h 223"/>
                  <a:gd name="T102" fmla="*/ 1 w 771"/>
                  <a:gd name="T103" fmla="*/ 109 h 223"/>
                  <a:gd name="T104" fmla="*/ 1 w 771"/>
                  <a:gd name="T105" fmla="*/ 127 h 223"/>
                  <a:gd name="T106" fmla="*/ 1 w 771"/>
                  <a:gd name="T107" fmla="*/ 141 h 223"/>
                  <a:gd name="T108" fmla="*/ 1 w 771"/>
                  <a:gd name="T109" fmla="*/ 158 h 22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71"/>
                  <a:gd name="T166" fmla="*/ 0 h 223"/>
                  <a:gd name="T167" fmla="*/ 771 w 771"/>
                  <a:gd name="T168" fmla="*/ 223 h 22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0" name="Freeform 105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 w 398"/>
                  <a:gd name="T1" fmla="*/ 13 h 163"/>
                  <a:gd name="T2" fmla="*/ 3 w 398"/>
                  <a:gd name="T3" fmla="*/ 39 h 163"/>
                  <a:gd name="T4" fmla="*/ 3 w 398"/>
                  <a:gd name="T5" fmla="*/ 60 h 163"/>
                  <a:gd name="T6" fmla="*/ 3 w 398"/>
                  <a:gd name="T7" fmla="*/ 74 h 163"/>
                  <a:gd name="T8" fmla="*/ 3 w 398"/>
                  <a:gd name="T9" fmla="*/ 83 h 163"/>
                  <a:gd name="T10" fmla="*/ 3 w 398"/>
                  <a:gd name="T11" fmla="*/ 91 h 163"/>
                  <a:gd name="T12" fmla="*/ 4 w 398"/>
                  <a:gd name="T13" fmla="*/ 107 h 163"/>
                  <a:gd name="T14" fmla="*/ 3 w 398"/>
                  <a:gd name="T15" fmla="*/ 106 h 163"/>
                  <a:gd name="T16" fmla="*/ 3 w 398"/>
                  <a:gd name="T17" fmla="*/ 107 h 163"/>
                  <a:gd name="T18" fmla="*/ 3 w 398"/>
                  <a:gd name="T19" fmla="*/ 108 h 163"/>
                  <a:gd name="T20" fmla="*/ 3 w 398"/>
                  <a:gd name="T21" fmla="*/ 105 h 163"/>
                  <a:gd name="T22" fmla="*/ 3 w 398"/>
                  <a:gd name="T23" fmla="*/ 99 h 163"/>
                  <a:gd name="T24" fmla="*/ 2 w 398"/>
                  <a:gd name="T25" fmla="*/ 108 h 163"/>
                  <a:gd name="T26" fmla="*/ 2 w 398"/>
                  <a:gd name="T27" fmla="*/ 129 h 163"/>
                  <a:gd name="T28" fmla="*/ 2 w 398"/>
                  <a:gd name="T29" fmla="*/ 151 h 163"/>
                  <a:gd name="T30" fmla="*/ 2 w 398"/>
                  <a:gd name="T31" fmla="*/ 154 h 163"/>
                  <a:gd name="T32" fmla="*/ 2 w 398"/>
                  <a:gd name="T33" fmla="*/ 158 h 163"/>
                  <a:gd name="T34" fmla="*/ 2 w 398"/>
                  <a:gd name="T35" fmla="*/ 157 h 163"/>
                  <a:gd name="T36" fmla="*/ 2 w 398"/>
                  <a:gd name="T37" fmla="*/ 135 h 163"/>
                  <a:gd name="T38" fmla="*/ 2 w 398"/>
                  <a:gd name="T39" fmla="*/ 112 h 163"/>
                  <a:gd name="T40" fmla="*/ 2 w 398"/>
                  <a:gd name="T41" fmla="*/ 107 h 163"/>
                  <a:gd name="T42" fmla="*/ 1 w 398"/>
                  <a:gd name="T43" fmla="*/ 128 h 163"/>
                  <a:gd name="T44" fmla="*/ 1 w 398"/>
                  <a:gd name="T45" fmla="*/ 146 h 163"/>
                  <a:gd name="T46" fmla="*/ 1 w 398"/>
                  <a:gd name="T47" fmla="*/ 142 h 163"/>
                  <a:gd name="T48" fmla="*/ 1 w 398"/>
                  <a:gd name="T49" fmla="*/ 130 h 163"/>
                  <a:gd name="T50" fmla="*/ 1 w 398"/>
                  <a:gd name="T51" fmla="*/ 116 h 163"/>
                  <a:gd name="T52" fmla="*/ 1 w 398"/>
                  <a:gd name="T53" fmla="*/ 110 h 163"/>
                  <a:gd name="T54" fmla="*/ 1 w 398"/>
                  <a:gd name="T55" fmla="*/ 102 h 163"/>
                  <a:gd name="T56" fmla="*/ 1 w 398"/>
                  <a:gd name="T57" fmla="*/ 95 h 163"/>
                  <a:gd name="T58" fmla="*/ 2 w 398"/>
                  <a:gd name="T59" fmla="*/ 87 h 163"/>
                  <a:gd name="T60" fmla="*/ 1 w 398"/>
                  <a:gd name="T61" fmla="*/ 88 h 163"/>
                  <a:gd name="T62" fmla="*/ 1 w 398"/>
                  <a:gd name="T63" fmla="*/ 88 h 163"/>
                  <a:gd name="T64" fmla="*/ 1 w 398"/>
                  <a:gd name="T65" fmla="*/ 85 h 163"/>
                  <a:gd name="T66" fmla="*/ 1 w 398"/>
                  <a:gd name="T67" fmla="*/ 73 h 163"/>
                  <a:gd name="T68" fmla="*/ 1 w 398"/>
                  <a:gd name="T69" fmla="*/ 64 h 163"/>
                  <a:gd name="T70" fmla="*/ 1 w 398"/>
                  <a:gd name="T71" fmla="*/ 66 h 163"/>
                  <a:gd name="T72" fmla="*/ 1 w 398"/>
                  <a:gd name="T73" fmla="*/ 68 h 163"/>
                  <a:gd name="T74" fmla="*/ 2 w 398"/>
                  <a:gd name="T75" fmla="*/ 67 h 163"/>
                  <a:gd name="T76" fmla="*/ 2 w 398"/>
                  <a:gd name="T77" fmla="*/ 62 h 163"/>
                  <a:gd name="T78" fmla="*/ 2 w 398"/>
                  <a:gd name="T79" fmla="*/ 54 h 163"/>
                  <a:gd name="T80" fmla="*/ 2 w 398"/>
                  <a:gd name="T81" fmla="*/ 44 h 163"/>
                  <a:gd name="T82" fmla="*/ 3 w 398"/>
                  <a:gd name="T83" fmla="*/ 23 h 163"/>
                  <a:gd name="T84" fmla="*/ 3 w 398"/>
                  <a:gd name="T85" fmla="*/ 6 h 16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98"/>
                  <a:gd name="T130" fmla="*/ 0 h 163"/>
                  <a:gd name="T131" fmla="*/ 398 w 398"/>
                  <a:gd name="T132" fmla="*/ 163 h 16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1" name="Freeform 106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4 w 410"/>
                  <a:gd name="T1" fmla="*/ 28 h 166"/>
                  <a:gd name="T2" fmla="*/ 3 w 410"/>
                  <a:gd name="T3" fmla="*/ 43 h 166"/>
                  <a:gd name="T4" fmla="*/ 3 w 410"/>
                  <a:gd name="T5" fmla="*/ 61 h 166"/>
                  <a:gd name="T6" fmla="*/ 3 w 410"/>
                  <a:gd name="T7" fmla="*/ 81 h 166"/>
                  <a:gd name="T8" fmla="*/ 3 w 410"/>
                  <a:gd name="T9" fmla="*/ 97 h 166"/>
                  <a:gd name="T10" fmla="*/ 3 w 410"/>
                  <a:gd name="T11" fmla="*/ 101 h 166"/>
                  <a:gd name="T12" fmla="*/ 3 w 410"/>
                  <a:gd name="T13" fmla="*/ 103 h 166"/>
                  <a:gd name="T14" fmla="*/ 3 w 410"/>
                  <a:gd name="T15" fmla="*/ 108 h 166"/>
                  <a:gd name="T16" fmla="*/ 3 w 410"/>
                  <a:gd name="T17" fmla="*/ 118 h 166"/>
                  <a:gd name="T18" fmla="*/ 3 w 410"/>
                  <a:gd name="T19" fmla="*/ 131 h 166"/>
                  <a:gd name="T20" fmla="*/ 3 w 410"/>
                  <a:gd name="T21" fmla="*/ 152 h 166"/>
                  <a:gd name="T22" fmla="*/ 3 w 410"/>
                  <a:gd name="T23" fmla="*/ 161 h 166"/>
                  <a:gd name="T24" fmla="*/ 3 w 410"/>
                  <a:gd name="T25" fmla="*/ 148 h 166"/>
                  <a:gd name="T26" fmla="*/ 3 w 410"/>
                  <a:gd name="T27" fmla="*/ 135 h 166"/>
                  <a:gd name="T28" fmla="*/ 2 w 410"/>
                  <a:gd name="T29" fmla="*/ 121 h 166"/>
                  <a:gd name="T30" fmla="*/ 2 w 410"/>
                  <a:gd name="T31" fmla="*/ 115 h 166"/>
                  <a:gd name="T32" fmla="*/ 2 w 410"/>
                  <a:gd name="T33" fmla="*/ 124 h 166"/>
                  <a:gd name="T34" fmla="*/ 2 w 410"/>
                  <a:gd name="T35" fmla="*/ 134 h 166"/>
                  <a:gd name="T36" fmla="*/ 2 w 410"/>
                  <a:gd name="T37" fmla="*/ 142 h 166"/>
                  <a:gd name="T38" fmla="*/ 2 w 410"/>
                  <a:gd name="T39" fmla="*/ 145 h 166"/>
                  <a:gd name="T40" fmla="*/ 1 w 410"/>
                  <a:gd name="T41" fmla="*/ 147 h 166"/>
                  <a:gd name="T42" fmla="*/ 1 w 410"/>
                  <a:gd name="T43" fmla="*/ 150 h 166"/>
                  <a:gd name="T44" fmla="*/ 1 w 410"/>
                  <a:gd name="T45" fmla="*/ 159 h 166"/>
                  <a:gd name="T46" fmla="*/ 1 w 410"/>
                  <a:gd name="T47" fmla="*/ 166 h 166"/>
                  <a:gd name="T48" fmla="*/ 1 w 410"/>
                  <a:gd name="T49" fmla="*/ 146 h 166"/>
                  <a:gd name="T50" fmla="*/ 1 w 410"/>
                  <a:gd name="T51" fmla="*/ 131 h 166"/>
                  <a:gd name="T52" fmla="*/ 1 w 410"/>
                  <a:gd name="T53" fmla="*/ 125 h 166"/>
                  <a:gd name="T54" fmla="*/ 1 w 410"/>
                  <a:gd name="T55" fmla="*/ 118 h 166"/>
                  <a:gd name="T56" fmla="*/ 2 w 410"/>
                  <a:gd name="T57" fmla="*/ 110 h 166"/>
                  <a:gd name="T58" fmla="*/ 2 w 410"/>
                  <a:gd name="T59" fmla="*/ 106 h 166"/>
                  <a:gd name="T60" fmla="*/ 2 w 410"/>
                  <a:gd name="T61" fmla="*/ 104 h 166"/>
                  <a:gd name="T62" fmla="*/ 1 w 410"/>
                  <a:gd name="T63" fmla="*/ 101 h 166"/>
                  <a:gd name="T64" fmla="*/ 1 w 410"/>
                  <a:gd name="T65" fmla="*/ 98 h 166"/>
                  <a:gd name="T66" fmla="*/ 1 w 410"/>
                  <a:gd name="T67" fmla="*/ 94 h 166"/>
                  <a:gd name="T68" fmla="*/ 1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1 w 410"/>
                  <a:gd name="T75" fmla="*/ 91 h 166"/>
                  <a:gd name="T76" fmla="*/ 1 w 410"/>
                  <a:gd name="T77" fmla="*/ 81 h 166"/>
                  <a:gd name="T78" fmla="*/ 1 w 410"/>
                  <a:gd name="T79" fmla="*/ 74 h 166"/>
                  <a:gd name="T80" fmla="*/ 1 w 410"/>
                  <a:gd name="T81" fmla="*/ 75 h 166"/>
                  <a:gd name="T82" fmla="*/ 1 w 410"/>
                  <a:gd name="T83" fmla="*/ 78 h 166"/>
                  <a:gd name="T84" fmla="*/ 2 w 410"/>
                  <a:gd name="T85" fmla="*/ 80 h 166"/>
                  <a:gd name="T86" fmla="*/ 2 w 410"/>
                  <a:gd name="T87" fmla="*/ 82 h 166"/>
                  <a:gd name="T88" fmla="*/ 2 w 410"/>
                  <a:gd name="T89" fmla="*/ 82 h 166"/>
                  <a:gd name="T90" fmla="*/ 2 w 410"/>
                  <a:gd name="T91" fmla="*/ 82 h 166"/>
                  <a:gd name="T92" fmla="*/ 2 w 410"/>
                  <a:gd name="T93" fmla="*/ 82 h 166"/>
                  <a:gd name="T94" fmla="*/ 3 w 410"/>
                  <a:gd name="T95" fmla="*/ 82 h 166"/>
                  <a:gd name="T96" fmla="*/ 3 w 410"/>
                  <a:gd name="T97" fmla="*/ 71 h 166"/>
                  <a:gd name="T98" fmla="*/ 3 w 410"/>
                  <a:gd name="T99" fmla="*/ 60 h 166"/>
                  <a:gd name="T100" fmla="*/ 3 w 410"/>
                  <a:gd name="T101" fmla="*/ 51 h 166"/>
                  <a:gd name="T102" fmla="*/ 3 w 410"/>
                  <a:gd name="T103" fmla="*/ 40 h 166"/>
                  <a:gd name="T104" fmla="*/ 3 w 410"/>
                  <a:gd name="T105" fmla="*/ 19 h 166"/>
                  <a:gd name="T106" fmla="*/ 4 w 410"/>
                  <a:gd name="T107" fmla="*/ 0 h 16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10"/>
                  <a:gd name="T163" fmla="*/ 0 h 166"/>
                  <a:gd name="T164" fmla="*/ 410 w 410"/>
                  <a:gd name="T165" fmla="*/ 166 h 16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2" name="Freeform 107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7 w 956"/>
                  <a:gd name="T1" fmla="*/ 382 h 425"/>
                  <a:gd name="T2" fmla="*/ 6 w 956"/>
                  <a:gd name="T3" fmla="*/ 363 h 425"/>
                  <a:gd name="T4" fmla="*/ 6 w 956"/>
                  <a:gd name="T5" fmla="*/ 340 h 425"/>
                  <a:gd name="T6" fmla="*/ 6 w 956"/>
                  <a:gd name="T7" fmla="*/ 370 h 425"/>
                  <a:gd name="T8" fmla="*/ 6 w 956"/>
                  <a:gd name="T9" fmla="*/ 381 h 425"/>
                  <a:gd name="T10" fmla="*/ 5 w 956"/>
                  <a:gd name="T11" fmla="*/ 374 h 425"/>
                  <a:gd name="T12" fmla="*/ 5 w 956"/>
                  <a:gd name="T13" fmla="*/ 379 h 425"/>
                  <a:gd name="T14" fmla="*/ 4 w 956"/>
                  <a:gd name="T15" fmla="*/ 371 h 425"/>
                  <a:gd name="T16" fmla="*/ 4 w 956"/>
                  <a:gd name="T17" fmla="*/ 354 h 425"/>
                  <a:gd name="T18" fmla="*/ 4 w 956"/>
                  <a:gd name="T19" fmla="*/ 365 h 425"/>
                  <a:gd name="T20" fmla="*/ 3 w 956"/>
                  <a:gd name="T21" fmla="*/ 362 h 425"/>
                  <a:gd name="T22" fmla="*/ 3 w 956"/>
                  <a:gd name="T23" fmla="*/ 357 h 425"/>
                  <a:gd name="T24" fmla="*/ 2 w 956"/>
                  <a:gd name="T25" fmla="*/ 315 h 425"/>
                  <a:gd name="T26" fmla="*/ 2 w 956"/>
                  <a:gd name="T27" fmla="*/ 285 h 425"/>
                  <a:gd name="T28" fmla="*/ 2 w 956"/>
                  <a:gd name="T29" fmla="*/ 275 h 425"/>
                  <a:gd name="T30" fmla="*/ 1 w 956"/>
                  <a:gd name="T31" fmla="*/ 242 h 425"/>
                  <a:gd name="T32" fmla="*/ 1 w 956"/>
                  <a:gd name="T33" fmla="*/ 219 h 425"/>
                  <a:gd name="T34" fmla="*/ 1 w 956"/>
                  <a:gd name="T35" fmla="*/ 201 h 425"/>
                  <a:gd name="T36" fmla="*/ 0 w 956"/>
                  <a:gd name="T37" fmla="*/ 178 h 425"/>
                  <a:gd name="T38" fmla="*/ 0 w 956"/>
                  <a:gd name="T39" fmla="*/ 136 h 425"/>
                  <a:gd name="T40" fmla="*/ 0 w 956"/>
                  <a:gd name="T41" fmla="*/ 97 h 425"/>
                  <a:gd name="T42" fmla="*/ 0 w 956"/>
                  <a:gd name="T43" fmla="*/ 64 h 425"/>
                  <a:gd name="T44" fmla="*/ 0 w 956"/>
                  <a:gd name="T45" fmla="*/ 25 h 425"/>
                  <a:gd name="T46" fmla="*/ 0 w 956"/>
                  <a:gd name="T47" fmla="*/ 0 h 425"/>
                  <a:gd name="T48" fmla="*/ 0 w 956"/>
                  <a:gd name="T49" fmla="*/ 5 h 425"/>
                  <a:gd name="T50" fmla="*/ 0 w 956"/>
                  <a:gd name="T51" fmla="*/ 26 h 425"/>
                  <a:gd name="T52" fmla="*/ 0 w 956"/>
                  <a:gd name="T53" fmla="*/ 41 h 425"/>
                  <a:gd name="T54" fmla="*/ 0 w 956"/>
                  <a:gd name="T55" fmla="*/ 57 h 425"/>
                  <a:gd name="T56" fmla="*/ 0 w 956"/>
                  <a:gd name="T57" fmla="*/ 66 h 425"/>
                  <a:gd name="T58" fmla="*/ 0 w 956"/>
                  <a:gd name="T59" fmla="*/ 82 h 425"/>
                  <a:gd name="T60" fmla="*/ 0 w 956"/>
                  <a:gd name="T61" fmla="*/ 95 h 425"/>
                  <a:gd name="T62" fmla="*/ 0 w 956"/>
                  <a:gd name="T63" fmla="*/ 126 h 425"/>
                  <a:gd name="T64" fmla="*/ 0 w 956"/>
                  <a:gd name="T65" fmla="*/ 117 h 425"/>
                  <a:gd name="T66" fmla="*/ 0 w 956"/>
                  <a:gd name="T67" fmla="*/ 165 h 425"/>
                  <a:gd name="T68" fmla="*/ 0 w 956"/>
                  <a:gd name="T69" fmla="*/ 181 h 425"/>
                  <a:gd name="T70" fmla="*/ 0 w 956"/>
                  <a:gd name="T71" fmla="*/ 187 h 425"/>
                  <a:gd name="T72" fmla="*/ 0 w 956"/>
                  <a:gd name="T73" fmla="*/ 215 h 425"/>
                  <a:gd name="T74" fmla="*/ 0 w 956"/>
                  <a:gd name="T75" fmla="*/ 215 h 425"/>
                  <a:gd name="T76" fmla="*/ 0 w 956"/>
                  <a:gd name="T77" fmla="*/ 232 h 425"/>
                  <a:gd name="T78" fmla="*/ 1 w 956"/>
                  <a:gd name="T79" fmla="*/ 241 h 425"/>
                  <a:gd name="T80" fmla="*/ 1 w 956"/>
                  <a:gd name="T81" fmla="*/ 236 h 425"/>
                  <a:gd name="T82" fmla="*/ 1 w 956"/>
                  <a:gd name="T83" fmla="*/ 261 h 425"/>
                  <a:gd name="T84" fmla="*/ 1 w 956"/>
                  <a:gd name="T85" fmla="*/ 279 h 425"/>
                  <a:gd name="T86" fmla="*/ 2 w 956"/>
                  <a:gd name="T87" fmla="*/ 306 h 425"/>
                  <a:gd name="T88" fmla="*/ 2 w 956"/>
                  <a:gd name="T89" fmla="*/ 316 h 425"/>
                  <a:gd name="T90" fmla="*/ 2 w 956"/>
                  <a:gd name="T91" fmla="*/ 328 h 425"/>
                  <a:gd name="T92" fmla="*/ 2 w 956"/>
                  <a:gd name="T93" fmla="*/ 331 h 425"/>
                  <a:gd name="T94" fmla="*/ 2 w 956"/>
                  <a:gd name="T95" fmla="*/ 344 h 425"/>
                  <a:gd name="T96" fmla="*/ 2 w 956"/>
                  <a:gd name="T97" fmla="*/ 368 h 425"/>
                  <a:gd name="T98" fmla="*/ 2 w 956"/>
                  <a:gd name="T99" fmla="*/ 381 h 425"/>
                  <a:gd name="T100" fmla="*/ 3 w 956"/>
                  <a:gd name="T101" fmla="*/ 389 h 425"/>
                  <a:gd name="T102" fmla="*/ 3 w 956"/>
                  <a:gd name="T103" fmla="*/ 388 h 425"/>
                  <a:gd name="T104" fmla="*/ 4 w 956"/>
                  <a:gd name="T105" fmla="*/ 400 h 425"/>
                  <a:gd name="T106" fmla="*/ 4 w 956"/>
                  <a:gd name="T107" fmla="*/ 383 h 425"/>
                  <a:gd name="T108" fmla="*/ 4 w 956"/>
                  <a:gd name="T109" fmla="*/ 393 h 425"/>
                  <a:gd name="T110" fmla="*/ 4 w 956"/>
                  <a:gd name="T111" fmla="*/ 422 h 425"/>
                  <a:gd name="T112" fmla="*/ 5 w 956"/>
                  <a:gd name="T113" fmla="*/ 417 h 425"/>
                  <a:gd name="T114" fmla="*/ 5 w 956"/>
                  <a:gd name="T115" fmla="*/ 408 h 425"/>
                  <a:gd name="T116" fmla="*/ 5 w 956"/>
                  <a:gd name="T117" fmla="*/ 400 h 425"/>
                  <a:gd name="T118" fmla="*/ 6 w 956"/>
                  <a:gd name="T119" fmla="*/ 407 h 425"/>
                  <a:gd name="T120" fmla="*/ 6 w 956"/>
                  <a:gd name="T121" fmla="*/ 410 h 425"/>
                  <a:gd name="T122" fmla="*/ 6 w 956"/>
                  <a:gd name="T123" fmla="*/ 403 h 425"/>
                  <a:gd name="T124" fmla="*/ 6 w 956"/>
                  <a:gd name="T125" fmla="*/ 423 h 42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956"/>
                  <a:gd name="T190" fmla="*/ 0 h 425"/>
                  <a:gd name="T191" fmla="*/ 956 w 956"/>
                  <a:gd name="T192" fmla="*/ 425 h 42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3" name="Freeform 108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 w 401"/>
                  <a:gd name="T1" fmla="*/ 471 h 471"/>
                  <a:gd name="T2" fmla="*/ 3 w 401"/>
                  <a:gd name="T3" fmla="*/ 441 h 471"/>
                  <a:gd name="T4" fmla="*/ 3 w 401"/>
                  <a:gd name="T5" fmla="*/ 432 h 471"/>
                  <a:gd name="T6" fmla="*/ 3 w 401"/>
                  <a:gd name="T7" fmla="*/ 415 h 471"/>
                  <a:gd name="T8" fmla="*/ 3 w 401"/>
                  <a:gd name="T9" fmla="*/ 404 h 471"/>
                  <a:gd name="T10" fmla="*/ 3 w 401"/>
                  <a:gd name="T11" fmla="*/ 389 h 471"/>
                  <a:gd name="T12" fmla="*/ 4 w 401"/>
                  <a:gd name="T13" fmla="*/ 364 h 471"/>
                  <a:gd name="T14" fmla="*/ 3 w 401"/>
                  <a:gd name="T15" fmla="*/ 361 h 471"/>
                  <a:gd name="T16" fmla="*/ 3 w 401"/>
                  <a:gd name="T17" fmla="*/ 351 h 471"/>
                  <a:gd name="T18" fmla="*/ 3 w 401"/>
                  <a:gd name="T19" fmla="*/ 336 h 471"/>
                  <a:gd name="T20" fmla="*/ 4 w 401"/>
                  <a:gd name="T21" fmla="*/ 341 h 471"/>
                  <a:gd name="T22" fmla="*/ 4 w 401"/>
                  <a:gd name="T23" fmla="*/ 314 h 471"/>
                  <a:gd name="T24" fmla="*/ 4 w 401"/>
                  <a:gd name="T25" fmla="*/ 294 h 471"/>
                  <a:gd name="T26" fmla="*/ 4 w 401"/>
                  <a:gd name="T27" fmla="*/ 261 h 471"/>
                  <a:gd name="T28" fmla="*/ 3 w 401"/>
                  <a:gd name="T29" fmla="*/ 234 h 471"/>
                  <a:gd name="T30" fmla="*/ 3 w 401"/>
                  <a:gd name="T31" fmla="*/ 207 h 471"/>
                  <a:gd name="T32" fmla="*/ 3 w 401"/>
                  <a:gd name="T33" fmla="*/ 198 h 471"/>
                  <a:gd name="T34" fmla="*/ 3 w 401"/>
                  <a:gd name="T35" fmla="*/ 180 h 471"/>
                  <a:gd name="T36" fmla="*/ 3 w 401"/>
                  <a:gd name="T37" fmla="*/ 169 h 471"/>
                  <a:gd name="T38" fmla="*/ 3 w 401"/>
                  <a:gd name="T39" fmla="*/ 142 h 471"/>
                  <a:gd name="T40" fmla="*/ 3 w 401"/>
                  <a:gd name="T41" fmla="*/ 134 h 471"/>
                  <a:gd name="T42" fmla="*/ 3 w 401"/>
                  <a:gd name="T43" fmla="*/ 121 h 471"/>
                  <a:gd name="T44" fmla="*/ 2 w 401"/>
                  <a:gd name="T45" fmla="*/ 107 h 471"/>
                  <a:gd name="T46" fmla="*/ 3 w 401"/>
                  <a:gd name="T47" fmla="*/ 99 h 471"/>
                  <a:gd name="T48" fmla="*/ 2 w 401"/>
                  <a:gd name="T49" fmla="*/ 88 h 471"/>
                  <a:gd name="T50" fmla="*/ 2 w 401"/>
                  <a:gd name="T51" fmla="*/ 86 h 471"/>
                  <a:gd name="T52" fmla="*/ 2 w 401"/>
                  <a:gd name="T53" fmla="*/ 86 h 471"/>
                  <a:gd name="T54" fmla="*/ 2 w 401"/>
                  <a:gd name="T55" fmla="*/ 70 h 471"/>
                  <a:gd name="T56" fmla="*/ 2 w 401"/>
                  <a:gd name="T57" fmla="*/ 52 h 471"/>
                  <a:gd name="T58" fmla="*/ 2 w 401"/>
                  <a:gd name="T59" fmla="*/ 42 h 471"/>
                  <a:gd name="T60" fmla="*/ 2 w 401"/>
                  <a:gd name="T61" fmla="*/ 32 h 471"/>
                  <a:gd name="T62" fmla="*/ 2 w 401"/>
                  <a:gd name="T63" fmla="*/ 21 h 471"/>
                  <a:gd name="T64" fmla="*/ 1 w 401"/>
                  <a:gd name="T65" fmla="*/ 13 h 471"/>
                  <a:gd name="T66" fmla="*/ 1 w 401"/>
                  <a:gd name="T67" fmla="*/ 23 h 471"/>
                  <a:gd name="T68" fmla="*/ 1 w 401"/>
                  <a:gd name="T69" fmla="*/ 6 h 471"/>
                  <a:gd name="T70" fmla="*/ 1 w 401"/>
                  <a:gd name="T71" fmla="*/ 12 h 471"/>
                  <a:gd name="T72" fmla="*/ 1 w 401"/>
                  <a:gd name="T73" fmla="*/ 27 h 471"/>
                  <a:gd name="T74" fmla="*/ 1 w 401"/>
                  <a:gd name="T75" fmla="*/ 38 h 471"/>
                  <a:gd name="T76" fmla="*/ 1 w 401"/>
                  <a:gd name="T77" fmla="*/ 48 h 471"/>
                  <a:gd name="T78" fmla="*/ 1 w 401"/>
                  <a:gd name="T79" fmla="*/ 49 h 471"/>
                  <a:gd name="T80" fmla="*/ 2 w 401"/>
                  <a:gd name="T81" fmla="*/ 72 h 471"/>
                  <a:gd name="T82" fmla="*/ 2 w 401"/>
                  <a:gd name="T83" fmla="*/ 93 h 471"/>
                  <a:gd name="T84" fmla="*/ 2 w 401"/>
                  <a:gd name="T85" fmla="*/ 113 h 471"/>
                  <a:gd name="T86" fmla="*/ 2 w 401"/>
                  <a:gd name="T87" fmla="*/ 137 h 471"/>
                  <a:gd name="T88" fmla="*/ 3 w 401"/>
                  <a:gd name="T89" fmla="*/ 173 h 471"/>
                  <a:gd name="T90" fmla="*/ 3 w 401"/>
                  <a:gd name="T91" fmla="*/ 213 h 471"/>
                  <a:gd name="T92" fmla="*/ 3 w 401"/>
                  <a:gd name="T93" fmla="*/ 234 h 471"/>
                  <a:gd name="T94" fmla="*/ 3 w 401"/>
                  <a:gd name="T95" fmla="*/ 291 h 471"/>
                  <a:gd name="T96" fmla="*/ 3 w 401"/>
                  <a:gd name="T97" fmla="*/ 326 h 471"/>
                  <a:gd name="T98" fmla="*/ 3 w 401"/>
                  <a:gd name="T99" fmla="*/ 371 h 471"/>
                  <a:gd name="T100" fmla="*/ 2 w 401"/>
                  <a:gd name="T101" fmla="*/ 408 h 471"/>
                  <a:gd name="T102" fmla="*/ 2 w 401"/>
                  <a:gd name="T103" fmla="*/ 421 h 471"/>
                  <a:gd name="T104" fmla="*/ 2 w 401"/>
                  <a:gd name="T105" fmla="*/ 439 h 47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401"/>
                  <a:gd name="T160" fmla="*/ 0 h 471"/>
                  <a:gd name="T161" fmla="*/ 401 w 401"/>
                  <a:gd name="T162" fmla="*/ 471 h 47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4" name="Freeform 109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 w 126"/>
                  <a:gd name="T1" fmla="*/ 0 h 17"/>
                  <a:gd name="T2" fmla="*/ 1 w 126"/>
                  <a:gd name="T3" fmla="*/ 2 h 17"/>
                  <a:gd name="T4" fmla="*/ 1 w 126"/>
                  <a:gd name="T5" fmla="*/ 5 h 17"/>
                  <a:gd name="T6" fmla="*/ 1 w 126"/>
                  <a:gd name="T7" fmla="*/ 10 h 17"/>
                  <a:gd name="T8" fmla="*/ 1 w 126"/>
                  <a:gd name="T9" fmla="*/ 14 h 17"/>
                  <a:gd name="T10" fmla="*/ 1 w 126"/>
                  <a:gd name="T11" fmla="*/ 15 h 17"/>
                  <a:gd name="T12" fmla="*/ 1 w 126"/>
                  <a:gd name="T13" fmla="*/ 16 h 17"/>
                  <a:gd name="T14" fmla="*/ 1 w 126"/>
                  <a:gd name="T15" fmla="*/ 17 h 17"/>
                  <a:gd name="T16" fmla="*/ 1 w 126"/>
                  <a:gd name="T17" fmla="*/ 17 h 17"/>
                  <a:gd name="T18" fmla="*/ 1 w 126"/>
                  <a:gd name="T19" fmla="*/ 17 h 17"/>
                  <a:gd name="T20" fmla="*/ 1 w 126"/>
                  <a:gd name="T21" fmla="*/ 17 h 17"/>
                  <a:gd name="T22" fmla="*/ 1 w 126"/>
                  <a:gd name="T23" fmla="*/ 17 h 17"/>
                  <a:gd name="T24" fmla="*/ 0 w 126"/>
                  <a:gd name="T25" fmla="*/ 16 h 17"/>
                  <a:gd name="T26" fmla="*/ 1 w 126"/>
                  <a:gd name="T27" fmla="*/ 14 h 17"/>
                  <a:gd name="T28" fmla="*/ 1 w 126"/>
                  <a:gd name="T29" fmla="*/ 13 h 17"/>
                  <a:gd name="T30" fmla="*/ 1 w 126"/>
                  <a:gd name="T31" fmla="*/ 11 h 17"/>
                  <a:gd name="T32" fmla="*/ 1 w 126"/>
                  <a:gd name="T33" fmla="*/ 10 h 17"/>
                  <a:gd name="T34" fmla="*/ 1 w 126"/>
                  <a:gd name="T35" fmla="*/ 8 h 17"/>
                  <a:gd name="T36" fmla="*/ 1 w 126"/>
                  <a:gd name="T37" fmla="*/ 6 h 17"/>
                  <a:gd name="T38" fmla="*/ 1 w 126"/>
                  <a:gd name="T39" fmla="*/ 3 h 17"/>
                  <a:gd name="T40" fmla="*/ 1 w 126"/>
                  <a:gd name="T41" fmla="*/ 0 h 1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26"/>
                  <a:gd name="T64" fmla="*/ 0 h 17"/>
                  <a:gd name="T65" fmla="*/ 126 w 126"/>
                  <a:gd name="T66" fmla="*/ 17 h 1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95" name="Freeform 110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 w 165"/>
                  <a:gd name="T1" fmla="*/ 52 h 71"/>
                  <a:gd name="T2" fmla="*/ 1 w 165"/>
                  <a:gd name="T3" fmla="*/ 49 h 71"/>
                  <a:gd name="T4" fmla="*/ 1 w 165"/>
                  <a:gd name="T5" fmla="*/ 46 h 71"/>
                  <a:gd name="T6" fmla="*/ 1 w 165"/>
                  <a:gd name="T7" fmla="*/ 44 h 71"/>
                  <a:gd name="T8" fmla="*/ 1 w 165"/>
                  <a:gd name="T9" fmla="*/ 42 h 71"/>
                  <a:gd name="T10" fmla="*/ 1 w 165"/>
                  <a:gd name="T11" fmla="*/ 43 h 71"/>
                  <a:gd name="T12" fmla="*/ 1 w 165"/>
                  <a:gd name="T13" fmla="*/ 41 h 71"/>
                  <a:gd name="T14" fmla="*/ 1 w 165"/>
                  <a:gd name="T15" fmla="*/ 35 h 71"/>
                  <a:gd name="T16" fmla="*/ 1 w 165"/>
                  <a:gd name="T17" fmla="*/ 19 h 71"/>
                  <a:gd name="T18" fmla="*/ 1 w 165"/>
                  <a:gd name="T19" fmla="*/ 13 h 71"/>
                  <a:gd name="T20" fmla="*/ 1 w 165"/>
                  <a:gd name="T21" fmla="*/ 8 h 71"/>
                  <a:gd name="T22" fmla="*/ 1 w 165"/>
                  <a:gd name="T23" fmla="*/ 3 h 71"/>
                  <a:gd name="T24" fmla="*/ 1 w 165"/>
                  <a:gd name="T25" fmla="*/ 0 h 71"/>
                  <a:gd name="T26" fmla="*/ 0 w 165"/>
                  <a:gd name="T27" fmla="*/ 3 h 71"/>
                  <a:gd name="T28" fmla="*/ 0 w 165"/>
                  <a:gd name="T29" fmla="*/ 7 h 71"/>
                  <a:gd name="T30" fmla="*/ 0 w 165"/>
                  <a:gd name="T31" fmla="*/ 11 h 71"/>
                  <a:gd name="T32" fmla="*/ 0 w 165"/>
                  <a:gd name="T33" fmla="*/ 15 h 71"/>
                  <a:gd name="T34" fmla="*/ 0 w 165"/>
                  <a:gd name="T35" fmla="*/ 19 h 71"/>
                  <a:gd name="T36" fmla="*/ 0 w 165"/>
                  <a:gd name="T37" fmla="*/ 23 h 71"/>
                  <a:gd name="T38" fmla="*/ 0 w 165"/>
                  <a:gd name="T39" fmla="*/ 26 h 71"/>
                  <a:gd name="T40" fmla="*/ 0 w 165"/>
                  <a:gd name="T41" fmla="*/ 31 h 71"/>
                  <a:gd name="T42" fmla="*/ 0 w 165"/>
                  <a:gd name="T43" fmla="*/ 34 h 71"/>
                  <a:gd name="T44" fmla="*/ 0 w 165"/>
                  <a:gd name="T45" fmla="*/ 38 h 71"/>
                  <a:gd name="T46" fmla="*/ 0 w 165"/>
                  <a:gd name="T47" fmla="*/ 41 h 71"/>
                  <a:gd name="T48" fmla="*/ 0 w 165"/>
                  <a:gd name="T49" fmla="*/ 45 h 71"/>
                  <a:gd name="T50" fmla="*/ 0 w 165"/>
                  <a:gd name="T51" fmla="*/ 48 h 71"/>
                  <a:gd name="T52" fmla="*/ 0 w 165"/>
                  <a:gd name="T53" fmla="*/ 50 h 71"/>
                  <a:gd name="T54" fmla="*/ 0 w 165"/>
                  <a:gd name="T55" fmla="*/ 53 h 71"/>
                  <a:gd name="T56" fmla="*/ 0 w 165"/>
                  <a:gd name="T57" fmla="*/ 54 h 71"/>
                  <a:gd name="T58" fmla="*/ 0 w 165"/>
                  <a:gd name="T59" fmla="*/ 57 h 71"/>
                  <a:gd name="T60" fmla="*/ 0 w 165"/>
                  <a:gd name="T61" fmla="*/ 62 h 71"/>
                  <a:gd name="T62" fmla="*/ 0 w 165"/>
                  <a:gd name="T63" fmla="*/ 67 h 71"/>
                  <a:gd name="T64" fmla="*/ 0 w 165"/>
                  <a:gd name="T65" fmla="*/ 71 h 71"/>
                  <a:gd name="T66" fmla="*/ 0 w 165"/>
                  <a:gd name="T67" fmla="*/ 71 h 71"/>
                  <a:gd name="T68" fmla="*/ 0 w 165"/>
                  <a:gd name="T69" fmla="*/ 71 h 71"/>
                  <a:gd name="T70" fmla="*/ 0 w 165"/>
                  <a:gd name="T71" fmla="*/ 69 h 71"/>
                  <a:gd name="T72" fmla="*/ 0 w 165"/>
                  <a:gd name="T73" fmla="*/ 66 h 71"/>
                  <a:gd name="T74" fmla="*/ 0 w 165"/>
                  <a:gd name="T75" fmla="*/ 63 h 71"/>
                  <a:gd name="T76" fmla="*/ 1 w 165"/>
                  <a:gd name="T77" fmla="*/ 59 h 71"/>
                  <a:gd name="T78" fmla="*/ 1 w 165"/>
                  <a:gd name="T79" fmla="*/ 56 h 71"/>
                  <a:gd name="T80" fmla="*/ 1 w 165"/>
                  <a:gd name="T81" fmla="*/ 52 h 7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5"/>
                  <a:gd name="T124" fmla="*/ 0 h 71"/>
                  <a:gd name="T125" fmla="*/ 165 w 165"/>
                  <a:gd name="T126" fmla="*/ 71 h 7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2843" name="Group 111"/>
            <p:cNvGrpSpPr>
              <a:grpSpLocks noChangeAspect="1"/>
            </p:cNvGrpSpPr>
            <p:nvPr/>
          </p:nvGrpSpPr>
          <p:grpSpPr bwMode="auto">
            <a:xfrm>
              <a:off x="2422" y="1798"/>
              <a:ext cx="430" cy="440"/>
              <a:chOff x="912" y="2256"/>
              <a:chExt cx="816" cy="816"/>
            </a:xfrm>
          </p:grpSpPr>
          <p:sp>
            <p:nvSpPr>
              <p:cNvPr id="32862" name="AutoShape 112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3" name="Freeform 113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0 w 607"/>
                  <a:gd name="T1" fmla="*/ 0 h 324"/>
                  <a:gd name="T2" fmla="*/ 0 w 607"/>
                  <a:gd name="T3" fmla="*/ 30 h 324"/>
                  <a:gd name="T4" fmla="*/ 0 w 607"/>
                  <a:gd name="T5" fmla="*/ 63 h 324"/>
                  <a:gd name="T6" fmla="*/ 0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0 w 607"/>
                  <a:gd name="T13" fmla="*/ 212 h 324"/>
                  <a:gd name="T14" fmla="*/ 0 w 607"/>
                  <a:gd name="T15" fmla="*/ 243 h 324"/>
                  <a:gd name="T16" fmla="*/ 0 w 607"/>
                  <a:gd name="T17" fmla="*/ 271 h 324"/>
                  <a:gd name="T18" fmla="*/ 0 w 607"/>
                  <a:gd name="T19" fmla="*/ 278 h 324"/>
                  <a:gd name="T20" fmla="*/ 0 w 607"/>
                  <a:gd name="T21" fmla="*/ 284 h 324"/>
                  <a:gd name="T22" fmla="*/ 0 w 607"/>
                  <a:gd name="T23" fmla="*/ 291 h 324"/>
                  <a:gd name="T24" fmla="*/ 0 w 607"/>
                  <a:gd name="T25" fmla="*/ 296 h 324"/>
                  <a:gd name="T26" fmla="*/ 0 w 607"/>
                  <a:gd name="T27" fmla="*/ 301 h 324"/>
                  <a:gd name="T28" fmla="*/ 1 w 607"/>
                  <a:gd name="T29" fmla="*/ 306 h 324"/>
                  <a:gd name="T30" fmla="*/ 1 w 607"/>
                  <a:gd name="T31" fmla="*/ 310 h 324"/>
                  <a:gd name="T32" fmla="*/ 1 w 607"/>
                  <a:gd name="T33" fmla="*/ 314 h 324"/>
                  <a:gd name="T34" fmla="*/ 1 w 607"/>
                  <a:gd name="T35" fmla="*/ 317 h 324"/>
                  <a:gd name="T36" fmla="*/ 1 w 607"/>
                  <a:gd name="T37" fmla="*/ 319 h 324"/>
                  <a:gd name="T38" fmla="*/ 1 w 607"/>
                  <a:gd name="T39" fmla="*/ 321 h 324"/>
                  <a:gd name="T40" fmla="*/ 1 w 607"/>
                  <a:gd name="T41" fmla="*/ 324 h 324"/>
                  <a:gd name="T42" fmla="*/ 2 w 607"/>
                  <a:gd name="T43" fmla="*/ 324 h 324"/>
                  <a:gd name="T44" fmla="*/ 2 w 607"/>
                  <a:gd name="T45" fmla="*/ 324 h 324"/>
                  <a:gd name="T46" fmla="*/ 2 w 607"/>
                  <a:gd name="T47" fmla="*/ 324 h 324"/>
                  <a:gd name="T48" fmla="*/ 2 w 607"/>
                  <a:gd name="T49" fmla="*/ 323 h 324"/>
                  <a:gd name="T50" fmla="*/ 2 w 607"/>
                  <a:gd name="T51" fmla="*/ 321 h 324"/>
                  <a:gd name="T52" fmla="*/ 2 w 607"/>
                  <a:gd name="T53" fmla="*/ 318 h 324"/>
                  <a:gd name="T54" fmla="*/ 3 w 607"/>
                  <a:gd name="T55" fmla="*/ 316 h 324"/>
                  <a:gd name="T56" fmla="*/ 3 w 607"/>
                  <a:gd name="T57" fmla="*/ 312 h 324"/>
                  <a:gd name="T58" fmla="*/ 3 w 607"/>
                  <a:gd name="T59" fmla="*/ 308 h 324"/>
                  <a:gd name="T60" fmla="*/ 3 w 607"/>
                  <a:gd name="T61" fmla="*/ 303 h 324"/>
                  <a:gd name="T62" fmla="*/ 3 w 607"/>
                  <a:gd name="T63" fmla="*/ 298 h 324"/>
                  <a:gd name="T64" fmla="*/ 3 w 607"/>
                  <a:gd name="T65" fmla="*/ 292 h 324"/>
                  <a:gd name="T66" fmla="*/ 4 w 607"/>
                  <a:gd name="T67" fmla="*/ 286 h 324"/>
                  <a:gd name="T68" fmla="*/ 4 w 607"/>
                  <a:gd name="T69" fmla="*/ 279 h 324"/>
                  <a:gd name="T70" fmla="*/ 4 w 607"/>
                  <a:gd name="T71" fmla="*/ 272 h 324"/>
                  <a:gd name="T72" fmla="*/ 4 w 607"/>
                  <a:gd name="T73" fmla="*/ 264 h 324"/>
                  <a:gd name="T74" fmla="*/ 4 w 607"/>
                  <a:gd name="T75" fmla="*/ 256 h 324"/>
                  <a:gd name="T76" fmla="*/ 4 w 607"/>
                  <a:gd name="T77" fmla="*/ 246 h 324"/>
                  <a:gd name="T78" fmla="*/ 4 w 607"/>
                  <a:gd name="T79" fmla="*/ 236 h 324"/>
                  <a:gd name="T80" fmla="*/ 4 w 607"/>
                  <a:gd name="T81" fmla="*/ 226 h 324"/>
                  <a:gd name="T82" fmla="*/ 4 w 607"/>
                  <a:gd name="T83" fmla="*/ 194 h 324"/>
                  <a:gd name="T84" fmla="*/ 4 w 607"/>
                  <a:gd name="T85" fmla="*/ 185 h 324"/>
                  <a:gd name="T86" fmla="*/ 4 w 607"/>
                  <a:gd name="T87" fmla="*/ 141 h 324"/>
                  <a:gd name="T88" fmla="*/ 4 w 607"/>
                  <a:gd name="T89" fmla="*/ 134 h 324"/>
                  <a:gd name="T90" fmla="*/ 4 w 607"/>
                  <a:gd name="T91" fmla="*/ 107 h 324"/>
                  <a:gd name="T92" fmla="*/ 3 w 607"/>
                  <a:gd name="T93" fmla="*/ 115 h 324"/>
                  <a:gd name="T94" fmla="*/ 3 w 607"/>
                  <a:gd name="T95" fmla="*/ 101 h 324"/>
                  <a:gd name="T96" fmla="*/ 3 w 607"/>
                  <a:gd name="T97" fmla="*/ 95 h 324"/>
                  <a:gd name="T98" fmla="*/ 3 w 607"/>
                  <a:gd name="T99" fmla="*/ 79 h 324"/>
                  <a:gd name="T100" fmla="*/ 3 w 607"/>
                  <a:gd name="T101" fmla="*/ 64 h 324"/>
                  <a:gd name="T102" fmla="*/ 2 w 607"/>
                  <a:gd name="T103" fmla="*/ 68 h 324"/>
                  <a:gd name="T104" fmla="*/ 2 w 607"/>
                  <a:gd name="T105" fmla="*/ 55 h 324"/>
                  <a:gd name="T106" fmla="*/ 2 w 607"/>
                  <a:gd name="T107" fmla="*/ 57 h 324"/>
                  <a:gd name="T108" fmla="*/ 2 w 607"/>
                  <a:gd name="T109" fmla="*/ 31 h 324"/>
                  <a:gd name="T110" fmla="*/ 2 w 607"/>
                  <a:gd name="T111" fmla="*/ 15 h 324"/>
                  <a:gd name="T112" fmla="*/ 2 w 607"/>
                  <a:gd name="T113" fmla="*/ 5 h 324"/>
                  <a:gd name="T114" fmla="*/ 1 w 607"/>
                  <a:gd name="T115" fmla="*/ 13 h 324"/>
                  <a:gd name="T116" fmla="*/ 0 w 607"/>
                  <a:gd name="T117" fmla="*/ 0 h 32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07"/>
                  <a:gd name="T178" fmla="*/ 0 h 324"/>
                  <a:gd name="T179" fmla="*/ 607 w 607"/>
                  <a:gd name="T180" fmla="*/ 324 h 32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4" name="Freeform 114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 w 428"/>
                  <a:gd name="T1" fmla="*/ 0 h 41"/>
                  <a:gd name="T2" fmla="*/ 3 w 428"/>
                  <a:gd name="T3" fmla="*/ 6 h 41"/>
                  <a:gd name="T4" fmla="*/ 3 w 428"/>
                  <a:gd name="T5" fmla="*/ 11 h 41"/>
                  <a:gd name="T6" fmla="*/ 3 w 428"/>
                  <a:gd name="T7" fmla="*/ 16 h 41"/>
                  <a:gd name="T8" fmla="*/ 2 w 428"/>
                  <a:gd name="T9" fmla="*/ 20 h 41"/>
                  <a:gd name="T10" fmla="*/ 2 w 428"/>
                  <a:gd name="T11" fmla="*/ 24 h 41"/>
                  <a:gd name="T12" fmla="*/ 2 w 428"/>
                  <a:gd name="T13" fmla="*/ 26 h 41"/>
                  <a:gd name="T14" fmla="*/ 2 w 428"/>
                  <a:gd name="T15" fmla="*/ 29 h 41"/>
                  <a:gd name="T16" fmla="*/ 2 w 428"/>
                  <a:gd name="T17" fmla="*/ 31 h 41"/>
                  <a:gd name="T18" fmla="*/ 2 w 428"/>
                  <a:gd name="T19" fmla="*/ 32 h 41"/>
                  <a:gd name="T20" fmla="*/ 1 w 428"/>
                  <a:gd name="T21" fmla="*/ 32 h 41"/>
                  <a:gd name="T22" fmla="*/ 1 w 428"/>
                  <a:gd name="T23" fmla="*/ 32 h 41"/>
                  <a:gd name="T24" fmla="*/ 1 w 428"/>
                  <a:gd name="T25" fmla="*/ 32 h 41"/>
                  <a:gd name="T26" fmla="*/ 1 w 428"/>
                  <a:gd name="T27" fmla="*/ 29 h 41"/>
                  <a:gd name="T28" fmla="*/ 1 w 428"/>
                  <a:gd name="T29" fmla="*/ 27 h 41"/>
                  <a:gd name="T30" fmla="*/ 1 w 428"/>
                  <a:gd name="T31" fmla="*/ 25 h 41"/>
                  <a:gd name="T32" fmla="*/ 0 w 428"/>
                  <a:gd name="T33" fmla="*/ 22 h 41"/>
                  <a:gd name="T34" fmla="*/ 1 w 428"/>
                  <a:gd name="T35" fmla="*/ 27 h 41"/>
                  <a:gd name="T36" fmla="*/ 1 w 428"/>
                  <a:gd name="T37" fmla="*/ 32 h 41"/>
                  <a:gd name="T38" fmla="*/ 1 w 428"/>
                  <a:gd name="T39" fmla="*/ 35 h 41"/>
                  <a:gd name="T40" fmla="*/ 1 w 428"/>
                  <a:gd name="T41" fmla="*/ 38 h 41"/>
                  <a:gd name="T42" fmla="*/ 2 w 428"/>
                  <a:gd name="T43" fmla="*/ 39 h 41"/>
                  <a:gd name="T44" fmla="*/ 2 w 428"/>
                  <a:gd name="T45" fmla="*/ 41 h 41"/>
                  <a:gd name="T46" fmla="*/ 2 w 428"/>
                  <a:gd name="T47" fmla="*/ 41 h 41"/>
                  <a:gd name="T48" fmla="*/ 2 w 428"/>
                  <a:gd name="T49" fmla="*/ 41 h 41"/>
                  <a:gd name="T50" fmla="*/ 3 w 428"/>
                  <a:gd name="T51" fmla="*/ 40 h 41"/>
                  <a:gd name="T52" fmla="*/ 3 w 428"/>
                  <a:gd name="T53" fmla="*/ 38 h 41"/>
                  <a:gd name="T54" fmla="*/ 3 w 428"/>
                  <a:gd name="T55" fmla="*/ 36 h 41"/>
                  <a:gd name="T56" fmla="*/ 3 w 428"/>
                  <a:gd name="T57" fmla="*/ 34 h 41"/>
                  <a:gd name="T58" fmla="*/ 4 w 428"/>
                  <a:gd name="T59" fmla="*/ 31 h 41"/>
                  <a:gd name="T60" fmla="*/ 4 w 428"/>
                  <a:gd name="T61" fmla="*/ 26 h 41"/>
                  <a:gd name="T62" fmla="*/ 4 w 428"/>
                  <a:gd name="T63" fmla="*/ 22 h 41"/>
                  <a:gd name="T64" fmla="*/ 4 w 428"/>
                  <a:gd name="T65" fmla="*/ 17 h 41"/>
                  <a:gd name="T66" fmla="*/ 4 w 428"/>
                  <a:gd name="T67" fmla="*/ 12 h 41"/>
                  <a:gd name="T68" fmla="*/ 4 w 428"/>
                  <a:gd name="T69" fmla="*/ 8 h 41"/>
                  <a:gd name="T70" fmla="*/ 4 w 428"/>
                  <a:gd name="T71" fmla="*/ 5 h 41"/>
                  <a:gd name="T72" fmla="*/ 3 w 428"/>
                  <a:gd name="T73" fmla="*/ 2 h 41"/>
                  <a:gd name="T74" fmla="*/ 3 w 428"/>
                  <a:gd name="T75" fmla="*/ 1 h 41"/>
                  <a:gd name="T76" fmla="*/ 3 w 428"/>
                  <a:gd name="T77" fmla="*/ 0 h 41"/>
                  <a:gd name="T78" fmla="*/ 3 w 428"/>
                  <a:gd name="T79" fmla="*/ 0 h 41"/>
                  <a:gd name="T80" fmla="*/ 3 w 428"/>
                  <a:gd name="T81" fmla="*/ 0 h 4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28"/>
                  <a:gd name="T124" fmla="*/ 0 h 41"/>
                  <a:gd name="T125" fmla="*/ 428 w 428"/>
                  <a:gd name="T126" fmla="*/ 41 h 4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5" name="Freeform 115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1 w 547"/>
                  <a:gd name="T1" fmla="*/ 84 h 281"/>
                  <a:gd name="T2" fmla="*/ 1 w 547"/>
                  <a:gd name="T3" fmla="*/ 218 h 281"/>
                  <a:gd name="T4" fmla="*/ 2 w 547"/>
                  <a:gd name="T5" fmla="*/ 253 h 281"/>
                  <a:gd name="T6" fmla="*/ 2 w 547"/>
                  <a:gd name="T7" fmla="*/ 259 h 281"/>
                  <a:gd name="T8" fmla="*/ 2 w 547"/>
                  <a:gd name="T9" fmla="*/ 268 h 281"/>
                  <a:gd name="T10" fmla="*/ 2 w 547"/>
                  <a:gd name="T11" fmla="*/ 273 h 281"/>
                  <a:gd name="T12" fmla="*/ 2 w 547"/>
                  <a:gd name="T13" fmla="*/ 266 h 281"/>
                  <a:gd name="T14" fmla="*/ 3 w 547"/>
                  <a:gd name="T15" fmla="*/ 251 h 281"/>
                  <a:gd name="T16" fmla="*/ 3 w 547"/>
                  <a:gd name="T17" fmla="*/ 249 h 281"/>
                  <a:gd name="T18" fmla="*/ 3 w 547"/>
                  <a:gd name="T19" fmla="*/ 260 h 281"/>
                  <a:gd name="T20" fmla="*/ 2 w 547"/>
                  <a:gd name="T21" fmla="*/ 271 h 281"/>
                  <a:gd name="T22" fmla="*/ 3 w 547"/>
                  <a:gd name="T23" fmla="*/ 265 h 281"/>
                  <a:gd name="T24" fmla="*/ 3 w 547"/>
                  <a:gd name="T25" fmla="*/ 250 h 281"/>
                  <a:gd name="T26" fmla="*/ 3 w 547"/>
                  <a:gd name="T27" fmla="*/ 239 h 281"/>
                  <a:gd name="T28" fmla="*/ 3 w 547"/>
                  <a:gd name="T29" fmla="*/ 247 h 281"/>
                  <a:gd name="T30" fmla="*/ 3 w 547"/>
                  <a:gd name="T31" fmla="*/ 271 h 281"/>
                  <a:gd name="T32" fmla="*/ 3 w 547"/>
                  <a:gd name="T33" fmla="*/ 273 h 281"/>
                  <a:gd name="T34" fmla="*/ 4 w 547"/>
                  <a:gd name="T35" fmla="*/ 250 h 281"/>
                  <a:gd name="T36" fmla="*/ 4 w 547"/>
                  <a:gd name="T37" fmla="*/ 232 h 281"/>
                  <a:gd name="T38" fmla="*/ 4 w 547"/>
                  <a:gd name="T39" fmla="*/ 235 h 281"/>
                  <a:gd name="T40" fmla="*/ 4 w 547"/>
                  <a:gd name="T41" fmla="*/ 260 h 281"/>
                  <a:gd name="T42" fmla="*/ 3 w 547"/>
                  <a:gd name="T43" fmla="*/ 272 h 281"/>
                  <a:gd name="T44" fmla="*/ 4 w 547"/>
                  <a:gd name="T45" fmla="*/ 250 h 281"/>
                  <a:gd name="T46" fmla="*/ 4 w 547"/>
                  <a:gd name="T47" fmla="*/ 227 h 281"/>
                  <a:gd name="T48" fmla="*/ 4 w 547"/>
                  <a:gd name="T49" fmla="*/ 217 h 281"/>
                  <a:gd name="T50" fmla="*/ 4 w 547"/>
                  <a:gd name="T51" fmla="*/ 236 h 281"/>
                  <a:gd name="T52" fmla="*/ 4 w 547"/>
                  <a:gd name="T53" fmla="*/ 260 h 281"/>
                  <a:gd name="T54" fmla="*/ 4 w 547"/>
                  <a:gd name="T55" fmla="*/ 245 h 281"/>
                  <a:gd name="T56" fmla="*/ 4 w 547"/>
                  <a:gd name="T57" fmla="*/ 234 h 281"/>
                  <a:gd name="T58" fmla="*/ 5 w 547"/>
                  <a:gd name="T59" fmla="*/ 223 h 281"/>
                  <a:gd name="T60" fmla="*/ 5 w 547"/>
                  <a:gd name="T61" fmla="*/ 207 h 281"/>
                  <a:gd name="T62" fmla="*/ 4 w 547"/>
                  <a:gd name="T63" fmla="*/ 196 h 281"/>
                  <a:gd name="T64" fmla="*/ 4 w 547"/>
                  <a:gd name="T65" fmla="*/ 195 h 281"/>
                  <a:gd name="T66" fmla="*/ 4 w 547"/>
                  <a:gd name="T67" fmla="*/ 172 h 281"/>
                  <a:gd name="T68" fmla="*/ 4 w 547"/>
                  <a:gd name="T69" fmla="*/ 177 h 281"/>
                  <a:gd name="T70" fmla="*/ 3 w 547"/>
                  <a:gd name="T71" fmla="*/ 183 h 281"/>
                  <a:gd name="T72" fmla="*/ 3 w 547"/>
                  <a:gd name="T73" fmla="*/ 184 h 281"/>
                  <a:gd name="T74" fmla="*/ 3 w 547"/>
                  <a:gd name="T75" fmla="*/ 183 h 281"/>
                  <a:gd name="T76" fmla="*/ 3 w 547"/>
                  <a:gd name="T77" fmla="*/ 178 h 281"/>
                  <a:gd name="T78" fmla="*/ 3 w 547"/>
                  <a:gd name="T79" fmla="*/ 160 h 281"/>
                  <a:gd name="T80" fmla="*/ 2 w 547"/>
                  <a:gd name="T81" fmla="*/ 159 h 281"/>
                  <a:gd name="T82" fmla="*/ 2 w 547"/>
                  <a:gd name="T83" fmla="*/ 172 h 281"/>
                  <a:gd name="T84" fmla="*/ 2 w 547"/>
                  <a:gd name="T85" fmla="*/ 193 h 281"/>
                  <a:gd name="T86" fmla="*/ 2 w 547"/>
                  <a:gd name="T87" fmla="*/ 206 h 281"/>
                  <a:gd name="T88" fmla="*/ 2 w 547"/>
                  <a:gd name="T89" fmla="*/ 202 h 281"/>
                  <a:gd name="T90" fmla="*/ 2 w 547"/>
                  <a:gd name="T91" fmla="*/ 185 h 281"/>
                  <a:gd name="T92" fmla="*/ 2 w 547"/>
                  <a:gd name="T93" fmla="*/ 177 h 281"/>
                  <a:gd name="T94" fmla="*/ 2 w 547"/>
                  <a:gd name="T95" fmla="*/ 104 h 281"/>
                  <a:gd name="T96" fmla="*/ 1 w 547"/>
                  <a:gd name="T97" fmla="*/ 77 h 281"/>
                  <a:gd name="T98" fmla="*/ 1 w 547"/>
                  <a:gd name="T99" fmla="*/ 43 h 281"/>
                  <a:gd name="T100" fmla="*/ 1 w 547"/>
                  <a:gd name="T101" fmla="*/ 0 h 28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547"/>
                  <a:gd name="T154" fmla="*/ 0 h 281"/>
                  <a:gd name="T155" fmla="*/ 547 w 547"/>
                  <a:gd name="T156" fmla="*/ 281 h 28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6" name="Freeform 116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0 w 473"/>
                  <a:gd name="T1" fmla="*/ 2 h 216"/>
                  <a:gd name="T2" fmla="*/ 0 w 473"/>
                  <a:gd name="T3" fmla="*/ 9 h 216"/>
                  <a:gd name="T4" fmla="*/ 0 w 473"/>
                  <a:gd name="T5" fmla="*/ 0 h 216"/>
                  <a:gd name="T6" fmla="*/ 1 w 473"/>
                  <a:gd name="T7" fmla="*/ 14 h 216"/>
                  <a:gd name="T8" fmla="*/ 1 w 473"/>
                  <a:gd name="T9" fmla="*/ 32 h 216"/>
                  <a:gd name="T10" fmla="*/ 1 w 473"/>
                  <a:gd name="T11" fmla="*/ 52 h 216"/>
                  <a:gd name="T12" fmla="*/ 1 w 473"/>
                  <a:gd name="T13" fmla="*/ 50 h 216"/>
                  <a:gd name="T14" fmla="*/ 1 w 473"/>
                  <a:gd name="T15" fmla="*/ 66 h 216"/>
                  <a:gd name="T16" fmla="*/ 2 w 473"/>
                  <a:gd name="T17" fmla="*/ 63 h 216"/>
                  <a:gd name="T18" fmla="*/ 2 w 473"/>
                  <a:gd name="T19" fmla="*/ 77 h 216"/>
                  <a:gd name="T20" fmla="*/ 2 w 473"/>
                  <a:gd name="T21" fmla="*/ 86 h 216"/>
                  <a:gd name="T22" fmla="*/ 2 w 473"/>
                  <a:gd name="T23" fmla="*/ 101 h 216"/>
                  <a:gd name="T24" fmla="*/ 2 w 473"/>
                  <a:gd name="T25" fmla="*/ 114 h 216"/>
                  <a:gd name="T26" fmla="*/ 2 w 473"/>
                  <a:gd name="T27" fmla="*/ 116 h 216"/>
                  <a:gd name="T28" fmla="*/ 3 w 473"/>
                  <a:gd name="T29" fmla="*/ 109 h 216"/>
                  <a:gd name="T30" fmla="*/ 3 w 473"/>
                  <a:gd name="T31" fmla="*/ 127 h 216"/>
                  <a:gd name="T32" fmla="*/ 3 w 473"/>
                  <a:gd name="T33" fmla="*/ 132 h 216"/>
                  <a:gd name="T34" fmla="*/ 3 w 473"/>
                  <a:gd name="T35" fmla="*/ 180 h 216"/>
                  <a:gd name="T36" fmla="*/ 3 w 473"/>
                  <a:gd name="T37" fmla="*/ 187 h 216"/>
                  <a:gd name="T38" fmla="*/ 3 w 473"/>
                  <a:gd name="T39" fmla="*/ 216 h 216"/>
                  <a:gd name="T40" fmla="*/ 3 w 473"/>
                  <a:gd name="T41" fmla="*/ 204 h 216"/>
                  <a:gd name="T42" fmla="*/ 3 w 473"/>
                  <a:gd name="T43" fmla="*/ 209 h 216"/>
                  <a:gd name="T44" fmla="*/ 2 w 473"/>
                  <a:gd name="T45" fmla="*/ 197 h 216"/>
                  <a:gd name="T46" fmla="*/ 2 w 473"/>
                  <a:gd name="T47" fmla="*/ 182 h 216"/>
                  <a:gd name="T48" fmla="*/ 2 w 473"/>
                  <a:gd name="T49" fmla="*/ 173 h 216"/>
                  <a:gd name="T50" fmla="*/ 2 w 473"/>
                  <a:gd name="T51" fmla="*/ 190 h 216"/>
                  <a:gd name="T52" fmla="*/ 1 w 473"/>
                  <a:gd name="T53" fmla="*/ 189 h 216"/>
                  <a:gd name="T54" fmla="*/ 1 w 473"/>
                  <a:gd name="T55" fmla="*/ 171 h 216"/>
                  <a:gd name="T56" fmla="*/ 1 w 473"/>
                  <a:gd name="T57" fmla="*/ 161 h 216"/>
                  <a:gd name="T58" fmla="*/ 0 w 473"/>
                  <a:gd name="T59" fmla="*/ 174 h 216"/>
                  <a:gd name="T60" fmla="*/ 0 w 473"/>
                  <a:gd name="T61" fmla="*/ 159 h 216"/>
                  <a:gd name="T62" fmla="*/ 1 w 473"/>
                  <a:gd name="T63" fmla="*/ 127 h 216"/>
                  <a:gd name="T64" fmla="*/ 0 w 473"/>
                  <a:gd name="T65" fmla="*/ 112 h 216"/>
                  <a:gd name="T66" fmla="*/ 0 w 473"/>
                  <a:gd name="T67" fmla="*/ 94 h 216"/>
                  <a:gd name="T68" fmla="*/ 0 w 473"/>
                  <a:gd name="T69" fmla="*/ 86 h 216"/>
                  <a:gd name="T70" fmla="*/ 0 w 473"/>
                  <a:gd name="T71" fmla="*/ 82 h 216"/>
                  <a:gd name="T72" fmla="*/ 0 w 473"/>
                  <a:gd name="T73" fmla="*/ 91 h 216"/>
                  <a:gd name="T74" fmla="*/ 0 w 473"/>
                  <a:gd name="T75" fmla="*/ 88 h 216"/>
                  <a:gd name="T76" fmla="*/ 0 w 473"/>
                  <a:gd name="T77" fmla="*/ 67 h 216"/>
                  <a:gd name="T78" fmla="*/ 0 w 473"/>
                  <a:gd name="T79" fmla="*/ 61 h 216"/>
                  <a:gd name="T80" fmla="*/ 0 w 473"/>
                  <a:gd name="T81" fmla="*/ 71 h 216"/>
                  <a:gd name="T82" fmla="*/ 0 w 473"/>
                  <a:gd name="T83" fmla="*/ 60 h 216"/>
                  <a:gd name="T84" fmla="*/ 0 w 473"/>
                  <a:gd name="T85" fmla="*/ 43 h 216"/>
                  <a:gd name="T86" fmla="*/ 0 w 473"/>
                  <a:gd name="T87" fmla="*/ 38 h 216"/>
                  <a:gd name="T88" fmla="*/ 0 w 473"/>
                  <a:gd name="T89" fmla="*/ 54 h 216"/>
                  <a:gd name="T90" fmla="*/ 0 w 473"/>
                  <a:gd name="T91" fmla="*/ 47 h 216"/>
                  <a:gd name="T92" fmla="*/ 0 w 473"/>
                  <a:gd name="T93" fmla="*/ 35 h 216"/>
                  <a:gd name="T94" fmla="*/ 0 w 473"/>
                  <a:gd name="T95" fmla="*/ 18 h 216"/>
                  <a:gd name="T96" fmla="*/ 0 w 473"/>
                  <a:gd name="T97" fmla="*/ 16 h 216"/>
                  <a:gd name="T98" fmla="*/ 0 w 473"/>
                  <a:gd name="T99" fmla="*/ 27 h 216"/>
                  <a:gd name="T100" fmla="*/ 0 w 473"/>
                  <a:gd name="T101" fmla="*/ 24 h 216"/>
                  <a:gd name="T102" fmla="*/ 0 w 473"/>
                  <a:gd name="T103" fmla="*/ 10 h 216"/>
                  <a:gd name="T104" fmla="*/ 0 w 473"/>
                  <a:gd name="T105" fmla="*/ 6 h 216"/>
                  <a:gd name="T106" fmla="*/ 0 w 473"/>
                  <a:gd name="T107" fmla="*/ 20 h 216"/>
                  <a:gd name="T108" fmla="*/ 0 w 473"/>
                  <a:gd name="T109" fmla="*/ 19 h 216"/>
                  <a:gd name="T110" fmla="*/ 0 w 473"/>
                  <a:gd name="T111" fmla="*/ 2 h 21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73"/>
                  <a:gd name="T169" fmla="*/ 0 h 216"/>
                  <a:gd name="T170" fmla="*/ 473 w 473"/>
                  <a:gd name="T171" fmla="*/ 216 h 21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7" name="Freeform 117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1 w 1021"/>
                  <a:gd name="T1" fmla="*/ 96 h 598"/>
                  <a:gd name="T2" fmla="*/ 1 w 1021"/>
                  <a:gd name="T3" fmla="*/ 57 h 598"/>
                  <a:gd name="T4" fmla="*/ 1 w 1021"/>
                  <a:gd name="T5" fmla="*/ 29 h 598"/>
                  <a:gd name="T6" fmla="*/ 2 w 1021"/>
                  <a:gd name="T7" fmla="*/ 15 h 598"/>
                  <a:gd name="T8" fmla="*/ 2 w 1021"/>
                  <a:gd name="T9" fmla="*/ 2 h 598"/>
                  <a:gd name="T10" fmla="*/ 2 w 1021"/>
                  <a:gd name="T11" fmla="*/ 4 h 598"/>
                  <a:gd name="T12" fmla="*/ 3 w 1021"/>
                  <a:gd name="T13" fmla="*/ 4 h 598"/>
                  <a:gd name="T14" fmla="*/ 3 w 1021"/>
                  <a:gd name="T15" fmla="*/ 26 h 598"/>
                  <a:gd name="T16" fmla="*/ 4 w 1021"/>
                  <a:gd name="T17" fmla="*/ 46 h 598"/>
                  <a:gd name="T18" fmla="*/ 4 w 1021"/>
                  <a:gd name="T19" fmla="*/ 62 h 598"/>
                  <a:gd name="T20" fmla="*/ 4 w 1021"/>
                  <a:gd name="T21" fmla="*/ 88 h 598"/>
                  <a:gd name="T22" fmla="*/ 4 w 1021"/>
                  <a:gd name="T23" fmla="*/ 113 h 598"/>
                  <a:gd name="T24" fmla="*/ 5 w 1021"/>
                  <a:gd name="T25" fmla="*/ 137 h 598"/>
                  <a:gd name="T26" fmla="*/ 5 w 1021"/>
                  <a:gd name="T27" fmla="*/ 152 h 598"/>
                  <a:gd name="T28" fmla="*/ 5 w 1021"/>
                  <a:gd name="T29" fmla="*/ 177 h 598"/>
                  <a:gd name="T30" fmla="*/ 5 w 1021"/>
                  <a:gd name="T31" fmla="*/ 189 h 598"/>
                  <a:gd name="T32" fmla="*/ 6 w 1021"/>
                  <a:gd name="T33" fmla="*/ 187 h 598"/>
                  <a:gd name="T34" fmla="*/ 6 w 1021"/>
                  <a:gd name="T35" fmla="*/ 186 h 598"/>
                  <a:gd name="T36" fmla="*/ 6 w 1021"/>
                  <a:gd name="T37" fmla="*/ 197 h 598"/>
                  <a:gd name="T38" fmla="*/ 6 w 1021"/>
                  <a:gd name="T39" fmla="*/ 207 h 598"/>
                  <a:gd name="T40" fmla="*/ 7 w 1021"/>
                  <a:gd name="T41" fmla="*/ 208 h 598"/>
                  <a:gd name="T42" fmla="*/ 7 w 1021"/>
                  <a:gd name="T43" fmla="*/ 231 h 598"/>
                  <a:gd name="T44" fmla="*/ 7 w 1021"/>
                  <a:gd name="T45" fmla="*/ 252 h 598"/>
                  <a:gd name="T46" fmla="*/ 7 w 1021"/>
                  <a:gd name="T47" fmla="*/ 272 h 598"/>
                  <a:gd name="T48" fmla="*/ 8 w 1021"/>
                  <a:gd name="T49" fmla="*/ 296 h 598"/>
                  <a:gd name="T50" fmla="*/ 8 w 1021"/>
                  <a:gd name="T51" fmla="*/ 332 h 598"/>
                  <a:gd name="T52" fmla="*/ 8 w 1021"/>
                  <a:gd name="T53" fmla="*/ 372 h 598"/>
                  <a:gd name="T54" fmla="*/ 8 w 1021"/>
                  <a:gd name="T55" fmla="*/ 393 h 598"/>
                  <a:gd name="T56" fmla="*/ 8 w 1021"/>
                  <a:gd name="T57" fmla="*/ 450 h 598"/>
                  <a:gd name="T58" fmla="*/ 8 w 1021"/>
                  <a:gd name="T59" fmla="*/ 485 h 598"/>
                  <a:gd name="T60" fmla="*/ 8 w 1021"/>
                  <a:gd name="T61" fmla="*/ 530 h 598"/>
                  <a:gd name="T62" fmla="*/ 8 w 1021"/>
                  <a:gd name="T63" fmla="*/ 567 h 598"/>
                  <a:gd name="T64" fmla="*/ 7 w 1021"/>
                  <a:gd name="T65" fmla="*/ 580 h 598"/>
                  <a:gd name="T66" fmla="*/ 7 w 1021"/>
                  <a:gd name="T67" fmla="*/ 598 h 598"/>
                  <a:gd name="T68" fmla="*/ 7 w 1021"/>
                  <a:gd name="T69" fmla="*/ 583 h 598"/>
                  <a:gd name="T70" fmla="*/ 7 w 1021"/>
                  <a:gd name="T71" fmla="*/ 563 h 598"/>
                  <a:gd name="T72" fmla="*/ 6 w 1021"/>
                  <a:gd name="T73" fmla="*/ 559 h 598"/>
                  <a:gd name="T74" fmla="*/ 6 w 1021"/>
                  <a:gd name="T75" fmla="*/ 591 h 598"/>
                  <a:gd name="T76" fmla="*/ 6 w 1021"/>
                  <a:gd name="T77" fmla="*/ 586 h 598"/>
                  <a:gd name="T78" fmla="*/ 5 w 1021"/>
                  <a:gd name="T79" fmla="*/ 590 h 598"/>
                  <a:gd name="T80" fmla="*/ 5 w 1021"/>
                  <a:gd name="T81" fmla="*/ 582 h 598"/>
                  <a:gd name="T82" fmla="*/ 5 w 1021"/>
                  <a:gd name="T83" fmla="*/ 574 h 598"/>
                  <a:gd name="T84" fmla="*/ 4 w 1021"/>
                  <a:gd name="T85" fmla="*/ 574 h 598"/>
                  <a:gd name="T86" fmla="*/ 4 w 1021"/>
                  <a:gd name="T87" fmla="*/ 565 h 598"/>
                  <a:gd name="T88" fmla="*/ 4 w 1021"/>
                  <a:gd name="T89" fmla="*/ 564 h 598"/>
                  <a:gd name="T90" fmla="*/ 3 w 1021"/>
                  <a:gd name="T91" fmla="*/ 552 h 598"/>
                  <a:gd name="T92" fmla="*/ 3 w 1021"/>
                  <a:gd name="T93" fmla="*/ 512 h 598"/>
                  <a:gd name="T94" fmla="*/ 2 w 1021"/>
                  <a:gd name="T95" fmla="*/ 493 h 598"/>
                  <a:gd name="T96" fmla="*/ 2 w 1021"/>
                  <a:gd name="T97" fmla="*/ 465 h 598"/>
                  <a:gd name="T98" fmla="*/ 1 w 1021"/>
                  <a:gd name="T99" fmla="*/ 436 h 598"/>
                  <a:gd name="T100" fmla="*/ 1 w 1021"/>
                  <a:gd name="T101" fmla="*/ 414 h 598"/>
                  <a:gd name="T102" fmla="*/ 1 w 1021"/>
                  <a:gd name="T103" fmla="*/ 389 h 598"/>
                  <a:gd name="T104" fmla="*/ 1 w 1021"/>
                  <a:gd name="T105" fmla="*/ 362 h 598"/>
                  <a:gd name="T106" fmla="*/ 0 w 1021"/>
                  <a:gd name="T107" fmla="*/ 323 h 598"/>
                  <a:gd name="T108" fmla="*/ 1 w 1021"/>
                  <a:gd name="T109" fmla="*/ 289 h 598"/>
                  <a:gd name="T110" fmla="*/ 1 w 1021"/>
                  <a:gd name="T111" fmla="*/ 246 h 598"/>
                  <a:gd name="T112" fmla="*/ 1 w 1021"/>
                  <a:gd name="T113" fmla="*/ 213 h 598"/>
                  <a:gd name="T114" fmla="*/ 1 w 1021"/>
                  <a:gd name="T115" fmla="*/ 187 h 598"/>
                  <a:gd name="T116" fmla="*/ 1 w 1021"/>
                  <a:gd name="T117" fmla="*/ 175 h 598"/>
                  <a:gd name="T118" fmla="*/ 1 w 1021"/>
                  <a:gd name="T119" fmla="*/ 163 h 598"/>
                  <a:gd name="T120" fmla="*/ 1 w 1021"/>
                  <a:gd name="T121" fmla="*/ 134 h 59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021"/>
                  <a:gd name="T184" fmla="*/ 0 h 598"/>
                  <a:gd name="T185" fmla="*/ 1021 w 1021"/>
                  <a:gd name="T186" fmla="*/ 598 h 59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8" name="Freeform 118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0 w 75"/>
                  <a:gd name="T1" fmla="*/ 6 h 30"/>
                  <a:gd name="T2" fmla="*/ 0 w 75"/>
                  <a:gd name="T3" fmla="*/ 2 h 30"/>
                  <a:gd name="T4" fmla="*/ 0 w 75"/>
                  <a:gd name="T5" fmla="*/ 0 h 30"/>
                  <a:gd name="T6" fmla="*/ 0 w 75"/>
                  <a:gd name="T7" fmla="*/ 0 h 30"/>
                  <a:gd name="T8" fmla="*/ 0 w 75"/>
                  <a:gd name="T9" fmla="*/ 1 h 30"/>
                  <a:gd name="T10" fmla="*/ 0 w 75"/>
                  <a:gd name="T11" fmla="*/ 3 h 30"/>
                  <a:gd name="T12" fmla="*/ 0 w 75"/>
                  <a:gd name="T13" fmla="*/ 6 h 30"/>
                  <a:gd name="T14" fmla="*/ 0 w 75"/>
                  <a:gd name="T15" fmla="*/ 11 h 30"/>
                  <a:gd name="T16" fmla="*/ 0 w 75"/>
                  <a:gd name="T17" fmla="*/ 16 h 30"/>
                  <a:gd name="T18" fmla="*/ 0 w 75"/>
                  <a:gd name="T19" fmla="*/ 18 h 30"/>
                  <a:gd name="T20" fmla="*/ 0 w 75"/>
                  <a:gd name="T21" fmla="*/ 22 h 30"/>
                  <a:gd name="T22" fmla="*/ 0 w 75"/>
                  <a:gd name="T23" fmla="*/ 26 h 30"/>
                  <a:gd name="T24" fmla="*/ 0 w 75"/>
                  <a:gd name="T25" fmla="*/ 29 h 30"/>
                  <a:gd name="T26" fmla="*/ 0 w 75"/>
                  <a:gd name="T27" fmla="*/ 30 h 30"/>
                  <a:gd name="T28" fmla="*/ 0 w 75"/>
                  <a:gd name="T29" fmla="*/ 30 h 30"/>
                  <a:gd name="T30" fmla="*/ 0 w 75"/>
                  <a:gd name="T31" fmla="*/ 30 h 30"/>
                  <a:gd name="T32" fmla="*/ 0 w 75"/>
                  <a:gd name="T33" fmla="*/ 30 h 30"/>
                  <a:gd name="T34" fmla="*/ 0 w 75"/>
                  <a:gd name="T35" fmla="*/ 29 h 30"/>
                  <a:gd name="T36" fmla="*/ 0 w 75"/>
                  <a:gd name="T37" fmla="*/ 28 h 30"/>
                  <a:gd name="T38" fmla="*/ 0 w 75"/>
                  <a:gd name="T39" fmla="*/ 27 h 30"/>
                  <a:gd name="T40" fmla="*/ 0 w 75"/>
                  <a:gd name="T41" fmla="*/ 26 h 30"/>
                  <a:gd name="T42" fmla="*/ 0 w 75"/>
                  <a:gd name="T43" fmla="*/ 23 h 30"/>
                  <a:gd name="T44" fmla="*/ 0 w 75"/>
                  <a:gd name="T45" fmla="*/ 19 h 30"/>
                  <a:gd name="T46" fmla="*/ 0 w 75"/>
                  <a:gd name="T47" fmla="*/ 15 h 30"/>
                  <a:gd name="T48" fmla="*/ 0 w 75"/>
                  <a:gd name="T49" fmla="*/ 12 h 30"/>
                  <a:gd name="T50" fmla="*/ 0 w 75"/>
                  <a:gd name="T51" fmla="*/ 15 h 30"/>
                  <a:gd name="T52" fmla="*/ 0 w 75"/>
                  <a:gd name="T53" fmla="*/ 16 h 30"/>
                  <a:gd name="T54" fmla="*/ 0 w 75"/>
                  <a:gd name="T55" fmla="*/ 16 h 30"/>
                  <a:gd name="T56" fmla="*/ 0 w 75"/>
                  <a:gd name="T57" fmla="*/ 14 h 30"/>
                  <a:gd name="T58" fmla="*/ 0 w 75"/>
                  <a:gd name="T59" fmla="*/ 12 h 30"/>
                  <a:gd name="T60" fmla="*/ 0 w 75"/>
                  <a:gd name="T61" fmla="*/ 9 h 30"/>
                  <a:gd name="T62" fmla="*/ 0 w 75"/>
                  <a:gd name="T63" fmla="*/ 7 h 30"/>
                  <a:gd name="T64" fmla="*/ 0 w 75"/>
                  <a:gd name="T65" fmla="*/ 6 h 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75"/>
                  <a:gd name="T100" fmla="*/ 0 h 30"/>
                  <a:gd name="T101" fmla="*/ 75 w 75"/>
                  <a:gd name="T102" fmla="*/ 30 h 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9" name="Freeform 119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 w 65"/>
                  <a:gd name="T1" fmla="*/ 0 h 62"/>
                  <a:gd name="T2" fmla="*/ 1 w 65"/>
                  <a:gd name="T3" fmla="*/ 4 h 62"/>
                  <a:gd name="T4" fmla="*/ 1 w 65"/>
                  <a:gd name="T5" fmla="*/ 9 h 62"/>
                  <a:gd name="T6" fmla="*/ 1 w 65"/>
                  <a:gd name="T7" fmla="*/ 13 h 62"/>
                  <a:gd name="T8" fmla="*/ 1 w 65"/>
                  <a:gd name="T9" fmla="*/ 18 h 62"/>
                  <a:gd name="T10" fmla="*/ 1 w 65"/>
                  <a:gd name="T11" fmla="*/ 23 h 62"/>
                  <a:gd name="T12" fmla="*/ 1 w 65"/>
                  <a:gd name="T13" fmla="*/ 28 h 62"/>
                  <a:gd name="T14" fmla="*/ 1 w 65"/>
                  <a:gd name="T15" fmla="*/ 33 h 62"/>
                  <a:gd name="T16" fmla="*/ 1 w 65"/>
                  <a:gd name="T17" fmla="*/ 38 h 62"/>
                  <a:gd name="T18" fmla="*/ 1 w 65"/>
                  <a:gd name="T19" fmla="*/ 40 h 62"/>
                  <a:gd name="T20" fmla="*/ 1 w 65"/>
                  <a:gd name="T21" fmla="*/ 45 h 62"/>
                  <a:gd name="T22" fmla="*/ 1 w 65"/>
                  <a:gd name="T23" fmla="*/ 52 h 62"/>
                  <a:gd name="T24" fmla="*/ 1 w 65"/>
                  <a:gd name="T25" fmla="*/ 62 h 62"/>
                  <a:gd name="T26" fmla="*/ 1 w 65"/>
                  <a:gd name="T27" fmla="*/ 55 h 62"/>
                  <a:gd name="T28" fmla="*/ 1 w 65"/>
                  <a:gd name="T29" fmla="*/ 49 h 62"/>
                  <a:gd name="T30" fmla="*/ 1 w 65"/>
                  <a:gd name="T31" fmla="*/ 44 h 62"/>
                  <a:gd name="T32" fmla="*/ 1 w 65"/>
                  <a:gd name="T33" fmla="*/ 39 h 62"/>
                  <a:gd name="T34" fmla="*/ 1 w 65"/>
                  <a:gd name="T35" fmla="*/ 36 h 62"/>
                  <a:gd name="T36" fmla="*/ 1 w 65"/>
                  <a:gd name="T37" fmla="*/ 33 h 62"/>
                  <a:gd name="T38" fmla="*/ 1 w 65"/>
                  <a:gd name="T39" fmla="*/ 28 h 62"/>
                  <a:gd name="T40" fmla="*/ 1 w 65"/>
                  <a:gd name="T41" fmla="*/ 24 h 62"/>
                  <a:gd name="T42" fmla="*/ 1 w 65"/>
                  <a:gd name="T43" fmla="*/ 28 h 62"/>
                  <a:gd name="T44" fmla="*/ 1 w 65"/>
                  <a:gd name="T45" fmla="*/ 32 h 62"/>
                  <a:gd name="T46" fmla="*/ 1 w 65"/>
                  <a:gd name="T47" fmla="*/ 37 h 62"/>
                  <a:gd name="T48" fmla="*/ 1 w 65"/>
                  <a:gd name="T49" fmla="*/ 43 h 62"/>
                  <a:gd name="T50" fmla="*/ 1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1 w 65"/>
                  <a:gd name="T61" fmla="*/ 10 h 62"/>
                  <a:gd name="T62" fmla="*/ 1 w 65"/>
                  <a:gd name="T63" fmla="*/ 5 h 62"/>
                  <a:gd name="T64" fmla="*/ 1 w 65"/>
                  <a:gd name="T65" fmla="*/ 0 h 6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5"/>
                  <a:gd name="T100" fmla="*/ 0 h 62"/>
                  <a:gd name="T101" fmla="*/ 65 w 65"/>
                  <a:gd name="T102" fmla="*/ 62 h 6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0" name="Freeform 120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 w 428"/>
                  <a:gd name="T1" fmla="*/ 10 h 150"/>
                  <a:gd name="T2" fmla="*/ 1 w 428"/>
                  <a:gd name="T3" fmla="*/ 20 h 150"/>
                  <a:gd name="T4" fmla="*/ 1 w 428"/>
                  <a:gd name="T5" fmla="*/ 24 h 150"/>
                  <a:gd name="T6" fmla="*/ 1 w 428"/>
                  <a:gd name="T7" fmla="*/ 46 h 150"/>
                  <a:gd name="T8" fmla="*/ 1 w 428"/>
                  <a:gd name="T9" fmla="*/ 61 h 150"/>
                  <a:gd name="T10" fmla="*/ 1 w 428"/>
                  <a:gd name="T11" fmla="*/ 69 h 150"/>
                  <a:gd name="T12" fmla="*/ 2 w 428"/>
                  <a:gd name="T13" fmla="*/ 73 h 150"/>
                  <a:gd name="T14" fmla="*/ 2 w 428"/>
                  <a:gd name="T15" fmla="*/ 89 h 150"/>
                  <a:gd name="T16" fmla="*/ 2 w 428"/>
                  <a:gd name="T17" fmla="*/ 94 h 150"/>
                  <a:gd name="T18" fmla="*/ 2 w 428"/>
                  <a:gd name="T19" fmla="*/ 94 h 150"/>
                  <a:gd name="T20" fmla="*/ 2 w 428"/>
                  <a:gd name="T21" fmla="*/ 110 h 150"/>
                  <a:gd name="T22" fmla="*/ 3 w 428"/>
                  <a:gd name="T23" fmla="*/ 115 h 150"/>
                  <a:gd name="T24" fmla="*/ 3 w 428"/>
                  <a:gd name="T25" fmla="*/ 114 h 150"/>
                  <a:gd name="T26" fmla="*/ 3 w 428"/>
                  <a:gd name="T27" fmla="*/ 111 h 150"/>
                  <a:gd name="T28" fmla="*/ 3 w 428"/>
                  <a:gd name="T29" fmla="*/ 97 h 150"/>
                  <a:gd name="T30" fmla="*/ 3 w 428"/>
                  <a:gd name="T31" fmla="*/ 96 h 150"/>
                  <a:gd name="T32" fmla="*/ 3 w 428"/>
                  <a:gd name="T33" fmla="*/ 81 h 150"/>
                  <a:gd name="T34" fmla="*/ 3 w 428"/>
                  <a:gd name="T35" fmla="*/ 63 h 150"/>
                  <a:gd name="T36" fmla="*/ 3 w 428"/>
                  <a:gd name="T37" fmla="*/ 22 h 150"/>
                  <a:gd name="T38" fmla="*/ 3 w 428"/>
                  <a:gd name="T39" fmla="*/ 25 h 150"/>
                  <a:gd name="T40" fmla="*/ 3 w 428"/>
                  <a:gd name="T41" fmla="*/ 34 h 150"/>
                  <a:gd name="T42" fmla="*/ 4 w 428"/>
                  <a:gd name="T43" fmla="*/ 37 h 150"/>
                  <a:gd name="T44" fmla="*/ 4 w 428"/>
                  <a:gd name="T45" fmla="*/ 62 h 150"/>
                  <a:gd name="T46" fmla="*/ 4 w 428"/>
                  <a:gd name="T47" fmla="*/ 69 h 150"/>
                  <a:gd name="T48" fmla="*/ 4 w 428"/>
                  <a:gd name="T49" fmla="*/ 70 h 150"/>
                  <a:gd name="T50" fmla="*/ 4 w 428"/>
                  <a:gd name="T51" fmla="*/ 87 h 150"/>
                  <a:gd name="T52" fmla="*/ 4 w 428"/>
                  <a:gd name="T53" fmla="*/ 117 h 150"/>
                  <a:gd name="T54" fmla="*/ 4 w 428"/>
                  <a:gd name="T55" fmla="*/ 116 h 150"/>
                  <a:gd name="T56" fmla="*/ 3 w 428"/>
                  <a:gd name="T57" fmla="*/ 114 h 150"/>
                  <a:gd name="T58" fmla="*/ 3 w 428"/>
                  <a:gd name="T59" fmla="*/ 120 h 150"/>
                  <a:gd name="T60" fmla="*/ 3 w 428"/>
                  <a:gd name="T61" fmla="*/ 133 h 150"/>
                  <a:gd name="T62" fmla="*/ 3 w 428"/>
                  <a:gd name="T63" fmla="*/ 133 h 150"/>
                  <a:gd name="T64" fmla="*/ 3 w 428"/>
                  <a:gd name="T65" fmla="*/ 131 h 150"/>
                  <a:gd name="T66" fmla="*/ 3 w 428"/>
                  <a:gd name="T67" fmla="*/ 133 h 150"/>
                  <a:gd name="T68" fmla="*/ 3 w 428"/>
                  <a:gd name="T69" fmla="*/ 133 h 150"/>
                  <a:gd name="T70" fmla="*/ 2 w 428"/>
                  <a:gd name="T71" fmla="*/ 142 h 150"/>
                  <a:gd name="T72" fmla="*/ 2 w 428"/>
                  <a:gd name="T73" fmla="*/ 140 h 150"/>
                  <a:gd name="T74" fmla="*/ 2 w 428"/>
                  <a:gd name="T75" fmla="*/ 115 h 150"/>
                  <a:gd name="T76" fmla="*/ 2 w 428"/>
                  <a:gd name="T77" fmla="*/ 136 h 150"/>
                  <a:gd name="T78" fmla="*/ 2 w 428"/>
                  <a:gd name="T79" fmla="*/ 135 h 150"/>
                  <a:gd name="T80" fmla="*/ 2 w 428"/>
                  <a:gd name="T81" fmla="*/ 122 h 150"/>
                  <a:gd name="T82" fmla="*/ 2 w 428"/>
                  <a:gd name="T83" fmla="*/ 115 h 150"/>
                  <a:gd name="T84" fmla="*/ 2 w 428"/>
                  <a:gd name="T85" fmla="*/ 125 h 150"/>
                  <a:gd name="T86" fmla="*/ 2 w 428"/>
                  <a:gd name="T87" fmla="*/ 116 h 150"/>
                  <a:gd name="T88" fmla="*/ 1 w 428"/>
                  <a:gd name="T89" fmla="*/ 102 h 150"/>
                  <a:gd name="T90" fmla="*/ 1 w 428"/>
                  <a:gd name="T91" fmla="*/ 111 h 150"/>
                  <a:gd name="T92" fmla="*/ 1 w 428"/>
                  <a:gd name="T93" fmla="*/ 90 h 150"/>
                  <a:gd name="T94" fmla="*/ 1 w 428"/>
                  <a:gd name="T95" fmla="*/ 89 h 150"/>
                  <a:gd name="T96" fmla="*/ 1 w 428"/>
                  <a:gd name="T97" fmla="*/ 89 h 150"/>
                  <a:gd name="T98" fmla="*/ 1 w 428"/>
                  <a:gd name="T99" fmla="*/ 72 h 150"/>
                  <a:gd name="T100" fmla="*/ 1 w 428"/>
                  <a:gd name="T101" fmla="*/ 70 h 150"/>
                  <a:gd name="T102" fmla="*/ 1 w 428"/>
                  <a:gd name="T103" fmla="*/ 76 h 150"/>
                  <a:gd name="T104" fmla="*/ 1 w 428"/>
                  <a:gd name="T105" fmla="*/ 73 h 150"/>
                  <a:gd name="T106" fmla="*/ 1 w 428"/>
                  <a:gd name="T107" fmla="*/ 31 h 150"/>
                  <a:gd name="T108" fmla="*/ 1 w 428"/>
                  <a:gd name="T109" fmla="*/ 37 h 150"/>
                  <a:gd name="T110" fmla="*/ 1 w 428"/>
                  <a:gd name="T111" fmla="*/ 36 h 150"/>
                  <a:gd name="T112" fmla="*/ 1 w 428"/>
                  <a:gd name="T113" fmla="*/ 0 h 15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28"/>
                  <a:gd name="T172" fmla="*/ 0 h 150"/>
                  <a:gd name="T173" fmla="*/ 428 w 428"/>
                  <a:gd name="T174" fmla="*/ 150 h 15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1" name="Freeform 121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1 w 37"/>
                  <a:gd name="T1" fmla="*/ 0 h 19"/>
                  <a:gd name="T2" fmla="*/ 1 w 37"/>
                  <a:gd name="T3" fmla="*/ 4 h 19"/>
                  <a:gd name="T4" fmla="*/ 1 w 37"/>
                  <a:gd name="T5" fmla="*/ 8 h 19"/>
                  <a:gd name="T6" fmla="*/ 1 w 37"/>
                  <a:gd name="T7" fmla="*/ 11 h 19"/>
                  <a:gd name="T8" fmla="*/ 1 w 37"/>
                  <a:gd name="T9" fmla="*/ 13 h 19"/>
                  <a:gd name="T10" fmla="*/ 1 w 37"/>
                  <a:gd name="T11" fmla="*/ 19 h 19"/>
                  <a:gd name="T12" fmla="*/ 1 w 37"/>
                  <a:gd name="T13" fmla="*/ 18 h 19"/>
                  <a:gd name="T14" fmla="*/ 1 w 37"/>
                  <a:gd name="T15" fmla="*/ 14 h 19"/>
                  <a:gd name="T16" fmla="*/ 0 w 37"/>
                  <a:gd name="T17" fmla="*/ 8 h 19"/>
                  <a:gd name="T18" fmla="*/ 1 w 37"/>
                  <a:gd name="T19" fmla="*/ 0 h 1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7"/>
                  <a:gd name="T31" fmla="*/ 0 h 19"/>
                  <a:gd name="T32" fmla="*/ 37 w 37"/>
                  <a:gd name="T33" fmla="*/ 19 h 1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2" name="Freeform 122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1 w 771"/>
                  <a:gd name="T1" fmla="*/ 116 h 223"/>
                  <a:gd name="T2" fmla="*/ 2 w 771"/>
                  <a:gd name="T3" fmla="*/ 67 h 223"/>
                  <a:gd name="T4" fmla="*/ 2 w 771"/>
                  <a:gd name="T5" fmla="*/ 50 h 223"/>
                  <a:gd name="T6" fmla="*/ 2 w 771"/>
                  <a:gd name="T7" fmla="*/ 36 h 223"/>
                  <a:gd name="T8" fmla="*/ 3 w 771"/>
                  <a:gd name="T9" fmla="*/ 36 h 223"/>
                  <a:gd name="T10" fmla="*/ 4 w 771"/>
                  <a:gd name="T11" fmla="*/ 49 h 223"/>
                  <a:gd name="T12" fmla="*/ 4 w 771"/>
                  <a:gd name="T13" fmla="*/ 68 h 223"/>
                  <a:gd name="T14" fmla="*/ 4 w 771"/>
                  <a:gd name="T15" fmla="*/ 93 h 223"/>
                  <a:gd name="T16" fmla="*/ 5 w 771"/>
                  <a:gd name="T17" fmla="*/ 122 h 223"/>
                  <a:gd name="T18" fmla="*/ 5 w 771"/>
                  <a:gd name="T19" fmla="*/ 153 h 223"/>
                  <a:gd name="T20" fmla="*/ 5 w 771"/>
                  <a:gd name="T21" fmla="*/ 176 h 223"/>
                  <a:gd name="T22" fmla="*/ 5 w 771"/>
                  <a:gd name="T23" fmla="*/ 204 h 223"/>
                  <a:gd name="T24" fmla="*/ 6 w 771"/>
                  <a:gd name="T25" fmla="*/ 222 h 223"/>
                  <a:gd name="T26" fmla="*/ 6 w 771"/>
                  <a:gd name="T27" fmla="*/ 221 h 223"/>
                  <a:gd name="T28" fmla="*/ 6 w 771"/>
                  <a:gd name="T29" fmla="*/ 206 h 223"/>
                  <a:gd name="T30" fmla="*/ 6 w 771"/>
                  <a:gd name="T31" fmla="*/ 190 h 223"/>
                  <a:gd name="T32" fmla="*/ 6 w 771"/>
                  <a:gd name="T33" fmla="*/ 194 h 223"/>
                  <a:gd name="T34" fmla="*/ 6 w 771"/>
                  <a:gd name="T35" fmla="*/ 179 h 223"/>
                  <a:gd name="T36" fmla="*/ 5 w 771"/>
                  <a:gd name="T37" fmla="*/ 178 h 223"/>
                  <a:gd name="T38" fmla="*/ 6 w 771"/>
                  <a:gd name="T39" fmla="*/ 170 h 223"/>
                  <a:gd name="T40" fmla="*/ 6 w 771"/>
                  <a:gd name="T41" fmla="*/ 152 h 223"/>
                  <a:gd name="T42" fmla="*/ 5 w 771"/>
                  <a:gd name="T43" fmla="*/ 153 h 223"/>
                  <a:gd name="T44" fmla="*/ 5 w 771"/>
                  <a:gd name="T45" fmla="*/ 141 h 223"/>
                  <a:gd name="T46" fmla="*/ 5 w 771"/>
                  <a:gd name="T47" fmla="*/ 135 h 223"/>
                  <a:gd name="T48" fmla="*/ 5 w 771"/>
                  <a:gd name="T49" fmla="*/ 127 h 223"/>
                  <a:gd name="T50" fmla="*/ 5 w 771"/>
                  <a:gd name="T51" fmla="*/ 116 h 223"/>
                  <a:gd name="T52" fmla="*/ 5 w 771"/>
                  <a:gd name="T53" fmla="*/ 101 h 223"/>
                  <a:gd name="T54" fmla="*/ 5 w 771"/>
                  <a:gd name="T55" fmla="*/ 93 h 223"/>
                  <a:gd name="T56" fmla="*/ 5 w 771"/>
                  <a:gd name="T57" fmla="*/ 79 h 223"/>
                  <a:gd name="T58" fmla="*/ 5 w 771"/>
                  <a:gd name="T59" fmla="*/ 71 h 223"/>
                  <a:gd name="T60" fmla="*/ 5 w 771"/>
                  <a:gd name="T61" fmla="*/ 59 h 223"/>
                  <a:gd name="T62" fmla="*/ 4 w 771"/>
                  <a:gd name="T63" fmla="*/ 50 h 223"/>
                  <a:gd name="T64" fmla="*/ 4 w 771"/>
                  <a:gd name="T65" fmla="*/ 46 h 223"/>
                  <a:gd name="T66" fmla="*/ 4 w 771"/>
                  <a:gd name="T67" fmla="*/ 41 h 223"/>
                  <a:gd name="T68" fmla="*/ 4 w 771"/>
                  <a:gd name="T69" fmla="*/ 32 h 223"/>
                  <a:gd name="T70" fmla="*/ 4 w 771"/>
                  <a:gd name="T71" fmla="*/ 13 h 223"/>
                  <a:gd name="T72" fmla="*/ 3 w 771"/>
                  <a:gd name="T73" fmla="*/ 19 h 223"/>
                  <a:gd name="T74" fmla="*/ 3 w 771"/>
                  <a:gd name="T75" fmla="*/ 3 h 223"/>
                  <a:gd name="T76" fmla="*/ 3 w 771"/>
                  <a:gd name="T77" fmla="*/ 17 h 223"/>
                  <a:gd name="T78" fmla="*/ 3 w 771"/>
                  <a:gd name="T79" fmla="*/ 16 h 223"/>
                  <a:gd name="T80" fmla="*/ 3 w 771"/>
                  <a:gd name="T81" fmla="*/ 7 h 223"/>
                  <a:gd name="T82" fmla="*/ 2 w 771"/>
                  <a:gd name="T83" fmla="*/ 26 h 223"/>
                  <a:gd name="T84" fmla="*/ 2 w 771"/>
                  <a:gd name="T85" fmla="*/ 21 h 223"/>
                  <a:gd name="T86" fmla="*/ 2 w 771"/>
                  <a:gd name="T87" fmla="*/ 33 h 223"/>
                  <a:gd name="T88" fmla="*/ 2 w 771"/>
                  <a:gd name="T89" fmla="*/ 38 h 223"/>
                  <a:gd name="T90" fmla="*/ 1 w 771"/>
                  <a:gd name="T91" fmla="*/ 43 h 223"/>
                  <a:gd name="T92" fmla="*/ 1 w 771"/>
                  <a:gd name="T93" fmla="*/ 53 h 223"/>
                  <a:gd name="T94" fmla="*/ 1 w 771"/>
                  <a:gd name="T95" fmla="*/ 58 h 223"/>
                  <a:gd name="T96" fmla="*/ 1 w 771"/>
                  <a:gd name="T97" fmla="*/ 83 h 223"/>
                  <a:gd name="T98" fmla="*/ 1 w 771"/>
                  <a:gd name="T99" fmla="*/ 95 h 223"/>
                  <a:gd name="T100" fmla="*/ 1 w 771"/>
                  <a:gd name="T101" fmla="*/ 103 h 223"/>
                  <a:gd name="T102" fmla="*/ 1 w 771"/>
                  <a:gd name="T103" fmla="*/ 109 h 223"/>
                  <a:gd name="T104" fmla="*/ 1 w 771"/>
                  <a:gd name="T105" fmla="*/ 127 h 223"/>
                  <a:gd name="T106" fmla="*/ 1 w 771"/>
                  <a:gd name="T107" fmla="*/ 141 h 223"/>
                  <a:gd name="T108" fmla="*/ 1 w 771"/>
                  <a:gd name="T109" fmla="*/ 158 h 22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71"/>
                  <a:gd name="T166" fmla="*/ 0 h 223"/>
                  <a:gd name="T167" fmla="*/ 771 w 771"/>
                  <a:gd name="T168" fmla="*/ 223 h 22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3" name="Freeform 123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 w 398"/>
                  <a:gd name="T1" fmla="*/ 13 h 163"/>
                  <a:gd name="T2" fmla="*/ 3 w 398"/>
                  <a:gd name="T3" fmla="*/ 39 h 163"/>
                  <a:gd name="T4" fmla="*/ 3 w 398"/>
                  <a:gd name="T5" fmla="*/ 60 h 163"/>
                  <a:gd name="T6" fmla="*/ 3 w 398"/>
                  <a:gd name="T7" fmla="*/ 74 h 163"/>
                  <a:gd name="T8" fmla="*/ 3 w 398"/>
                  <a:gd name="T9" fmla="*/ 83 h 163"/>
                  <a:gd name="T10" fmla="*/ 3 w 398"/>
                  <a:gd name="T11" fmla="*/ 91 h 163"/>
                  <a:gd name="T12" fmla="*/ 4 w 398"/>
                  <a:gd name="T13" fmla="*/ 107 h 163"/>
                  <a:gd name="T14" fmla="*/ 3 w 398"/>
                  <a:gd name="T15" fmla="*/ 106 h 163"/>
                  <a:gd name="T16" fmla="*/ 3 w 398"/>
                  <a:gd name="T17" fmla="*/ 107 h 163"/>
                  <a:gd name="T18" fmla="*/ 3 w 398"/>
                  <a:gd name="T19" fmla="*/ 108 h 163"/>
                  <a:gd name="T20" fmla="*/ 3 w 398"/>
                  <a:gd name="T21" fmla="*/ 105 h 163"/>
                  <a:gd name="T22" fmla="*/ 3 w 398"/>
                  <a:gd name="T23" fmla="*/ 99 h 163"/>
                  <a:gd name="T24" fmla="*/ 2 w 398"/>
                  <a:gd name="T25" fmla="*/ 108 h 163"/>
                  <a:gd name="T26" fmla="*/ 2 w 398"/>
                  <a:gd name="T27" fmla="*/ 129 h 163"/>
                  <a:gd name="T28" fmla="*/ 2 w 398"/>
                  <a:gd name="T29" fmla="*/ 151 h 163"/>
                  <a:gd name="T30" fmla="*/ 2 w 398"/>
                  <a:gd name="T31" fmla="*/ 154 h 163"/>
                  <a:gd name="T32" fmla="*/ 2 w 398"/>
                  <a:gd name="T33" fmla="*/ 158 h 163"/>
                  <a:gd name="T34" fmla="*/ 2 w 398"/>
                  <a:gd name="T35" fmla="*/ 157 h 163"/>
                  <a:gd name="T36" fmla="*/ 2 w 398"/>
                  <a:gd name="T37" fmla="*/ 135 h 163"/>
                  <a:gd name="T38" fmla="*/ 2 w 398"/>
                  <a:gd name="T39" fmla="*/ 112 h 163"/>
                  <a:gd name="T40" fmla="*/ 2 w 398"/>
                  <a:gd name="T41" fmla="*/ 107 h 163"/>
                  <a:gd name="T42" fmla="*/ 1 w 398"/>
                  <a:gd name="T43" fmla="*/ 128 h 163"/>
                  <a:gd name="T44" fmla="*/ 1 w 398"/>
                  <a:gd name="T45" fmla="*/ 146 h 163"/>
                  <a:gd name="T46" fmla="*/ 1 w 398"/>
                  <a:gd name="T47" fmla="*/ 142 h 163"/>
                  <a:gd name="T48" fmla="*/ 1 w 398"/>
                  <a:gd name="T49" fmla="*/ 130 h 163"/>
                  <a:gd name="T50" fmla="*/ 1 w 398"/>
                  <a:gd name="T51" fmla="*/ 116 h 163"/>
                  <a:gd name="T52" fmla="*/ 1 w 398"/>
                  <a:gd name="T53" fmla="*/ 110 h 163"/>
                  <a:gd name="T54" fmla="*/ 1 w 398"/>
                  <a:gd name="T55" fmla="*/ 102 h 163"/>
                  <a:gd name="T56" fmla="*/ 1 w 398"/>
                  <a:gd name="T57" fmla="*/ 95 h 163"/>
                  <a:gd name="T58" fmla="*/ 2 w 398"/>
                  <a:gd name="T59" fmla="*/ 87 h 163"/>
                  <a:gd name="T60" fmla="*/ 1 w 398"/>
                  <a:gd name="T61" fmla="*/ 88 h 163"/>
                  <a:gd name="T62" fmla="*/ 1 w 398"/>
                  <a:gd name="T63" fmla="*/ 88 h 163"/>
                  <a:gd name="T64" fmla="*/ 1 w 398"/>
                  <a:gd name="T65" fmla="*/ 85 h 163"/>
                  <a:gd name="T66" fmla="*/ 1 w 398"/>
                  <a:gd name="T67" fmla="*/ 73 h 163"/>
                  <a:gd name="T68" fmla="*/ 1 w 398"/>
                  <a:gd name="T69" fmla="*/ 64 h 163"/>
                  <a:gd name="T70" fmla="*/ 1 w 398"/>
                  <a:gd name="T71" fmla="*/ 66 h 163"/>
                  <a:gd name="T72" fmla="*/ 1 w 398"/>
                  <a:gd name="T73" fmla="*/ 68 h 163"/>
                  <a:gd name="T74" fmla="*/ 2 w 398"/>
                  <a:gd name="T75" fmla="*/ 67 h 163"/>
                  <a:gd name="T76" fmla="*/ 2 w 398"/>
                  <a:gd name="T77" fmla="*/ 62 h 163"/>
                  <a:gd name="T78" fmla="*/ 2 w 398"/>
                  <a:gd name="T79" fmla="*/ 54 h 163"/>
                  <a:gd name="T80" fmla="*/ 2 w 398"/>
                  <a:gd name="T81" fmla="*/ 44 h 163"/>
                  <a:gd name="T82" fmla="*/ 3 w 398"/>
                  <a:gd name="T83" fmla="*/ 23 h 163"/>
                  <a:gd name="T84" fmla="*/ 3 w 398"/>
                  <a:gd name="T85" fmla="*/ 6 h 16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98"/>
                  <a:gd name="T130" fmla="*/ 0 h 163"/>
                  <a:gd name="T131" fmla="*/ 398 w 398"/>
                  <a:gd name="T132" fmla="*/ 163 h 16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4" name="Freeform 124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4 w 410"/>
                  <a:gd name="T1" fmla="*/ 28 h 166"/>
                  <a:gd name="T2" fmla="*/ 3 w 410"/>
                  <a:gd name="T3" fmla="*/ 43 h 166"/>
                  <a:gd name="T4" fmla="*/ 3 w 410"/>
                  <a:gd name="T5" fmla="*/ 61 h 166"/>
                  <a:gd name="T6" fmla="*/ 3 w 410"/>
                  <a:gd name="T7" fmla="*/ 81 h 166"/>
                  <a:gd name="T8" fmla="*/ 3 w 410"/>
                  <a:gd name="T9" fmla="*/ 97 h 166"/>
                  <a:gd name="T10" fmla="*/ 3 w 410"/>
                  <a:gd name="T11" fmla="*/ 101 h 166"/>
                  <a:gd name="T12" fmla="*/ 3 w 410"/>
                  <a:gd name="T13" fmla="*/ 103 h 166"/>
                  <a:gd name="T14" fmla="*/ 3 w 410"/>
                  <a:gd name="T15" fmla="*/ 108 h 166"/>
                  <a:gd name="T16" fmla="*/ 3 w 410"/>
                  <a:gd name="T17" fmla="*/ 118 h 166"/>
                  <a:gd name="T18" fmla="*/ 3 w 410"/>
                  <a:gd name="T19" fmla="*/ 131 h 166"/>
                  <a:gd name="T20" fmla="*/ 3 w 410"/>
                  <a:gd name="T21" fmla="*/ 152 h 166"/>
                  <a:gd name="T22" fmla="*/ 3 w 410"/>
                  <a:gd name="T23" fmla="*/ 161 h 166"/>
                  <a:gd name="T24" fmla="*/ 3 w 410"/>
                  <a:gd name="T25" fmla="*/ 148 h 166"/>
                  <a:gd name="T26" fmla="*/ 3 w 410"/>
                  <a:gd name="T27" fmla="*/ 135 h 166"/>
                  <a:gd name="T28" fmla="*/ 2 w 410"/>
                  <a:gd name="T29" fmla="*/ 121 h 166"/>
                  <a:gd name="T30" fmla="*/ 2 w 410"/>
                  <a:gd name="T31" fmla="*/ 115 h 166"/>
                  <a:gd name="T32" fmla="*/ 2 w 410"/>
                  <a:gd name="T33" fmla="*/ 124 h 166"/>
                  <a:gd name="T34" fmla="*/ 2 w 410"/>
                  <a:gd name="T35" fmla="*/ 134 h 166"/>
                  <a:gd name="T36" fmla="*/ 2 w 410"/>
                  <a:gd name="T37" fmla="*/ 142 h 166"/>
                  <a:gd name="T38" fmla="*/ 2 w 410"/>
                  <a:gd name="T39" fmla="*/ 145 h 166"/>
                  <a:gd name="T40" fmla="*/ 1 w 410"/>
                  <a:gd name="T41" fmla="*/ 147 h 166"/>
                  <a:gd name="T42" fmla="*/ 1 w 410"/>
                  <a:gd name="T43" fmla="*/ 150 h 166"/>
                  <a:gd name="T44" fmla="*/ 1 w 410"/>
                  <a:gd name="T45" fmla="*/ 159 h 166"/>
                  <a:gd name="T46" fmla="*/ 1 w 410"/>
                  <a:gd name="T47" fmla="*/ 166 h 166"/>
                  <a:gd name="T48" fmla="*/ 1 w 410"/>
                  <a:gd name="T49" fmla="*/ 146 h 166"/>
                  <a:gd name="T50" fmla="*/ 1 w 410"/>
                  <a:gd name="T51" fmla="*/ 131 h 166"/>
                  <a:gd name="T52" fmla="*/ 1 w 410"/>
                  <a:gd name="T53" fmla="*/ 125 h 166"/>
                  <a:gd name="T54" fmla="*/ 1 w 410"/>
                  <a:gd name="T55" fmla="*/ 118 h 166"/>
                  <a:gd name="T56" fmla="*/ 2 w 410"/>
                  <a:gd name="T57" fmla="*/ 110 h 166"/>
                  <a:gd name="T58" fmla="*/ 2 w 410"/>
                  <a:gd name="T59" fmla="*/ 106 h 166"/>
                  <a:gd name="T60" fmla="*/ 2 w 410"/>
                  <a:gd name="T61" fmla="*/ 104 h 166"/>
                  <a:gd name="T62" fmla="*/ 1 w 410"/>
                  <a:gd name="T63" fmla="*/ 101 h 166"/>
                  <a:gd name="T64" fmla="*/ 1 w 410"/>
                  <a:gd name="T65" fmla="*/ 98 h 166"/>
                  <a:gd name="T66" fmla="*/ 1 w 410"/>
                  <a:gd name="T67" fmla="*/ 94 h 166"/>
                  <a:gd name="T68" fmla="*/ 1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1 w 410"/>
                  <a:gd name="T75" fmla="*/ 91 h 166"/>
                  <a:gd name="T76" fmla="*/ 1 w 410"/>
                  <a:gd name="T77" fmla="*/ 81 h 166"/>
                  <a:gd name="T78" fmla="*/ 1 w 410"/>
                  <a:gd name="T79" fmla="*/ 74 h 166"/>
                  <a:gd name="T80" fmla="*/ 1 w 410"/>
                  <a:gd name="T81" fmla="*/ 75 h 166"/>
                  <a:gd name="T82" fmla="*/ 1 w 410"/>
                  <a:gd name="T83" fmla="*/ 78 h 166"/>
                  <a:gd name="T84" fmla="*/ 2 w 410"/>
                  <a:gd name="T85" fmla="*/ 80 h 166"/>
                  <a:gd name="T86" fmla="*/ 2 w 410"/>
                  <a:gd name="T87" fmla="*/ 82 h 166"/>
                  <a:gd name="T88" fmla="*/ 2 w 410"/>
                  <a:gd name="T89" fmla="*/ 82 h 166"/>
                  <a:gd name="T90" fmla="*/ 2 w 410"/>
                  <a:gd name="T91" fmla="*/ 82 h 166"/>
                  <a:gd name="T92" fmla="*/ 2 w 410"/>
                  <a:gd name="T93" fmla="*/ 82 h 166"/>
                  <a:gd name="T94" fmla="*/ 3 w 410"/>
                  <a:gd name="T95" fmla="*/ 82 h 166"/>
                  <a:gd name="T96" fmla="*/ 3 w 410"/>
                  <a:gd name="T97" fmla="*/ 71 h 166"/>
                  <a:gd name="T98" fmla="*/ 3 w 410"/>
                  <a:gd name="T99" fmla="*/ 60 h 166"/>
                  <a:gd name="T100" fmla="*/ 3 w 410"/>
                  <a:gd name="T101" fmla="*/ 51 h 166"/>
                  <a:gd name="T102" fmla="*/ 3 w 410"/>
                  <a:gd name="T103" fmla="*/ 40 h 166"/>
                  <a:gd name="T104" fmla="*/ 3 w 410"/>
                  <a:gd name="T105" fmla="*/ 19 h 166"/>
                  <a:gd name="T106" fmla="*/ 4 w 410"/>
                  <a:gd name="T107" fmla="*/ 0 h 16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10"/>
                  <a:gd name="T163" fmla="*/ 0 h 166"/>
                  <a:gd name="T164" fmla="*/ 410 w 410"/>
                  <a:gd name="T165" fmla="*/ 166 h 16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5" name="Freeform 125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7 w 956"/>
                  <a:gd name="T1" fmla="*/ 382 h 425"/>
                  <a:gd name="T2" fmla="*/ 6 w 956"/>
                  <a:gd name="T3" fmla="*/ 363 h 425"/>
                  <a:gd name="T4" fmla="*/ 6 w 956"/>
                  <a:gd name="T5" fmla="*/ 340 h 425"/>
                  <a:gd name="T6" fmla="*/ 6 w 956"/>
                  <a:gd name="T7" fmla="*/ 370 h 425"/>
                  <a:gd name="T8" fmla="*/ 6 w 956"/>
                  <a:gd name="T9" fmla="*/ 381 h 425"/>
                  <a:gd name="T10" fmla="*/ 5 w 956"/>
                  <a:gd name="T11" fmla="*/ 374 h 425"/>
                  <a:gd name="T12" fmla="*/ 5 w 956"/>
                  <a:gd name="T13" fmla="*/ 379 h 425"/>
                  <a:gd name="T14" fmla="*/ 4 w 956"/>
                  <a:gd name="T15" fmla="*/ 371 h 425"/>
                  <a:gd name="T16" fmla="*/ 4 w 956"/>
                  <a:gd name="T17" fmla="*/ 354 h 425"/>
                  <a:gd name="T18" fmla="*/ 4 w 956"/>
                  <a:gd name="T19" fmla="*/ 365 h 425"/>
                  <a:gd name="T20" fmla="*/ 3 w 956"/>
                  <a:gd name="T21" fmla="*/ 362 h 425"/>
                  <a:gd name="T22" fmla="*/ 3 w 956"/>
                  <a:gd name="T23" fmla="*/ 357 h 425"/>
                  <a:gd name="T24" fmla="*/ 2 w 956"/>
                  <a:gd name="T25" fmla="*/ 315 h 425"/>
                  <a:gd name="T26" fmla="*/ 2 w 956"/>
                  <a:gd name="T27" fmla="*/ 285 h 425"/>
                  <a:gd name="T28" fmla="*/ 2 w 956"/>
                  <a:gd name="T29" fmla="*/ 275 h 425"/>
                  <a:gd name="T30" fmla="*/ 1 w 956"/>
                  <a:gd name="T31" fmla="*/ 242 h 425"/>
                  <a:gd name="T32" fmla="*/ 1 w 956"/>
                  <a:gd name="T33" fmla="*/ 219 h 425"/>
                  <a:gd name="T34" fmla="*/ 1 w 956"/>
                  <a:gd name="T35" fmla="*/ 201 h 425"/>
                  <a:gd name="T36" fmla="*/ 0 w 956"/>
                  <a:gd name="T37" fmla="*/ 178 h 425"/>
                  <a:gd name="T38" fmla="*/ 0 w 956"/>
                  <a:gd name="T39" fmla="*/ 136 h 425"/>
                  <a:gd name="T40" fmla="*/ 0 w 956"/>
                  <a:gd name="T41" fmla="*/ 97 h 425"/>
                  <a:gd name="T42" fmla="*/ 0 w 956"/>
                  <a:gd name="T43" fmla="*/ 64 h 425"/>
                  <a:gd name="T44" fmla="*/ 0 w 956"/>
                  <a:gd name="T45" fmla="*/ 25 h 425"/>
                  <a:gd name="T46" fmla="*/ 0 w 956"/>
                  <a:gd name="T47" fmla="*/ 0 h 425"/>
                  <a:gd name="T48" fmla="*/ 0 w 956"/>
                  <a:gd name="T49" fmla="*/ 5 h 425"/>
                  <a:gd name="T50" fmla="*/ 0 w 956"/>
                  <a:gd name="T51" fmla="*/ 26 h 425"/>
                  <a:gd name="T52" fmla="*/ 0 w 956"/>
                  <a:gd name="T53" fmla="*/ 41 h 425"/>
                  <a:gd name="T54" fmla="*/ 0 w 956"/>
                  <a:gd name="T55" fmla="*/ 57 h 425"/>
                  <a:gd name="T56" fmla="*/ 0 w 956"/>
                  <a:gd name="T57" fmla="*/ 66 h 425"/>
                  <a:gd name="T58" fmla="*/ 0 w 956"/>
                  <a:gd name="T59" fmla="*/ 82 h 425"/>
                  <a:gd name="T60" fmla="*/ 0 w 956"/>
                  <a:gd name="T61" fmla="*/ 95 h 425"/>
                  <a:gd name="T62" fmla="*/ 0 w 956"/>
                  <a:gd name="T63" fmla="*/ 126 h 425"/>
                  <a:gd name="T64" fmla="*/ 0 w 956"/>
                  <a:gd name="T65" fmla="*/ 117 h 425"/>
                  <a:gd name="T66" fmla="*/ 0 w 956"/>
                  <a:gd name="T67" fmla="*/ 165 h 425"/>
                  <a:gd name="T68" fmla="*/ 0 w 956"/>
                  <a:gd name="T69" fmla="*/ 181 h 425"/>
                  <a:gd name="T70" fmla="*/ 0 w 956"/>
                  <a:gd name="T71" fmla="*/ 187 h 425"/>
                  <a:gd name="T72" fmla="*/ 0 w 956"/>
                  <a:gd name="T73" fmla="*/ 215 h 425"/>
                  <a:gd name="T74" fmla="*/ 0 w 956"/>
                  <a:gd name="T75" fmla="*/ 215 h 425"/>
                  <a:gd name="T76" fmla="*/ 0 w 956"/>
                  <a:gd name="T77" fmla="*/ 232 h 425"/>
                  <a:gd name="T78" fmla="*/ 1 w 956"/>
                  <a:gd name="T79" fmla="*/ 241 h 425"/>
                  <a:gd name="T80" fmla="*/ 1 w 956"/>
                  <a:gd name="T81" fmla="*/ 236 h 425"/>
                  <a:gd name="T82" fmla="*/ 1 w 956"/>
                  <a:gd name="T83" fmla="*/ 261 h 425"/>
                  <a:gd name="T84" fmla="*/ 1 w 956"/>
                  <a:gd name="T85" fmla="*/ 279 h 425"/>
                  <a:gd name="T86" fmla="*/ 2 w 956"/>
                  <a:gd name="T87" fmla="*/ 306 h 425"/>
                  <a:gd name="T88" fmla="*/ 2 w 956"/>
                  <a:gd name="T89" fmla="*/ 316 h 425"/>
                  <a:gd name="T90" fmla="*/ 2 w 956"/>
                  <a:gd name="T91" fmla="*/ 328 h 425"/>
                  <a:gd name="T92" fmla="*/ 2 w 956"/>
                  <a:gd name="T93" fmla="*/ 331 h 425"/>
                  <a:gd name="T94" fmla="*/ 2 w 956"/>
                  <a:gd name="T95" fmla="*/ 344 h 425"/>
                  <a:gd name="T96" fmla="*/ 2 w 956"/>
                  <a:gd name="T97" fmla="*/ 368 h 425"/>
                  <a:gd name="T98" fmla="*/ 2 w 956"/>
                  <a:gd name="T99" fmla="*/ 381 h 425"/>
                  <a:gd name="T100" fmla="*/ 3 w 956"/>
                  <a:gd name="T101" fmla="*/ 389 h 425"/>
                  <a:gd name="T102" fmla="*/ 3 w 956"/>
                  <a:gd name="T103" fmla="*/ 388 h 425"/>
                  <a:gd name="T104" fmla="*/ 4 w 956"/>
                  <a:gd name="T105" fmla="*/ 400 h 425"/>
                  <a:gd name="T106" fmla="*/ 4 w 956"/>
                  <a:gd name="T107" fmla="*/ 383 h 425"/>
                  <a:gd name="T108" fmla="*/ 4 w 956"/>
                  <a:gd name="T109" fmla="*/ 393 h 425"/>
                  <a:gd name="T110" fmla="*/ 4 w 956"/>
                  <a:gd name="T111" fmla="*/ 422 h 425"/>
                  <a:gd name="T112" fmla="*/ 5 w 956"/>
                  <a:gd name="T113" fmla="*/ 417 h 425"/>
                  <a:gd name="T114" fmla="*/ 5 w 956"/>
                  <a:gd name="T115" fmla="*/ 408 h 425"/>
                  <a:gd name="T116" fmla="*/ 5 w 956"/>
                  <a:gd name="T117" fmla="*/ 400 h 425"/>
                  <a:gd name="T118" fmla="*/ 6 w 956"/>
                  <a:gd name="T119" fmla="*/ 407 h 425"/>
                  <a:gd name="T120" fmla="*/ 6 w 956"/>
                  <a:gd name="T121" fmla="*/ 410 h 425"/>
                  <a:gd name="T122" fmla="*/ 6 w 956"/>
                  <a:gd name="T123" fmla="*/ 403 h 425"/>
                  <a:gd name="T124" fmla="*/ 6 w 956"/>
                  <a:gd name="T125" fmla="*/ 423 h 42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956"/>
                  <a:gd name="T190" fmla="*/ 0 h 425"/>
                  <a:gd name="T191" fmla="*/ 956 w 956"/>
                  <a:gd name="T192" fmla="*/ 425 h 42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6" name="Freeform 126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 w 401"/>
                  <a:gd name="T1" fmla="*/ 471 h 471"/>
                  <a:gd name="T2" fmla="*/ 3 w 401"/>
                  <a:gd name="T3" fmla="*/ 441 h 471"/>
                  <a:gd name="T4" fmla="*/ 3 w 401"/>
                  <a:gd name="T5" fmla="*/ 432 h 471"/>
                  <a:gd name="T6" fmla="*/ 3 w 401"/>
                  <a:gd name="T7" fmla="*/ 415 h 471"/>
                  <a:gd name="T8" fmla="*/ 3 w 401"/>
                  <a:gd name="T9" fmla="*/ 404 h 471"/>
                  <a:gd name="T10" fmla="*/ 3 w 401"/>
                  <a:gd name="T11" fmla="*/ 389 h 471"/>
                  <a:gd name="T12" fmla="*/ 4 w 401"/>
                  <a:gd name="T13" fmla="*/ 364 h 471"/>
                  <a:gd name="T14" fmla="*/ 3 w 401"/>
                  <a:gd name="T15" fmla="*/ 361 h 471"/>
                  <a:gd name="T16" fmla="*/ 3 w 401"/>
                  <a:gd name="T17" fmla="*/ 351 h 471"/>
                  <a:gd name="T18" fmla="*/ 3 w 401"/>
                  <a:gd name="T19" fmla="*/ 336 h 471"/>
                  <a:gd name="T20" fmla="*/ 4 w 401"/>
                  <a:gd name="T21" fmla="*/ 341 h 471"/>
                  <a:gd name="T22" fmla="*/ 4 w 401"/>
                  <a:gd name="T23" fmla="*/ 314 h 471"/>
                  <a:gd name="T24" fmla="*/ 4 w 401"/>
                  <a:gd name="T25" fmla="*/ 294 h 471"/>
                  <a:gd name="T26" fmla="*/ 4 w 401"/>
                  <a:gd name="T27" fmla="*/ 261 h 471"/>
                  <a:gd name="T28" fmla="*/ 3 w 401"/>
                  <a:gd name="T29" fmla="*/ 234 h 471"/>
                  <a:gd name="T30" fmla="*/ 3 w 401"/>
                  <a:gd name="T31" fmla="*/ 207 h 471"/>
                  <a:gd name="T32" fmla="*/ 3 w 401"/>
                  <a:gd name="T33" fmla="*/ 198 h 471"/>
                  <a:gd name="T34" fmla="*/ 3 w 401"/>
                  <a:gd name="T35" fmla="*/ 180 h 471"/>
                  <a:gd name="T36" fmla="*/ 3 w 401"/>
                  <a:gd name="T37" fmla="*/ 169 h 471"/>
                  <a:gd name="T38" fmla="*/ 3 w 401"/>
                  <a:gd name="T39" fmla="*/ 142 h 471"/>
                  <a:gd name="T40" fmla="*/ 3 w 401"/>
                  <a:gd name="T41" fmla="*/ 134 h 471"/>
                  <a:gd name="T42" fmla="*/ 3 w 401"/>
                  <a:gd name="T43" fmla="*/ 121 h 471"/>
                  <a:gd name="T44" fmla="*/ 2 w 401"/>
                  <a:gd name="T45" fmla="*/ 107 h 471"/>
                  <a:gd name="T46" fmla="*/ 3 w 401"/>
                  <a:gd name="T47" fmla="*/ 99 h 471"/>
                  <a:gd name="T48" fmla="*/ 2 w 401"/>
                  <a:gd name="T49" fmla="*/ 88 h 471"/>
                  <a:gd name="T50" fmla="*/ 2 w 401"/>
                  <a:gd name="T51" fmla="*/ 86 h 471"/>
                  <a:gd name="T52" fmla="*/ 2 w 401"/>
                  <a:gd name="T53" fmla="*/ 86 h 471"/>
                  <a:gd name="T54" fmla="*/ 2 w 401"/>
                  <a:gd name="T55" fmla="*/ 70 h 471"/>
                  <a:gd name="T56" fmla="*/ 2 w 401"/>
                  <a:gd name="T57" fmla="*/ 52 h 471"/>
                  <a:gd name="T58" fmla="*/ 2 w 401"/>
                  <a:gd name="T59" fmla="*/ 42 h 471"/>
                  <a:gd name="T60" fmla="*/ 2 w 401"/>
                  <a:gd name="T61" fmla="*/ 32 h 471"/>
                  <a:gd name="T62" fmla="*/ 2 w 401"/>
                  <a:gd name="T63" fmla="*/ 21 h 471"/>
                  <a:gd name="T64" fmla="*/ 1 w 401"/>
                  <a:gd name="T65" fmla="*/ 13 h 471"/>
                  <a:gd name="T66" fmla="*/ 1 w 401"/>
                  <a:gd name="T67" fmla="*/ 23 h 471"/>
                  <a:gd name="T68" fmla="*/ 1 w 401"/>
                  <a:gd name="T69" fmla="*/ 6 h 471"/>
                  <a:gd name="T70" fmla="*/ 1 w 401"/>
                  <a:gd name="T71" fmla="*/ 12 h 471"/>
                  <a:gd name="T72" fmla="*/ 1 w 401"/>
                  <a:gd name="T73" fmla="*/ 27 h 471"/>
                  <a:gd name="T74" fmla="*/ 1 w 401"/>
                  <a:gd name="T75" fmla="*/ 38 h 471"/>
                  <a:gd name="T76" fmla="*/ 1 w 401"/>
                  <a:gd name="T77" fmla="*/ 48 h 471"/>
                  <a:gd name="T78" fmla="*/ 1 w 401"/>
                  <a:gd name="T79" fmla="*/ 49 h 471"/>
                  <a:gd name="T80" fmla="*/ 2 w 401"/>
                  <a:gd name="T81" fmla="*/ 72 h 471"/>
                  <a:gd name="T82" fmla="*/ 2 w 401"/>
                  <a:gd name="T83" fmla="*/ 93 h 471"/>
                  <a:gd name="T84" fmla="*/ 2 w 401"/>
                  <a:gd name="T85" fmla="*/ 113 h 471"/>
                  <a:gd name="T86" fmla="*/ 2 w 401"/>
                  <a:gd name="T87" fmla="*/ 137 h 471"/>
                  <a:gd name="T88" fmla="*/ 3 w 401"/>
                  <a:gd name="T89" fmla="*/ 173 h 471"/>
                  <a:gd name="T90" fmla="*/ 3 w 401"/>
                  <a:gd name="T91" fmla="*/ 213 h 471"/>
                  <a:gd name="T92" fmla="*/ 3 w 401"/>
                  <a:gd name="T93" fmla="*/ 234 h 471"/>
                  <a:gd name="T94" fmla="*/ 3 w 401"/>
                  <a:gd name="T95" fmla="*/ 291 h 471"/>
                  <a:gd name="T96" fmla="*/ 3 w 401"/>
                  <a:gd name="T97" fmla="*/ 326 h 471"/>
                  <a:gd name="T98" fmla="*/ 3 w 401"/>
                  <a:gd name="T99" fmla="*/ 371 h 471"/>
                  <a:gd name="T100" fmla="*/ 2 w 401"/>
                  <a:gd name="T101" fmla="*/ 408 h 471"/>
                  <a:gd name="T102" fmla="*/ 2 w 401"/>
                  <a:gd name="T103" fmla="*/ 421 h 471"/>
                  <a:gd name="T104" fmla="*/ 2 w 401"/>
                  <a:gd name="T105" fmla="*/ 439 h 47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401"/>
                  <a:gd name="T160" fmla="*/ 0 h 471"/>
                  <a:gd name="T161" fmla="*/ 401 w 401"/>
                  <a:gd name="T162" fmla="*/ 471 h 47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7" name="Freeform 127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 w 126"/>
                  <a:gd name="T1" fmla="*/ 0 h 17"/>
                  <a:gd name="T2" fmla="*/ 1 w 126"/>
                  <a:gd name="T3" fmla="*/ 2 h 17"/>
                  <a:gd name="T4" fmla="*/ 1 w 126"/>
                  <a:gd name="T5" fmla="*/ 5 h 17"/>
                  <a:gd name="T6" fmla="*/ 1 w 126"/>
                  <a:gd name="T7" fmla="*/ 10 h 17"/>
                  <a:gd name="T8" fmla="*/ 1 w 126"/>
                  <a:gd name="T9" fmla="*/ 14 h 17"/>
                  <a:gd name="T10" fmla="*/ 1 w 126"/>
                  <a:gd name="T11" fmla="*/ 15 h 17"/>
                  <a:gd name="T12" fmla="*/ 1 w 126"/>
                  <a:gd name="T13" fmla="*/ 16 h 17"/>
                  <a:gd name="T14" fmla="*/ 1 w 126"/>
                  <a:gd name="T15" fmla="*/ 17 h 17"/>
                  <a:gd name="T16" fmla="*/ 1 w 126"/>
                  <a:gd name="T17" fmla="*/ 17 h 17"/>
                  <a:gd name="T18" fmla="*/ 1 w 126"/>
                  <a:gd name="T19" fmla="*/ 17 h 17"/>
                  <a:gd name="T20" fmla="*/ 1 w 126"/>
                  <a:gd name="T21" fmla="*/ 17 h 17"/>
                  <a:gd name="T22" fmla="*/ 1 w 126"/>
                  <a:gd name="T23" fmla="*/ 17 h 17"/>
                  <a:gd name="T24" fmla="*/ 0 w 126"/>
                  <a:gd name="T25" fmla="*/ 16 h 17"/>
                  <a:gd name="T26" fmla="*/ 1 w 126"/>
                  <a:gd name="T27" fmla="*/ 14 h 17"/>
                  <a:gd name="T28" fmla="*/ 1 w 126"/>
                  <a:gd name="T29" fmla="*/ 13 h 17"/>
                  <a:gd name="T30" fmla="*/ 1 w 126"/>
                  <a:gd name="T31" fmla="*/ 11 h 17"/>
                  <a:gd name="T32" fmla="*/ 1 w 126"/>
                  <a:gd name="T33" fmla="*/ 10 h 17"/>
                  <a:gd name="T34" fmla="*/ 1 w 126"/>
                  <a:gd name="T35" fmla="*/ 8 h 17"/>
                  <a:gd name="T36" fmla="*/ 1 w 126"/>
                  <a:gd name="T37" fmla="*/ 6 h 17"/>
                  <a:gd name="T38" fmla="*/ 1 w 126"/>
                  <a:gd name="T39" fmla="*/ 3 h 17"/>
                  <a:gd name="T40" fmla="*/ 1 w 126"/>
                  <a:gd name="T41" fmla="*/ 0 h 1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26"/>
                  <a:gd name="T64" fmla="*/ 0 h 17"/>
                  <a:gd name="T65" fmla="*/ 126 w 126"/>
                  <a:gd name="T66" fmla="*/ 17 h 1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78" name="Freeform 128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 w 165"/>
                  <a:gd name="T1" fmla="*/ 52 h 71"/>
                  <a:gd name="T2" fmla="*/ 1 w 165"/>
                  <a:gd name="T3" fmla="*/ 49 h 71"/>
                  <a:gd name="T4" fmla="*/ 1 w 165"/>
                  <a:gd name="T5" fmla="*/ 46 h 71"/>
                  <a:gd name="T6" fmla="*/ 1 w 165"/>
                  <a:gd name="T7" fmla="*/ 44 h 71"/>
                  <a:gd name="T8" fmla="*/ 1 w 165"/>
                  <a:gd name="T9" fmla="*/ 42 h 71"/>
                  <a:gd name="T10" fmla="*/ 1 w 165"/>
                  <a:gd name="T11" fmla="*/ 43 h 71"/>
                  <a:gd name="T12" fmla="*/ 1 w 165"/>
                  <a:gd name="T13" fmla="*/ 41 h 71"/>
                  <a:gd name="T14" fmla="*/ 1 w 165"/>
                  <a:gd name="T15" fmla="*/ 35 h 71"/>
                  <a:gd name="T16" fmla="*/ 1 w 165"/>
                  <a:gd name="T17" fmla="*/ 19 h 71"/>
                  <a:gd name="T18" fmla="*/ 1 w 165"/>
                  <a:gd name="T19" fmla="*/ 13 h 71"/>
                  <a:gd name="T20" fmla="*/ 1 w 165"/>
                  <a:gd name="T21" fmla="*/ 8 h 71"/>
                  <a:gd name="T22" fmla="*/ 1 w 165"/>
                  <a:gd name="T23" fmla="*/ 3 h 71"/>
                  <a:gd name="T24" fmla="*/ 1 w 165"/>
                  <a:gd name="T25" fmla="*/ 0 h 71"/>
                  <a:gd name="T26" fmla="*/ 0 w 165"/>
                  <a:gd name="T27" fmla="*/ 3 h 71"/>
                  <a:gd name="T28" fmla="*/ 0 w 165"/>
                  <a:gd name="T29" fmla="*/ 7 h 71"/>
                  <a:gd name="T30" fmla="*/ 0 w 165"/>
                  <a:gd name="T31" fmla="*/ 11 h 71"/>
                  <a:gd name="T32" fmla="*/ 0 w 165"/>
                  <a:gd name="T33" fmla="*/ 15 h 71"/>
                  <a:gd name="T34" fmla="*/ 0 w 165"/>
                  <a:gd name="T35" fmla="*/ 19 h 71"/>
                  <a:gd name="T36" fmla="*/ 0 w 165"/>
                  <a:gd name="T37" fmla="*/ 23 h 71"/>
                  <a:gd name="T38" fmla="*/ 0 w 165"/>
                  <a:gd name="T39" fmla="*/ 26 h 71"/>
                  <a:gd name="T40" fmla="*/ 0 w 165"/>
                  <a:gd name="T41" fmla="*/ 31 h 71"/>
                  <a:gd name="T42" fmla="*/ 0 w 165"/>
                  <a:gd name="T43" fmla="*/ 34 h 71"/>
                  <a:gd name="T44" fmla="*/ 0 w 165"/>
                  <a:gd name="T45" fmla="*/ 38 h 71"/>
                  <a:gd name="T46" fmla="*/ 0 w 165"/>
                  <a:gd name="T47" fmla="*/ 41 h 71"/>
                  <a:gd name="T48" fmla="*/ 0 w 165"/>
                  <a:gd name="T49" fmla="*/ 45 h 71"/>
                  <a:gd name="T50" fmla="*/ 0 w 165"/>
                  <a:gd name="T51" fmla="*/ 48 h 71"/>
                  <a:gd name="T52" fmla="*/ 0 w 165"/>
                  <a:gd name="T53" fmla="*/ 50 h 71"/>
                  <a:gd name="T54" fmla="*/ 0 w 165"/>
                  <a:gd name="T55" fmla="*/ 53 h 71"/>
                  <a:gd name="T56" fmla="*/ 0 w 165"/>
                  <a:gd name="T57" fmla="*/ 54 h 71"/>
                  <a:gd name="T58" fmla="*/ 0 w 165"/>
                  <a:gd name="T59" fmla="*/ 57 h 71"/>
                  <a:gd name="T60" fmla="*/ 0 w 165"/>
                  <a:gd name="T61" fmla="*/ 62 h 71"/>
                  <a:gd name="T62" fmla="*/ 0 w 165"/>
                  <a:gd name="T63" fmla="*/ 67 h 71"/>
                  <a:gd name="T64" fmla="*/ 0 w 165"/>
                  <a:gd name="T65" fmla="*/ 71 h 71"/>
                  <a:gd name="T66" fmla="*/ 0 w 165"/>
                  <a:gd name="T67" fmla="*/ 71 h 71"/>
                  <a:gd name="T68" fmla="*/ 0 w 165"/>
                  <a:gd name="T69" fmla="*/ 71 h 71"/>
                  <a:gd name="T70" fmla="*/ 0 w 165"/>
                  <a:gd name="T71" fmla="*/ 69 h 71"/>
                  <a:gd name="T72" fmla="*/ 0 w 165"/>
                  <a:gd name="T73" fmla="*/ 66 h 71"/>
                  <a:gd name="T74" fmla="*/ 0 w 165"/>
                  <a:gd name="T75" fmla="*/ 63 h 71"/>
                  <a:gd name="T76" fmla="*/ 1 w 165"/>
                  <a:gd name="T77" fmla="*/ 59 h 71"/>
                  <a:gd name="T78" fmla="*/ 1 w 165"/>
                  <a:gd name="T79" fmla="*/ 56 h 71"/>
                  <a:gd name="T80" fmla="*/ 1 w 165"/>
                  <a:gd name="T81" fmla="*/ 52 h 7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5"/>
                  <a:gd name="T124" fmla="*/ 0 h 71"/>
                  <a:gd name="T125" fmla="*/ 165 w 165"/>
                  <a:gd name="T126" fmla="*/ 71 h 7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2844" name="Group 129"/>
            <p:cNvGrpSpPr>
              <a:grpSpLocks noChangeAspect="1"/>
            </p:cNvGrpSpPr>
            <p:nvPr/>
          </p:nvGrpSpPr>
          <p:grpSpPr bwMode="auto">
            <a:xfrm>
              <a:off x="1949" y="1798"/>
              <a:ext cx="430" cy="440"/>
              <a:chOff x="912" y="2256"/>
              <a:chExt cx="816" cy="816"/>
            </a:xfrm>
          </p:grpSpPr>
          <p:sp>
            <p:nvSpPr>
              <p:cNvPr id="32845" name="AutoShape 130"/>
              <p:cNvSpPr>
                <a:spLocks noChangeAspect="1" noChangeArrowheads="1" noTextEdit="1"/>
              </p:cNvSpPr>
              <p:nvPr/>
            </p:nvSpPr>
            <p:spPr bwMode="auto">
              <a:xfrm>
                <a:off x="912" y="2256"/>
                <a:ext cx="816" cy="8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46" name="Freeform 131"/>
              <p:cNvSpPr>
                <a:spLocks/>
              </p:cNvSpPr>
              <p:nvPr/>
            </p:nvSpPr>
            <p:spPr bwMode="auto">
              <a:xfrm>
                <a:off x="932" y="2713"/>
                <a:ext cx="303" cy="324"/>
              </a:xfrm>
              <a:custGeom>
                <a:avLst/>
                <a:gdLst>
                  <a:gd name="T0" fmla="*/ 0 w 607"/>
                  <a:gd name="T1" fmla="*/ 0 h 324"/>
                  <a:gd name="T2" fmla="*/ 0 w 607"/>
                  <a:gd name="T3" fmla="*/ 30 h 324"/>
                  <a:gd name="T4" fmla="*/ 0 w 607"/>
                  <a:gd name="T5" fmla="*/ 63 h 324"/>
                  <a:gd name="T6" fmla="*/ 0 w 607"/>
                  <a:gd name="T7" fmla="*/ 101 h 324"/>
                  <a:gd name="T8" fmla="*/ 0 w 607"/>
                  <a:gd name="T9" fmla="*/ 138 h 324"/>
                  <a:gd name="T10" fmla="*/ 0 w 607"/>
                  <a:gd name="T11" fmla="*/ 176 h 324"/>
                  <a:gd name="T12" fmla="*/ 0 w 607"/>
                  <a:gd name="T13" fmla="*/ 212 h 324"/>
                  <a:gd name="T14" fmla="*/ 0 w 607"/>
                  <a:gd name="T15" fmla="*/ 243 h 324"/>
                  <a:gd name="T16" fmla="*/ 0 w 607"/>
                  <a:gd name="T17" fmla="*/ 271 h 324"/>
                  <a:gd name="T18" fmla="*/ 0 w 607"/>
                  <a:gd name="T19" fmla="*/ 278 h 324"/>
                  <a:gd name="T20" fmla="*/ 0 w 607"/>
                  <a:gd name="T21" fmla="*/ 284 h 324"/>
                  <a:gd name="T22" fmla="*/ 0 w 607"/>
                  <a:gd name="T23" fmla="*/ 291 h 324"/>
                  <a:gd name="T24" fmla="*/ 0 w 607"/>
                  <a:gd name="T25" fmla="*/ 296 h 324"/>
                  <a:gd name="T26" fmla="*/ 0 w 607"/>
                  <a:gd name="T27" fmla="*/ 301 h 324"/>
                  <a:gd name="T28" fmla="*/ 1 w 607"/>
                  <a:gd name="T29" fmla="*/ 306 h 324"/>
                  <a:gd name="T30" fmla="*/ 1 w 607"/>
                  <a:gd name="T31" fmla="*/ 310 h 324"/>
                  <a:gd name="T32" fmla="*/ 1 w 607"/>
                  <a:gd name="T33" fmla="*/ 314 h 324"/>
                  <a:gd name="T34" fmla="*/ 1 w 607"/>
                  <a:gd name="T35" fmla="*/ 317 h 324"/>
                  <a:gd name="T36" fmla="*/ 1 w 607"/>
                  <a:gd name="T37" fmla="*/ 319 h 324"/>
                  <a:gd name="T38" fmla="*/ 1 w 607"/>
                  <a:gd name="T39" fmla="*/ 321 h 324"/>
                  <a:gd name="T40" fmla="*/ 1 w 607"/>
                  <a:gd name="T41" fmla="*/ 324 h 324"/>
                  <a:gd name="T42" fmla="*/ 2 w 607"/>
                  <a:gd name="T43" fmla="*/ 324 h 324"/>
                  <a:gd name="T44" fmla="*/ 2 w 607"/>
                  <a:gd name="T45" fmla="*/ 324 h 324"/>
                  <a:gd name="T46" fmla="*/ 2 w 607"/>
                  <a:gd name="T47" fmla="*/ 324 h 324"/>
                  <a:gd name="T48" fmla="*/ 2 w 607"/>
                  <a:gd name="T49" fmla="*/ 323 h 324"/>
                  <a:gd name="T50" fmla="*/ 2 w 607"/>
                  <a:gd name="T51" fmla="*/ 321 h 324"/>
                  <a:gd name="T52" fmla="*/ 2 w 607"/>
                  <a:gd name="T53" fmla="*/ 318 h 324"/>
                  <a:gd name="T54" fmla="*/ 3 w 607"/>
                  <a:gd name="T55" fmla="*/ 316 h 324"/>
                  <a:gd name="T56" fmla="*/ 3 w 607"/>
                  <a:gd name="T57" fmla="*/ 312 h 324"/>
                  <a:gd name="T58" fmla="*/ 3 w 607"/>
                  <a:gd name="T59" fmla="*/ 308 h 324"/>
                  <a:gd name="T60" fmla="*/ 3 w 607"/>
                  <a:gd name="T61" fmla="*/ 303 h 324"/>
                  <a:gd name="T62" fmla="*/ 3 w 607"/>
                  <a:gd name="T63" fmla="*/ 298 h 324"/>
                  <a:gd name="T64" fmla="*/ 3 w 607"/>
                  <a:gd name="T65" fmla="*/ 292 h 324"/>
                  <a:gd name="T66" fmla="*/ 4 w 607"/>
                  <a:gd name="T67" fmla="*/ 286 h 324"/>
                  <a:gd name="T68" fmla="*/ 4 w 607"/>
                  <a:gd name="T69" fmla="*/ 279 h 324"/>
                  <a:gd name="T70" fmla="*/ 4 w 607"/>
                  <a:gd name="T71" fmla="*/ 272 h 324"/>
                  <a:gd name="T72" fmla="*/ 4 w 607"/>
                  <a:gd name="T73" fmla="*/ 264 h 324"/>
                  <a:gd name="T74" fmla="*/ 4 w 607"/>
                  <a:gd name="T75" fmla="*/ 256 h 324"/>
                  <a:gd name="T76" fmla="*/ 4 w 607"/>
                  <a:gd name="T77" fmla="*/ 246 h 324"/>
                  <a:gd name="T78" fmla="*/ 4 w 607"/>
                  <a:gd name="T79" fmla="*/ 236 h 324"/>
                  <a:gd name="T80" fmla="*/ 4 w 607"/>
                  <a:gd name="T81" fmla="*/ 226 h 324"/>
                  <a:gd name="T82" fmla="*/ 4 w 607"/>
                  <a:gd name="T83" fmla="*/ 194 h 324"/>
                  <a:gd name="T84" fmla="*/ 4 w 607"/>
                  <a:gd name="T85" fmla="*/ 185 h 324"/>
                  <a:gd name="T86" fmla="*/ 4 w 607"/>
                  <a:gd name="T87" fmla="*/ 141 h 324"/>
                  <a:gd name="T88" fmla="*/ 4 w 607"/>
                  <a:gd name="T89" fmla="*/ 134 h 324"/>
                  <a:gd name="T90" fmla="*/ 4 w 607"/>
                  <a:gd name="T91" fmla="*/ 107 h 324"/>
                  <a:gd name="T92" fmla="*/ 3 w 607"/>
                  <a:gd name="T93" fmla="*/ 115 h 324"/>
                  <a:gd name="T94" fmla="*/ 3 w 607"/>
                  <a:gd name="T95" fmla="*/ 101 h 324"/>
                  <a:gd name="T96" fmla="*/ 3 w 607"/>
                  <a:gd name="T97" fmla="*/ 95 h 324"/>
                  <a:gd name="T98" fmla="*/ 3 w 607"/>
                  <a:gd name="T99" fmla="*/ 79 h 324"/>
                  <a:gd name="T100" fmla="*/ 3 w 607"/>
                  <a:gd name="T101" fmla="*/ 64 h 324"/>
                  <a:gd name="T102" fmla="*/ 2 w 607"/>
                  <a:gd name="T103" fmla="*/ 68 h 324"/>
                  <a:gd name="T104" fmla="*/ 2 w 607"/>
                  <a:gd name="T105" fmla="*/ 55 h 324"/>
                  <a:gd name="T106" fmla="*/ 2 w 607"/>
                  <a:gd name="T107" fmla="*/ 57 h 324"/>
                  <a:gd name="T108" fmla="*/ 2 w 607"/>
                  <a:gd name="T109" fmla="*/ 31 h 324"/>
                  <a:gd name="T110" fmla="*/ 2 w 607"/>
                  <a:gd name="T111" fmla="*/ 15 h 324"/>
                  <a:gd name="T112" fmla="*/ 2 w 607"/>
                  <a:gd name="T113" fmla="*/ 5 h 324"/>
                  <a:gd name="T114" fmla="*/ 1 w 607"/>
                  <a:gd name="T115" fmla="*/ 13 h 324"/>
                  <a:gd name="T116" fmla="*/ 0 w 607"/>
                  <a:gd name="T117" fmla="*/ 0 h 324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607"/>
                  <a:gd name="T178" fmla="*/ 0 h 324"/>
                  <a:gd name="T179" fmla="*/ 607 w 607"/>
                  <a:gd name="T180" fmla="*/ 324 h 324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607" h="324">
                    <a:moveTo>
                      <a:pt x="105" y="0"/>
                    </a:moveTo>
                    <a:lnTo>
                      <a:pt x="60" y="30"/>
                    </a:lnTo>
                    <a:lnTo>
                      <a:pt x="30" y="63"/>
                    </a:lnTo>
                    <a:lnTo>
                      <a:pt x="9" y="101"/>
                    </a:lnTo>
                    <a:lnTo>
                      <a:pt x="0" y="138"/>
                    </a:lnTo>
                    <a:lnTo>
                      <a:pt x="0" y="176"/>
                    </a:lnTo>
                    <a:lnTo>
                      <a:pt x="11" y="212"/>
                    </a:lnTo>
                    <a:lnTo>
                      <a:pt x="30" y="243"/>
                    </a:lnTo>
                    <a:lnTo>
                      <a:pt x="59" y="271"/>
                    </a:lnTo>
                    <a:lnTo>
                      <a:pt x="69" y="278"/>
                    </a:lnTo>
                    <a:lnTo>
                      <a:pt x="82" y="284"/>
                    </a:lnTo>
                    <a:lnTo>
                      <a:pt x="94" y="291"/>
                    </a:lnTo>
                    <a:lnTo>
                      <a:pt x="110" y="296"/>
                    </a:lnTo>
                    <a:lnTo>
                      <a:pt x="124" y="301"/>
                    </a:lnTo>
                    <a:lnTo>
                      <a:pt x="142" y="306"/>
                    </a:lnTo>
                    <a:lnTo>
                      <a:pt x="160" y="310"/>
                    </a:lnTo>
                    <a:lnTo>
                      <a:pt x="178" y="314"/>
                    </a:lnTo>
                    <a:lnTo>
                      <a:pt x="195" y="317"/>
                    </a:lnTo>
                    <a:lnTo>
                      <a:pt x="215" y="319"/>
                    </a:lnTo>
                    <a:lnTo>
                      <a:pt x="234" y="321"/>
                    </a:lnTo>
                    <a:lnTo>
                      <a:pt x="254" y="324"/>
                    </a:lnTo>
                    <a:lnTo>
                      <a:pt x="274" y="324"/>
                    </a:lnTo>
                    <a:lnTo>
                      <a:pt x="295" y="324"/>
                    </a:lnTo>
                    <a:lnTo>
                      <a:pt x="314" y="324"/>
                    </a:lnTo>
                    <a:lnTo>
                      <a:pt x="336" y="323"/>
                    </a:lnTo>
                    <a:lnTo>
                      <a:pt x="357" y="321"/>
                    </a:lnTo>
                    <a:lnTo>
                      <a:pt x="378" y="318"/>
                    </a:lnTo>
                    <a:lnTo>
                      <a:pt x="398" y="316"/>
                    </a:lnTo>
                    <a:lnTo>
                      <a:pt x="419" y="312"/>
                    </a:lnTo>
                    <a:lnTo>
                      <a:pt x="439" y="308"/>
                    </a:lnTo>
                    <a:lnTo>
                      <a:pt x="458" y="303"/>
                    </a:lnTo>
                    <a:lnTo>
                      <a:pt x="478" y="298"/>
                    </a:lnTo>
                    <a:lnTo>
                      <a:pt x="496" y="292"/>
                    </a:lnTo>
                    <a:lnTo>
                      <a:pt x="512" y="286"/>
                    </a:lnTo>
                    <a:lnTo>
                      <a:pt x="527" y="279"/>
                    </a:lnTo>
                    <a:lnTo>
                      <a:pt x="543" y="272"/>
                    </a:lnTo>
                    <a:lnTo>
                      <a:pt x="558" y="264"/>
                    </a:lnTo>
                    <a:lnTo>
                      <a:pt x="570" y="256"/>
                    </a:lnTo>
                    <a:lnTo>
                      <a:pt x="584" y="246"/>
                    </a:lnTo>
                    <a:lnTo>
                      <a:pt x="595" y="236"/>
                    </a:lnTo>
                    <a:lnTo>
                      <a:pt x="606" y="226"/>
                    </a:lnTo>
                    <a:lnTo>
                      <a:pt x="607" y="194"/>
                    </a:lnTo>
                    <a:lnTo>
                      <a:pt x="568" y="185"/>
                    </a:lnTo>
                    <a:lnTo>
                      <a:pt x="574" y="141"/>
                    </a:lnTo>
                    <a:lnTo>
                      <a:pt x="558" y="134"/>
                    </a:lnTo>
                    <a:lnTo>
                      <a:pt x="540" y="107"/>
                    </a:lnTo>
                    <a:lnTo>
                      <a:pt x="467" y="115"/>
                    </a:lnTo>
                    <a:lnTo>
                      <a:pt x="465" y="101"/>
                    </a:lnTo>
                    <a:lnTo>
                      <a:pt x="442" y="95"/>
                    </a:lnTo>
                    <a:lnTo>
                      <a:pt x="440" y="79"/>
                    </a:lnTo>
                    <a:lnTo>
                      <a:pt x="405" y="64"/>
                    </a:lnTo>
                    <a:lnTo>
                      <a:pt x="355" y="68"/>
                    </a:lnTo>
                    <a:lnTo>
                      <a:pt x="350" y="55"/>
                    </a:lnTo>
                    <a:lnTo>
                      <a:pt x="329" y="57"/>
                    </a:lnTo>
                    <a:lnTo>
                      <a:pt x="297" y="31"/>
                    </a:lnTo>
                    <a:lnTo>
                      <a:pt x="295" y="15"/>
                    </a:lnTo>
                    <a:lnTo>
                      <a:pt x="258" y="5"/>
                    </a:lnTo>
                    <a:lnTo>
                      <a:pt x="208" y="13"/>
                    </a:lnTo>
                    <a:lnTo>
                      <a:pt x="105" y="0"/>
                    </a:lnTo>
                    <a:close/>
                  </a:path>
                </a:pathLst>
              </a:custGeom>
              <a:solidFill>
                <a:srgbClr val="FFCC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47" name="Freeform 132"/>
              <p:cNvSpPr>
                <a:spLocks/>
              </p:cNvSpPr>
              <p:nvPr/>
            </p:nvSpPr>
            <p:spPr bwMode="auto">
              <a:xfrm>
                <a:off x="1020" y="3005"/>
                <a:ext cx="214" cy="41"/>
              </a:xfrm>
              <a:custGeom>
                <a:avLst/>
                <a:gdLst>
                  <a:gd name="T0" fmla="*/ 3 w 428"/>
                  <a:gd name="T1" fmla="*/ 0 h 41"/>
                  <a:gd name="T2" fmla="*/ 3 w 428"/>
                  <a:gd name="T3" fmla="*/ 6 h 41"/>
                  <a:gd name="T4" fmla="*/ 3 w 428"/>
                  <a:gd name="T5" fmla="*/ 11 h 41"/>
                  <a:gd name="T6" fmla="*/ 3 w 428"/>
                  <a:gd name="T7" fmla="*/ 16 h 41"/>
                  <a:gd name="T8" fmla="*/ 2 w 428"/>
                  <a:gd name="T9" fmla="*/ 20 h 41"/>
                  <a:gd name="T10" fmla="*/ 2 w 428"/>
                  <a:gd name="T11" fmla="*/ 24 h 41"/>
                  <a:gd name="T12" fmla="*/ 2 w 428"/>
                  <a:gd name="T13" fmla="*/ 26 h 41"/>
                  <a:gd name="T14" fmla="*/ 2 w 428"/>
                  <a:gd name="T15" fmla="*/ 29 h 41"/>
                  <a:gd name="T16" fmla="*/ 2 w 428"/>
                  <a:gd name="T17" fmla="*/ 31 h 41"/>
                  <a:gd name="T18" fmla="*/ 2 w 428"/>
                  <a:gd name="T19" fmla="*/ 32 h 41"/>
                  <a:gd name="T20" fmla="*/ 1 w 428"/>
                  <a:gd name="T21" fmla="*/ 32 h 41"/>
                  <a:gd name="T22" fmla="*/ 1 w 428"/>
                  <a:gd name="T23" fmla="*/ 32 h 41"/>
                  <a:gd name="T24" fmla="*/ 1 w 428"/>
                  <a:gd name="T25" fmla="*/ 32 h 41"/>
                  <a:gd name="T26" fmla="*/ 1 w 428"/>
                  <a:gd name="T27" fmla="*/ 29 h 41"/>
                  <a:gd name="T28" fmla="*/ 1 w 428"/>
                  <a:gd name="T29" fmla="*/ 27 h 41"/>
                  <a:gd name="T30" fmla="*/ 1 w 428"/>
                  <a:gd name="T31" fmla="*/ 25 h 41"/>
                  <a:gd name="T32" fmla="*/ 0 w 428"/>
                  <a:gd name="T33" fmla="*/ 22 h 41"/>
                  <a:gd name="T34" fmla="*/ 1 w 428"/>
                  <a:gd name="T35" fmla="*/ 27 h 41"/>
                  <a:gd name="T36" fmla="*/ 1 w 428"/>
                  <a:gd name="T37" fmla="*/ 32 h 41"/>
                  <a:gd name="T38" fmla="*/ 1 w 428"/>
                  <a:gd name="T39" fmla="*/ 35 h 41"/>
                  <a:gd name="T40" fmla="*/ 1 w 428"/>
                  <a:gd name="T41" fmla="*/ 38 h 41"/>
                  <a:gd name="T42" fmla="*/ 2 w 428"/>
                  <a:gd name="T43" fmla="*/ 39 h 41"/>
                  <a:gd name="T44" fmla="*/ 2 w 428"/>
                  <a:gd name="T45" fmla="*/ 41 h 41"/>
                  <a:gd name="T46" fmla="*/ 2 w 428"/>
                  <a:gd name="T47" fmla="*/ 41 h 41"/>
                  <a:gd name="T48" fmla="*/ 2 w 428"/>
                  <a:gd name="T49" fmla="*/ 41 h 41"/>
                  <a:gd name="T50" fmla="*/ 3 w 428"/>
                  <a:gd name="T51" fmla="*/ 40 h 41"/>
                  <a:gd name="T52" fmla="*/ 3 w 428"/>
                  <a:gd name="T53" fmla="*/ 38 h 41"/>
                  <a:gd name="T54" fmla="*/ 3 w 428"/>
                  <a:gd name="T55" fmla="*/ 36 h 41"/>
                  <a:gd name="T56" fmla="*/ 3 w 428"/>
                  <a:gd name="T57" fmla="*/ 34 h 41"/>
                  <a:gd name="T58" fmla="*/ 4 w 428"/>
                  <a:gd name="T59" fmla="*/ 31 h 41"/>
                  <a:gd name="T60" fmla="*/ 4 w 428"/>
                  <a:gd name="T61" fmla="*/ 26 h 41"/>
                  <a:gd name="T62" fmla="*/ 4 w 428"/>
                  <a:gd name="T63" fmla="*/ 22 h 41"/>
                  <a:gd name="T64" fmla="*/ 4 w 428"/>
                  <a:gd name="T65" fmla="*/ 17 h 41"/>
                  <a:gd name="T66" fmla="*/ 4 w 428"/>
                  <a:gd name="T67" fmla="*/ 12 h 41"/>
                  <a:gd name="T68" fmla="*/ 4 w 428"/>
                  <a:gd name="T69" fmla="*/ 8 h 41"/>
                  <a:gd name="T70" fmla="*/ 4 w 428"/>
                  <a:gd name="T71" fmla="*/ 5 h 41"/>
                  <a:gd name="T72" fmla="*/ 3 w 428"/>
                  <a:gd name="T73" fmla="*/ 2 h 41"/>
                  <a:gd name="T74" fmla="*/ 3 w 428"/>
                  <a:gd name="T75" fmla="*/ 1 h 41"/>
                  <a:gd name="T76" fmla="*/ 3 w 428"/>
                  <a:gd name="T77" fmla="*/ 0 h 41"/>
                  <a:gd name="T78" fmla="*/ 3 w 428"/>
                  <a:gd name="T79" fmla="*/ 0 h 41"/>
                  <a:gd name="T80" fmla="*/ 3 w 428"/>
                  <a:gd name="T81" fmla="*/ 0 h 4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428"/>
                  <a:gd name="T124" fmla="*/ 0 h 41"/>
                  <a:gd name="T125" fmla="*/ 428 w 428"/>
                  <a:gd name="T126" fmla="*/ 41 h 4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428" h="41">
                    <a:moveTo>
                      <a:pt x="318" y="0"/>
                    </a:moveTo>
                    <a:lnTo>
                      <a:pt x="300" y="6"/>
                    </a:lnTo>
                    <a:lnTo>
                      <a:pt x="280" y="11"/>
                    </a:lnTo>
                    <a:lnTo>
                      <a:pt x="261" y="16"/>
                    </a:lnTo>
                    <a:lnTo>
                      <a:pt x="241" y="20"/>
                    </a:lnTo>
                    <a:lnTo>
                      <a:pt x="220" y="24"/>
                    </a:lnTo>
                    <a:lnTo>
                      <a:pt x="200" y="26"/>
                    </a:lnTo>
                    <a:lnTo>
                      <a:pt x="179" y="29"/>
                    </a:lnTo>
                    <a:lnTo>
                      <a:pt x="158" y="31"/>
                    </a:lnTo>
                    <a:lnTo>
                      <a:pt x="136" y="32"/>
                    </a:lnTo>
                    <a:lnTo>
                      <a:pt x="117" y="32"/>
                    </a:lnTo>
                    <a:lnTo>
                      <a:pt x="96" y="32"/>
                    </a:lnTo>
                    <a:lnTo>
                      <a:pt x="76" y="32"/>
                    </a:lnTo>
                    <a:lnTo>
                      <a:pt x="56" y="29"/>
                    </a:lnTo>
                    <a:lnTo>
                      <a:pt x="37" y="27"/>
                    </a:lnTo>
                    <a:lnTo>
                      <a:pt x="17" y="25"/>
                    </a:lnTo>
                    <a:lnTo>
                      <a:pt x="0" y="22"/>
                    </a:lnTo>
                    <a:lnTo>
                      <a:pt x="19" y="27"/>
                    </a:lnTo>
                    <a:lnTo>
                      <a:pt x="42" y="32"/>
                    </a:lnTo>
                    <a:lnTo>
                      <a:pt x="71" y="35"/>
                    </a:lnTo>
                    <a:lnTo>
                      <a:pt x="101" y="38"/>
                    </a:lnTo>
                    <a:lnTo>
                      <a:pt x="135" y="39"/>
                    </a:lnTo>
                    <a:lnTo>
                      <a:pt x="170" y="41"/>
                    </a:lnTo>
                    <a:lnTo>
                      <a:pt x="206" y="41"/>
                    </a:lnTo>
                    <a:lnTo>
                      <a:pt x="241" y="41"/>
                    </a:lnTo>
                    <a:lnTo>
                      <a:pt x="275" y="40"/>
                    </a:lnTo>
                    <a:lnTo>
                      <a:pt x="309" y="38"/>
                    </a:lnTo>
                    <a:lnTo>
                      <a:pt x="339" y="36"/>
                    </a:lnTo>
                    <a:lnTo>
                      <a:pt x="365" y="34"/>
                    </a:lnTo>
                    <a:lnTo>
                      <a:pt x="389" y="31"/>
                    </a:lnTo>
                    <a:lnTo>
                      <a:pt x="408" y="26"/>
                    </a:lnTo>
                    <a:lnTo>
                      <a:pt x="421" y="22"/>
                    </a:lnTo>
                    <a:lnTo>
                      <a:pt x="428" y="17"/>
                    </a:lnTo>
                    <a:lnTo>
                      <a:pt x="428" y="12"/>
                    </a:lnTo>
                    <a:lnTo>
                      <a:pt x="419" y="8"/>
                    </a:lnTo>
                    <a:lnTo>
                      <a:pt x="403" y="5"/>
                    </a:lnTo>
                    <a:lnTo>
                      <a:pt x="383" y="2"/>
                    </a:lnTo>
                    <a:lnTo>
                      <a:pt x="364" y="1"/>
                    </a:lnTo>
                    <a:lnTo>
                      <a:pt x="344" y="0"/>
                    </a:lnTo>
                    <a:lnTo>
                      <a:pt x="328" y="0"/>
                    </a:lnTo>
                    <a:lnTo>
                      <a:pt x="318" y="0"/>
                    </a:lnTo>
                    <a:close/>
                  </a:path>
                </a:pathLst>
              </a:custGeom>
              <a:solidFill>
                <a:srgbClr val="667F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48" name="Freeform 133"/>
              <p:cNvSpPr>
                <a:spLocks/>
              </p:cNvSpPr>
              <p:nvPr/>
            </p:nvSpPr>
            <p:spPr bwMode="auto">
              <a:xfrm>
                <a:off x="942" y="2739"/>
                <a:ext cx="274" cy="281"/>
              </a:xfrm>
              <a:custGeom>
                <a:avLst/>
                <a:gdLst>
                  <a:gd name="T0" fmla="*/ 1 w 547"/>
                  <a:gd name="T1" fmla="*/ 84 h 281"/>
                  <a:gd name="T2" fmla="*/ 1 w 547"/>
                  <a:gd name="T3" fmla="*/ 218 h 281"/>
                  <a:gd name="T4" fmla="*/ 2 w 547"/>
                  <a:gd name="T5" fmla="*/ 253 h 281"/>
                  <a:gd name="T6" fmla="*/ 2 w 547"/>
                  <a:gd name="T7" fmla="*/ 259 h 281"/>
                  <a:gd name="T8" fmla="*/ 2 w 547"/>
                  <a:gd name="T9" fmla="*/ 268 h 281"/>
                  <a:gd name="T10" fmla="*/ 2 w 547"/>
                  <a:gd name="T11" fmla="*/ 273 h 281"/>
                  <a:gd name="T12" fmla="*/ 2 w 547"/>
                  <a:gd name="T13" fmla="*/ 266 h 281"/>
                  <a:gd name="T14" fmla="*/ 3 w 547"/>
                  <a:gd name="T15" fmla="*/ 251 h 281"/>
                  <a:gd name="T16" fmla="*/ 3 w 547"/>
                  <a:gd name="T17" fmla="*/ 249 h 281"/>
                  <a:gd name="T18" fmla="*/ 3 w 547"/>
                  <a:gd name="T19" fmla="*/ 260 h 281"/>
                  <a:gd name="T20" fmla="*/ 2 w 547"/>
                  <a:gd name="T21" fmla="*/ 271 h 281"/>
                  <a:gd name="T22" fmla="*/ 3 w 547"/>
                  <a:gd name="T23" fmla="*/ 265 h 281"/>
                  <a:gd name="T24" fmla="*/ 3 w 547"/>
                  <a:gd name="T25" fmla="*/ 250 h 281"/>
                  <a:gd name="T26" fmla="*/ 3 w 547"/>
                  <a:gd name="T27" fmla="*/ 239 h 281"/>
                  <a:gd name="T28" fmla="*/ 3 w 547"/>
                  <a:gd name="T29" fmla="*/ 247 h 281"/>
                  <a:gd name="T30" fmla="*/ 3 w 547"/>
                  <a:gd name="T31" fmla="*/ 271 h 281"/>
                  <a:gd name="T32" fmla="*/ 3 w 547"/>
                  <a:gd name="T33" fmla="*/ 273 h 281"/>
                  <a:gd name="T34" fmla="*/ 4 w 547"/>
                  <a:gd name="T35" fmla="*/ 250 h 281"/>
                  <a:gd name="T36" fmla="*/ 4 w 547"/>
                  <a:gd name="T37" fmla="*/ 232 h 281"/>
                  <a:gd name="T38" fmla="*/ 4 w 547"/>
                  <a:gd name="T39" fmla="*/ 235 h 281"/>
                  <a:gd name="T40" fmla="*/ 4 w 547"/>
                  <a:gd name="T41" fmla="*/ 260 h 281"/>
                  <a:gd name="T42" fmla="*/ 3 w 547"/>
                  <a:gd name="T43" fmla="*/ 272 h 281"/>
                  <a:gd name="T44" fmla="*/ 4 w 547"/>
                  <a:gd name="T45" fmla="*/ 250 h 281"/>
                  <a:gd name="T46" fmla="*/ 4 w 547"/>
                  <a:gd name="T47" fmla="*/ 227 h 281"/>
                  <a:gd name="T48" fmla="*/ 4 w 547"/>
                  <a:gd name="T49" fmla="*/ 217 h 281"/>
                  <a:gd name="T50" fmla="*/ 4 w 547"/>
                  <a:gd name="T51" fmla="*/ 236 h 281"/>
                  <a:gd name="T52" fmla="*/ 4 w 547"/>
                  <a:gd name="T53" fmla="*/ 260 h 281"/>
                  <a:gd name="T54" fmla="*/ 4 w 547"/>
                  <a:gd name="T55" fmla="*/ 245 h 281"/>
                  <a:gd name="T56" fmla="*/ 4 w 547"/>
                  <a:gd name="T57" fmla="*/ 234 h 281"/>
                  <a:gd name="T58" fmla="*/ 5 w 547"/>
                  <a:gd name="T59" fmla="*/ 223 h 281"/>
                  <a:gd name="T60" fmla="*/ 5 w 547"/>
                  <a:gd name="T61" fmla="*/ 207 h 281"/>
                  <a:gd name="T62" fmla="*/ 4 w 547"/>
                  <a:gd name="T63" fmla="*/ 196 h 281"/>
                  <a:gd name="T64" fmla="*/ 4 w 547"/>
                  <a:gd name="T65" fmla="*/ 195 h 281"/>
                  <a:gd name="T66" fmla="*/ 4 w 547"/>
                  <a:gd name="T67" fmla="*/ 172 h 281"/>
                  <a:gd name="T68" fmla="*/ 4 w 547"/>
                  <a:gd name="T69" fmla="*/ 177 h 281"/>
                  <a:gd name="T70" fmla="*/ 3 w 547"/>
                  <a:gd name="T71" fmla="*/ 183 h 281"/>
                  <a:gd name="T72" fmla="*/ 3 w 547"/>
                  <a:gd name="T73" fmla="*/ 184 h 281"/>
                  <a:gd name="T74" fmla="*/ 3 w 547"/>
                  <a:gd name="T75" fmla="*/ 183 h 281"/>
                  <a:gd name="T76" fmla="*/ 3 w 547"/>
                  <a:gd name="T77" fmla="*/ 178 h 281"/>
                  <a:gd name="T78" fmla="*/ 3 w 547"/>
                  <a:gd name="T79" fmla="*/ 160 h 281"/>
                  <a:gd name="T80" fmla="*/ 2 w 547"/>
                  <a:gd name="T81" fmla="*/ 159 h 281"/>
                  <a:gd name="T82" fmla="*/ 2 w 547"/>
                  <a:gd name="T83" fmla="*/ 172 h 281"/>
                  <a:gd name="T84" fmla="*/ 2 w 547"/>
                  <a:gd name="T85" fmla="*/ 193 h 281"/>
                  <a:gd name="T86" fmla="*/ 2 w 547"/>
                  <a:gd name="T87" fmla="*/ 206 h 281"/>
                  <a:gd name="T88" fmla="*/ 2 w 547"/>
                  <a:gd name="T89" fmla="*/ 202 h 281"/>
                  <a:gd name="T90" fmla="*/ 2 w 547"/>
                  <a:gd name="T91" fmla="*/ 185 h 281"/>
                  <a:gd name="T92" fmla="*/ 2 w 547"/>
                  <a:gd name="T93" fmla="*/ 177 h 281"/>
                  <a:gd name="T94" fmla="*/ 2 w 547"/>
                  <a:gd name="T95" fmla="*/ 104 h 281"/>
                  <a:gd name="T96" fmla="*/ 1 w 547"/>
                  <a:gd name="T97" fmla="*/ 77 h 281"/>
                  <a:gd name="T98" fmla="*/ 1 w 547"/>
                  <a:gd name="T99" fmla="*/ 43 h 281"/>
                  <a:gd name="T100" fmla="*/ 1 w 547"/>
                  <a:gd name="T101" fmla="*/ 0 h 281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547"/>
                  <a:gd name="T154" fmla="*/ 0 h 281"/>
                  <a:gd name="T155" fmla="*/ 547 w 547"/>
                  <a:gd name="T156" fmla="*/ 281 h 281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547" h="281">
                    <a:moveTo>
                      <a:pt x="73" y="0"/>
                    </a:moveTo>
                    <a:lnTo>
                      <a:pt x="32" y="38"/>
                    </a:lnTo>
                    <a:lnTo>
                      <a:pt x="7" y="84"/>
                    </a:lnTo>
                    <a:lnTo>
                      <a:pt x="0" y="132"/>
                    </a:lnTo>
                    <a:lnTo>
                      <a:pt x="11" y="178"/>
                    </a:lnTo>
                    <a:lnTo>
                      <a:pt x="38" y="218"/>
                    </a:lnTo>
                    <a:lnTo>
                      <a:pt x="82" y="247"/>
                    </a:lnTo>
                    <a:lnTo>
                      <a:pt x="141" y="260"/>
                    </a:lnTo>
                    <a:lnTo>
                      <a:pt x="217" y="253"/>
                    </a:lnTo>
                    <a:lnTo>
                      <a:pt x="221" y="254"/>
                    </a:lnTo>
                    <a:lnTo>
                      <a:pt x="222" y="256"/>
                    </a:lnTo>
                    <a:lnTo>
                      <a:pt x="221" y="259"/>
                    </a:lnTo>
                    <a:lnTo>
                      <a:pt x="217" y="262"/>
                    </a:lnTo>
                    <a:lnTo>
                      <a:pt x="208" y="265"/>
                    </a:lnTo>
                    <a:lnTo>
                      <a:pt x="197" y="268"/>
                    </a:lnTo>
                    <a:lnTo>
                      <a:pt x="183" y="270"/>
                    </a:lnTo>
                    <a:lnTo>
                      <a:pt x="167" y="272"/>
                    </a:lnTo>
                    <a:lnTo>
                      <a:pt x="183" y="273"/>
                    </a:lnTo>
                    <a:lnTo>
                      <a:pt x="201" y="272"/>
                    </a:lnTo>
                    <a:lnTo>
                      <a:pt x="219" y="269"/>
                    </a:lnTo>
                    <a:lnTo>
                      <a:pt x="237" y="266"/>
                    </a:lnTo>
                    <a:lnTo>
                      <a:pt x="254" y="261"/>
                    </a:lnTo>
                    <a:lnTo>
                      <a:pt x="270" y="257"/>
                    </a:lnTo>
                    <a:lnTo>
                      <a:pt x="286" y="251"/>
                    </a:lnTo>
                    <a:lnTo>
                      <a:pt x="300" y="246"/>
                    </a:lnTo>
                    <a:lnTo>
                      <a:pt x="302" y="247"/>
                    </a:lnTo>
                    <a:lnTo>
                      <a:pt x="300" y="249"/>
                    </a:lnTo>
                    <a:lnTo>
                      <a:pt x="297" y="253"/>
                    </a:lnTo>
                    <a:lnTo>
                      <a:pt x="290" y="256"/>
                    </a:lnTo>
                    <a:lnTo>
                      <a:pt x="281" y="260"/>
                    </a:lnTo>
                    <a:lnTo>
                      <a:pt x="272" y="264"/>
                    </a:lnTo>
                    <a:lnTo>
                      <a:pt x="261" y="268"/>
                    </a:lnTo>
                    <a:lnTo>
                      <a:pt x="251" y="271"/>
                    </a:lnTo>
                    <a:lnTo>
                      <a:pt x="265" y="271"/>
                    </a:lnTo>
                    <a:lnTo>
                      <a:pt x="281" y="269"/>
                    </a:lnTo>
                    <a:lnTo>
                      <a:pt x="297" y="265"/>
                    </a:lnTo>
                    <a:lnTo>
                      <a:pt x="311" y="260"/>
                    </a:lnTo>
                    <a:lnTo>
                      <a:pt x="325" y="255"/>
                    </a:lnTo>
                    <a:lnTo>
                      <a:pt x="338" y="250"/>
                    </a:lnTo>
                    <a:lnTo>
                      <a:pt x="348" y="245"/>
                    </a:lnTo>
                    <a:lnTo>
                      <a:pt x="357" y="241"/>
                    </a:lnTo>
                    <a:lnTo>
                      <a:pt x="364" y="239"/>
                    </a:lnTo>
                    <a:lnTo>
                      <a:pt x="368" y="240"/>
                    </a:lnTo>
                    <a:lnTo>
                      <a:pt x="368" y="242"/>
                    </a:lnTo>
                    <a:lnTo>
                      <a:pt x="363" y="247"/>
                    </a:lnTo>
                    <a:lnTo>
                      <a:pt x="352" y="254"/>
                    </a:lnTo>
                    <a:lnTo>
                      <a:pt x="336" y="262"/>
                    </a:lnTo>
                    <a:lnTo>
                      <a:pt x="311" y="271"/>
                    </a:lnTo>
                    <a:lnTo>
                      <a:pt x="277" y="281"/>
                    </a:lnTo>
                    <a:lnTo>
                      <a:pt x="304" y="278"/>
                    </a:lnTo>
                    <a:lnTo>
                      <a:pt x="327" y="273"/>
                    </a:lnTo>
                    <a:lnTo>
                      <a:pt x="350" y="266"/>
                    </a:lnTo>
                    <a:lnTo>
                      <a:pt x="370" y="258"/>
                    </a:lnTo>
                    <a:lnTo>
                      <a:pt x="386" y="250"/>
                    </a:lnTo>
                    <a:lnTo>
                      <a:pt x="400" y="243"/>
                    </a:lnTo>
                    <a:lnTo>
                      <a:pt x="411" y="236"/>
                    </a:lnTo>
                    <a:lnTo>
                      <a:pt x="419" y="232"/>
                    </a:lnTo>
                    <a:lnTo>
                      <a:pt x="428" y="229"/>
                    </a:lnTo>
                    <a:lnTo>
                      <a:pt x="430" y="230"/>
                    </a:lnTo>
                    <a:lnTo>
                      <a:pt x="425" y="235"/>
                    </a:lnTo>
                    <a:lnTo>
                      <a:pt x="416" y="242"/>
                    </a:lnTo>
                    <a:lnTo>
                      <a:pt x="403" y="251"/>
                    </a:lnTo>
                    <a:lnTo>
                      <a:pt x="389" y="260"/>
                    </a:lnTo>
                    <a:lnTo>
                      <a:pt x="372" y="268"/>
                    </a:lnTo>
                    <a:lnTo>
                      <a:pt x="354" y="274"/>
                    </a:lnTo>
                    <a:lnTo>
                      <a:pt x="379" y="272"/>
                    </a:lnTo>
                    <a:lnTo>
                      <a:pt x="400" y="266"/>
                    </a:lnTo>
                    <a:lnTo>
                      <a:pt x="421" y="259"/>
                    </a:lnTo>
                    <a:lnTo>
                      <a:pt x="439" y="250"/>
                    </a:lnTo>
                    <a:lnTo>
                      <a:pt x="453" y="242"/>
                    </a:lnTo>
                    <a:lnTo>
                      <a:pt x="467" y="233"/>
                    </a:lnTo>
                    <a:lnTo>
                      <a:pt x="476" y="227"/>
                    </a:lnTo>
                    <a:lnTo>
                      <a:pt x="483" y="223"/>
                    </a:lnTo>
                    <a:lnTo>
                      <a:pt x="496" y="217"/>
                    </a:lnTo>
                    <a:lnTo>
                      <a:pt x="499" y="217"/>
                    </a:lnTo>
                    <a:lnTo>
                      <a:pt x="498" y="221"/>
                    </a:lnTo>
                    <a:lnTo>
                      <a:pt x="491" y="228"/>
                    </a:lnTo>
                    <a:lnTo>
                      <a:pt x="478" y="236"/>
                    </a:lnTo>
                    <a:lnTo>
                      <a:pt x="466" y="245"/>
                    </a:lnTo>
                    <a:lnTo>
                      <a:pt x="451" y="253"/>
                    </a:lnTo>
                    <a:lnTo>
                      <a:pt x="437" y="260"/>
                    </a:lnTo>
                    <a:lnTo>
                      <a:pt x="455" y="254"/>
                    </a:lnTo>
                    <a:lnTo>
                      <a:pt x="469" y="249"/>
                    </a:lnTo>
                    <a:lnTo>
                      <a:pt x="482" y="245"/>
                    </a:lnTo>
                    <a:lnTo>
                      <a:pt x="494" y="241"/>
                    </a:lnTo>
                    <a:lnTo>
                      <a:pt x="503" y="237"/>
                    </a:lnTo>
                    <a:lnTo>
                      <a:pt x="512" y="234"/>
                    </a:lnTo>
                    <a:lnTo>
                      <a:pt x="519" y="231"/>
                    </a:lnTo>
                    <a:lnTo>
                      <a:pt x="526" y="228"/>
                    </a:lnTo>
                    <a:lnTo>
                      <a:pt x="537" y="223"/>
                    </a:lnTo>
                    <a:lnTo>
                      <a:pt x="544" y="216"/>
                    </a:lnTo>
                    <a:lnTo>
                      <a:pt x="547" y="211"/>
                    </a:lnTo>
                    <a:lnTo>
                      <a:pt x="546" y="207"/>
                    </a:lnTo>
                    <a:lnTo>
                      <a:pt x="535" y="203"/>
                    </a:lnTo>
                    <a:lnTo>
                      <a:pt x="519" y="199"/>
                    </a:lnTo>
                    <a:lnTo>
                      <a:pt x="505" y="196"/>
                    </a:lnTo>
                    <a:lnTo>
                      <a:pt x="499" y="195"/>
                    </a:lnTo>
                    <a:lnTo>
                      <a:pt x="489" y="202"/>
                    </a:lnTo>
                    <a:lnTo>
                      <a:pt x="439" y="195"/>
                    </a:lnTo>
                    <a:lnTo>
                      <a:pt x="430" y="175"/>
                    </a:lnTo>
                    <a:lnTo>
                      <a:pt x="418" y="171"/>
                    </a:lnTo>
                    <a:lnTo>
                      <a:pt x="416" y="172"/>
                    </a:lnTo>
                    <a:lnTo>
                      <a:pt x="411" y="173"/>
                    </a:lnTo>
                    <a:lnTo>
                      <a:pt x="403" y="175"/>
                    </a:lnTo>
                    <a:lnTo>
                      <a:pt x="395" y="177"/>
                    </a:lnTo>
                    <a:lnTo>
                      <a:pt x="384" y="180"/>
                    </a:lnTo>
                    <a:lnTo>
                      <a:pt x="375" y="182"/>
                    </a:lnTo>
                    <a:lnTo>
                      <a:pt x="366" y="183"/>
                    </a:lnTo>
                    <a:lnTo>
                      <a:pt x="361" y="184"/>
                    </a:lnTo>
                    <a:lnTo>
                      <a:pt x="354" y="184"/>
                    </a:lnTo>
                    <a:lnTo>
                      <a:pt x="345" y="184"/>
                    </a:lnTo>
                    <a:lnTo>
                      <a:pt x="334" y="184"/>
                    </a:lnTo>
                    <a:lnTo>
                      <a:pt x="324" y="184"/>
                    </a:lnTo>
                    <a:lnTo>
                      <a:pt x="311" y="183"/>
                    </a:lnTo>
                    <a:lnTo>
                      <a:pt x="302" y="182"/>
                    </a:lnTo>
                    <a:lnTo>
                      <a:pt x="295" y="180"/>
                    </a:lnTo>
                    <a:lnTo>
                      <a:pt x="292" y="178"/>
                    </a:lnTo>
                    <a:lnTo>
                      <a:pt x="290" y="173"/>
                    </a:lnTo>
                    <a:lnTo>
                      <a:pt x="286" y="166"/>
                    </a:lnTo>
                    <a:lnTo>
                      <a:pt x="285" y="160"/>
                    </a:lnTo>
                    <a:lnTo>
                      <a:pt x="285" y="157"/>
                    </a:lnTo>
                    <a:lnTo>
                      <a:pt x="270" y="158"/>
                    </a:lnTo>
                    <a:lnTo>
                      <a:pt x="256" y="159"/>
                    </a:lnTo>
                    <a:lnTo>
                      <a:pt x="245" y="162"/>
                    </a:lnTo>
                    <a:lnTo>
                      <a:pt x="235" y="166"/>
                    </a:lnTo>
                    <a:lnTo>
                      <a:pt x="226" y="172"/>
                    </a:lnTo>
                    <a:lnTo>
                      <a:pt x="221" y="178"/>
                    </a:lnTo>
                    <a:lnTo>
                      <a:pt x="219" y="185"/>
                    </a:lnTo>
                    <a:lnTo>
                      <a:pt x="219" y="193"/>
                    </a:lnTo>
                    <a:lnTo>
                      <a:pt x="213" y="197"/>
                    </a:lnTo>
                    <a:lnTo>
                      <a:pt x="203" y="198"/>
                    </a:lnTo>
                    <a:lnTo>
                      <a:pt x="192" y="206"/>
                    </a:lnTo>
                    <a:lnTo>
                      <a:pt x="196" y="216"/>
                    </a:lnTo>
                    <a:lnTo>
                      <a:pt x="182" y="207"/>
                    </a:lnTo>
                    <a:lnTo>
                      <a:pt x="183" y="202"/>
                    </a:lnTo>
                    <a:lnTo>
                      <a:pt x="192" y="200"/>
                    </a:lnTo>
                    <a:lnTo>
                      <a:pt x="203" y="193"/>
                    </a:lnTo>
                    <a:lnTo>
                      <a:pt x="205" y="185"/>
                    </a:lnTo>
                    <a:lnTo>
                      <a:pt x="203" y="184"/>
                    </a:lnTo>
                    <a:lnTo>
                      <a:pt x="201" y="181"/>
                    </a:lnTo>
                    <a:lnTo>
                      <a:pt x="201" y="177"/>
                    </a:lnTo>
                    <a:lnTo>
                      <a:pt x="205" y="172"/>
                    </a:lnTo>
                    <a:lnTo>
                      <a:pt x="174" y="142"/>
                    </a:lnTo>
                    <a:lnTo>
                      <a:pt x="196" y="104"/>
                    </a:lnTo>
                    <a:lnTo>
                      <a:pt x="132" y="86"/>
                    </a:lnTo>
                    <a:lnTo>
                      <a:pt x="86" y="92"/>
                    </a:lnTo>
                    <a:lnTo>
                      <a:pt x="75" y="77"/>
                    </a:lnTo>
                    <a:lnTo>
                      <a:pt x="93" y="60"/>
                    </a:lnTo>
                    <a:lnTo>
                      <a:pt x="91" y="55"/>
                    </a:lnTo>
                    <a:lnTo>
                      <a:pt x="86" y="43"/>
                    </a:lnTo>
                    <a:lnTo>
                      <a:pt x="75" y="30"/>
                    </a:lnTo>
                    <a:lnTo>
                      <a:pt x="63" y="21"/>
                    </a:lnTo>
                    <a:lnTo>
                      <a:pt x="73" y="0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49" name="Freeform 134"/>
              <p:cNvSpPr>
                <a:spLocks/>
              </p:cNvSpPr>
              <p:nvPr/>
            </p:nvSpPr>
            <p:spPr bwMode="auto">
              <a:xfrm>
                <a:off x="990" y="2725"/>
                <a:ext cx="236" cy="216"/>
              </a:xfrm>
              <a:custGeom>
                <a:avLst/>
                <a:gdLst>
                  <a:gd name="T0" fmla="*/ 0 w 473"/>
                  <a:gd name="T1" fmla="*/ 2 h 216"/>
                  <a:gd name="T2" fmla="*/ 0 w 473"/>
                  <a:gd name="T3" fmla="*/ 9 h 216"/>
                  <a:gd name="T4" fmla="*/ 0 w 473"/>
                  <a:gd name="T5" fmla="*/ 0 h 216"/>
                  <a:gd name="T6" fmla="*/ 1 w 473"/>
                  <a:gd name="T7" fmla="*/ 14 h 216"/>
                  <a:gd name="T8" fmla="*/ 1 w 473"/>
                  <a:gd name="T9" fmla="*/ 32 h 216"/>
                  <a:gd name="T10" fmla="*/ 1 w 473"/>
                  <a:gd name="T11" fmla="*/ 52 h 216"/>
                  <a:gd name="T12" fmla="*/ 1 w 473"/>
                  <a:gd name="T13" fmla="*/ 50 h 216"/>
                  <a:gd name="T14" fmla="*/ 1 w 473"/>
                  <a:gd name="T15" fmla="*/ 66 h 216"/>
                  <a:gd name="T16" fmla="*/ 2 w 473"/>
                  <a:gd name="T17" fmla="*/ 63 h 216"/>
                  <a:gd name="T18" fmla="*/ 2 w 473"/>
                  <a:gd name="T19" fmla="*/ 77 h 216"/>
                  <a:gd name="T20" fmla="*/ 2 w 473"/>
                  <a:gd name="T21" fmla="*/ 86 h 216"/>
                  <a:gd name="T22" fmla="*/ 2 w 473"/>
                  <a:gd name="T23" fmla="*/ 101 h 216"/>
                  <a:gd name="T24" fmla="*/ 2 w 473"/>
                  <a:gd name="T25" fmla="*/ 114 h 216"/>
                  <a:gd name="T26" fmla="*/ 2 w 473"/>
                  <a:gd name="T27" fmla="*/ 116 h 216"/>
                  <a:gd name="T28" fmla="*/ 3 w 473"/>
                  <a:gd name="T29" fmla="*/ 109 h 216"/>
                  <a:gd name="T30" fmla="*/ 3 w 473"/>
                  <a:gd name="T31" fmla="*/ 127 h 216"/>
                  <a:gd name="T32" fmla="*/ 3 w 473"/>
                  <a:gd name="T33" fmla="*/ 132 h 216"/>
                  <a:gd name="T34" fmla="*/ 3 w 473"/>
                  <a:gd name="T35" fmla="*/ 180 h 216"/>
                  <a:gd name="T36" fmla="*/ 3 w 473"/>
                  <a:gd name="T37" fmla="*/ 187 h 216"/>
                  <a:gd name="T38" fmla="*/ 3 w 473"/>
                  <a:gd name="T39" fmla="*/ 216 h 216"/>
                  <a:gd name="T40" fmla="*/ 3 w 473"/>
                  <a:gd name="T41" fmla="*/ 204 h 216"/>
                  <a:gd name="T42" fmla="*/ 3 w 473"/>
                  <a:gd name="T43" fmla="*/ 209 h 216"/>
                  <a:gd name="T44" fmla="*/ 2 w 473"/>
                  <a:gd name="T45" fmla="*/ 197 h 216"/>
                  <a:gd name="T46" fmla="*/ 2 w 473"/>
                  <a:gd name="T47" fmla="*/ 182 h 216"/>
                  <a:gd name="T48" fmla="*/ 2 w 473"/>
                  <a:gd name="T49" fmla="*/ 173 h 216"/>
                  <a:gd name="T50" fmla="*/ 2 w 473"/>
                  <a:gd name="T51" fmla="*/ 190 h 216"/>
                  <a:gd name="T52" fmla="*/ 1 w 473"/>
                  <a:gd name="T53" fmla="*/ 189 h 216"/>
                  <a:gd name="T54" fmla="*/ 1 w 473"/>
                  <a:gd name="T55" fmla="*/ 171 h 216"/>
                  <a:gd name="T56" fmla="*/ 1 w 473"/>
                  <a:gd name="T57" fmla="*/ 161 h 216"/>
                  <a:gd name="T58" fmla="*/ 0 w 473"/>
                  <a:gd name="T59" fmla="*/ 174 h 216"/>
                  <a:gd name="T60" fmla="*/ 0 w 473"/>
                  <a:gd name="T61" fmla="*/ 159 h 216"/>
                  <a:gd name="T62" fmla="*/ 1 w 473"/>
                  <a:gd name="T63" fmla="*/ 127 h 216"/>
                  <a:gd name="T64" fmla="*/ 0 w 473"/>
                  <a:gd name="T65" fmla="*/ 112 h 216"/>
                  <a:gd name="T66" fmla="*/ 0 w 473"/>
                  <a:gd name="T67" fmla="*/ 94 h 216"/>
                  <a:gd name="T68" fmla="*/ 0 w 473"/>
                  <a:gd name="T69" fmla="*/ 86 h 216"/>
                  <a:gd name="T70" fmla="*/ 0 w 473"/>
                  <a:gd name="T71" fmla="*/ 82 h 216"/>
                  <a:gd name="T72" fmla="*/ 0 w 473"/>
                  <a:gd name="T73" fmla="*/ 91 h 216"/>
                  <a:gd name="T74" fmla="*/ 0 w 473"/>
                  <a:gd name="T75" fmla="*/ 88 h 216"/>
                  <a:gd name="T76" fmla="*/ 0 w 473"/>
                  <a:gd name="T77" fmla="*/ 67 h 216"/>
                  <a:gd name="T78" fmla="*/ 0 w 473"/>
                  <a:gd name="T79" fmla="*/ 61 h 216"/>
                  <a:gd name="T80" fmla="*/ 0 w 473"/>
                  <a:gd name="T81" fmla="*/ 71 h 216"/>
                  <a:gd name="T82" fmla="*/ 0 w 473"/>
                  <a:gd name="T83" fmla="*/ 60 h 216"/>
                  <a:gd name="T84" fmla="*/ 0 w 473"/>
                  <a:gd name="T85" fmla="*/ 43 h 216"/>
                  <a:gd name="T86" fmla="*/ 0 w 473"/>
                  <a:gd name="T87" fmla="*/ 38 h 216"/>
                  <a:gd name="T88" fmla="*/ 0 w 473"/>
                  <a:gd name="T89" fmla="*/ 54 h 216"/>
                  <a:gd name="T90" fmla="*/ 0 w 473"/>
                  <a:gd name="T91" fmla="*/ 47 h 216"/>
                  <a:gd name="T92" fmla="*/ 0 w 473"/>
                  <a:gd name="T93" fmla="*/ 35 h 216"/>
                  <a:gd name="T94" fmla="*/ 0 w 473"/>
                  <a:gd name="T95" fmla="*/ 18 h 216"/>
                  <a:gd name="T96" fmla="*/ 0 w 473"/>
                  <a:gd name="T97" fmla="*/ 16 h 216"/>
                  <a:gd name="T98" fmla="*/ 0 w 473"/>
                  <a:gd name="T99" fmla="*/ 27 h 216"/>
                  <a:gd name="T100" fmla="*/ 0 w 473"/>
                  <a:gd name="T101" fmla="*/ 24 h 216"/>
                  <a:gd name="T102" fmla="*/ 0 w 473"/>
                  <a:gd name="T103" fmla="*/ 10 h 216"/>
                  <a:gd name="T104" fmla="*/ 0 w 473"/>
                  <a:gd name="T105" fmla="*/ 6 h 216"/>
                  <a:gd name="T106" fmla="*/ 0 w 473"/>
                  <a:gd name="T107" fmla="*/ 20 h 216"/>
                  <a:gd name="T108" fmla="*/ 0 w 473"/>
                  <a:gd name="T109" fmla="*/ 19 h 216"/>
                  <a:gd name="T110" fmla="*/ 0 w 473"/>
                  <a:gd name="T111" fmla="*/ 2 h 21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473"/>
                  <a:gd name="T169" fmla="*/ 0 h 216"/>
                  <a:gd name="T170" fmla="*/ 473 w 473"/>
                  <a:gd name="T171" fmla="*/ 216 h 21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473" h="216">
                    <a:moveTo>
                      <a:pt x="2" y="2"/>
                    </a:moveTo>
                    <a:lnTo>
                      <a:pt x="112" y="9"/>
                    </a:lnTo>
                    <a:lnTo>
                      <a:pt x="123" y="0"/>
                    </a:lnTo>
                    <a:lnTo>
                      <a:pt x="149" y="14"/>
                    </a:lnTo>
                    <a:lnTo>
                      <a:pt x="155" y="32"/>
                    </a:lnTo>
                    <a:lnTo>
                      <a:pt x="190" y="52"/>
                    </a:lnTo>
                    <a:lnTo>
                      <a:pt x="219" y="50"/>
                    </a:lnTo>
                    <a:lnTo>
                      <a:pt x="233" y="66"/>
                    </a:lnTo>
                    <a:lnTo>
                      <a:pt x="292" y="63"/>
                    </a:lnTo>
                    <a:lnTo>
                      <a:pt x="302" y="77"/>
                    </a:lnTo>
                    <a:lnTo>
                      <a:pt x="292" y="86"/>
                    </a:lnTo>
                    <a:lnTo>
                      <a:pt x="322" y="101"/>
                    </a:lnTo>
                    <a:lnTo>
                      <a:pt x="323" y="114"/>
                    </a:lnTo>
                    <a:lnTo>
                      <a:pt x="354" y="116"/>
                    </a:lnTo>
                    <a:lnTo>
                      <a:pt x="409" y="109"/>
                    </a:lnTo>
                    <a:lnTo>
                      <a:pt x="423" y="127"/>
                    </a:lnTo>
                    <a:lnTo>
                      <a:pt x="441" y="132"/>
                    </a:lnTo>
                    <a:lnTo>
                      <a:pt x="425" y="180"/>
                    </a:lnTo>
                    <a:lnTo>
                      <a:pt x="473" y="187"/>
                    </a:lnTo>
                    <a:lnTo>
                      <a:pt x="466" y="216"/>
                    </a:lnTo>
                    <a:lnTo>
                      <a:pt x="412" y="204"/>
                    </a:lnTo>
                    <a:lnTo>
                      <a:pt x="396" y="209"/>
                    </a:lnTo>
                    <a:lnTo>
                      <a:pt x="366" y="197"/>
                    </a:lnTo>
                    <a:lnTo>
                      <a:pt x="361" y="182"/>
                    </a:lnTo>
                    <a:lnTo>
                      <a:pt x="325" y="173"/>
                    </a:lnTo>
                    <a:lnTo>
                      <a:pt x="274" y="190"/>
                    </a:lnTo>
                    <a:lnTo>
                      <a:pt x="233" y="189"/>
                    </a:lnTo>
                    <a:lnTo>
                      <a:pt x="228" y="171"/>
                    </a:lnTo>
                    <a:lnTo>
                      <a:pt x="196" y="161"/>
                    </a:lnTo>
                    <a:lnTo>
                      <a:pt x="116" y="174"/>
                    </a:lnTo>
                    <a:lnTo>
                      <a:pt x="105" y="159"/>
                    </a:lnTo>
                    <a:lnTo>
                      <a:pt x="130" y="127"/>
                    </a:lnTo>
                    <a:lnTo>
                      <a:pt x="125" y="112"/>
                    </a:lnTo>
                    <a:lnTo>
                      <a:pt x="52" y="94"/>
                    </a:lnTo>
                    <a:lnTo>
                      <a:pt x="62" y="86"/>
                    </a:lnTo>
                    <a:lnTo>
                      <a:pt x="59" y="82"/>
                    </a:lnTo>
                    <a:lnTo>
                      <a:pt x="36" y="91"/>
                    </a:lnTo>
                    <a:lnTo>
                      <a:pt x="20" y="88"/>
                    </a:lnTo>
                    <a:lnTo>
                      <a:pt x="57" y="67"/>
                    </a:lnTo>
                    <a:lnTo>
                      <a:pt x="52" y="61"/>
                    </a:lnTo>
                    <a:lnTo>
                      <a:pt x="32" y="71"/>
                    </a:lnTo>
                    <a:lnTo>
                      <a:pt x="32" y="60"/>
                    </a:lnTo>
                    <a:lnTo>
                      <a:pt x="61" y="43"/>
                    </a:lnTo>
                    <a:lnTo>
                      <a:pt x="54" y="38"/>
                    </a:lnTo>
                    <a:lnTo>
                      <a:pt x="23" y="54"/>
                    </a:lnTo>
                    <a:lnTo>
                      <a:pt x="16" y="47"/>
                    </a:lnTo>
                    <a:lnTo>
                      <a:pt x="30" y="35"/>
                    </a:lnTo>
                    <a:lnTo>
                      <a:pt x="64" y="18"/>
                    </a:lnTo>
                    <a:lnTo>
                      <a:pt x="52" y="16"/>
                    </a:lnTo>
                    <a:lnTo>
                      <a:pt x="27" y="27"/>
                    </a:lnTo>
                    <a:lnTo>
                      <a:pt x="20" y="24"/>
                    </a:lnTo>
                    <a:lnTo>
                      <a:pt x="46" y="10"/>
                    </a:lnTo>
                    <a:lnTo>
                      <a:pt x="36" y="6"/>
                    </a:lnTo>
                    <a:lnTo>
                      <a:pt x="11" y="20"/>
                    </a:lnTo>
                    <a:lnTo>
                      <a:pt x="0" y="19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FFF9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0" name="Freeform 135"/>
              <p:cNvSpPr>
                <a:spLocks/>
              </p:cNvSpPr>
              <p:nvPr/>
            </p:nvSpPr>
            <p:spPr bwMode="auto">
              <a:xfrm>
                <a:off x="1185" y="2290"/>
                <a:ext cx="511" cy="598"/>
              </a:xfrm>
              <a:custGeom>
                <a:avLst/>
                <a:gdLst>
                  <a:gd name="T0" fmla="*/ 1 w 1021"/>
                  <a:gd name="T1" fmla="*/ 96 h 598"/>
                  <a:gd name="T2" fmla="*/ 1 w 1021"/>
                  <a:gd name="T3" fmla="*/ 57 h 598"/>
                  <a:gd name="T4" fmla="*/ 1 w 1021"/>
                  <a:gd name="T5" fmla="*/ 29 h 598"/>
                  <a:gd name="T6" fmla="*/ 2 w 1021"/>
                  <a:gd name="T7" fmla="*/ 15 h 598"/>
                  <a:gd name="T8" fmla="*/ 2 w 1021"/>
                  <a:gd name="T9" fmla="*/ 2 h 598"/>
                  <a:gd name="T10" fmla="*/ 2 w 1021"/>
                  <a:gd name="T11" fmla="*/ 4 h 598"/>
                  <a:gd name="T12" fmla="*/ 3 w 1021"/>
                  <a:gd name="T13" fmla="*/ 4 h 598"/>
                  <a:gd name="T14" fmla="*/ 3 w 1021"/>
                  <a:gd name="T15" fmla="*/ 26 h 598"/>
                  <a:gd name="T16" fmla="*/ 4 w 1021"/>
                  <a:gd name="T17" fmla="*/ 46 h 598"/>
                  <a:gd name="T18" fmla="*/ 4 w 1021"/>
                  <a:gd name="T19" fmla="*/ 62 h 598"/>
                  <a:gd name="T20" fmla="*/ 4 w 1021"/>
                  <a:gd name="T21" fmla="*/ 88 h 598"/>
                  <a:gd name="T22" fmla="*/ 4 w 1021"/>
                  <a:gd name="T23" fmla="*/ 113 h 598"/>
                  <a:gd name="T24" fmla="*/ 5 w 1021"/>
                  <a:gd name="T25" fmla="*/ 137 h 598"/>
                  <a:gd name="T26" fmla="*/ 5 w 1021"/>
                  <a:gd name="T27" fmla="*/ 152 h 598"/>
                  <a:gd name="T28" fmla="*/ 5 w 1021"/>
                  <a:gd name="T29" fmla="*/ 177 h 598"/>
                  <a:gd name="T30" fmla="*/ 5 w 1021"/>
                  <a:gd name="T31" fmla="*/ 189 h 598"/>
                  <a:gd name="T32" fmla="*/ 6 w 1021"/>
                  <a:gd name="T33" fmla="*/ 187 h 598"/>
                  <a:gd name="T34" fmla="*/ 6 w 1021"/>
                  <a:gd name="T35" fmla="*/ 186 h 598"/>
                  <a:gd name="T36" fmla="*/ 6 w 1021"/>
                  <a:gd name="T37" fmla="*/ 197 h 598"/>
                  <a:gd name="T38" fmla="*/ 6 w 1021"/>
                  <a:gd name="T39" fmla="*/ 207 h 598"/>
                  <a:gd name="T40" fmla="*/ 7 w 1021"/>
                  <a:gd name="T41" fmla="*/ 208 h 598"/>
                  <a:gd name="T42" fmla="*/ 7 w 1021"/>
                  <a:gd name="T43" fmla="*/ 231 h 598"/>
                  <a:gd name="T44" fmla="*/ 7 w 1021"/>
                  <a:gd name="T45" fmla="*/ 252 h 598"/>
                  <a:gd name="T46" fmla="*/ 7 w 1021"/>
                  <a:gd name="T47" fmla="*/ 272 h 598"/>
                  <a:gd name="T48" fmla="*/ 8 w 1021"/>
                  <a:gd name="T49" fmla="*/ 296 h 598"/>
                  <a:gd name="T50" fmla="*/ 8 w 1021"/>
                  <a:gd name="T51" fmla="*/ 332 h 598"/>
                  <a:gd name="T52" fmla="*/ 8 w 1021"/>
                  <a:gd name="T53" fmla="*/ 372 h 598"/>
                  <a:gd name="T54" fmla="*/ 8 w 1021"/>
                  <a:gd name="T55" fmla="*/ 393 h 598"/>
                  <a:gd name="T56" fmla="*/ 8 w 1021"/>
                  <a:gd name="T57" fmla="*/ 450 h 598"/>
                  <a:gd name="T58" fmla="*/ 8 w 1021"/>
                  <a:gd name="T59" fmla="*/ 485 h 598"/>
                  <a:gd name="T60" fmla="*/ 8 w 1021"/>
                  <a:gd name="T61" fmla="*/ 530 h 598"/>
                  <a:gd name="T62" fmla="*/ 8 w 1021"/>
                  <a:gd name="T63" fmla="*/ 567 h 598"/>
                  <a:gd name="T64" fmla="*/ 7 w 1021"/>
                  <a:gd name="T65" fmla="*/ 580 h 598"/>
                  <a:gd name="T66" fmla="*/ 7 w 1021"/>
                  <a:gd name="T67" fmla="*/ 598 h 598"/>
                  <a:gd name="T68" fmla="*/ 7 w 1021"/>
                  <a:gd name="T69" fmla="*/ 583 h 598"/>
                  <a:gd name="T70" fmla="*/ 7 w 1021"/>
                  <a:gd name="T71" fmla="*/ 563 h 598"/>
                  <a:gd name="T72" fmla="*/ 6 w 1021"/>
                  <a:gd name="T73" fmla="*/ 559 h 598"/>
                  <a:gd name="T74" fmla="*/ 6 w 1021"/>
                  <a:gd name="T75" fmla="*/ 591 h 598"/>
                  <a:gd name="T76" fmla="*/ 6 w 1021"/>
                  <a:gd name="T77" fmla="*/ 586 h 598"/>
                  <a:gd name="T78" fmla="*/ 5 w 1021"/>
                  <a:gd name="T79" fmla="*/ 590 h 598"/>
                  <a:gd name="T80" fmla="*/ 5 w 1021"/>
                  <a:gd name="T81" fmla="*/ 582 h 598"/>
                  <a:gd name="T82" fmla="*/ 5 w 1021"/>
                  <a:gd name="T83" fmla="*/ 574 h 598"/>
                  <a:gd name="T84" fmla="*/ 4 w 1021"/>
                  <a:gd name="T85" fmla="*/ 574 h 598"/>
                  <a:gd name="T86" fmla="*/ 4 w 1021"/>
                  <a:gd name="T87" fmla="*/ 565 h 598"/>
                  <a:gd name="T88" fmla="*/ 4 w 1021"/>
                  <a:gd name="T89" fmla="*/ 564 h 598"/>
                  <a:gd name="T90" fmla="*/ 3 w 1021"/>
                  <a:gd name="T91" fmla="*/ 552 h 598"/>
                  <a:gd name="T92" fmla="*/ 3 w 1021"/>
                  <a:gd name="T93" fmla="*/ 512 h 598"/>
                  <a:gd name="T94" fmla="*/ 2 w 1021"/>
                  <a:gd name="T95" fmla="*/ 493 h 598"/>
                  <a:gd name="T96" fmla="*/ 2 w 1021"/>
                  <a:gd name="T97" fmla="*/ 465 h 598"/>
                  <a:gd name="T98" fmla="*/ 1 w 1021"/>
                  <a:gd name="T99" fmla="*/ 436 h 598"/>
                  <a:gd name="T100" fmla="*/ 1 w 1021"/>
                  <a:gd name="T101" fmla="*/ 414 h 598"/>
                  <a:gd name="T102" fmla="*/ 1 w 1021"/>
                  <a:gd name="T103" fmla="*/ 389 h 598"/>
                  <a:gd name="T104" fmla="*/ 1 w 1021"/>
                  <a:gd name="T105" fmla="*/ 362 h 598"/>
                  <a:gd name="T106" fmla="*/ 0 w 1021"/>
                  <a:gd name="T107" fmla="*/ 323 h 598"/>
                  <a:gd name="T108" fmla="*/ 1 w 1021"/>
                  <a:gd name="T109" fmla="*/ 289 h 598"/>
                  <a:gd name="T110" fmla="*/ 1 w 1021"/>
                  <a:gd name="T111" fmla="*/ 246 h 598"/>
                  <a:gd name="T112" fmla="*/ 1 w 1021"/>
                  <a:gd name="T113" fmla="*/ 213 h 598"/>
                  <a:gd name="T114" fmla="*/ 1 w 1021"/>
                  <a:gd name="T115" fmla="*/ 187 h 598"/>
                  <a:gd name="T116" fmla="*/ 1 w 1021"/>
                  <a:gd name="T117" fmla="*/ 175 h 598"/>
                  <a:gd name="T118" fmla="*/ 1 w 1021"/>
                  <a:gd name="T119" fmla="*/ 163 h 598"/>
                  <a:gd name="T120" fmla="*/ 1 w 1021"/>
                  <a:gd name="T121" fmla="*/ 134 h 598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021"/>
                  <a:gd name="T184" fmla="*/ 0 h 598"/>
                  <a:gd name="T185" fmla="*/ 1021 w 1021"/>
                  <a:gd name="T186" fmla="*/ 598 h 598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021" h="598">
                    <a:moveTo>
                      <a:pt x="11" y="121"/>
                    </a:moveTo>
                    <a:lnTo>
                      <a:pt x="5" y="115"/>
                    </a:lnTo>
                    <a:lnTo>
                      <a:pt x="4" y="110"/>
                    </a:lnTo>
                    <a:lnTo>
                      <a:pt x="4" y="103"/>
                    </a:lnTo>
                    <a:lnTo>
                      <a:pt x="9" y="96"/>
                    </a:lnTo>
                    <a:lnTo>
                      <a:pt x="23" y="92"/>
                    </a:lnTo>
                    <a:lnTo>
                      <a:pt x="16" y="82"/>
                    </a:lnTo>
                    <a:lnTo>
                      <a:pt x="18" y="71"/>
                    </a:lnTo>
                    <a:lnTo>
                      <a:pt x="28" y="62"/>
                    </a:lnTo>
                    <a:lnTo>
                      <a:pt x="50" y="57"/>
                    </a:lnTo>
                    <a:lnTo>
                      <a:pt x="48" y="47"/>
                    </a:lnTo>
                    <a:lnTo>
                      <a:pt x="57" y="39"/>
                    </a:lnTo>
                    <a:lnTo>
                      <a:pt x="71" y="33"/>
                    </a:lnTo>
                    <a:lnTo>
                      <a:pt x="94" y="33"/>
                    </a:lnTo>
                    <a:lnTo>
                      <a:pt x="99" y="29"/>
                    </a:lnTo>
                    <a:lnTo>
                      <a:pt x="105" y="25"/>
                    </a:lnTo>
                    <a:lnTo>
                      <a:pt x="112" y="21"/>
                    </a:lnTo>
                    <a:lnTo>
                      <a:pt x="119" y="18"/>
                    </a:lnTo>
                    <a:lnTo>
                      <a:pt x="126" y="16"/>
                    </a:lnTo>
                    <a:lnTo>
                      <a:pt x="135" y="15"/>
                    </a:lnTo>
                    <a:lnTo>
                      <a:pt x="144" y="14"/>
                    </a:lnTo>
                    <a:lnTo>
                      <a:pt x="154" y="15"/>
                    </a:lnTo>
                    <a:lnTo>
                      <a:pt x="165" y="9"/>
                    </a:lnTo>
                    <a:lnTo>
                      <a:pt x="178" y="5"/>
                    </a:lnTo>
                    <a:lnTo>
                      <a:pt x="190" y="2"/>
                    </a:lnTo>
                    <a:lnTo>
                      <a:pt x="202" y="4"/>
                    </a:lnTo>
                    <a:lnTo>
                      <a:pt x="215" y="6"/>
                    </a:lnTo>
                    <a:lnTo>
                      <a:pt x="227" y="7"/>
                    </a:lnTo>
                    <a:lnTo>
                      <a:pt x="236" y="6"/>
                    </a:lnTo>
                    <a:lnTo>
                      <a:pt x="247" y="4"/>
                    </a:lnTo>
                    <a:lnTo>
                      <a:pt x="256" y="2"/>
                    </a:lnTo>
                    <a:lnTo>
                      <a:pt x="268" y="1"/>
                    </a:lnTo>
                    <a:lnTo>
                      <a:pt x="284" y="0"/>
                    </a:lnTo>
                    <a:lnTo>
                      <a:pt x="300" y="0"/>
                    </a:lnTo>
                    <a:lnTo>
                      <a:pt x="316" y="4"/>
                    </a:lnTo>
                    <a:lnTo>
                      <a:pt x="328" y="8"/>
                    </a:lnTo>
                    <a:lnTo>
                      <a:pt x="339" y="15"/>
                    </a:lnTo>
                    <a:lnTo>
                      <a:pt x="343" y="26"/>
                    </a:lnTo>
                    <a:lnTo>
                      <a:pt x="357" y="26"/>
                    </a:lnTo>
                    <a:lnTo>
                      <a:pt x="371" y="26"/>
                    </a:lnTo>
                    <a:lnTo>
                      <a:pt x="384" y="28"/>
                    </a:lnTo>
                    <a:lnTo>
                      <a:pt x="394" y="30"/>
                    </a:lnTo>
                    <a:lnTo>
                      <a:pt x="403" y="34"/>
                    </a:lnTo>
                    <a:lnTo>
                      <a:pt x="408" y="39"/>
                    </a:lnTo>
                    <a:lnTo>
                      <a:pt x="412" y="46"/>
                    </a:lnTo>
                    <a:lnTo>
                      <a:pt x="414" y="54"/>
                    </a:lnTo>
                    <a:lnTo>
                      <a:pt x="428" y="55"/>
                    </a:lnTo>
                    <a:lnTo>
                      <a:pt x="439" y="57"/>
                    </a:lnTo>
                    <a:lnTo>
                      <a:pt x="449" y="59"/>
                    </a:lnTo>
                    <a:lnTo>
                      <a:pt x="456" y="62"/>
                    </a:lnTo>
                    <a:lnTo>
                      <a:pt x="462" y="66"/>
                    </a:lnTo>
                    <a:lnTo>
                      <a:pt x="463" y="71"/>
                    </a:lnTo>
                    <a:lnTo>
                      <a:pt x="462" y="78"/>
                    </a:lnTo>
                    <a:lnTo>
                      <a:pt x="455" y="85"/>
                    </a:lnTo>
                    <a:lnTo>
                      <a:pt x="463" y="88"/>
                    </a:lnTo>
                    <a:lnTo>
                      <a:pt x="474" y="92"/>
                    </a:lnTo>
                    <a:lnTo>
                      <a:pt x="483" y="96"/>
                    </a:lnTo>
                    <a:lnTo>
                      <a:pt x="492" y="101"/>
                    </a:lnTo>
                    <a:lnTo>
                      <a:pt x="497" y="107"/>
                    </a:lnTo>
                    <a:lnTo>
                      <a:pt x="499" y="113"/>
                    </a:lnTo>
                    <a:lnTo>
                      <a:pt x="497" y="119"/>
                    </a:lnTo>
                    <a:lnTo>
                      <a:pt x="490" y="126"/>
                    </a:lnTo>
                    <a:lnTo>
                      <a:pt x="499" y="128"/>
                    </a:lnTo>
                    <a:lnTo>
                      <a:pt x="508" y="132"/>
                    </a:lnTo>
                    <a:lnTo>
                      <a:pt x="515" y="137"/>
                    </a:lnTo>
                    <a:lnTo>
                      <a:pt x="517" y="142"/>
                    </a:lnTo>
                    <a:lnTo>
                      <a:pt x="526" y="142"/>
                    </a:lnTo>
                    <a:lnTo>
                      <a:pt x="536" y="144"/>
                    </a:lnTo>
                    <a:lnTo>
                      <a:pt x="545" y="147"/>
                    </a:lnTo>
                    <a:lnTo>
                      <a:pt x="554" y="152"/>
                    </a:lnTo>
                    <a:lnTo>
                      <a:pt x="559" y="157"/>
                    </a:lnTo>
                    <a:lnTo>
                      <a:pt x="563" y="163"/>
                    </a:lnTo>
                    <a:lnTo>
                      <a:pt x="563" y="170"/>
                    </a:lnTo>
                    <a:lnTo>
                      <a:pt x="558" y="177"/>
                    </a:lnTo>
                    <a:lnTo>
                      <a:pt x="568" y="177"/>
                    </a:lnTo>
                    <a:lnTo>
                      <a:pt x="579" y="178"/>
                    </a:lnTo>
                    <a:lnTo>
                      <a:pt x="586" y="181"/>
                    </a:lnTo>
                    <a:lnTo>
                      <a:pt x="591" y="185"/>
                    </a:lnTo>
                    <a:lnTo>
                      <a:pt x="597" y="188"/>
                    </a:lnTo>
                    <a:lnTo>
                      <a:pt x="604" y="189"/>
                    </a:lnTo>
                    <a:lnTo>
                      <a:pt x="613" y="189"/>
                    </a:lnTo>
                    <a:lnTo>
                      <a:pt x="622" y="189"/>
                    </a:lnTo>
                    <a:lnTo>
                      <a:pt x="627" y="188"/>
                    </a:lnTo>
                    <a:lnTo>
                      <a:pt x="634" y="188"/>
                    </a:lnTo>
                    <a:lnTo>
                      <a:pt x="643" y="187"/>
                    </a:lnTo>
                    <a:lnTo>
                      <a:pt x="652" y="186"/>
                    </a:lnTo>
                    <a:lnTo>
                      <a:pt x="661" y="185"/>
                    </a:lnTo>
                    <a:lnTo>
                      <a:pt x="669" y="185"/>
                    </a:lnTo>
                    <a:lnTo>
                      <a:pt x="677" y="185"/>
                    </a:lnTo>
                    <a:lnTo>
                      <a:pt x="682" y="186"/>
                    </a:lnTo>
                    <a:lnTo>
                      <a:pt x="691" y="188"/>
                    </a:lnTo>
                    <a:lnTo>
                      <a:pt x="701" y="191"/>
                    </a:lnTo>
                    <a:lnTo>
                      <a:pt x="709" y="194"/>
                    </a:lnTo>
                    <a:lnTo>
                      <a:pt x="714" y="198"/>
                    </a:lnTo>
                    <a:lnTo>
                      <a:pt x="730" y="197"/>
                    </a:lnTo>
                    <a:lnTo>
                      <a:pt x="746" y="197"/>
                    </a:lnTo>
                    <a:lnTo>
                      <a:pt x="756" y="199"/>
                    </a:lnTo>
                    <a:lnTo>
                      <a:pt x="765" y="202"/>
                    </a:lnTo>
                    <a:lnTo>
                      <a:pt x="767" y="205"/>
                    </a:lnTo>
                    <a:lnTo>
                      <a:pt x="767" y="207"/>
                    </a:lnTo>
                    <a:lnTo>
                      <a:pt x="765" y="210"/>
                    </a:lnTo>
                    <a:lnTo>
                      <a:pt x="762" y="213"/>
                    </a:lnTo>
                    <a:lnTo>
                      <a:pt x="772" y="211"/>
                    </a:lnTo>
                    <a:lnTo>
                      <a:pt x="781" y="209"/>
                    </a:lnTo>
                    <a:lnTo>
                      <a:pt x="788" y="208"/>
                    </a:lnTo>
                    <a:lnTo>
                      <a:pt x="792" y="208"/>
                    </a:lnTo>
                    <a:lnTo>
                      <a:pt x="799" y="212"/>
                    </a:lnTo>
                    <a:lnTo>
                      <a:pt x="815" y="219"/>
                    </a:lnTo>
                    <a:lnTo>
                      <a:pt x="831" y="227"/>
                    </a:lnTo>
                    <a:lnTo>
                      <a:pt x="836" y="231"/>
                    </a:lnTo>
                    <a:lnTo>
                      <a:pt x="835" y="235"/>
                    </a:lnTo>
                    <a:lnTo>
                      <a:pt x="831" y="240"/>
                    </a:lnTo>
                    <a:lnTo>
                      <a:pt x="828" y="246"/>
                    </a:lnTo>
                    <a:lnTo>
                      <a:pt x="824" y="250"/>
                    </a:lnTo>
                    <a:lnTo>
                      <a:pt x="835" y="252"/>
                    </a:lnTo>
                    <a:lnTo>
                      <a:pt x="847" y="255"/>
                    </a:lnTo>
                    <a:lnTo>
                      <a:pt x="858" y="258"/>
                    </a:lnTo>
                    <a:lnTo>
                      <a:pt x="870" y="263"/>
                    </a:lnTo>
                    <a:lnTo>
                      <a:pt x="879" y="267"/>
                    </a:lnTo>
                    <a:lnTo>
                      <a:pt x="886" y="272"/>
                    </a:lnTo>
                    <a:lnTo>
                      <a:pt x="891" y="277"/>
                    </a:lnTo>
                    <a:lnTo>
                      <a:pt x="893" y="282"/>
                    </a:lnTo>
                    <a:lnTo>
                      <a:pt x="906" y="282"/>
                    </a:lnTo>
                    <a:lnTo>
                      <a:pt x="920" y="287"/>
                    </a:lnTo>
                    <a:lnTo>
                      <a:pt x="927" y="296"/>
                    </a:lnTo>
                    <a:lnTo>
                      <a:pt x="927" y="312"/>
                    </a:lnTo>
                    <a:lnTo>
                      <a:pt x="934" y="314"/>
                    </a:lnTo>
                    <a:lnTo>
                      <a:pt x="941" y="319"/>
                    </a:lnTo>
                    <a:lnTo>
                      <a:pt x="943" y="325"/>
                    </a:lnTo>
                    <a:lnTo>
                      <a:pt x="943" y="332"/>
                    </a:lnTo>
                    <a:lnTo>
                      <a:pt x="962" y="336"/>
                    </a:lnTo>
                    <a:lnTo>
                      <a:pt x="977" y="344"/>
                    </a:lnTo>
                    <a:lnTo>
                      <a:pt x="980" y="356"/>
                    </a:lnTo>
                    <a:lnTo>
                      <a:pt x="968" y="371"/>
                    </a:lnTo>
                    <a:lnTo>
                      <a:pt x="978" y="372"/>
                    </a:lnTo>
                    <a:lnTo>
                      <a:pt x="989" y="375"/>
                    </a:lnTo>
                    <a:lnTo>
                      <a:pt x="1000" y="379"/>
                    </a:lnTo>
                    <a:lnTo>
                      <a:pt x="1007" y="383"/>
                    </a:lnTo>
                    <a:lnTo>
                      <a:pt x="1012" y="388"/>
                    </a:lnTo>
                    <a:lnTo>
                      <a:pt x="1012" y="393"/>
                    </a:lnTo>
                    <a:lnTo>
                      <a:pt x="1009" y="398"/>
                    </a:lnTo>
                    <a:lnTo>
                      <a:pt x="1000" y="404"/>
                    </a:lnTo>
                    <a:lnTo>
                      <a:pt x="1014" y="419"/>
                    </a:lnTo>
                    <a:lnTo>
                      <a:pt x="1021" y="435"/>
                    </a:lnTo>
                    <a:lnTo>
                      <a:pt x="1021" y="450"/>
                    </a:lnTo>
                    <a:lnTo>
                      <a:pt x="1014" y="461"/>
                    </a:lnTo>
                    <a:lnTo>
                      <a:pt x="1003" y="469"/>
                    </a:lnTo>
                    <a:lnTo>
                      <a:pt x="998" y="475"/>
                    </a:lnTo>
                    <a:lnTo>
                      <a:pt x="996" y="480"/>
                    </a:lnTo>
                    <a:lnTo>
                      <a:pt x="998" y="485"/>
                    </a:lnTo>
                    <a:lnTo>
                      <a:pt x="1000" y="492"/>
                    </a:lnTo>
                    <a:lnTo>
                      <a:pt x="998" y="500"/>
                    </a:lnTo>
                    <a:lnTo>
                      <a:pt x="991" y="508"/>
                    </a:lnTo>
                    <a:lnTo>
                      <a:pt x="975" y="514"/>
                    </a:lnTo>
                    <a:lnTo>
                      <a:pt x="978" y="530"/>
                    </a:lnTo>
                    <a:lnTo>
                      <a:pt x="975" y="544"/>
                    </a:lnTo>
                    <a:lnTo>
                      <a:pt x="961" y="555"/>
                    </a:lnTo>
                    <a:lnTo>
                      <a:pt x="934" y="558"/>
                    </a:lnTo>
                    <a:lnTo>
                      <a:pt x="931" y="562"/>
                    </a:lnTo>
                    <a:lnTo>
                      <a:pt x="925" y="567"/>
                    </a:lnTo>
                    <a:lnTo>
                      <a:pt x="920" y="571"/>
                    </a:lnTo>
                    <a:lnTo>
                      <a:pt x="913" y="575"/>
                    </a:lnTo>
                    <a:lnTo>
                      <a:pt x="906" y="578"/>
                    </a:lnTo>
                    <a:lnTo>
                      <a:pt x="895" y="580"/>
                    </a:lnTo>
                    <a:lnTo>
                      <a:pt x="886" y="580"/>
                    </a:lnTo>
                    <a:lnTo>
                      <a:pt x="874" y="579"/>
                    </a:lnTo>
                    <a:lnTo>
                      <a:pt x="872" y="583"/>
                    </a:lnTo>
                    <a:lnTo>
                      <a:pt x="874" y="588"/>
                    </a:lnTo>
                    <a:lnTo>
                      <a:pt x="877" y="593"/>
                    </a:lnTo>
                    <a:lnTo>
                      <a:pt x="886" y="598"/>
                    </a:lnTo>
                    <a:lnTo>
                      <a:pt x="875" y="594"/>
                    </a:lnTo>
                    <a:lnTo>
                      <a:pt x="865" y="592"/>
                    </a:lnTo>
                    <a:lnTo>
                      <a:pt x="854" y="589"/>
                    </a:lnTo>
                    <a:lnTo>
                      <a:pt x="845" y="586"/>
                    </a:lnTo>
                    <a:lnTo>
                      <a:pt x="836" y="583"/>
                    </a:lnTo>
                    <a:lnTo>
                      <a:pt x="831" y="578"/>
                    </a:lnTo>
                    <a:lnTo>
                      <a:pt x="828" y="573"/>
                    </a:lnTo>
                    <a:lnTo>
                      <a:pt x="826" y="567"/>
                    </a:lnTo>
                    <a:lnTo>
                      <a:pt x="813" y="566"/>
                    </a:lnTo>
                    <a:lnTo>
                      <a:pt x="797" y="563"/>
                    </a:lnTo>
                    <a:lnTo>
                      <a:pt x="785" y="557"/>
                    </a:lnTo>
                    <a:lnTo>
                      <a:pt x="774" y="550"/>
                    </a:lnTo>
                    <a:lnTo>
                      <a:pt x="767" y="563"/>
                    </a:lnTo>
                    <a:lnTo>
                      <a:pt x="733" y="549"/>
                    </a:lnTo>
                    <a:lnTo>
                      <a:pt x="737" y="559"/>
                    </a:lnTo>
                    <a:lnTo>
                      <a:pt x="744" y="570"/>
                    </a:lnTo>
                    <a:lnTo>
                      <a:pt x="755" y="580"/>
                    </a:lnTo>
                    <a:lnTo>
                      <a:pt x="767" y="587"/>
                    </a:lnTo>
                    <a:lnTo>
                      <a:pt x="753" y="589"/>
                    </a:lnTo>
                    <a:lnTo>
                      <a:pt x="739" y="591"/>
                    </a:lnTo>
                    <a:lnTo>
                      <a:pt x="725" y="591"/>
                    </a:lnTo>
                    <a:lnTo>
                      <a:pt x="710" y="591"/>
                    </a:lnTo>
                    <a:lnTo>
                      <a:pt x="696" y="591"/>
                    </a:lnTo>
                    <a:lnTo>
                      <a:pt x="684" y="589"/>
                    </a:lnTo>
                    <a:lnTo>
                      <a:pt x="673" y="586"/>
                    </a:lnTo>
                    <a:lnTo>
                      <a:pt x="666" y="581"/>
                    </a:lnTo>
                    <a:lnTo>
                      <a:pt x="657" y="584"/>
                    </a:lnTo>
                    <a:lnTo>
                      <a:pt x="648" y="587"/>
                    </a:lnTo>
                    <a:lnTo>
                      <a:pt x="637" y="589"/>
                    </a:lnTo>
                    <a:lnTo>
                      <a:pt x="625" y="590"/>
                    </a:lnTo>
                    <a:lnTo>
                      <a:pt x="616" y="590"/>
                    </a:lnTo>
                    <a:lnTo>
                      <a:pt x="606" y="589"/>
                    </a:lnTo>
                    <a:lnTo>
                      <a:pt x="598" y="587"/>
                    </a:lnTo>
                    <a:lnTo>
                      <a:pt x="595" y="582"/>
                    </a:lnTo>
                    <a:lnTo>
                      <a:pt x="584" y="582"/>
                    </a:lnTo>
                    <a:lnTo>
                      <a:pt x="574" y="581"/>
                    </a:lnTo>
                    <a:lnTo>
                      <a:pt x="565" y="581"/>
                    </a:lnTo>
                    <a:lnTo>
                      <a:pt x="554" y="579"/>
                    </a:lnTo>
                    <a:lnTo>
                      <a:pt x="547" y="577"/>
                    </a:lnTo>
                    <a:lnTo>
                      <a:pt x="538" y="574"/>
                    </a:lnTo>
                    <a:lnTo>
                      <a:pt x="533" y="569"/>
                    </a:lnTo>
                    <a:lnTo>
                      <a:pt x="529" y="564"/>
                    </a:lnTo>
                    <a:lnTo>
                      <a:pt x="519" y="568"/>
                    </a:lnTo>
                    <a:lnTo>
                      <a:pt x="506" y="571"/>
                    </a:lnTo>
                    <a:lnTo>
                      <a:pt x="495" y="574"/>
                    </a:lnTo>
                    <a:lnTo>
                      <a:pt x="485" y="575"/>
                    </a:lnTo>
                    <a:lnTo>
                      <a:pt x="474" y="575"/>
                    </a:lnTo>
                    <a:lnTo>
                      <a:pt x="463" y="573"/>
                    </a:lnTo>
                    <a:lnTo>
                      <a:pt x="455" y="570"/>
                    </a:lnTo>
                    <a:lnTo>
                      <a:pt x="447" y="565"/>
                    </a:lnTo>
                    <a:lnTo>
                      <a:pt x="437" y="571"/>
                    </a:lnTo>
                    <a:lnTo>
                      <a:pt x="424" y="572"/>
                    </a:lnTo>
                    <a:lnTo>
                      <a:pt x="412" y="569"/>
                    </a:lnTo>
                    <a:lnTo>
                      <a:pt x="401" y="559"/>
                    </a:lnTo>
                    <a:lnTo>
                      <a:pt x="391" y="564"/>
                    </a:lnTo>
                    <a:lnTo>
                      <a:pt x="375" y="567"/>
                    </a:lnTo>
                    <a:lnTo>
                      <a:pt x="357" y="567"/>
                    </a:lnTo>
                    <a:lnTo>
                      <a:pt x="339" y="565"/>
                    </a:lnTo>
                    <a:lnTo>
                      <a:pt x="323" y="560"/>
                    </a:lnTo>
                    <a:lnTo>
                      <a:pt x="311" y="552"/>
                    </a:lnTo>
                    <a:lnTo>
                      <a:pt x="304" y="540"/>
                    </a:lnTo>
                    <a:lnTo>
                      <a:pt x="307" y="525"/>
                    </a:lnTo>
                    <a:lnTo>
                      <a:pt x="291" y="525"/>
                    </a:lnTo>
                    <a:lnTo>
                      <a:pt x="281" y="521"/>
                    </a:lnTo>
                    <a:lnTo>
                      <a:pt x="277" y="512"/>
                    </a:lnTo>
                    <a:lnTo>
                      <a:pt x="284" y="495"/>
                    </a:lnTo>
                    <a:lnTo>
                      <a:pt x="272" y="495"/>
                    </a:lnTo>
                    <a:lnTo>
                      <a:pt x="256" y="495"/>
                    </a:lnTo>
                    <a:lnTo>
                      <a:pt x="240" y="495"/>
                    </a:lnTo>
                    <a:lnTo>
                      <a:pt x="224" y="493"/>
                    </a:lnTo>
                    <a:lnTo>
                      <a:pt x="210" y="490"/>
                    </a:lnTo>
                    <a:lnTo>
                      <a:pt x="199" y="485"/>
                    </a:lnTo>
                    <a:lnTo>
                      <a:pt x="194" y="477"/>
                    </a:lnTo>
                    <a:lnTo>
                      <a:pt x="194" y="465"/>
                    </a:lnTo>
                    <a:lnTo>
                      <a:pt x="176" y="465"/>
                    </a:lnTo>
                    <a:lnTo>
                      <a:pt x="160" y="460"/>
                    </a:lnTo>
                    <a:lnTo>
                      <a:pt x="149" y="452"/>
                    </a:lnTo>
                    <a:lnTo>
                      <a:pt x="146" y="440"/>
                    </a:lnTo>
                    <a:lnTo>
                      <a:pt x="137" y="439"/>
                    </a:lnTo>
                    <a:lnTo>
                      <a:pt x="128" y="436"/>
                    </a:lnTo>
                    <a:lnTo>
                      <a:pt x="119" y="433"/>
                    </a:lnTo>
                    <a:lnTo>
                      <a:pt x="110" y="429"/>
                    </a:lnTo>
                    <a:lnTo>
                      <a:pt x="103" y="424"/>
                    </a:lnTo>
                    <a:lnTo>
                      <a:pt x="98" y="419"/>
                    </a:lnTo>
                    <a:lnTo>
                      <a:pt x="94" y="414"/>
                    </a:lnTo>
                    <a:lnTo>
                      <a:pt x="92" y="409"/>
                    </a:lnTo>
                    <a:lnTo>
                      <a:pt x="80" y="411"/>
                    </a:lnTo>
                    <a:lnTo>
                      <a:pt x="69" y="409"/>
                    </a:lnTo>
                    <a:lnTo>
                      <a:pt x="62" y="403"/>
                    </a:lnTo>
                    <a:lnTo>
                      <a:pt x="62" y="389"/>
                    </a:lnTo>
                    <a:lnTo>
                      <a:pt x="44" y="390"/>
                    </a:lnTo>
                    <a:lnTo>
                      <a:pt x="34" y="388"/>
                    </a:lnTo>
                    <a:lnTo>
                      <a:pt x="28" y="380"/>
                    </a:lnTo>
                    <a:lnTo>
                      <a:pt x="34" y="364"/>
                    </a:lnTo>
                    <a:lnTo>
                      <a:pt x="19" y="362"/>
                    </a:lnTo>
                    <a:lnTo>
                      <a:pt x="12" y="355"/>
                    </a:lnTo>
                    <a:lnTo>
                      <a:pt x="12" y="346"/>
                    </a:lnTo>
                    <a:lnTo>
                      <a:pt x="18" y="336"/>
                    </a:lnTo>
                    <a:lnTo>
                      <a:pt x="7" y="329"/>
                    </a:lnTo>
                    <a:lnTo>
                      <a:pt x="0" y="323"/>
                    </a:lnTo>
                    <a:lnTo>
                      <a:pt x="2" y="315"/>
                    </a:lnTo>
                    <a:lnTo>
                      <a:pt x="14" y="307"/>
                    </a:lnTo>
                    <a:lnTo>
                      <a:pt x="7" y="302"/>
                    </a:lnTo>
                    <a:lnTo>
                      <a:pt x="4" y="295"/>
                    </a:lnTo>
                    <a:lnTo>
                      <a:pt x="2" y="289"/>
                    </a:lnTo>
                    <a:lnTo>
                      <a:pt x="2" y="282"/>
                    </a:lnTo>
                    <a:lnTo>
                      <a:pt x="7" y="274"/>
                    </a:lnTo>
                    <a:lnTo>
                      <a:pt x="14" y="265"/>
                    </a:lnTo>
                    <a:lnTo>
                      <a:pt x="27" y="256"/>
                    </a:lnTo>
                    <a:lnTo>
                      <a:pt x="44" y="246"/>
                    </a:lnTo>
                    <a:lnTo>
                      <a:pt x="35" y="241"/>
                    </a:lnTo>
                    <a:lnTo>
                      <a:pt x="32" y="235"/>
                    </a:lnTo>
                    <a:lnTo>
                      <a:pt x="34" y="228"/>
                    </a:lnTo>
                    <a:lnTo>
                      <a:pt x="39" y="220"/>
                    </a:lnTo>
                    <a:lnTo>
                      <a:pt x="41" y="213"/>
                    </a:lnTo>
                    <a:lnTo>
                      <a:pt x="44" y="206"/>
                    </a:lnTo>
                    <a:lnTo>
                      <a:pt x="51" y="199"/>
                    </a:lnTo>
                    <a:lnTo>
                      <a:pt x="62" y="196"/>
                    </a:lnTo>
                    <a:lnTo>
                      <a:pt x="60" y="192"/>
                    </a:lnTo>
                    <a:lnTo>
                      <a:pt x="59" y="187"/>
                    </a:lnTo>
                    <a:lnTo>
                      <a:pt x="55" y="184"/>
                    </a:lnTo>
                    <a:lnTo>
                      <a:pt x="53" y="182"/>
                    </a:lnTo>
                    <a:lnTo>
                      <a:pt x="51" y="180"/>
                    </a:lnTo>
                    <a:lnTo>
                      <a:pt x="50" y="177"/>
                    </a:lnTo>
                    <a:lnTo>
                      <a:pt x="48" y="175"/>
                    </a:lnTo>
                    <a:lnTo>
                      <a:pt x="46" y="173"/>
                    </a:lnTo>
                    <a:lnTo>
                      <a:pt x="46" y="170"/>
                    </a:lnTo>
                    <a:lnTo>
                      <a:pt x="46" y="167"/>
                    </a:lnTo>
                    <a:lnTo>
                      <a:pt x="46" y="165"/>
                    </a:lnTo>
                    <a:lnTo>
                      <a:pt x="48" y="163"/>
                    </a:lnTo>
                    <a:lnTo>
                      <a:pt x="41" y="164"/>
                    </a:lnTo>
                    <a:lnTo>
                      <a:pt x="34" y="162"/>
                    </a:lnTo>
                    <a:lnTo>
                      <a:pt x="32" y="156"/>
                    </a:lnTo>
                    <a:lnTo>
                      <a:pt x="39" y="140"/>
                    </a:lnTo>
                    <a:lnTo>
                      <a:pt x="32" y="134"/>
                    </a:lnTo>
                    <a:lnTo>
                      <a:pt x="25" y="129"/>
                    </a:lnTo>
                    <a:lnTo>
                      <a:pt x="18" y="124"/>
                    </a:lnTo>
                    <a:lnTo>
                      <a:pt x="11" y="121"/>
                    </a:lnTo>
                    <a:close/>
                  </a:path>
                </a:pathLst>
              </a:custGeom>
              <a:solidFill>
                <a:srgbClr val="FFED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1" name="Freeform 136"/>
              <p:cNvSpPr>
                <a:spLocks/>
              </p:cNvSpPr>
              <p:nvPr/>
            </p:nvSpPr>
            <p:spPr bwMode="auto">
              <a:xfrm>
                <a:off x="1243" y="2397"/>
                <a:ext cx="37" cy="30"/>
              </a:xfrm>
              <a:custGeom>
                <a:avLst/>
                <a:gdLst>
                  <a:gd name="T0" fmla="*/ 0 w 75"/>
                  <a:gd name="T1" fmla="*/ 6 h 30"/>
                  <a:gd name="T2" fmla="*/ 0 w 75"/>
                  <a:gd name="T3" fmla="*/ 2 h 30"/>
                  <a:gd name="T4" fmla="*/ 0 w 75"/>
                  <a:gd name="T5" fmla="*/ 0 h 30"/>
                  <a:gd name="T6" fmla="*/ 0 w 75"/>
                  <a:gd name="T7" fmla="*/ 0 h 30"/>
                  <a:gd name="T8" fmla="*/ 0 w 75"/>
                  <a:gd name="T9" fmla="*/ 1 h 30"/>
                  <a:gd name="T10" fmla="*/ 0 w 75"/>
                  <a:gd name="T11" fmla="*/ 3 h 30"/>
                  <a:gd name="T12" fmla="*/ 0 w 75"/>
                  <a:gd name="T13" fmla="*/ 6 h 30"/>
                  <a:gd name="T14" fmla="*/ 0 w 75"/>
                  <a:gd name="T15" fmla="*/ 11 h 30"/>
                  <a:gd name="T16" fmla="*/ 0 w 75"/>
                  <a:gd name="T17" fmla="*/ 16 h 30"/>
                  <a:gd name="T18" fmla="*/ 0 w 75"/>
                  <a:gd name="T19" fmla="*/ 18 h 30"/>
                  <a:gd name="T20" fmla="*/ 0 w 75"/>
                  <a:gd name="T21" fmla="*/ 22 h 30"/>
                  <a:gd name="T22" fmla="*/ 0 w 75"/>
                  <a:gd name="T23" fmla="*/ 26 h 30"/>
                  <a:gd name="T24" fmla="*/ 0 w 75"/>
                  <a:gd name="T25" fmla="*/ 29 h 30"/>
                  <a:gd name="T26" fmla="*/ 0 w 75"/>
                  <a:gd name="T27" fmla="*/ 30 h 30"/>
                  <a:gd name="T28" fmla="*/ 0 w 75"/>
                  <a:gd name="T29" fmla="*/ 30 h 30"/>
                  <a:gd name="T30" fmla="*/ 0 w 75"/>
                  <a:gd name="T31" fmla="*/ 30 h 30"/>
                  <a:gd name="T32" fmla="*/ 0 w 75"/>
                  <a:gd name="T33" fmla="*/ 30 h 30"/>
                  <a:gd name="T34" fmla="*/ 0 w 75"/>
                  <a:gd name="T35" fmla="*/ 29 h 30"/>
                  <a:gd name="T36" fmla="*/ 0 w 75"/>
                  <a:gd name="T37" fmla="*/ 28 h 30"/>
                  <a:gd name="T38" fmla="*/ 0 w 75"/>
                  <a:gd name="T39" fmla="*/ 27 h 30"/>
                  <a:gd name="T40" fmla="*/ 0 w 75"/>
                  <a:gd name="T41" fmla="*/ 26 h 30"/>
                  <a:gd name="T42" fmla="*/ 0 w 75"/>
                  <a:gd name="T43" fmla="*/ 23 h 30"/>
                  <a:gd name="T44" fmla="*/ 0 w 75"/>
                  <a:gd name="T45" fmla="*/ 19 h 30"/>
                  <a:gd name="T46" fmla="*/ 0 w 75"/>
                  <a:gd name="T47" fmla="*/ 15 h 30"/>
                  <a:gd name="T48" fmla="*/ 0 w 75"/>
                  <a:gd name="T49" fmla="*/ 12 h 30"/>
                  <a:gd name="T50" fmla="*/ 0 w 75"/>
                  <a:gd name="T51" fmla="*/ 15 h 30"/>
                  <a:gd name="T52" fmla="*/ 0 w 75"/>
                  <a:gd name="T53" fmla="*/ 16 h 30"/>
                  <a:gd name="T54" fmla="*/ 0 w 75"/>
                  <a:gd name="T55" fmla="*/ 16 h 30"/>
                  <a:gd name="T56" fmla="*/ 0 w 75"/>
                  <a:gd name="T57" fmla="*/ 14 h 30"/>
                  <a:gd name="T58" fmla="*/ 0 w 75"/>
                  <a:gd name="T59" fmla="*/ 12 h 30"/>
                  <a:gd name="T60" fmla="*/ 0 w 75"/>
                  <a:gd name="T61" fmla="*/ 9 h 30"/>
                  <a:gd name="T62" fmla="*/ 0 w 75"/>
                  <a:gd name="T63" fmla="*/ 7 h 30"/>
                  <a:gd name="T64" fmla="*/ 0 w 75"/>
                  <a:gd name="T65" fmla="*/ 6 h 30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75"/>
                  <a:gd name="T100" fmla="*/ 0 h 30"/>
                  <a:gd name="T101" fmla="*/ 75 w 75"/>
                  <a:gd name="T102" fmla="*/ 30 h 30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75" h="30">
                    <a:moveTo>
                      <a:pt x="20" y="6"/>
                    </a:moveTo>
                    <a:lnTo>
                      <a:pt x="29" y="2"/>
                    </a:lnTo>
                    <a:lnTo>
                      <a:pt x="39" y="0"/>
                    </a:lnTo>
                    <a:lnTo>
                      <a:pt x="48" y="0"/>
                    </a:lnTo>
                    <a:lnTo>
                      <a:pt x="57" y="1"/>
                    </a:lnTo>
                    <a:lnTo>
                      <a:pt x="63" y="3"/>
                    </a:lnTo>
                    <a:lnTo>
                      <a:pt x="68" y="6"/>
                    </a:lnTo>
                    <a:lnTo>
                      <a:pt x="71" y="11"/>
                    </a:lnTo>
                    <a:lnTo>
                      <a:pt x="71" y="16"/>
                    </a:lnTo>
                    <a:lnTo>
                      <a:pt x="75" y="18"/>
                    </a:lnTo>
                    <a:lnTo>
                      <a:pt x="73" y="22"/>
                    </a:lnTo>
                    <a:lnTo>
                      <a:pt x="68" y="26"/>
                    </a:lnTo>
                    <a:lnTo>
                      <a:pt x="59" y="29"/>
                    </a:lnTo>
                    <a:lnTo>
                      <a:pt x="52" y="30"/>
                    </a:lnTo>
                    <a:lnTo>
                      <a:pt x="45" y="30"/>
                    </a:lnTo>
                    <a:lnTo>
                      <a:pt x="36" y="30"/>
                    </a:lnTo>
                    <a:lnTo>
                      <a:pt x="27" y="30"/>
                    </a:lnTo>
                    <a:lnTo>
                      <a:pt x="20" y="29"/>
                    </a:lnTo>
                    <a:lnTo>
                      <a:pt x="11" y="28"/>
                    </a:lnTo>
                    <a:lnTo>
                      <a:pt x="6" y="27"/>
                    </a:lnTo>
                    <a:lnTo>
                      <a:pt x="0" y="26"/>
                    </a:lnTo>
                    <a:lnTo>
                      <a:pt x="2" y="23"/>
                    </a:lnTo>
                    <a:lnTo>
                      <a:pt x="4" y="19"/>
                    </a:lnTo>
                    <a:lnTo>
                      <a:pt x="7" y="15"/>
                    </a:lnTo>
                    <a:lnTo>
                      <a:pt x="11" y="12"/>
                    </a:lnTo>
                    <a:lnTo>
                      <a:pt x="18" y="15"/>
                    </a:lnTo>
                    <a:lnTo>
                      <a:pt x="25" y="16"/>
                    </a:lnTo>
                    <a:lnTo>
                      <a:pt x="32" y="16"/>
                    </a:lnTo>
                    <a:lnTo>
                      <a:pt x="36" y="14"/>
                    </a:lnTo>
                    <a:lnTo>
                      <a:pt x="38" y="12"/>
                    </a:lnTo>
                    <a:lnTo>
                      <a:pt x="36" y="9"/>
                    </a:lnTo>
                    <a:lnTo>
                      <a:pt x="31" y="7"/>
                    </a:lnTo>
                    <a:lnTo>
                      <a:pt x="20" y="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2" name="Freeform 137"/>
              <p:cNvSpPr>
                <a:spLocks/>
              </p:cNvSpPr>
              <p:nvPr/>
            </p:nvSpPr>
            <p:spPr bwMode="auto">
              <a:xfrm>
                <a:off x="1337" y="2622"/>
                <a:ext cx="33" cy="62"/>
              </a:xfrm>
              <a:custGeom>
                <a:avLst/>
                <a:gdLst>
                  <a:gd name="T0" fmla="*/ 1 w 65"/>
                  <a:gd name="T1" fmla="*/ 0 h 62"/>
                  <a:gd name="T2" fmla="*/ 1 w 65"/>
                  <a:gd name="T3" fmla="*/ 4 h 62"/>
                  <a:gd name="T4" fmla="*/ 1 w 65"/>
                  <a:gd name="T5" fmla="*/ 9 h 62"/>
                  <a:gd name="T6" fmla="*/ 1 w 65"/>
                  <a:gd name="T7" fmla="*/ 13 h 62"/>
                  <a:gd name="T8" fmla="*/ 1 w 65"/>
                  <a:gd name="T9" fmla="*/ 18 h 62"/>
                  <a:gd name="T10" fmla="*/ 1 w 65"/>
                  <a:gd name="T11" fmla="*/ 23 h 62"/>
                  <a:gd name="T12" fmla="*/ 1 w 65"/>
                  <a:gd name="T13" fmla="*/ 28 h 62"/>
                  <a:gd name="T14" fmla="*/ 1 w 65"/>
                  <a:gd name="T15" fmla="*/ 33 h 62"/>
                  <a:gd name="T16" fmla="*/ 1 w 65"/>
                  <a:gd name="T17" fmla="*/ 38 h 62"/>
                  <a:gd name="T18" fmla="*/ 1 w 65"/>
                  <a:gd name="T19" fmla="*/ 40 h 62"/>
                  <a:gd name="T20" fmla="*/ 1 w 65"/>
                  <a:gd name="T21" fmla="*/ 45 h 62"/>
                  <a:gd name="T22" fmla="*/ 1 w 65"/>
                  <a:gd name="T23" fmla="*/ 52 h 62"/>
                  <a:gd name="T24" fmla="*/ 1 w 65"/>
                  <a:gd name="T25" fmla="*/ 62 h 62"/>
                  <a:gd name="T26" fmla="*/ 1 w 65"/>
                  <a:gd name="T27" fmla="*/ 55 h 62"/>
                  <a:gd name="T28" fmla="*/ 1 w 65"/>
                  <a:gd name="T29" fmla="*/ 49 h 62"/>
                  <a:gd name="T30" fmla="*/ 1 w 65"/>
                  <a:gd name="T31" fmla="*/ 44 h 62"/>
                  <a:gd name="T32" fmla="*/ 1 w 65"/>
                  <a:gd name="T33" fmla="*/ 39 h 62"/>
                  <a:gd name="T34" fmla="*/ 1 w 65"/>
                  <a:gd name="T35" fmla="*/ 36 h 62"/>
                  <a:gd name="T36" fmla="*/ 1 w 65"/>
                  <a:gd name="T37" fmla="*/ 33 h 62"/>
                  <a:gd name="T38" fmla="*/ 1 w 65"/>
                  <a:gd name="T39" fmla="*/ 28 h 62"/>
                  <a:gd name="T40" fmla="*/ 1 w 65"/>
                  <a:gd name="T41" fmla="*/ 24 h 62"/>
                  <a:gd name="T42" fmla="*/ 1 w 65"/>
                  <a:gd name="T43" fmla="*/ 28 h 62"/>
                  <a:gd name="T44" fmla="*/ 1 w 65"/>
                  <a:gd name="T45" fmla="*/ 32 h 62"/>
                  <a:gd name="T46" fmla="*/ 1 w 65"/>
                  <a:gd name="T47" fmla="*/ 37 h 62"/>
                  <a:gd name="T48" fmla="*/ 1 w 65"/>
                  <a:gd name="T49" fmla="*/ 43 h 62"/>
                  <a:gd name="T50" fmla="*/ 1 w 65"/>
                  <a:gd name="T51" fmla="*/ 37 h 62"/>
                  <a:gd name="T52" fmla="*/ 1 w 65"/>
                  <a:gd name="T53" fmla="*/ 31 h 62"/>
                  <a:gd name="T54" fmla="*/ 0 w 65"/>
                  <a:gd name="T55" fmla="*/ 26 h 62"/>
                  <a:gd name="T56" fmla="*/ 0 w 65"/>
                  <a:gd name="T57" fmla="*/ 21 h 62"/>
                  <a:gd name="T58" fmla="*/ 1 w 65"/>
                  <a:gd name="T59" fmla="*/ 16 h 62"/>
                  <a:gd name="T60" fmla="*/ 1 w 65"/>
                  <a:gd name="T61" fmla="*/ 10 h 62"/>
                  <a:gd name="T62" fmla="*/ 1 w 65"/>
                  <a:gd name="T63" fmla="*/ 5 h 62"/>
                  <a:gd name="T64" fmla="*/ 1 w 65"/>
                  <a:gd name="T65" fmla="*/ 0 h 6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5"/>
                  <a:gd name="T100" fmla="*/ 0 h 62"/>
                  <a:gd name="T101" fmla="*/ 65 w 65"/>
                  <a:gd name="T102" fmla="*/ 62 h 6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5" h="62">
                    <a:moveTo>
                      <a:pt x="12" y="0"/>
                    </a:moveTo>
                    <a:lnTo>
                      <a:pt x="26" y="4"/>
                    </a:lnTo>
                    <a:lnTo>
                      <a:pt x="35" y="9"/>
                    </a:lnTo>
                    <a:lnTo>
                      <a:pt x="39" y="13"/>
                    </a:lnTo>
                    <a:lnTo>
                      <a:pt x="42" y="18"/>
                    </a:lnTo>
                    <a:lnTo>
                      <a:pt x="42" y="23"/>
                    </a:lnTo>
                    <a:lnTo>
                      <a:pt x="46" y="28"/>
                    </a:lnTo>
                    <a:lnTo>
                      <a:pt x="53" y="33"/>
                    </a:lnTo>
                    <a:lnTo>
                      <a:pt x="65" y="38"/>
                    </a:lnTo>
                    <a:lnTo>
                      <a:pt x="55" y="40"/>
                    </a:lnTo>
                    <a:lnTo>
                      <a:pt x="46" y="45"/>
                    </a:lnTo>
                    <a:lnTo>
                      <a:pt x="39" y="52"/>
                    </a:lnTo>
                    <a:lnTo>
                      <a:pt x="35" y="62"/>
                    </a:lnTo>
                    <a:lnTo>
                      <a:pt x="33" y="55"/>
                    </a:lnTo>
                    <a:lnTo>
                      <a:pt x="33" y="49"/>
                    </a:lnTo>
                    <a:lnTo>
                      <a:pt x="33" y="44"/>
                    </a:lnTo>
                    <a:lnTo>
                      <a:pt x="35" y="39"/>
                    </a:lnTo>
                    <a:lnTo>
                      <a:pt x="30" y="36"/>
                    </a:lnTo>
                    <a:lnTo>
                      <a:pt x="24" y="33"/>
                    </a:lnTo>
                    <a:lnTo>
                      <a:pt x="19" y="28"/>
                    </a:lnTo>
                    <a:lnTo>
                      <a:pt x="17" y="24"/>
                    </a:lnTo>
                    <a:lnTo>
                      <a:pt x="14" y="28"/>
                    </a:lnTo>
                    <a:lnTo>
                      <a:pt x="10" y="32"/>
                    </a:lnTo>
                    <a:lnTo>
                      <a:pt x="9" y="37"/>
                    </a:lnTo>
                    <a:lnTo>
                      <a:pt x="7" y="43"/>
                    </a:lnTo>
                    <a:lnTo>
                      <a:pt x="3" y="37"/>
                    </a:lnTo>
                    <a:lnTo>
                      <a:pt x="1" y="31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1" y="16"/>
                    </a:lnTo>
                    <a:lnTo>
                      <a:pt x="7" y="10"/>
                    </a:lnTo>
                    <a:lnTo>
                      <a:pt x="10" y="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3" name="Freeform 138"/>
              <p:cNvSpPr>
                <a:spLocks/>
              </p:cNvSpPr>
              <p:nvPr/>
            </p:nvSpPr>
            <p:spPr bwMode="auto">
              <a:xfrm>
                <a:off x="1379" y="2682"/>
                <a:ext cx="214" cy="150"/>
              </a:xfrm>
              <a:custGeom>
                <a:avLst/>
                <a:gdLst>
                  <a:gd name="T0" fmla="*/ 1 w 428"/>
                  <a:gd name="T1" fmla="*/ 10 h 150"/>
                  <a:gd name="T2" fmla="*/ 1 w 428"/>
                  <a:gd name="T3" fmla="*/ 20 h 150"/>
                  <a:gd name="T4" fmla="*/ 1 w 428"/>
                  <a:gd name="T5" fmla="*/ 24 h 150"/>
                  <a:gd name="T6" fmla="*/ 1 w 428"/>
                  <a:gd name="T7" fmla="*/ 46 h 150"/>
                  <a:gd name="T8" fmla="*/ 1 w 428"/>
                  <a:gd name="T9" fmla="*/ 61 h 150"/>
                  <a:gd name="T10" fmla="*/ 1 w 428"/>
                  <a:gd name="T11" fmla="*/ 69 h 150"/>
                  <a:gd name="T12" fmla="*/ 2 w 428"/>
                  <a:gd name="T13" fmla="*/ 73 h 150"/>
                  <a:gd name="T14" fmla="*/ 2 w 428"/>
                  <a:gd name="T15" fmla="*/ 89 h 150"/>
                  <a:gd name="T16" fmla="*/ 2 w 428"/>
                  <a:gd name="T17" fmla="*/ 94 h 150"/>
                  <a:gd name="T18" fmla="*/ 2 w 428"/>
                  <a:gd name="T19" fmla="*/ 94 h 150"/>
                  <a:gd name="T20" fmla="*/ 2 w 428"/>
                  <a:gd name="T21" fmla="*/ 110 h 150"/>
                  <a:gd name="T22" fmla="*/ 3 w 428"/>
                  <a:gd name="T23" fmla="*/ 115 h 150"/>
                  <a:gd name="T24" fmla="*/ 3 w 428"/>
                  <a:gd name="T25" fmla="*/ 114 h 150"/>
                  <a:gd name="T26" fmla="*/ 3 w 428"/>
                  <a:gd name="T27" fmla="*/ 111 h 150"/>
                  <a:gd name="T28" fmla="*/ 3 w 428"/>
                  <a:gd name="T29" fmla="*/ 97 h 150"/>
                  <a:gd name="T30" fmla="*/ 3 w 428"/>
                  <a:gd name="T31" fmla="*/ 96 h 150"/>
                  <a:gd name="T32" fmla="*/ 3 w 428"/>
                  <a:gd name="T33" fmla="*/ 81 h 150"/>
                  <a:gd name="T34" fmla="*/ 3 w 428"/>
                  <a:gd name="T35" fmla="*/ 63 h 150"/>
                  <a:gd name="T36" fmla="*/ 3 w 428"/>
                  <a:gd name="T37" fmla="*/ 22 h 150"/>
                  <a:gd name="T38" fmla="*/ 3 w 428"/>
                  <a:gd name="T39" fmla="*/ 25 h 150"/>
                  <a:gd name="T40" fmla="*/ 3 w 428"/>
                  <a:gd name="T41" fmla="*/ 34 h 150"/>
                  <a:gd name="T42" fmla="*/ 4 w 428"/>
                  <a:gd name="T43" fmla="*/ 37 h 150"/>
                  <a:gd name="T44" fmla="*/ 4 w 428"/>
                  <a:gd name="T45" fmla="*/ 62 h 150"/>
                  <a:gd name="T46" fmla="*/ 4 w 428"/>
                  <a:gd name="T47" fmla="*/ 69 h 150"/>
                  <a:gd name="T48" fmla="*/ 4 w 428"/>
                  <a:gd name="T49" fmla="*/ 70 h 150"/>
                  <a:gd name="T50" fmla="*/ 4 w 428"/>
                  <a:gd name="T51" fmla="*/ 87 h 150"/>
                  <a:gd name="T52" fmla="*/ 4 w 428"/>
                  <a:gd name="T53" fmla="*/ 117 h 150"/>
                  <a:gd name="T54" fmla="*/ 4 w 428"/>
                  <a:gd name="T55" fmla="*/ 116 h 150"/>
                  <a:gd name="T56" fmla="*/ 3 w 428"/>
                  <a:gd name="T57" fmla="*/ 114 h 150"/>
                  <a:gd name="T58" fmla="*/ 3 w 428"/>
                  <a:gd name="T59" fmla="*/ 120 h 150"/>
                  <a:gd name="T60" fmla="*/ 3 w 428"/>
                  <a:gd name="T61" fmla="*/ 133 h 150"/>
                  <a:gd name="T62" fmla="*/ 3 w 428"/>
                  <a:gd name="T63" fmla="*/ 133 h 150"/>
                  <a:gd name="T64" fmla="*/ 3 w 428"/>
                  <a:gd name="T65" fmla="*/ 131 h 150"/>
                  <a:gd name="T66" fmla="*/ 3 w 428"/>
                  <a:gd name="T67" fmla="*/ 133 h 150"/>
                  <a:gd name="T68" fmla="*/ 3 w 428"/>
                  <a:gd name="T69" fmla="*/ 133 h 150"/>
                  <a:gd name="T70" fmla="*/ 2 w 428"/>
                  <a:gd name="T71" fmla="*/ 142 h 150"/>
                  <a:gd name="T72" fmla="*/ 2 w 428"/>
                  <a:gd name="T73" fmla="*/ 140 h 150"/>
                  <a:gd name="T74" fmla="*/ 2 w 428"/>
                  <a:gd name="T75" fmla="*/ 115 h 150"/>
                  <a:gd name="T76" fmla="*/ 2 w 428"/>
                  <a:gd name="T77" fmla="*/ 136 h 150"/>
                  <a:gd name="T78" fmla="*/ 2 w 428"/>
                  <a:gd name="T79" fmla="*/ 135 h 150"/>
                  <a:gd name="T80" fmla="*/ 2 w 428"/>
                  <a:gd name="T81" fmla="*/ 122 h 150"/>
                  <a:gd name="T82" fmla="*/ 2 w 428"/>
                  <a:gd name="T83" fmla="*/ 115 h 150"/>
                  <a:gd name="T84" fmla="*/ 2 w 428"/>
                  <a:gd name="T85" fmla="*/ 125 h 150"/>
                  <a:gd name="T86" fmla="*/ 2 w 428"/>
                  <a:gd name="T87" fmla="*/ 116 h 150"/>
                  <a:gd name="T88" fmla="*/ 1 w 428"/>
                  <a:gd name="T89" fmla="*/ 102 h 150"/>
                  <a:gd name="T90" fmla="*/ 1 w 428"/>
                  <a:gd name="T91" fmla="*/ 111 h 150"/>
                  <a:gd name="T92" fmla="*/ 1 w 428"/>
                  <a:gd name="T93" fmla="*/ 90 h 150"/>
                  <a:gd name="T94" fmla="*/ 1 w 428"/>
                  <a:gd name="T95" fmla="*/ 89 h 150"/>
                  <a:gd name="T96" fmla="*/ 1 w 428"/>
                  <a:gd name="T97" fmla="*/ 89 h 150"/>
                  <a:gd name="T98" fmla="*/ 1 w 428"/>
                  <a:gd name="T99" fmla="*/ 72 h 150"/>
                  <a:gd name="T100" fmla="*/ 1 w 428"/>
                  <a:gd name="T101" fmla="*/ 70 h 150"/>
                  <a:gd name="T102" fmla="*/ 1 w 428"/>
                  <a:gd name="T103" fmla="*/ 76 h 150"/>
                  <a:gd name="T104" fmla="*/ 1 w 428"/>
                  <a:gd name="T105" fmla="*/ 73 h 150"/>
                  <a:gd name="T106" fmla="*/ 1 w 428"/>
                  <a:gd name="T107" fmla="*/ 31 h 150"/>
                  <a:gd name="T108" fmla="*/ 1 w 428"/>
                  <a:gd name="T109" fmla="*/ 37 h 150"/>
                  <a:gd name="T110" fmla="*/ 1 w 428"/>
                  <a:gd name="T111" fmla="*/ 36 h 150"/>
                  <a:gd name="T112" fmla="*/ 1 w 428"/>
                  <a:gd name="T113" fmla="*/ 0 h 15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28"/>
                  <a:gd name="T172" fmla="*/ 0 h 150"/>
                  <a:gd name="T173" fmla="*/ 428 w 428"/>
                  <a:gd name="T174" fmla="*/ 150 h 15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28" h="150">
                    <a:moveTo>
                      <a:pt x="4" y="0"/>
                    </a:moveTo>
                    <a:lnTo>
                      <a:pt x="7" y="6"/>
                    </a:lnTo>
                    <a:lnTo>
                      <a:pt x="13" y="10"/>
                    </a:lnTo>
                    <a:lnTo>
                      <a:pt x="18" y="14"/>
                    </a:lnTo>
                    <a:lnTo>
                      <a:pt x="25" y="17"/>
                    </a:lnTo>
                    <a:lnTo>
                      <a:pt x="32" y="20"/>
                    </a:lnTo>
                    <a:lnTo>
                      <a:pt x="41" y="22"/>
                    </a:lnTo>
                    <a:lnTo>
                      <a:pt x="53" y="23"/>
                    </a:lnTo>
                    <a:lnTo>
                      <a:pt x="66" y="24"/>
                    </a:lnTo>
                    <a:lnTo>
                      <a:pt x="60" y="32"/>
                    </a:lnTo>
                    <a:lnTo>
                      <a:pt x="59" y="39"/>
                    </a:lnTo>
                    <a:lnTo>
                      <a:pt x="59" y="46"/>
                    </a:lnTo>
                    <a:lnTo>
                      <a:pt x="62" y="52"/>
                    </a:lnTo>
                    <a:lnTo>
                      <a:pt x="68" y="58"/>
                    </a:lnTo>
                    <a:lnTo>
                      <a:pt x="76" y="61"/>
                    </a:lnTo>
                    <a:lnTo>
                      <a:pt x="89" y="63"/>
                    </a:lnTo>
                    <a:lnTo>
                      <a:pt x="103" y="62"/>
                    </a:lnTo>
                    <a:lnTo>
                      <a:pt x="107" y="69"/>
                    </a:lnTo>
                    <a:lnTo>
                      <a:pt x="114" y="74"/>
                    </a:lnTo>
                    <a:lnTo>
                      <a:pt x="124" y="75"/>
                    </a:lnTo>
                    <a:lnTo>
                      <a:pt x="139" y="73"/>
                    </a:lnTo>
                    <a:lnTo>
                      <a:pt x="139" y="79"/>
                    </a:lnTo>
                    <a:lnTo>
                      <a:pt x="142" y="84"/>
                    </a:lnTo>
                    <a:lnTo>
                      <a:pt x="147" y="89"/>
                    </a:lnTo>
                    <a:lnTo>
                      <a:pt x="155" y="92"/>
                    </a:lnTo>
                    <a:lnTo>
                      <a:pt x="163" y="94"/>
                    </a:lnTo>
                    <a:lnTo>
                      <a:pt x="176" y="94"/>
                    </a:lnTo>
                    <a:lnTo>
                      <a:pt x="192" y="92"/>
                    </a:lnTo>
                    <a:lnTo>
                      <a:pt x="211" y="88"/>
                    </a:lnTo>
                    <a:lnTo>
                      <a:pt x="213" y="94"/>
                    </a:lnTo>
                    <a:lnTo>
                      <a:pt x="219" y="99"/>
                    </a:lnTo>
                    <a:lnTo>
                      <a:pt x="226" y="105"/>
                    </a:lnTo>
                    <a:lnTo>
                      <a:pt x="235" y="110"/>
                    </a:lnTo>
                    <a:lnTo>
                      <a:pt x="243" y="114"/>
                    </a:lnTo>
                    <a:lnTo>
                      <a:pt x="256" y="115"/>
                    </a:lnTo>
                    <a:lnTo>
                      <a:pt x="268" y="115"/>
                    </a:lnTo>
                    <a:lnTo>
                      <a:pt x="282" y="111"/>
                    </a:lnTo>
                    <a:lnTo>
                      <a:pt x="291" y="113"/>
                    </a:lnTo>
                    <a:lnTo>
                      <a:pt x="300" y="114"/>
                    </a:lnTo>
                    <a:lnTo>
                      <a:pt x="309" y="114"/>
                    </a:lnTo>
                    <a:lnTo>
                      <a:pt x="318" y="113"/>
                    </a:lnTo>
                    <a:lnTo>
                      <a:pt x="323" y="111"/>
                    </a:lnTo>
                    <a:lnTo>
                      <a:pt x="329" y="108"/>
                    </a:lnTo>
                    <a:lnTo>
                      <a:pt x="330" y="103"/>
                    </a:lnTo>
                    <a:lnTo>
                      <a:pt x="330" y="97"/>
                    </a:lnTo>
                    <a:lnTo>
                      <a:pt x="341" y="98"/>
                    </a:lnTo>
                    <a:lnTo>
                      <a:pt x="352" y="98"/>
                    </a:lnTo>
                    <a:lnTo>
                      <a:pt x="361" y="96"/>
                    </a:lnTo>
                    <a:lnTo>
                      <a:pt x="368" y="92"/>
                    </a:lnTo>
                    <a:lnTo>
                      <a:pt x="371" y="87"/>
                    </a:lnTo>
                    <a:lnTo>
                      <a:pt x="373" y="81"/>
                    </a:lnTo>
                    <a:lnTo>
                      <a:pt x="369" y="74"/>
                    </a:lnTo>
                    <a:lnTo>
                      <a:pt x="362" y="67"/>
                    </a:lnTo>
                    <a:lnTo>
                      <a:pt x="375" y="63"/>
                    </a:lnTo>
                    <a:lnTo>
                      <a:pt x="378" y="52"/>
                    </a:lnTo>
                    <a:lnTo>
                      <a:pt x="369" y="38"/>
                    </a:lnTo>
                    <a:lnTo>
                      <a:pt x="346" y="22"/>
                    </a:lnTo>
                    <a:lnTo>
                      <a:pt x="352" y="17"/>
                    </a:lnTo>
                    <a:lnTo>
                      <a:pt x="357" y="21"/>
                    </a:lnTo>
                    <a:lnTo>
                      <a:pt x="362" y="25"/>
                    </a:lnTo>
                    <a:lnTo>
                      <a:pt x="368" y="28"/>
                    </a:lnTo>
                    <a:lnTo>
                      <a:pt x="375" y="31"/>
                    </a:lnTo>
                    <a:lnTo>
                      <a:pt x="380" y="34"/>
                    </a:lnTo>
                    <a:lnTo>
                      <a:pt x="389" y="36"/>
                    </a:lnTo>
                    <a:lnTo>
                      <a:pt x="398" y="37"/>
                    </a:lnTo>
                    <a:lnTo>
                      <a:pt x="407" y="37"/>
                    </a:lnTo>
                    <a:lnTo>
                      <a:pt x="400" y="44"/>
                    </a:lnTo>
                    <a:lnTo>
                      <a:pt x="398" y="52"/>
                    </a:lnTo>
                    <a:lnTo>
                      <a:pt x="407" y="62"/>
                    </a:lnTo>
                    <a:lnTo>
                      <a:pt x="428" y="69"/>
                    </a:lnTo>
                    <a:lnTo>
                      <a:pt x="421" y="69"/>
                    </a:lnTo>
                    <a:lnTo>
                      <a:pt x="412" y="69"/>
                    </a:lnTo>
                    <a:lnTo>
                      <a:pt x="403" y="68"/>
                    </a:lnTo>
                    <a:lnTo>
                      <a:pt x="394" y="65"/>
                    </a:lnTo>
                    <a:lnTo>
                      <a:pt x="396" y="70"/>
                    </a:lnTo>
                    <a:lnTo>
                      <a:pt x="398" y="76"/>
                    </a:lnTo>
                    <a:lnTo>
                      <a:pt x="396" y="82"/>
                    </a:lnTo>
                    <a:lnTo>
                      <a:pt x="394" y="87"/>
                    </a:lnTo>
                    <a:lnTo>
                      <a:pt x="401" y="97"/>
                    </a:lnTo>
                    <a:lnTo>
                      <a:pt x="405" y="107"/>
                    </a:lnTo>
                    <a:lnTo>
                      <a:pt x="403" y="117"/>
                    </a:lnTo>
                    <a:lnTo>
                      <a:pt x="396" y="127"/>
                    </a:lnTo>
                    <a:lnTo>
                      <a:pt x="393" y="122"/>
                    </a:lnTo>
                    <a:lnTo>
                      <a:pt x="389" y="116"/>
                    </a:lnTo>
                    <a:lnTo>
                      <a:pt x="384" y="112"/>
                    </a:lnTo>
                    <a:lnTo>
                      <a:pt x="375" y="109"/>
                    </a:lnTo>
                    <a:lnTo>
                      <a:pt x="373" y="114"/>
                    </a:lnTo>
                    <a:lnTo>
                      <a:pt x="368" y="117"/>
                    </a:lnTo>
                    <a:lnTo>
                      <a:pt x="357" y="119"/>
                    </a:lnTo>
                    <a:lnTo>
                      <a:pt x="341" y="120"/>
                    </a:lnTo>
                    <a:lnTo>
                      <a:pt x="341" y="124"/>
                    </a:lnTo>
                    <a:lnTo>
                      <a:pt x="341" y="128"/>
                    </a:lnTo>
                    <a:lnTo>
                      <a:pt x="343" y="133"/>
                    </a:lnTo>
                    <a:lnTo>
                      <a:pt x="345" y="137"/>
                    </a:lnTo>
                    <a:lnTo>
                      <a:pt x="341" y="135"/>
                    </a:lnTo>
                    <a:lnTo>
                      <a:pt x="338" y="133"/>
                    </a:lnTo>
                    <a:lnTo>
                      <a:pt x="336" y="131"/>
                    </a:lnTo>
                    <a:lnTo>
                      <a:pt x="334" y="129"/>
                    </a:lnTo>
                    <a:lnTo>
                      <a:pt x="327" y="131"/>
                    </a:lnTo>
                    <a:lnTo>
                      <a:pt x="318" y="131"/>
                    </a:lnTo>
                    <a:lnTo>
                      <a:pt x="307" y="132"/>
                    </a:lnTo>
                    <a:lnTo>
                      <a:pt x="297" y="133"/>
                    </a:lnTo>
                    <a:lnTo>
                      <a:pt x="286" y="133"/>
                    </a:lnTo>
                    <a:lnTo>
                      <a:pt x="277" y="133"/>
                    </a:lnTo>
                    <a:lnTo>
                      <a:pt x="268" y="133"/>
                    </a:lnTo>
                    <a:lnTo>
                      <a:pt x="263" y="133"/>
                    </a:lnTo>
                    <a:lnTo>
                      <a:pt x="259" y="137"/>
                    </a:lnTo>
                    <a:lnTo>
                      <a:pt x="254" y="142"/>
                    </a:lnTo>
                    <a:lnTo>
                      <a:pt x="247" y="146"/>
                    </a:lnTo>
                    <a:lnTo>
                      <a:pt x="240" y="150"/>
                    </a:lnTo>
                    <a:lnTo>
                      <a:pt x="243" y="140"/>
                    </a:lnTo>
                    <a:lnTo>
                      <a:pt x="240" y="129"/>
                    </a:lnTo>
                    <a:lnTo>
                      <a:pt x="229" y="121"/>
                    </a:lnTo>
                    <a:lnTo>
                      <a:pt x="210" y="115"/>
                    </a:lnTo>
                    <a:lnTo>
                      <a:pt x="213" y="121"/>
                    </a:lnTo>
                    <a:lnTo>
                      <a:pt x="213" y="128"/>
                    </a:lnTo>
                    <a:lnTo>
                      <a:pt x="211" y="136"/>
                    </a:lnTo>
                    <a:lnTo>
                      <a:pt x="204" y="143"/>
                    </a:lnTo>
                    <a:lnTo>
                      <a:pt x="201" y="139"/>
                    </a:lnTo>
                    <a:lnTo>
                      <a:pt x="197" y="135"/>
                    </a:lnTo>
                    <a:lnTo>
                      <a:pt x="190" y="131"/>
                    </a:lnTo>
                    <a:lnTo>
                      <a:pt x="183" y="126"/>
                    </a:lnTo>
                    <a:lnTo>
                      <a:pt x="174" y="122"/>
                    </a:lnTo>
                    <a:lnTo>
                      <a:pt x="165" y="119"/>
                    </a:lnTo>
                    <a:lnTo>
                      <a:pt x="156" y="117"/>
                    </a:lnTo>
                    <a:lnTo>
                      <a:pt x="147" y="115"/>
                    </a:lnTo>
                    <a:lnTo>
                      <a:pt x="147" y="118"/>
                    </a:lnTo>
                    <a:lnTo>
                      <a:pt x="147" y="121"/>
                    </a:lnTo>
                    <a:lnTo>
                      <a:pt x="149" y="125"/>
                    </a:lnTo>
                    <a:lnTo>
                      <a:pt x="151" y="128"/>
                    </a:lnTo>
                    <a:lnTo>
                      <a:pt x="142" y="123"/>
                    </a:lnTo>
                    <a:lnTo>
                      <a:pt x="135" y="116"/>
                    </a:lnTo>
                    <a:lnTo>
                      <a:pt x="132" y="107"/>
                    </a:lnTo>
                    <a:lnTo>
                      <a:pt x="128" y="95"/>
                    </a:lnTo>
                    <a:lnTo>
                      <a:pt x="123" y="102"/>
                    </a:lnTo>
                    <a:lnTo>
                      <a:pt x="114" y="107"/>
                    </a:lnTo>
                    <a:lnTo>
                      <a:pt x="100" y="110"/>
                    </a:lnTo>
                    <a:lnTo>
                      <a:pt x="82" y="111"/>
                    </a:lnTo>
                    <a:lnTo>
                      <a:pt x="96" y="105"/>
                    </a:lnTo>
                    <a:lnTo>
                      <a:pt x="105" y="99"/>
                    </a:lnTo>
                    <a:lnTo>
                      <a:pt x="110" y="90"/>
                    </a:lnTo>
                    <a:lnTo>
                      <a:pt x="107" y="79"/>
                    </a:lnTo>
                    <a:lnTo>
                      <a:pt x="101" y="84"/>
                    </a:lnTo>
                    <a:lnTo>
                      <a:pt x="96" y="89"/>
                    </a:lnTo>
                    <a:lnTo>
                      <a:pt x="87" y="93"/>
                    </a:lnTo>
                    <a:lnTo>
                      <a:pt x="78" y="95"/>
                    </a:lnTo>
                    <a:lnTo>
                      <a:pt x="75" y="89"/>
                    </a:lnTo>
                    <a:lnTo>
                      <a:pt x="75" y="83"/>
                    </a:lnTo>
                    <a:lnTo>
                      <a:pt x="76" y="78"/>
                    </a:lnTo>
                    <a:lnTo>
                      <a:pt x="80" y="72"/>
                    </a:lnTo>
                    <a:lnTo>
                      <a:pt x="73" y="72"/>
                    </a:lnTo>
                    <a:lnTo>
                      <a:pt x="68" y="71"/>
                    </a:lnTo>
                    <a:lnTo>
                      <a:pt x="62" y="70"/>
                    </a:lnTo>
                    <a:lnTo>
                      <a:pt x="60" y="69"/>
                    </a:lnTo>
                    <a:lnTo>
                      <a:pt x="57" y="72"/>
                    </a:lnTo>
                    <a:lnTo>
                      <a:pt x="53" y="76"/>
                    </a:lnTo>
                    <a:lnTo>
                      <a:pt x="48" y="81"/>
                    </a:lnTo>
                    <a:lnTo>
                      <a:pt x="46" y="84"/>
                    </a:lnTo>
                    <a:lnTo>
                      <a:pt x="39" y="73"/>
                    </a:lnTo>
                    <a:lnTo>
                      <a:pt x="32" y="61"/>
                    </a:lnTo>
                    <a:lnTo>
                      <a:pt x="30" y="47"/>
                    </a:lnTo>
                    <a:lnTo>
                      <a:pt x="34" y="31"/>
                    </a:lnTo>
                    <a:lnTo>
                      <a:pt x="23" y="29"/>
                    </a:lnTo>
                    <a:lnTo>
                      <a:pt x="16" y="33"/>
                    </a:lnTo>
                    <a:lnTo>
                      <a:pt x="11" y="37"/>
                    </a:lnTo>
                    <a:lnTo>
                      <a:pt x="5" y="42"/>
                    </a:lnTo>
                    <a:lnTo>
                      <a:pt x="4" y="47"/>
                    </a:lnTo>
                    <a:lnTo>
                      <a:pt x="2" y="36"/>
                    </a:lnTo>
                    <a:lnTo>
                      <a:pt x="0" y="25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4" name="Freeform 139"/>
              <p:cNvSpPr>
                <a:spLocks/>
              </p:cNvSpPr>
              <p:nvPr/>
            </p:nvSpPr>
            <p:spPr bwMode="auto">
              <a:xfrm>
                <a:off x="1547" y="2676"/>
                <a:ext cx="19" cy="19"/>
              </a:xfrm>
              <a:custGeom>
                <a:avLst/>
                <a:gdLst>
                  <a:gd name="T0" fmla="*/ 1 w 37"/>
                  <a:gd name="T1" fmla="*/ 0 h 19"/>
                  <a:gd name="T2" fmla="*/ 1 w 37"/>
                  <a:gd name="T3" fmla="*/ 4 h 19"/>
                  <a:gd name="T4" fmla="*/ 1 w 37"/>
                  <a:gd name="T5" fmla="*/ 8 h 19"/>
                  <a:gd name="T6" fmla="*/ 1 w 37"/>
                  <a:gd name="T7" fmla="*/ 11 h 19"/>
                  <a:gd name="T8" fmla="*/ 1 w 37"/>
                  <a:gd name="T9" fmla="*/ 13 h 19"/>
                  <a:gd name="T10" fmla="*/ 1 w 37"/>
                  <a:gd name="T11" fmla="*/ 19 h 19"/>
                  <a:gd name="T12" fmla="*/ 1 w 37"/>
                  <a:gd name="T13" fmla="*/ 18 h 19"/>
                  <a:gd name="T14" fmla="*/ 1 w 37"/>
                  <a:gd name="T15" fmla="*/ 14 h 19"/>
                  <a:gd name="T16" fmla="*/ 0 w 37"/>
                  <a:gd name="T17" fmla="*/ 8 h 19"/>
                  <a:gd name="T18" fmla="*/ 1 w 37"/>
                  <a:gd name="T19" fmla="*/ 0 h 1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37"/>
                  <a:gd name="T31" fmla="*/ 0 h 19"/>
                  <a:gd name="T32" fmla="*/ 37 w 37"/>
                  <a:gd name="T33" fmla="*/ 19 h 1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37" h="19">
                    <a:moveTo>
                      <a:pt x="3" y="0"/>
                    </a:moveTo>
                    <a:lnTo>
                      <a:pt x="9" y="4"/>
                    </a:lnTo>
                    <a:lnTo>
                      <a:pt x="17" y="8"/>
                    </a:lnTo>
                    <a:lnTo>
                      <a:pt x="26" y="11"/>
                    </a:lnTo>
                    <a:lnTo>
                      <a:pt x="37" y="13"/>
                    </a:lnTo>
                    <a:lnTo>
                      <a:pt x="35" y="19"/>
                    </a:lnTo>
                    <a:lnTo>
                      <a:pt x="21" y="18"/>
                    </a:lnTo>
                    <a:lnTo>
                      <a:pt x="9" y="14"/>
                    </a:lnTo>
                    <a:lnTo>
                      <a:pt x="0" y="8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5" name="Freeform 140"/>
              <p:cNvSpPr>
                <a:spLocks/>
              </p:cNvSpPr>
              <p:nvPr/>
            </p:nvSpPr>
            <p:spPr bwMode="auto">
              <a:xfrm>
                <a:off x="1156" y="2256"/>
                <a:ext cx="386" cy="223"/>
              </a:xfrm>
              <a:custGeom>
                <a:avLst/>
                <a:gdLst>
                  <a:gd name="T0" fmla="*/ 1 w 771"/>
                  <a:gd name="T1" fmla="*/ 116 h 223"/>
                  <a:gd name="T2" fmla="*/ 2 w 771"/>
                  <a:gd name="T3" fmla="*/ 67 h 223"/>
                  <a:gd name="T4" fmla="*/ 2 w 771"/>
                  <a:gd name="T5" fmla="*/ 50 h 223"/>
                  <a:gd name="T6" fmla="*/ 2 w 771"/>
                  <a:gd name="T7" fmla="*/ 36 h 223"/>
                  <a:gd name="T8" fmla="*/ 3 w 771"/>
                  <a:gd name="T9" fmla="*/ 36 h 223"/>
                  <a:gd name="T10" fmla="*/ 4 w 771"/>
                  <a:gd name="T11" fmla="*/ 49 h 223"/>
                  <a:gd name="T12" fmla="*/ 4 w 771"/>
                  <a:gd name="T13" fmla="*/ 68 h 223"/>
                  <a:gd name="T14" fmla="*/ 4 w 771"/>
                  <a:gd name="T15" fmla="*/ 93 h 223"/>
                  <a:gd name="T16" fmla="*/ 5 w 771"/>
                  <a:gd name="T17" fmla="*/ 122 h 223"/>
                  <a:gd name="T18" fmla="*/ 5 w 771"/>
                  <a:gd name="T19" fmla="*/ 153 h 223"/>
                  <a:gd name="T20" fmla="*/ 5 w 771"/>
                  <a:gd name="T21" fmla="*/ 176 h 223"/>
                  <a:gd name="T22" fmla="*/ 5 w 771"/>
                  <a:gd name="T23" fmla="*/ 204 h 223"/>
                  <a:gd name="T24" fmla="*/ 6 w 771"/>
                  <a:gd name="T25" fmla="*/ 222 h 223"/>
                  <a:gd name="T26" fmla="*/ 6 w 771"/>
                  <a:gd name="T27" fmla="*/ 221 h 223"/>
                  <a:gd name="T28" fmla="*/ 6 w 771"/>
                  <a:gd name="T29" fmla="*/ 206 h 223"/>
                  <a:gd name="T30" fmla="*/ 6 w 771"/>
                  <a:gd name="T31" fmla="*/ 190 h 223"/>
                  <a:gd name="T32" fmla="*/ 6 w 771"/>
                  <a:gd name="T33" fmla="*/ 194 h 223"/>
                  <a:gd name="T34" fmla="*/ 6 w 771"/>
                  <a:gd name="T35" fmla="*/ 179 h 223"/>
                  <a:gd name="T36" fmla="*/ 5 w 771"/>
                  <a:gd name="T37" fmla="*/ 178 h 223"/>
                  <a:gd name="T38" fmla="*/ 6 w 771"/>
                  <a:gd name="T39" fmla="*/ 170 h 223"/>
                  <a:gd name="T40" fmla="*/ 6 w 771"/>
                  <a:gd name="T41" fmla="*/ 152 h 223"/>
                  <a:gd name="T42" fmla="*/ 5 w 771"/>
                  <a:gd name="T43" fmla="*/ 153 h 223"/>
                  <a:gd name="T44" fmla="*/ 5 w 771"/>
                  <a:gd name="T45" fmla="*/ 141 h 223"/>
                  <a:gd name="T46" fmla="*/ 5 w 771"/>
                  <a:gd name="T47" fmla="*/ 135 h 223"/>
                  <a:gd name="T48" fmla="*/ 5 w 771"/>
                  <a:gd name="T49" fmla="*/ 127 h 223"/>
                  <a:gd name="T50" fmla="*/ 5 w 771"/>
                  <a:gd name="T51" fmla="*/ 116 h 223"/>
                  <a:gd name="T52" fmla="*/ 5 w 771"/>
                  <a:gd name="T53" fmla="*/ 101 h 223"/>
                  <a:gd name="T54" fmla="*/ 5 w 771"/>
                  <a:gd name="T55" fmla="*/ 93 h 223"/>
                  <a:gd name="T56" fmla="*/ 5 w 771"/>
                  <a:gd name="T57" fmla="*/ 79 h 223"/>
                  <a:gd name="T58" fmla="*/ 5 w 771"/>
                  <a:gd name="T59" fmla="*/ 71 h 223"/>
                  <a:gd name="T60" fmla="*/ 5 w 771"/>
                  <a:gd name="T61" fmla="*/ 59 h 223"/>
                  <a:gd name="T62" fmla="*/ 4 w 771"/>
                  <a:gd name="T63" fmla="*/ 50 h 223"/>
                  <a:gd name="T64" fmla="*/ 4 w 771"/>
                  <a:gd name="T65" fmla="*/ 46 h 223"/>
                  <a:gd name="T66" fmla="*/ 4 w 771"/>
                  <a:gd name="T67" fmla="*/ 41 h 223"/>
                  <a:gd name="T68" fmla="*/ 4 w 771"/>
                  <a:gd name="T69" fmla="*/ 32 h 223"/>
                  <a:gd name="T70" fmla="*/ 4 w 771"/>
                  <a:gd name="T71" fmla="*/ 13 h 223"/>
                  <a:gd name="T72" fmla="*/ 3 w 771"/>
                  <a:gd name="T73" fmla="*/ 19 h 223"/>
                  <a:gd name="T74" fmla="*/ 3 w 771"/>
                  <a:gd name="T75" fmla="*/ 3 h 223"/>
                  <a:gd name="T76" fmla="*/ 3 w 771"/>
                  <a:gd name="T77" fmla="*/ 17 h 223"/>
                  <a:gd name="T78" fmla="*/ 3 w 771"/>
                  <a:gd name="T79" fmla="*/ 16 h 223"/>
                  <a:gd name="T80" fmla="*/ 3 w 771"/>
                  <a:gd name="T81" fmla="*/ 7 h 223"/>
                  <a:gd name="T82" fmla="*/ 2 w 771"/>
                  <a:gd name="T83" fmla="*/ 26 h 223"/>
                  <a:gd name="T84" fmla="*/ 2 w 771"/>
                  <a:gd name="T85" fmla="*/ 21 h 223"/>
                  <a:gd name="T86" fmla="*/ 2 w 771"/>
                  <a:gd name="T87" fmla="*/ 33 h 223"/>
                  <a:gd name="T88" fmla="*/ 2 w 771"/>
                  <a:gd name="T89" fmla="*/ 38 h 223"/>
                  <a:gd name="T90" fmla="*/ 1 w 771"/>
                  <a:gd name="T91" fmla="*/ 43 h 223"/>
                  <a:gd name="T92" fmla="*/ 1 w 771"/>
                  <a:gd name="T93" fmla="*/ 53 h 223"/>
                  <a:gd name="T94" fmla="*/ 1 w 771"/>
                  <a:gd name="T95" fmla="*/ 58 h 223"/>
                  <a:gd name="T96" fmla="*/ 1 w 771"/>
                  <a:gd name="T97" fmla="*/ 83 h 223"/>
                  <a:gd name="T98" fmla="*/ 1 w 771"/>
                  <a:gd name="T99" fmla="*/ 95 h 223"/>
                  <a:gd name="T100" fmla="*/ 1 w 771"/>
                  <a:gd name="T101" fmla="*/ 103 h 223"/>
                  <a:gd name="T102" fmla="*/ 1 w 771"/>
                  <a:gd name="T103" fmla="*/ 109 h 223"/>
                  <a:gd name="T104" fmla="*/ 1 w 771"/>
                  <a:gd name="T105" fmla="*/ 127 h 223"/>
                  <a:gd name="T106" fmla="*/ 1 w 771"/>
                  <a:gd name="T107" fmla="*/ 141 h 223"/>
                  <a:gd name="T108" fmla="*/ 1 w 771"/>
                  <a:gd name="T109" fmla="*/ 158 h 22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771"/>
                  <a:gd name="T166" fmla="*/ 0 h 223"/>
                  <a:gd name="T167" fmla="*/ 771 w 771"/>
                  <a:gd name="T168" fmla="*/ 223 h 22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771" h="223">
                    <a:moveTo>
                      <a:pt x="64" y="149"/>
                    </a:moveTo>
                    <a:lnTo>
                      <a:pt x="63" y="144"/>
                    </a:lnTo>
                    <a:lnTo>
                      <a:pt x="63" y="137"/>
                    </a:lnTo>
                    <a:lnTo>
                      <a:pt x="68" y="130"/>
                    </a:lnTo>
                    <a:lnTo>
                      <a:pt x="82" y="126"/>
                    </a:lnTo>
                    <a:lnTo>
                      <a:pt x="75" y="116"/>
                    </a:lnTo>
                    <a:lnTo>
                      <a:pt x="77" y="105"/>
                    </a:lnTo>
                    <a:lnTo>
                      <a:pt x="87" y="96"/>
                    </a:lnTo>
                    <a:lnTo>
                      <a:pt x="109" y="91"/>
                    </a:lnTo>
                    <a:lnTo>
                      <a:pt x="107" y="81"/>
                    </a:lnTo>
                    <a:lnTo>
                      <a:pt x="116" y="73"/>
                    </a:lnTo>
                    <a:lnTo>
                      <a:pt x="130" y="67"/>
                    </a:lnTo>
                    <a:lnTo>
                      <a:pt x="153" y="67"/>
                    </a:lnTo>
                    <a:lnTo>
                      <a:pt x="158" y="63"/>
                    </a:lnTo>
                    <a:lnTo>
                      <a:pt x="164" y="59"/>
                    </a:lnTo>
                    <a:lnTo>
                      <a:pt x="171" y="55"/>
                    </a:lnTo>
                    <a:lnTo>
                      <a:pt x="178" y="52"/>
                    </a:lnTo>
                    <a:lnTo>
                      <a:pt x="185" y="50"/>
                    </a:lnTo>
                    <a:lnTo>
                      <a:pt x="194" y="49"/>
                    </a:lnTo>
                    <a:lnTo>
                      <a:pt x="203" y="48"/>
                    </a:lnTo>
                    <a:lnTo>
                      <a:pt x="213" y="49"/>
                    </a:lnTo>
                    <a:lnTo>
                      <a:pt x="224" y="43"/>
                    </a:lnTo>
                    <a:lnTo>
                      <a:pt x="237" y="39"/>
                    </a:lnTo>
                    <a:lnTo>
                      <a:pt x="249" y="36"/>
                    </a:lnTo>
                    <a:lnTo>
                      <a:pt x="261" y="38"/>
                    </a:lnTo>
                    <a:lnTo>
                      <a:pt x="274" y="40"/>
                    </a:lnTo>
                    <a:lnTo>
                      <a:pt x="286" y="41"/>
                    </a:lnTo>
                    <a:lnTo>
                      <a:pt x="295" y="40"/>
                    </a:lnTo>
                    <a:lnTo>
                      <a:pt x="306" y="38"/>
                    </a:lnTo>
                    <a:lnTo>
                      <a:pt x="315" y="36"/>
                    </a:lnTo>
                    <a:lnTo>
                      <a:pt x="327" y="35"/>
                    </a:lnTo>
                    <a:lnTo>
                      <a:pt x="343" y="34"/>
                    </a:lnTo>
                    <a:lnTo>
                      <a:pt x="359" y="34"/>
                    </a:lnTo>
                    <a:lnTo>
                      <a:pt x="375" y="38"/>
                    </a:lnTo>
                    <a:lnTo>
                      <a:pt x="387" y="42"/>
                    </a:lnTo>
                    <a:lnTo>
                      <a:pt x="398" y="49"/>
                    </a:lnTo>
                    <a:lnTo>
                      <a:pt x="402" y="60"/>
                    </a:lnTo>
                    <a:lnTo>
                      <a:pt x="416" y="60"/>
                    </a:lnTo>
                    <a:lnTo>
                      <a:pt x="430" y="60"/>
                    </a:lnTo>
                    <a:lnTo>
                      <a:pt x="443" y="62"/>
                    </a:lnTo>
                    <a:lnTo>
                      <a:pt x="453" y="64"/>
                    </a:lnTo>
                    <a:lnTo>
                      <a:pt x="462" y="68"/>
                    </a:lnTo>
                    <a:lnTo>
                      <a:pt x="467" y="73"/>
                    </a:lnTo>
                    <a:lnTo>
                      <a:pt x="471" y="80"/>
                    </a:lnTo>
                    <a:lnTo>
                      <a:pt x="473" y="88"/>
                    </a:lnTo>
                    <a:lnTo>
                      <a:pt x="487" y="89"/>
                    </a:lnTo>
                    <a:lnTo>
                      <a:pt x="498" y="91"/>
                    </a:lnTo>
                    <a:lnTo>
                      <a:pt x="508" y="93"/>
                    </a:lnTo>
                    <a:lnTo>
                      <a:pt x="515" y="96"/>
                    </a:lnTo>
                    <a:lnTo>
                      <a:pt x="521" y="100"/>
                    </a:lnTo>
                    <a:lnTo>
                      <a:pt x="522" y="105"/>
                    </a:lnTo>
                    <a:lnTo>
                      <a:pt x="521" y="112"/>
                    </a:lnTo>
                    <a:lnTo>
                      <a:pt x="514" y="119"/>
                    </a:lnTo>
                    <a:lnTo>
                      <a:pt x="522" y="122"/>
                    </a:lnTo>
                    <a:lnTo>
                      <a:pt x="533" y="126"/>
                    </a:lnTo>
                    <a:lnTo>
                      <a:pt x="542" y="130"/>
                    </a:lnTo>
                    <a:lnTo>
                      <a:pt x="551" y="135"/>
                    </a:lnTo>
                    <a:lnTo>
                      <a:pt x="556" y="141"/>
                    </a:lnTo>
                    <a:lnTo>
                      <a:pt x="558" y="147"/>
                    </a:lnTo>
                    <a:lnTo>
                      <a:pt x="556" y="153"/>
                    </a:lnTo>
                    <a:lnTo>
                      <a:pt x="549" y="160"/>
                    </a:lnTo>
                    <a:lnTo>
                      <a:pt x="558" y="162"/>
                    </a:lnTo>
                    <a:lnTo>
                      <a:pt x="567" y="166"/>
                    </a:lnTo>
                    <a:lnTo>
                      <a:pt x="574" y="171"/>
                    </a:lnTo>
                    <a:lnTo>
                      <a:pt x="576" y="176"/>
                    </a:lnTo>
                    <a:lnTo>
                      <a:pt x="585" y="176"/>
                    </a:lnTo>
                    <a:lnTo>
                      <a:pt x="595" y="178"/>
                    </a:lnTo>
                    <a:lnTo>
                      <a:pt x="604" y="181"/>
                    </a:lnTo>
                    <a:lnTo>
                      <a:pt x="613" y="186"/>
                    </a:lnTo>
                    <a:lnTo>
                      <a:pt x="618" y="191"/>
                    </a:lnTo>
                    <a:lnTo>
                      <a:pt x="622" y="197"/>
                    </a:lnTo>
                    <a:lnTo>
                      <a:pt x="622" y="204"/>
                    </a:lnTo>
                    <a:lnTo>
                      <a:pt x="617" y="211"/>
                    </a:lnTo>
                    <a:lnTo>
                      <a:pt x="627" y="211"/>
                    </a:lnTo>
                    <a:lnTo>
                      <a:pt x="638" y="212"/>
                    </a:lnTo>
                    <a:lnTo>
                      <a:pt x="645" y="215"/>
                    </a:lnTo>
                    <a:lnTo>
                      <a:pt x="650" y="219"/>
                    </a:lnTo>
                    <a:lnTo>
                      <a:pt x="656" y="222"/>
                    </a:lnTo>
                    <a:lnTo>
                      <a:pt x="663" y="223"/>
                    </a:lnTo>
                    <a:lnTo>
                      <a:pt x="672" y="223"/>
                    </a:lnTo>
                    <a:lnTo>
                      <a:pt x="681" y="223"/>
                    </a:lnTo>
                    <a:lnTo>
                      <a:pt x="686" y="222"/>
                    </a:lnTo>
                    <a:lnTo>
                      <a:pt x="693" y="222"/>
                    </a:lnTo>
                    <a:lnTo>
                      <a:pt x="702" y="221"/>
                    </a:lnTo>
                    <a:lnTo>
                      <a:pt x="711" y="220"/>
                    </a:lnTo>
                    <a:lnTo>
                      <a:pt x="720" y="219"/>
                    </a:lnTo>
                    <a:lnTo>
                      <a:pt x="728" y="219"/>
                    </a:lnTo>
                    <a:lnTo>
                      <a:pt x="736" y="219"/>
                    </a:lnTo>
                    <a:lnTo>
                      <a:pt x="741" y="220"/>
                    </a:lnTo>
                    <a:lnTo>
                      <a:pt x="732" y="206"/>
                    </a:lnTo>
                    <a:lnTo>
                      <a:pt x="737" y="203"/>
                    </a:lnTo>
                    <a:lnTo>
                      <a:pt x="746" y="199"/>
                    </a:lnTo>
                    <a:lnTo>
                      <a:pt x="757" y="196"/>
                    </a:lnTo>
                    <a:lnTo>
                      <a:pt x="771" y="194"/>
                    </a:lnTo>
                    <a:lnTo>
                      <a:pt x="760" y="191"/>
                    </a:lnTo>
                    <a:lnTo>
                      <a:pt x="744" y="190"/>
                    </a:lnTo>
                    <a:lnTo>
                      <a:pt x="730" y="191"/>
                    </a:lnTo>
                    <a:lnTo>
                      <a:pt x="720" y="192"/>
                    </a:lnTo>
                    <a:lnTo>
                      <a:pt x="712" y="186"/>
                    </a:lnTo>
                    <a:lnTo>
                      <a:pt x="702" y="191"/>
                    </a:lnTo>
                    <a:lnTo>
                      <a:pt x="689" y="194"/>
                    </a:lnTo>
                    <a:lnTo>
                      <a:pt x="675" y="194"/>
                    </a:lnTo>
                    <a:lnTo>
                      <a:pt x="665" y="193"/>
                    </a:lnTo>
                    <a:lnTo>
                      <a:pt x="675" y="191"/>
                    </a:lnTo>
                    <a:lnTo>
                      <a:pt x="686" y="187"/>
                    </a:lnTo>
                    <a:lnTo>
                      <a:pt x="693" y="181"/>
                    </a:lnTo>
                    <a:lnTo>
                      <a:pt x="698" y="177"/>
                    </a:lnTo>
                    <a:lnTo>
                      <a:pt x="691" y="179"/>
                    </a:lnTo>
                    <a:lnTo>
                      <a:pt x="682" y="181"/>
                    </a:lnTo>
                    <a:lnTo>
                      <a:pt x="672" y="183"/>
                    </a:lnTo>
                    <a:lnTo>
                      <a:pt x="663" y="183"/>
                    </a:lnTo>
                    <a:lnTo>
                      <a:pt x="652" y="183"/>
                    </a:lnTo>
                    <a:lnTo>
                      <a:pt x="643" y="181"/>
                    </a:lnTo>
                    <a:lnTo>
                      <a:pt x="636" y="178"/>
                    </a:lnTo>
                    <a:lnTo>
                      <a:pt x="631" y="174"/>
                    </a:lnTo>
                    <a:lnTo>
                      <a:pt x="638" y="173"/>
                    </a:lnTo>
                    <a:lnTo>
                      <a:pt x="645" y="173"/>
                    </a:lnTo>
                    <a:lnTo>
                      <a:pt x="652" y="173"/>
                    </a:lnTo>
                    <a:lnTo>
                      <a:pt x="659" y="173"/>
                    </a:lnTo>
                    <a:lnTo>
                      <a:pt x="652" y="170"/>
                    </a:lnTo>
                    <a:lnTo>
                      <a:pt x="641" y="166"/>
                    </a:lnTo>
                    <a:lnTo>
                      <a:pt x="629" y="162"/>
                    </a:lnTo>
                    <a:lnTo>
                      <a:pt x="617" y="160"/>
                    </a:lnTo>
                    <a:lnTo>
                      <a:pt x="625" y="159"/>
                    </a:lnTo>
                    <a:lnTo>
                      <a:pt x="634" y="156"/>
                    </a:lnTo>
                    <a:lnTo>
                      <a:pt x="641" y="152"/>
                    </a:lnTo>
                    <a:lnTo>
                      <a:pt x="647" y="149"/>
                    </a:lnTo>
                    <a:lnTo>
                      <a:pt x="641" y="150"/>
                    </a:lnTo>
                    <a:lnTo>
                      <a:pt x="634" y="151"/>
                    </a:lnTo>
                    <a:lnTo>
                      <a:pt x="625" y="152"/>
                    </a:lnTo>
                    <a:lnTo>
                      <a:pt x="617" y="153"/>
                    </a:lnTo>
                    <a:lnTo>
                      <a:pt x="608" y="153"/>
                    </a:lnTo>
                    <a:lnTo>
                      <a:pt x="599" y="153"/>
                    </a:lnTo>
                    <a:lnTo>
                      <a:pt x="592" y="152"/>
                    </a:lnTo>
                    <a:lnTo>
                      <a:pt x="585" y="151"/>
                    </a:lnTo>
                    <a:lnTo>
                      <a:pt x="586" y="146"/>
                    </a:lnTo>
                    <a:lnTo>
                      <a:pt x="592" y="142"/>
                    </a:lnTo>
                    <a:lnTo>
                      <a:pt x="601" y="141"/>
                    </a:lnTo>
                    <a:lnTo>
                      <a:pt x="613" y="140"/>
                    </a:lnTo>
                    <a:lnTo>
                      <a:pt x="606" y="137"/>
                    </a:lnTo>
                    <a:lnTo>
                      <a:pt x="597" y="136"/>
                    </a:lnTo>
                    <a:lnTo>
                      <a:pt x="588" y="136"/>
                    </a:lnTo>
                    <a:lnTo>
                      <a:pt x="578" y="137"/>
                    </a:lnTo>
                    <a:lnTo>
                      <a:pt x="579" y="135"/>
                    </a:lnTo>
                    <a:lnTo>
                      <a:pt x="585" y="133"/>
                    </a:lnTo>
                    <a:lnTo>
                      <a:pt x="592" y="131"/>
                    </a:lnTo>
                    <a:lnTo>
                      <a:pt x="601" y="130"/>
                    </a:lnTo>
                    <a:lnTo>
                      <a:pt x="609" y="129"/>
                    </a:lnTo>
                    <a:lnTo>
                      <a:pt x="618" y="128"/>
                    </a:lnTo>
                    <a:lnTo>
                      <a:pt x="629" y="127"/>
                    </a:lnTo>
                    <a:lnTo>
                      <a:pt x="638" y="127"/>
                    </a:lnTo>
                    <a:lnTo>
                      <a:pt x="629" y="124"/>
                    </a:lnTo>
                    <a:lnTo>
                      <a:pt x="618" y="121"/>
                    </a:lnTo>
                    <a:lnTo>
                      <a:pt x="606" y="119"/>
                    </a:lnTo>
                    <a:lnTo>
                      <a:pt x="595" y="117"/>
                    </a:lnTo>
                    <a:lnTo>
                      <a:pt x="581" y="116"/>
                    </a:lnTo>
                    <a:lnTo>
                      <a:pt x="569" y="114"/>
                    </a:lnTo>
                    <a:lnTo>
                      <a:pt x="556" y="114"/>
                    </a:lnTo>
                    <a:lnTo>
                      <a:pt x="546" y="114"/>
                    </a:lnTo>
                    <a:lnTo>
                      <a:pt x="553" y="109"/>
                    </a:lnTo>
                    <a:lnTo>
                      <a:pt x="562" y="104"/>
                    </a:lnTo>
                    <a:lnTo>
                      <a:pt x="574" y="101"/>
                    </a:lnTo>
                    <a:lnTo>
                      <a:pt x="588" y="98"/>
                    </a:lnTo>
                    <a:lnTo>
                      <a:pt x="579" y="97"/>
                    </a:lnTo>
                    <a:lnTo>
                      <a:pt x="570" y="96"/>
                    </a:lnTo>
                    <a:lnTo>
                      <a:pt x="556" y="96"/>
                    </a:lnTo>
                    <a:lnTo>
                      <a:pt x="540" y="96"/>
                    </a:lnTo>
                    <a:lnTo>
                      <a:pt x="556" y="93"/>
                    </a:lnTo>
                    <a:lnTo>
                      <a:pt x="569" y="89"/>
                    </a:lnTo>
                    <a:lnTo>
                      <a:pt x="579" y="83"/>
                    </a:lnTo>
                    <a:lnTo>
                      <a:pt x="583" y="78"/>
                    </a:lnTo>
                    <a:lnTo>
                      <a:pt x="570" y="79"/>
                    </a:lnTo>
                    <a:lnTo>
                      <a:pt x="560" y="79"/>
                    </a:lnTo>
                    <a:lnTo>
                      <a:pt x="547" y="79"/>
                    </a:lnTo>
                    <a:lnTo>
                      <a:pt x="537" y="79"/>
                    </a:lnTo>
                    <a:lnTo>
                      <a:pt x="526" y="78"/>
                    </a:lnTo>
                    <a:lnTo>
                      <a:pt x="519" y="77"/>
                    </a:lnTo>
                    <a:lnTo>
                      <a:pt x="512" y="76"/>
                    </a:lnTo>
                    <a:lnTo>
                      <a:pt x="506" y="74"/>
                    </a:lnTo>
                    <a:lnTo>
                      <a:pt x="514" y="71"/>
                    </a:lnTo>
                    <a:lnTo>
                      <a:pt x="524" y="70"/>
                    </a:lnTo>
                    <a:lnTo>
                      <a:pt x="537" y="69"/>
                    </a:lnTo>
                    <a:lnTo>
                      <a:pt x="553" y="69"/>
                    </a:lnTo>
                    <a:lnTo>
                      <a:pt x="547" y="65"/>
                    </a:lnTo>
                    <a:lnTo>
                      <a:pt x="540" y="62"/>
                    </a:lnTo>
                    <a:lnTo>
                      <a:pt x="531" y="59"/>
                    </a:lnTo>
                    <a:lnTo>
                      <a:pt x="521" y="57"/>
                    </a:lnTo>
                    <a:lnTo>
                      <a:pt x="510" y="55"/>
                    </a:lnTo>
                    <a:lnTo>
                      <a:pt x="498" y="54"/>
                    </a:lnTo>
                    <a:lnTo>
                      <a:pt x="487" y="53"/>
                    </a:lnTo>
                    <a:lnTo>
                      <a:pt x="478" y="52"/>
                    </a:lnTo>
                    <a:lnTo>
                      <a:pt x="485" y="50"/>
                    </a:lnTo>
                    <a:lnTo>
                      <a:pt x="492" y="48"/>
                    </a:lnTo>
                    <a:lnTo>
                      <a:pt x="501" y="47"/>
                    </a:lnTo>
                    <a:lnTo>
                      <a:pt x="510" y="46"/>
                    </a:lnTo>
                    <a:lnTo>
                      <a:pt x="505" y="45"/>
                    </a:lnTo>
                    <a:lnTo>
                      <a:pt x="496" y="45"/>
                    </a:lnTo>
                    <a:lnTo>
                      <a:pt x="483" y="46"/>
                    </a:lnTo>
                    <a:lnTo>
                      <a:pt x="473" y="48"/>
                    </a:lnTo>
                    <a:lnTo>
                      <a:pt x="459" y="49"/>
                    </a:lnTo>
                    <a:lnTo>
                      <a:pt x="446" y="49"/>
                    </a:lnTo>
                    <a:lnTo>
                      <a:pt x="434" y="48"/>
                    </a:lnTo>
                    <a:lnTo>
                      <a:pt x="423" y="44"/>
                    </a:lnTo>
                    <a:lnTo>
                      <a:pt x="427" y="41"/>
                    </a:lnTo>
                    <a:lnTo>
                      <a:pt x="434" y="36"/>
                    </a:lnTo>
                    <a:lnTo>
                      <a:pt x="446" y="32"/>
                    </a:lnTo>
                    <a:lnTo>
                      <a:pt x="459" y="29"/>
                    </a:lnTo>
                    <a:lnTo>
                      <a:pt x="446" y="29"/>
                    </a:lnTo>
                    <a:lnTo>
                      <a:pt x="432" y="30"/>
                    </a:lnTo>
                    <a:lnTo>
                      <a:pt x="419" y="32"/>
                    </a:lnTo>
                    <a:lnTo>
                      <a:pt x="411" y="35"/>
                    </a:lnTo>
                    <a:lnTo>
                      <a:pt x="412" y="29"/>
                    </a:lnTo>
                    <a:lnTo>
                      <a:pt x="418" y="23"/>
                    </a:lnTo>
                    <a:lnTo>
                      <a:pt x="425" y="17"/>
                    </a:lnTo>
                    <a:lnTo>
                      <a:pt x="434" y="12"/>
                    </a:lnTo>
                    <a:lnTo>
                      <a:pt x="427" y="13"/>
                    </a:lnTo>
                    <a:lnTo>
                      <a:pt x="416" y="14"/>
                    </a:lnTo>
                    <a:lnTo>
                      <a:pt x="405" y="15"/>
                    </a:lnTo>
                    <a:lnTo>
                      <a:pt x="393" y="16"/>
                    </a:lnTo>
                    <a:lnTo>
                      <a:pt x="380" y="17"/>
                    </a:lnTo>
                    <a:lnTo>
                      <a:pt x="368" y="18"/>
                    </a:lnTo>
                    <a:lnTo>
                      <a:pt x="359" y="19"/>
                    </a:lnTo>
                    <a:lnTo>
                      <a:pt x="350" y="19"/>
                    </a:lnTo>
                    <a:lnTo>
                      <a:pt x="354" y="14"/>
                    </a:lnTo>
                    <a:lnTo>
                      <a:pt x="361" y="9"/>
                    </a:lnTo>
                    <a:lnTo>
                      <a:pt x="372" y="5"/>
                    </a:lnTo>
                    <a:lnTo>
                      <a:pt x="382" y="3"/>
                    </a:lnTo>
                    <a:lnTo>
                      <a:pt x="373" y="3"/>
                    </a:lnTo>
                    <a:lnTo>
                      <a:pt x="363" y="4"/>
                    </a:lnTo>
                    <a:lnTo>
                      <a:pt x="354" y="6"/>
                    </a:lnTo>
                    <a:lnTo>
                      <a:pt x="345" y="8"/>
                    </a:lnTo>
                    <a:lnTo>
                      <a:pt x="336" y="11"/>
                    </a:lnTo>
                    <a:lnTo>
                      <a:pt x="327" y="14"/>
                    </a:lnTo>
                    <a:lnTo>
                      <a:pt x="322" y="17"/>
                    </a:lnTo>
                    <a:lnTo>
                      <a:pt x="316" y="20"/>
                    </a:lnTo>
                    <a:lnTo>
                      <a:pt x="315" y="17"/>
                    </a:lnTo>
                    <a:lnTo>
                      <a:pt x="313" y="13"/>
                    </a:lnTo>
                    <a:lnTo>
                      <a:pt x="309" y="10"/>
                    </a:lnTo>
                    <a:lnTo>
                      <a:pt x="306" y="7"/>
                    </a:lnTo>
                    <a:lnTo>
                      <a:pt x="297" y="16"/>
                    </a:lnTo>
                    <a:lnTo>
                      <a:pt x="284" y="22"/>
                    </a:lnTo>
                    <a:lnTo>
                      <a:pt x="272" y="24"/>
                    </a:lnTo>
                    <a:lnTo>
                      <a:pt x="263" y="25"/>
                    </a:lnTo>
                    <a:lnTo>
                      <a:pt x="261" y="22"/>
                    </a:lnTo>
                    <a:lnTo>
                      <a:pt x="260" y="15"/>
                    </a:lnTo>
                    <a:lnTo>
                      <a:pt x="260" y="7"/>
                    </a:lnTo>
                    <a:lnTo>
                      <a:pt x="260" y="0"/>
                    </a:lnTo>
                    <a:lnTo>
                      <a:pt x="253" y="9"/>
                    </a:lnTo>
                    <a:lnTo>
                      <a:pt x="240" y="19"/>
                    </a:lnTo>
                    <a:lnTo>
                      <a:pt x="226" y="27"/>
                    </a:lnTo>
                    <a:lnTo>
                      <a:pt x="210" y="30"/>
                    </a:lnTo>
                    <a:lnTo>
                      <a:pt x="210" y="26"/>
                    </a:lnTo>
                    <a:lnTo>
                      <a:pt x="212" y="23"/>
                    </a:lnTo>
                    <a:lnTo>
                      <a:pt x="213" y="19"/>
                    </a:lnTo>
                    <a:lnTo>
                      <a:pt x="217" y="14"/>
                    </a:lnTo>
                    <a:lnTo>
                      <a:pt x="210" y="15"/>
                    </a:lnTo>
                    <a:lnTo>
                      <a:pt x="205" y="17"/>
                    </a:lnTo>
                    <a:lnTo>
                      <a:pt x="197" y="21"/>
                    </a:lnTo>
                    <a:lnTo>
                      <a:pt x="189" y="26"/>
                    </a:lnTo>
                    <a:lnTo>
                      <a:pt x="181" y="31"/>
                    </a:lnTo>
                    <a:lnTo>
                      <a:pt x="173" y="35"/>
                    </a:lnTo>
                    <a:lnTo>
                      <a:pt x="164" y="38"/>
                    </a:lnTo>
                    <a:lnTo>
                      <a:pt x="155" y="39"/>
                    </a:lnTo>
                    <a:lnTo>
                      <a:pt x="153" y="33"/>
                    </a:lnTo>
                    <a:lnTo>
                      <a:pt x="148" y="28"/>
                    </a:lnTo>
                    <a:lnTo>
                      <a:pt x="141" y="25"/>
                    </a:lnTo>
                    <a:lnTo>
                      <a:pt x="132" y="23"/>
                    </a:lnTo>
                    <a:lnTo>
                      <a:pt x="135" y="26"/>
                    </a:lnTo>
                    <a:lnTo>
                      <a:pt x="135" y="31"/>
                    </a:lnTo>
                    <a:lnTo>
                      <a:pt x="135" y="38"/>
                    </a:lnTo>
                    <a:lnTo>
                      <a:pt x="134" y="43"/>
                    </a:lnTo>
                    <a:lnTo>
                      <a:pt x="126" y="42"/>
                    </a:lnTo>
                    <a:lnTo>
                      <a:pt x="119" y="41"/>
                    </a:lnTo>
                    <a:lnTo>
                      <a:pt x="110" y="40"/>
                    </a:lnTo>
                    <a:lnTo>
                      <a:pt x="105" y="40"/>
                    </a:lnTo>
                    <a:lnTo>
                      <a:pt x="107" y="43"/>
                    </a:lnTo>
                    <a:lnTo>
                      <a:pt x="107" y="47"/>
                    </a:lnTo>
                    <a:lnTo>
                      <a:pt x="107" y="52"/>
                    </a:lnTo>
                    <a:lnTo>
                      <a:pt x="107" y="55"/>
                    </a:lnTo>
                    <a:lnTo>
                      <a:pt x="103" y="54"/>
                    </a:lnTo>
                    <a:lnTo>
                      <a:pt x="96" y="53"/>
                    </a:lnTo>
                    <a:lnTo>
                      <a:pt x="91" y="53"/>
                    </a:lnTo>
                    <a:lnTo>
                      <a:pt x="84" y="53"/>
                    </a:lnTo>
                    <a:lnTo>
                      <a:pt x="75" y="53"/>
                    </a:lnTo>
                    <a:lnTo>
                      <a:pt x="68" y="54"/>
                    </a:lnTo>
                    <a:lnTo>
                      <a:pt x="61" y="54"/>
                    </a:lnTo>
                    <a:lnTo>
                      <a:pt x="54" y="55"/>
                    </a:lnTo>
                    <a:lnTo>
                      <a:pt x="68" y="58"/>
                    </a:lnTo>
                    <a:lnTo>
                      <a:pt x="78" y="63"/>
                    </a:lnTo>
                    <a:lnTo>
                      <a:pt x="86" y="70"/>
                    </a:lnTo>
                    <a:lnTo>
                      <a:pt x="86" y="76"/>
                    </a:lnTo>
                    <a:lnTo>
                      <a:pt x="75" y="78"/>
                    </a:lnTo>
                    <a:lnTo>
                      <a:pt x="64" y="80"/>
                    </a:lnTo>
                    <a:lnTo>
                      <a:pt x="55" y="83"/>
                    </a:lnTo>
                    <a:lnTo>
                      <a:pt x="48" y="85"/>
                    </a:lnTo>
                    <a:lnTo>
                      <a:pt x="41" y="87"/>
                    </a:lnTo>
                    <a:lnTo>
                      <a:pt x="36" y="90"/>
                    </a:lnTo>
                    <a:lnTo>
                      <a:pt x="32" y="93"/>
                    </a:lnTo>
                    <a:lnTo>
                      <a:pt x="32" y="96"/>
                    </a:lnTo>
                    <a:lnTo>
                      <a:pt x="39" y="95"/>
                    </a:lnTo>
                    <a:lnTo>
                      <a:pt x="50" y="94"/>
                    </a:lnTo>
                    <a:lnTo>
                      <a:pt x="59" y="94"/>
                    </a:lnTo>
                    <a:lnTo>
                      <a:pt x="68" y="94"/>
                    </a:lnTo>
                    <a:lnTo>
                      <a:pt x="64" y="98"/>
                    </a:lnTo>
                    <a:lnTo>
                      <a:pt x="57" y="101"/>
                    </a:lnTo>
                    <a:lnTo>
                      <a:pt x="52" y="103"/>
                    </a:lnTo>
                    <a:lnTo>
                      <a:pt x="43" y="104"/>
                    </a:lnTo>
                    <a:lnTo>
                      <a:pt x="34" y="105"/>
                    </a:lnTo>
                    <a:lnTo>
                      <a:pt x="27" y="104"/>
                    </a:lnTo>
                    <a:lnTo>
                      <a:pt x="18" y="104"/>
                    </a:lnTo>
                    <a:lnTo>
                      <a:pt x="9" y="102"/>
                    </a:lnTo>
                    <a:lnTo>
                      <a:pt x="15" y="109"/>
                    </a:lnTo>
                    <a:lnTo>
                      <a:pt x="25" y="116"/>
                    </a:lnTo>
                    <a:lnTo>
                      <a:pt x="39" y="119"/>
                    </a:lnTo>
                    <a:lnTo>
                      <a:pt x="54" y="119"/>
                    </a:lnTo>
                    <a:lnTo>
                      <a:pt x="50" y="122"/>
                    </a:lnTo>
                    <a:lnTo>
                      <a:pt x="47" y="124"/>
                    </a:lnTo>
                    <a:lnTo>
                      <a:pt x="39" y="127"/>
                    </a:lnTo>
                    <a:lnTo>
                      <a:pt x="32" y="129"/>
                    </a:lnTo>
                    <a:lnTo>
                      <a:pt x="25" y="131"/>
                    </a:lnTo>
                    <a:lnTo>
                      <a:pt x="16" y="133"/>
                    </a:lnTo>
                    <a:lnTo>
                      <a:pt x="9" y="135"/>
                    </a:lnTo>
                    <a:lnTo>
                      <a:pt x="0" y="137"/>
                    </a:lnTo>
                    <a:lnTo>
                      <a:pt x="9" y="141"/>
                    </a:lnTo>
                    <a:lnTo>
                      <a:pt x="20" y="143"/>
                    </a:lnTo>
                    <a:lnTo>
                      <a:pt x="31" y="145"/>
                    </a:lnTo>
                    <a:lnTo>
                      <a:pt x="43" y="144"/>
                    </a:lnTo>
                    <a:lnTo>
                      <a:pt x="38" y="148"/>
                    </a:lnTo>
                    <a:lnTo>
                      <a:pt x="31" y="153"/>
                    </a:lnTo>
                    <a:lnTo>
                      <a:pt x="20" y="158"/>
                    </a:lnTo>
                    <a:lnTo>
                      <a:pt x="13" y="160"/>
                    </a:lnTo>
                    <a:lnTo>
                      <a:pt x="29" y="159"/>
                    </a:lnTo>
                    <a:lnTo>
                      <a:pt x="43" y="156"/>
                    </a:lnTo>
                    <a:lnTo>
                      <a:pt x="55" y="153"/>
                    </a:lnTo>
                    <a:lnTo>
                      <a:pt x="64" y="149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6" name="Freeform 141"/>
              <p:cNvSpPr>
                <a:spLocks/>
              </p:cNvSpPr>
              <p:nvPr/>
            </p:nvSpPr>
            <p:spPr bwMode="auto">
              <a:xfrm>
                <a:off x="1461" y="2909"/>
                <a:ext cx="199" cy="163"/>
              </a:xfrm>
              <a:custGeom>
                <a:avLst/>
                <a:gdLst>
                  <a:gd name="T0" fmla="*/ 3 w 398"/>
                  <a:gd name="T1" fmla="*/ 13 h 163"/>
                  <a:gd name="T2" fmla="*/ 3 w 398"/>
                  <a:gd name="T3" fmla="*/ 39 h 163"/>
                  <a:gd name="T4" fmla="*/ 3 w 398"/>
                  <a:gd name="T5" fmla="*/ 60 h 163"/>
                  <a:gd name="T6" fmla="*/ 3 w 398"/>
                  <a:gd name="T7" fmla="*/ 74 h 163"/>
                  <a:gd name="T8" fmla="*/ 3 w 398"/>
                  <a:gd name="T9" fmla="*/ 83 h 163"/>
                  <a:gd name="T10" fmla="*/ 3 w 398"/>
                  <a:gd name="T11" fmla="*/ 91 h 163"/>
                  <a:gd name="T12" fmla="*/ 4 w 398"/>
                  <a:gd name="T13" fmla="*/ 107 h 163"/>
                  <a:gd name="T14" fmla="*/ 3 w 398"/>
                  <a:gd name="T15" fmla="*/ 106 h 163"/>
                  <a:gd name="T16" fmla="*/ 3 w 398"/>
                  <a:gd name="T17" fmla="*/ 107 h 163"/>
                  <a:gd name="T18" fmla="*/ 3 w 398"/>
                  <a:gd name="T19" fmla="*/ 108 h 163"/>
                  <a:gd name="T20" fmla="*/ 3 w 398"/>
                  <a:gd name="T21" fmla="*/ 105 h 163"/>
                  <a:gd name="T22" fmla="*/ 3 w 398"/>
                  <a:gd name="T23" fmla="*/ 99 h 163"/>
                  <a:gd name="T24" fmla="*/ 2 w 398"/>
                  <a:gd name="T25" fmla="*/ 108 h 163"/>
                  <a:gd name="T26" fmla="*/ 2 w 398"/>
                  <a:gd name="T27" fmla="*/ 129 h 163"/>
                  <a:gd name="T28" fmla="*/ 2 w 398"/>
                  <a:gd name="T29" fmla="*/ 151 h 163"/>
                  <a:gd name="T30" fmla="*/ 2 w 398"/>
                  <a:gd name="T31" fmla="*/ 154 h 163"/>
                  <a:gd name="T32" fmla="*/ 2 w 398"/>
                  <a:gd name="T33" fmla="*/ 158 h 163"/>
                  <a:gd name="T34" fmla="*/ 2 w 398"/>
                  <a:gd name="T35" fmla="*/ 157 h 163"/>
                  <a:gd name="T36" fmla="*/ 2 w 398"/>
                  <a:gd name="T37" fmla="*/ 135 h 163"/>
                  <a:gd name="T38" fmla="*/ 2 w 398"/>
                  <a:gd name="T39" fmla="*/ 112 h 163"/>
                  <a:gd name="T40" fmla="*/ 2 w 398"/>
                  <a:gd name="T41" fmla="*/ 107 h 163"/>
                  <a:gd name="T42" fmla="*/ 1 w 398"/>
                  <a:gd name="T43" fmla="*/ 128 h 163"/>
                  <a:gd name="T44" fmla="*/ 1 w 398"/>
                  <a:gd name="T45" fmla="*/ 146 h 163"/>
                  <a:gd name="T46" fmla="*/ 1 w 398"/>
                  <a:gd name="T47" fmla="*/ 142 h 163"/>
                  <a:gd name="T48" fmla="*/ 1 w 398"/>
                  <a:gd name="T49" fmla="*/ 130 h 163"/>
                  <a:gd name="T50" fmla="*/ 1 w 398"/>
                  <a:gd name="T51" fmla="*/ 116 h 163"/>
                  <a:gd name="T52" fmla="*/ 1 w 398"/>
                  <a:gd name="T53" fmla="*/ 110 h 163"/>
                  <a:gd name="T54" fmla="*/ 1 w 398"/>
                  <a:gd name="T55" fmla="*/ 102 h 163"/>
                  <a:gd name="T56" fmla="*/ 1 w 398"/>
                  <a:gd name="T57" fmla="*/ 95 h 163"/>
                  <a:gd name="T58" fmla="*/ 2 w 398"/>
                  <a:gd name="T59" fmla="*/ 87 h 163"/>
                  <a:gd name="T60" fmla="*/ 1 w 398"/>
                  <a:gd name="T61" fmla="*/ 88 h 163"/>
                  <a:gd name="T62" fmla="*/ 1 w 398"/>
                  <a:gd name="T63" fmla="*/ 88 h 163"/>
                  <a:gd name="T64" fmla="*/ 1 w 398"/>
                  <a:gd name="T65" fmla="*/ 85 h 163"/>
                  <a:gd name="T66" fmla="*/ 1 w 398"/>
                  <a:gd name="T67" fmla="*/ 73 h 163"/>
                  <a:gd name="T68" fmla="*/ 1 w 398"/>
                  <a:gd name="T69" fmla="*/ 64 h 163"/>
                  <a:gd name="T70" fmla="*/ 1 w 398"/>
                  <a:gd name="T71" fmla="*/ 66 h 163"/>
                  <a:gd name="T72" fmla="*/ 1 w 398"/>
                  <a:gd name="T73" fmla="*/ 68 h 163"/>
                  <a:gd name="T74" fmla="*/ 2 w 398"/>
                  <a:gd name="T75" fmla="*/ 67 h 163"/>
                  <a:gd name="T76" fmla="*/ 2 w 398"/>
                  <a:gd name="T77" fmla="*/ 62 h 163"/>
                  <a:gd name="T78" fmla="*/ 2 w 398"/>
                  <a:gd name="T79" fmla="*/ 54 h 163"/>
                  <a:gd name="T80" fmla="*/ 2 w 398"/>
                  <a:gd name="T81" fmla="*/ 44 h 163"/>
                  <a:gd name="T82" fmla="*/ 3 w 398"/>
                  <a:gd name="T83" fmla="*/ 23 h 163"/>
                  <a:gd name="T84" fmla="*/ 3 w 398"/>
                  <a:gd name="T85" fmla="*/ 6 h 16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98"/>
                  <a:gd name="T130" fmla="*/ 0 h 163"/>
                  <a:gd name="T131" fmla="*/ 398 w 398"/>
                  <a:gd name="T132" fmla="*/ 163 h 16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98" h="163">
                    <a:moveTo>
                      <a:pt x="340" y="0"/>
                    </a:moveTo>
                    <a:lnTo>
                      <a:pt x="334" y="6"/>
                    </a:lnTo>
                    <a:lnTo>
                      <a:pt x="327" y="13"/>
                    </a:lnTo>
                    <a:lnTo>
                      <a:pt x="320" y="21"/>
                    </a:lnTo>
                    <a:lnTo>
                      <a:pt x="311" y="30"/>
                    </a:lnTo>
                    <a:lnTo>
                      <a:pt x="302" y="39"/>
                    </a:lnTo>
                    <a:lnTo>
                      <a:pt x="293" y="47"/>
                    </a:lnTo>
                    <a:lnTo>
                      <a:pt x="286" y="55"/>
                    </a:lnTo>
                    <a:lnTo>
                      <a:pt x="281" y="60"/>
                    </a:lnTo>
                    <a:lnTo>
                      <a:pt x="290" y="64"/>
                    </a:lnTo>
                    <a:lnTo>
                      <a:pt x="297" y="69"/>
                    </a:lnTo>
                    <a:lnTo>
                      <a:pt x="299" y="74"/>
                    </a:lnTo>
                    <a:lnTo>
                      <a:pt x="301" y="78"/>
                    </a:lnTo>
                    <a:lnTo>
                      <a:pt x="315" y="81"/>
                    </a:lnTo>
                    <a:lnTo>
                      <a:pt x="331" y="83"/>
                    </a:lnTo>
                    <a:lnTo>
                      <a:pt x="347" y="85"/>
                    </a:lnTo>
                    <a:lnTo>
                      <a:pt x="363" y="88"/>
                    </a:lnTo>
                    <a:lnTo>
                      <a:pt x="379" y="91"/>
                    </a:lnTo>
                    <a:lnTo>
                      <a:pt x="389" y="95"/>
                    </a:lnTo>
                    <a:lnTo>
                      <a:pt x="396" y="100"/>
                    </a:lnTo>
                    <a:lnTo>
                      <a:pt x="398" y="107"/>
                    </a:lnTo>
                    <a:lnTo>
                      <a:pt x="391" y="106"/>
                    </a:lnTo>
                    <a:lnTo>
                      <a:pt x="382" y="106"/>
                    </a:lnTo>
                    <a:lnTo>
                      <a:pt x="375" y="106"/>
                    </a:lnTo>
                    <a:lnTo>
                      <a:pt x="366" y="106"/>
                    </a:lnTo>
                    <a:lnTo>
                      <a:pt x="357" y="106"/>
                    </a:lnTo>
                    <a:lnTo>
                      <a:pt x="349" y="107"/>
                    </a:lnTo>
                    <a:lnTo>
                      <a:pt x="341" y="107"/>
                    </a:lnTo>
                    <a:lnTo>
                      <a:pt x="336" y="108"/>
                    </a:lnTo>
                    <a:lnTo>
                      <a:pt x="329" y="108"/>
                    </a:lnTo>
                    <a:lnTo>
                      <a:pt x="320" y="108"/>
                    </a:lnTo>
                    <a:lnTo>
                      <a:pt x="309" y="107"/>
                    </a:lnTo>
                    <a:lnTo>
                      <a:pt x="297" y="105"/>
                    </a:lnTo>
                    <a:lnTo>
                      <a:pt x="286" y="103"/>
                    </a:lnTo>
                    <a:lnTo>
                      <a:pt x="274" y="101"/>
                    </a:lnTo>
                    <a:lnTo>
                      <a:pt x="265" y="99"/>
                    </a:lnTo>
                    <a:lnTo>
                      <a:pt x="258" y="98"/>
                    </a:lnTo>
                    <a:lnTo>
                      <a:pt x="251" y="102"/>
                    </a:lnTo>
                    <a:lnTo>
                      <a:pt x="244" y="108"/>
                    </a:lnTo>
                    <a:lnTo>
                      <a:pt x="235" y="114"/>
                    </a:lnTo>
                    <a:lnTo>
                      <a:pt x="226" y="121"/>
                    </a:lnTo>
                    <a:lnTo>
                      <a:pt x="217" y="129"/>
                    </a:lnTo>
                    <a:lnTo>
                      <a:pt x="208" y="137"/>
                    </a:lnTo>
                    <a:lnTo>
                      <a:pt x="201" y="144"/>
                    </a:lnTo>
                    <a:lnTo>
                      <a:pt x="196" y="151"/>
                    </a:lnTo>
                    <a:lnTo>
                      <a:pt x="190" y="152"/>
                    </a:lnTo>
                    <a:lnTo>
                      <a:pt x="185" y="153"/>
                    </a:lnTo>
                    <a:lnTo>
                      <a:pt x="180" y="154"/>
                    </a:lnTo>
                    <a:lnTo>
                      <a:pt x="175" y="154"/>
                    </a:lnTo>
                    <a:lnTo>
                      <a:pt x="171" y="156"/>
                    </a:lnTo>
                    <a:lnTo>
                      <a:pt x="169" y="158"/>
                    </a:lnTo>
                    <a:lnTo>
                      <a:pt x="166" y="160"/>
                    </a:lnTo>
                    <a:lnTo>
                      <a:pt x="162" y="163"/>
                    </a:lnTo>
                    <a:lnTo>
                      <a:pt x="159" y="157"/>
                    </a:lnTo>
                    <a:lnTo>
                      <a:pt x="160" y="150"/>
                    </a:lnTo>
                    <a:lnTo>
                      <a:pt x="164" y="143"/>
                    </a:lnTo>
                    <a:lnTo>
                      <a:pt x="171" y="135"/>
                    </a:lnTo>
                    <a:lnTo>
                      <a:pt x="178" y="127"/>
                    </a:lnTo>
                    <a:lnTo>
                      <a:pt x="187" y="119"/>
                    </a:lnTo>
                    <a:lnTo>
                      <a:pt x="196" y="112"/>
                    </a:lnTo>
                    <a:lnTo>
                      <a:pt x="203" y="107"/>
                    </a:lnTo>
                    <a:lnTo>
                      <a:pt x="198" y="103"/>
                    </a:lnTo>
                    <a:lnTo>
                      <a:pt x="182" y="107"/>
                    </a:lnTo>
                    <a:lnTo>
                      <a:pt x="159" y="113"/>
                    </a:lnTo>
                    <a:lnTo>
                      <a:pt x="130" y="120"/>
                    </a:lnTo>
                    <a:lnTo>
                      <a:pt x="100" y="128"/>
                    </a:lnTo>
                    <a:lnTo>
                      <a:pt x="70" y="135"/>
                    </a:lnTo>
                    <a:lnTo>
                      <a:pt x="41" y="141"/>
                    </a:lnTo>
                    <a:lnTo>
                      <a:pt x="20" y="146"/>
                    </a:lnTo>
                    <a:lnTo>
                      <a:pt x="6" y="149"/>
                    </a:lnTo>
                    <a:lnTo>
                      <a:pt x="11" y="146"/>
                    </a:lnTo>
                    <a:lnTo>
                      <a:pt x="16" y="142"/>
                    </a:lnTo>
                    <a:lnTo>
                      <a:pt x="22" y="139"/>
                    </a:lnTo>
                    <a:lnTo>
                      <a:pt x="22" y="135"/>
                    </a:lnTo>
                    <a:lnTo>
                      <a:pt x="22" y="130"/>
                    </a:lnTo>
                    <a:lnTo>
                      <a:pt x="24" y="124"/>
                    </a:lnTo>
                    <a:lnTo>
                      <a:pt x="27" y="119"/>
                    </a:lnTo>
                    <a:lnTo>
                      <a:pt x="34" y="116"/>
                    </a:lnTo>
                    <a:lnTo>
                      <a:pt x="41" y="115"/>
                    </a:lnTo>
                    <a:lnTo>
                      <a:pt x="52" y="113"/>
                    </a:lnTo>
                    <a:lnTo>
                      <a:pt x="64" y="110"/>
                    </a:lnTo>
                    <a:lnTo>
                      <a:pt x="79" y="107"/>
                    </a:lnTo>
                    <a:lnTo>
                      <a:pt x="93" y="104"/>
                    </a:lnTo>
                    <a:lnTo>
                      <a:pt x="105" y="102"/>
                    </a:lnTo>
                    <a:lnTo>
                      <a:pt x="114" y="100"/>
                    </a:lnTo>
                    <a:lnTo>
                      <a:pt x="119" y="98"/>
                    </a:lnTo>
                    <a:lnTo>
                      <a:pt x="127" y="95"/>
                    </a:lnTo>
                    <a:lnTo>
                      <a:pt x="134" y="92"/>
                    </a:lnTo>
                    <a:lnTo>
                      <a:pt x="143" y="89"/>
                    </a:lnTo>
                    <a:lnTo>
                      <a:pt x="151" y="87"/>
                    </a:lnTo>
                    <a:lnTo>
                      <a:pt x="139" y="87"/>
                    </a:lnTo>
                    <a:lnTo>
                      <a:pt x="121" y="88"/>
                    </a:lnTo>
                    <a:lnTo>
                      <a:pt x="100" y="88"/>
                    </a:lnTo>
                    <a:lnTo>
                      <a:pt x="77" y="88"/>
                    </a:lnTo>
                    <a:lnTo>
                      <a:pt x="54" y="88"/>
                    </a:lnTo>
                    <a:lnTo>
                      <a:pt x="31" y="88"/>
                    </a:lnTo>
                    <a:lnTo>
                      <a:pt x="13" y="88"/>
                    </a:lnTo>
                    <a:lnTo>
                      <a:pt x="0" y="88"/>
                    </a:lnTo>
                    <a:lnTo>
                      <a:pt x="4" y="85"/>
                    </a:lnTo>
                    <a:lnTo>
                      <a:pt x="8" y="81"/>
                    </a:lnTo>
                    <a:lnTo>
                      <a:pt x="15" y="77"/>
                    </a:lnTo>
                    <a:lnTo>
                      <a:pt x="24" y="73"/>
                    </a:lnTo>
                    <a:lnTo>
                      <a:pt x="32" y="69"/>
                    </a:lnTo>
                    <a:lnTo>
                      <a:pt x="41" y="66"/>
                    </a:lnTo>
                    <a:lnTo>
                      <a:pt x="52" y="64"/>
                    </a:lnTo>
                    <a:lnTo>
                      <a:pt x="63" y="64"/>
                    </a:lnTo>
                    <a:lnTo>
                      <a:pt x="73" y="65"/>
                    </a:lnTo>
                    <a:lnTo>
                      <a:pt x="84" y="66"/>
                    </a:lnTo>
                    <a:lnTo>
                      <a:pt x="96" y="67"/>
                    </a:lnTo>
                    <a:lnTo>
                      <a:pt x="107" y="67"/>
                    </a:lnTo>
                    <a:lnTo>
                      <a:pt x="118" y="68"/>
                    </a:lnTo>
                    <a:lnTo>
                      <a:pt x="128" y="68"/>
                    </a:lnTo>
                    <a:lnTo>
                      <a:pt x="139" y="68"/>
                    </a:lnTo>
                    <a:lnTo>
                      <a:pt x="148" y="67"/>
                    </a:lnTo>
                    <a:lnTo>
                      <a:pt x="157" y="66"/>
                    </a:lnTo>
                    <a:lnTo>
                      <a:pt x="166" y="64"/>
                    </a:lnTo>
                    <a:lnTo>
                      <a:pt x="176" y="62"/>
                    </a:lnTo>
                    <a:lnTo>
                      <a:pt x="187" y="59"/>
                    </a:lnTo>
                    <a:lnTo>
                      <a:pt x="199" y="56"/>
                    </a:lnTo>
                    <a:lnTo>
                      <a:pt x="210" y="54"/>
                    </a:lnTo>
                    <a:lnTo>
                      <a:pt x="222" y="51"/>
                    </a:lnTo>
                    <a:lnTo>
                      <a:pt x="235" y="50"/>
                    </a:lnTo>
                    <a:lnTo>
                      <a:pt x="242" y="44"/>
                    </a:lnTo>
                    <a:lnTo>
                      <a:pt x="249" y="38"/>
                    </a:lnTo>
                    <a:lnTo>
                      <a:pt x="258" y="30"/>
                    </a:lnTo>
                    <a:lnTo>
                      <a:pt x="265" y="23"/>
                    </a:lnTo>
                    <a:lnTo>
                      <a:pt x="274" y="16"/>
                    </a:lnTo>
                    <a:lnTo>
                      <a:pt x="281" y="10"/>
                    </a:lnTo>
                    <a:lnTo>
                      <a:pt x="286" y="6"/>
                    </a:lnTo>
                    <a:lnTo>
                      <a:pt x="290" y="3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7" name="Freeform 142"/>
              <p:cNvSpPr>
                <a:spLocks/>
              </p:cNvSpPr>
              <p:nvPr/>
            </p:nvSpPr>
            <p:spPr bwMode="auto">
              <a:xfrm>
                <a:off x="1262" y="2894"/>
                <a:ext cx="205" cy="166"/>
              </a:xfrm>
              <a:custGeom>
                <a:avLst/>
                <a:gdLst>
                  <a:gd name="T0" fmla="*/ 4 w 410"/>
                  <a:gd name="T1" fmla="*/ 28 h 166"/>
                  <a:gd name="T2" fmla="*/ 3 w 410"/>
                  <a:gd name="T3" fmla="*/ 43 h 166"/>
                  <a:gd name="T4" fmla="*/ 3 w 410"/>
                  <a:gd name="T5" fmla="*/ 61 h 166"/>
                  <a:gd name="T6" fmla="*/ 3 w 410"/>
                  <a:gd name="T7" fmla="*/ 81 h 166"/>
                  <a:gd name="T8" fmla="*/ 3 w 410"/>
                  <a:gd name="T9" fmla="*/ 97 h 166"/>
                  <a:gd name="T10" fmla="*/ 3 w 410"/>
                  <a:gd name="T11" fmla="*/ 101 h 166"/>
                  <a:gd name="T12" fmla="*/ 3 w 410"/>
                  <a:gd name="T13" fmla="*/ 103 h 166"/>
                  <a:gd name="T14" fmla="*/ 3 w 410"/>
                  <a:gd name="T15" fmla="*/ 108 h 166"/>
                  <a:gd name="T16" fmla="*/ 3 w 410"/>
                  <a:gd name="T17" fmla="*/ 118 h 166"/>
                  <a:gd name="T18" fmla="*/ 3 w 410"/>
                  <a:gd name="T19" fmla="*/ 131 h 166"/>
                  <a:gd name="T20" fmla="*/ 3 w 410"/>
                  <a:gd name="T21" fmla="*/ 152 h 166"/>
                  <a:gd name="T22" fmla="*/ 3 w 410"/>
                  <a:gd name="T23" fmla="*/ 161 h 166"/>
                  <a:gd name="T24" fmla="*/ 3 w 410"/>
                  <a:gd name="T25" fmla="*/ 148 h 166"/>
                  <a:gd name="T26" fmla="*/ 3 w 410"/>
                  <a:gd name="T27" fmla="*/ 135 h 166"/>
                  <a:gd name="T28" fmla="*/ 2 w 410"/>
                  <a:gd name="T29" fmla="*/ 121 h 166"/>
                  <a:gd name="T30" fmla="*/ 2 w 410"/>
                  <a:gd name="T31" fmla="*/ 115 h 166"/>
                  <a:gd name="T32" fmla="*/ 2 w 410"/>
                  <a:gd name="T33" fmla="*/ 124 h 166"/>
                  <a:gd name="T34" fmla="*/ 2 w 410"/>
                  <a:gd name="T35" fmla="*/ 134 h 166"/>
                  <a:gd name="T36" fmla="*/ 2 w 410"/>
                  <a:gd name="T37" fmla="*/ 142 h 166"/>
                  <a:gd name="T38" fmla="*/ 2 w 410"/>
                  <a:gd name="T39" fmla="*/ 145 h 166"/>
                  <a:gd name="T40" fmla="*/ 1 w 410"/>
                  <a:gd name="T41" fmla="*/ 147 h 166"/>
                  <a:gd name="T42" fmla="*/ 1 w 410"/>
                  <a:gd name="T43" fmla="*/ 150 h 166"/>
                  <a:gd name="T44" fmla="*/ 1 w 410"/>
                  <a:gd name="T45" fmla="*/ 159 h 166"/>
                  <a:gd name="T46" fmla="*/ 1 w 410"/>
                  <a:gd name="T47" fmla="*/ 166 h 166"/>
                  <a:gd name="T48" fmla="*/ 1 w 410"/>
                  <a:gd name="T49" fmla="*/ 146 h 166"/>
                  <a:gd name="T50" fmla="*/ 1 w 410"/>
                  <a:gd name="T51" fmla="*/ 131 h 166"/>
                  <a:gd name="T52" fmla="*/ 1 w 410"/>
                  <a:gd name="T53" fmla="*/ 125 h 166"/>
                  <a:gd name="T54" fmla="*/ 1 w 410"/>
                  <a:gd name="T55" fmla="*/ 118 h 166"/>
                  <a:gd name="T56" fmla="*/ 2 w 410"/>
                  <a:gd name="T57" fmla="*/ 110 h 166"/>
                  <a:gd name="T58" fmla="*/ 2 w 410"/>
                  <a:gd name="T59" fmla="*/ 106 h 166"/>
                  <a:gd name="T60" fmla="*/ 2 w 410"/>
                  <a:gd name="T61" fmla="*/ 104 h 166"/>
                  <a:gd name="T62" fmla="*/ 1 w 410"/>
                  <a:gd name="T63" fmla="*/ 101 h 166"/>
                  <a:gd name="T64" fmla="*/ 1 w 410"/>
                  <a:gd name="T65" fmla="*/ 98 h 166"/>
                  <a:gd name="T66" fmla="*/ 1 w 410"/>
                  <a:gd name="T67" fmla="*/ 94 h 166"/>
                  <a:gd name="T68" fmla="*/ 1 w 410"/>
                  <a:gd name="T69" fmla="*/ 99 h 166"/>
                  <a:gd name="T70" fmla="*/ 0 w 410"/>
                  <a:gd name="T71" fmla="*/ 105 h 166"/>
                  <a:gd name="T72" fmla="*/ 0 w 410"/>
                  <a:gd name="T73" fmla="*/ 97 h 166"/>
                  <a:gd name="T74" fmla="*/ 1 w 410"/>
                  <a:gd name="T75" fmla="*/ 91 h 166"/>
                  <a:gd name="T76" fmla="*/ 1 w 410"/>
                  <a:gd name="T77" fmla="*/ 81 h 166"/>
                  <a:gd name="T78" fmla="*/ 1 w 410"/>
                  <a:gd name="T79" fmla="*/ 74 h 166"/>
                  <a:gd name="T80" fmla="*/ 1 w 410"/>
                  <a:gd name="T81" fmla="*/ 75 h 166"/>
                  <a:gd name="T82" fmla="*/ 1 w 410"/>
                  <a:gd name="T83" fmla="*/ 78 h 166"/>
                  <a:gd name="T84" fmla="*/ 2 w 410"/>
                  <a:gd name="T85" fmla="*/ 80 h 166"/>
                  <a:gd name="T86" fmla="*/ 2 w 410"/>
                  <a:gd name="T87" fmla="*/ 82 h 166"/>
                  <a:gd name="T88" fmla="*/ 2 w 410"/>
                  <a:gd name="T89" fmla="*/ 82 h 166"/>
                  <a:gd name="T90" fmla="*/ 2 w 410"/>
                  <a:gd name="T91" fmla="*/ 82 h 166"/>
                  <a:gd name="T92" fmla="*/ 2 w 410"/>
                  <a:gd name="T93" fmla="*/ 82 h 166"/>
                  <a:gd name="T94" fmla="*/ 3 w 410"/>
                  <a:gd name="T95" fmla="*/ 82 h 166"/>
                  <a:gd name="T96" fmla="*/ 3 w 410"/>
                  <a:gd name="T97" fmla="*/ 71 h 166"/>
                  <a:gd name="T98" fmla="*/ 3 w 410"/>
                  <a:gd name="T99" fmla="*/ 60 h 166"/>
                  <a:gd name="T100" fmla="*/ 3 w 410"/>
                  <a:gd name="T101" fmla="*/ 51 h 166"/>
                  <a:gd name="T102" fmla="*/ 3 w 410"/>
                  <a:gd name="T103" fmla="*/ 40 h 166"/>
                  <a:gd name="T104" fmla="*/ 3 w 410"/>
                  <a:gd name="T105" fmla="*/ 19 h 166"/>
                  <a:gd name="T106" fmla="*/ 4 w 410"/>
                  <a:gd name="T107" fmla="*/ 0 h 16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410"/>
                  <a:gd name="T163" fmla="*/ 0 h 166"/>
                  <a:gd name="T164" fmla="*/ 410 w 410"/>
                  <a:gd name="T165" fmla="*/ 166 h 16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410" h="166">
                    <a:moveTo>
                      <a:pt x="410" y="22"/>
                    </a:moveTo>
                    <a:lnTo>
                      <a:pt x="399" y="28"/>
                    </a:lnTo>
                    <a:lnTo>
                      <a:pt x="390" y="36"/>
                    </a:lnTo>
                    <a:lnTo>
                      <a:pt x="378" y="43"/>
                    </a:lnTo>
                    <a:lnTo>
                      <a:pt x="367" y="52"/>
                    </a:lnTo>
                    <a:lnTo>
                      <a:pt x="358" y="61"/>
                    </a:lnTo>
                    <a:lnTo>
                      <a:pt x="350" y="71"/>
                    </a:lnTo>
                    <a:lnTo>
                      <a:pt x="341" y="81"/>
                    </a:lnTo>
                    <a:lnTo>
                      <a:pt x="335" y="91"/>
                    </a:lnTo>
                    <a:lnTo>
                      <a:pt x="357" y="97"/>
                    </a:lnTo>
                    <a:lnTo>
                      <a:pt x="348" y="104"/>
                    </a:lnTo>
                    <a:lnTo>
                      <a:pt x="337" y="101"/>
                    </a:lnTo>
                    <a:lnTo>
                      <a:pt x="330" y="101"/>
                    </a:lnTo>
                    <a:lnTo>
                      <a:pt x="325" y="103"/>
                    </a:lnTo>
                    <a:lnTo>
                      <a:pt x="319" y="105"/>
                    </a:lnTo>
                    <a:lnTo>
                      <a:pt x="314" y="108"/>
                    </a:lnTo>
                    <a:lnTo>
                      <a:pt x="307" y="113"/>
                    </a:lnTo>
                    <a:lnTo>
                      <a:pt x="302" y="118"/>
                    </a:lnTo>
                    <a:lnTo>
                      <a:pt x="303" y="124"/>
                    </a:lnTo>
                    <a:lnTo>
                      <a:pt x="310" y="131"/>
                    </a:lnTo>
                    <a:lnTo>
                      <a:pt x="318" y="140"/>
                    </a:lnTo>
                    <a:lnTo>
                      <a:pt x="321" y="152"/>
                    </a:lnTo>
                    <a:lnTo>
                      <a:pt x="316" y="164"/>
                    </a:lnTo>
                    <a:lnTo>
                      <a:pt x="303" y="161"/>
                    </a:lnTo>
                    <a:lnTo>
                      <a:pt x="294" y="155"/>
                    </a:lnTo>
                    <a:lnTo>
                      <a:pt x="287" y="148"/>
                    </a:lnTo>
                    <a:lnTo>
                      <a:pt x="282" y="140"/>
                    </a:lnTo>
                    <a:lnTo>
                      <a:pt x="275" y="135"/>
                    </a:lnTo>
                    <a:lnTo>
                      <a:pt x="264" y="128"/>
                    </a:lnTo>
                    <a:lnTo>
                      <a:pt x="254" y="121"/>
                    </a:lnTo>
                    <a:lnTo>
                      <a:pt x="247" y="111"/>
                    </a:lnTo>
                    <a:lnTo>
                      <a:pt x="223" y="115"/>
                    </a:lnTo>
                    <a:lnTo>
                      <a:pt x="206" y="119"/>
                    </a:lnTo>
                    <a:lnTo>
                      <a:pt x="190" y="124"/>
                    </a:lnTo>
                    <a:lnTo>
                      <a:pt x="175" y="129"/>
                    </a:lnTo>
                    <a:lnTo>
                      <a:pt x="165" y="134"/>
                    </a:lnTo>
                    <a:lnTo>
                      <a:pt x="156" y="138"/>
                    </a:lnTo>
                    <a:lnTo>
                      <a:pt x="149" y="142"/>
                    </a:lnTo>
                    <a:lnTo>
                      <a:pt x="142" y="144"/>
                    </a:lnTo>
                    <a:lnTo>
                      <a:pt x="135" y="145"/>
                    </a:lnTo>
                    <a:lnTo>
                      <a:pt x="124" y="146"/>
                    </a:lnTo>
                    <a:lnTo>
                      <a:pt x="110" y="147"/>
                    </a:lnTo>
                    <a:lnTo>
                      <a:pt x="97" y="148"/>
                    </a:lnTo>
                    <a:lnTo>
                      <a:pt x="83" y="150"/>
                    </a:lnTo>
                    <a:lnTo>
                      <a:pt x="71" y="154"/>
                    </a:lnTo>
                    <a:lnTo>
                      <a:pt x="58" y="159"/>
                    </a:lnTo>
                    <a:lnTo>
                      <a:pt x="51" y="166"/>
                    </a:lnTo>
                    <a:lnTo>
                      <a:pt x="39" y="166"/>
                    </a:lnTo>
                    <a:lnTo>
                      <a:pt x="46" y="156"/>
                    </a:lnTo>
                    <a:lnTo>
                      <a:pt x="57" y="146"/>
                    </a:lnTo>
                    <a:lnTo>
                      <a:pt x="67" y="137"/>
                    </a:lnTo>
                    <a:lnTo>
                      <a:pt x="78" y="131"/>
                    </a:lnTo>
                    <a:lnTo>
                      <a:pt x="85" y="129"/>
                    </a:lnTo>
                    <a:lnTo>
                      <a:pt x="96" y="125"/>
                    </a:lnTo>
                    <a:lnTo>
                      <a:pt x="108" y="122"/>
                    </a:lnTo>
                    <a:lnTo>
                      <a:pt x="120" y="118"/>
                    </a:lnTo>
                    <a:lnTo>
                      <a:pt x="135" y="114"/>
                    </a:lnTo>
                    <a:lnTo>
                      <a:pt x="149" y="110"/>
                    </a:lnTo>
                    <a:lnTo>
                      <a:pt x="161" y="108"/>
                    </a:lnTo>
                    <a:lnTo>
                      <a:pt x="174" y="106"/>
                    </a:lnTo>
                    <a:lnTo>
                      <a:pt x="154" y="105"/>
                    </a:lnTo>
                    <a:lnTo>
                      <a:pt x="133" y="104"/>
                    </a:lnTo>
                    <a:lnTo>
                      <a:pt x="112" y="103"/>
                    </a:lnTo>
                    <a:lnTo>
                      <a:pt x="92" y="101"/>
                    </a:lnTo>
                    <a:lnTo>
                      <a:pt x="72" y="100"/>
                    </a:lnTo>
                    <a:lnTo>
                      <a:pt x="55" y="98"/>
                    </a:lnTo>
                    <a:lnTo>
                      <a:pt x="41" y="96"/>
                    </a:lnTo>
                    <a:lnTo>
                      <a:pt x="30" y="94"/>
                    </a:lnTo>
                    <a:lnTo>
                      <a:pt x="23" y="96"/>
                    </a:lnTo>
                    <a:lnTo>
                      <a:pt x="12" y="99"/>
                    </a:lnTo>
                    <a:lnTo>
                      <a:pt x="5" y="102"/>
                    </a:lnTo>
                    <a:lnTo>
                      <a:pt x="0" y="105"/>
                    </a:lnTo>
                    <a:lnTo>
                      <a:pt x="0" y="101"/>
                    </a:lnTo>
                    <a:lnTo>
                      <a:pt x="0" y="97"/>
                    </a:lnTo>
                    <a:lnTo>
                      <a:pt x="1" y="94"/>
                    </a:lnTo>
                    <a:lnTo>
                      <a:pt x="7" y="91"/>
                    </a:lnTo>
                    <a:lnTo>
                      <a:pt x="16" y="87"/>
                    </a:lnTo>
                    <a:lnTo>
                      <a:pt x="28" y="81"/>
                    </a:lnTo>
                    <a:lnTo>
                      <a:pt x="42" y="76"/>
                    </a:lnTo>
                    <a:lnTo>
                      <a:pt x="57" y="74"/>
                    </a:lnTo>
                    <a:lnTo>
                      <a:pt x="65" y="75"/>
                    </a:lnTo>
                    <a:lnTo>
                      <a:pt x="78" y="75"/>
                    </a:lnTo>
                    <a:lnTo>
                      <a:pt x="94" y="76"/>
                    </a:lnTo>
                    <a:lnTo>
                      <a:pt x="113" y="78"/>
                    </a:lnTo>
                    <a:lnTo>
                      <a:pt x="131" y="79"/>
                    </a:lnTo>
                    <a:lnTo>
                      <a:pt x="149" y="80"/>
                    </a:lnTo>
                    <a:lnTo>
                      <a:pt x="163" y="81"/>
                    </a:lnTo>
                    <a:lnTo>
                      <a:pt x="175" y="82"/>
                    </a:lnTo>
                    <a:lnTo>
                      <a:pt x="186" y="82"/>
                    </a:lnTo>
                    <a:lnTo>
                      <a:pt x="199" y="82"/>
                    </a:lnTo>
                    <a:lnTo>
                      <a:pt x="211" y="82"/>
                    </a:lnTo>
                    <a:lnTo>
                      <a:pt x="223" y="82"/>
                    </a:lnTo>
                    <a:lnTo>
                      <a:pt x="236" y="82"/>
                    </a:lnTo>
                    <a:lnTo>
                      <a:pt x="247" y="82"/>
                    </a:lnTo>
                    <a:lnTo>
                      <a:pt x="254" y="82"/>
                    </a:lnTo>
                    <a:lnTo>
                      <a:pt x="259" y="82"/>
                    </a:lnTo>
                    <a:lnTo>
                      <a:pt x="263" y="77"/>
                    </a:lnTo>
                    <a:lnTo>
                      <a:pt x="270" y="71"/>
                    </a:lnTo>
                    <a:lnTo>
                      <a:pt x="280" y="65"/>
                    </a:lnTo>
                    <a:lnTo>
                      <a:pt x="293" y="60"/>
                    </a:lnTo>
                    <a:lnTo>
                      <a:pt x="305" y="56"/>
                    </a:lnTo>
                    <a:lnTo>
                      <a:pt x="319" y="51"/>
                    </a:lnTo>
                    <a:lnTo>
                      <a:pt x="332" y="46"/>
                    </a:lnTo>
                    <a:lnTo>
                      <a:pt x="344" y="40"/>
                    </a:lnTo>
                    <a:lnTo>
                      <a:pt x="355" y="31"/>
                    </a:lnTo>
                    <a:lnTo>
                      <a:pt x="369" y="19"/>
                    </a:lnTo>
                    <a:lnTo>
                      <a:pt x="380" y="8"/>
                    </a:lnTo>
                    <a:lnTo>
                      <a:pt x="387" y="0"/>
                    </a:lnTo>
                    <a:lnTo>
                      <a:pt x="410" y="2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8" name="Freeform 143"/>
              <p:cNvSpPr>
                <a:spLocks/>
              </p:cNvSpPr>
              <p:nvPr/>
            </p:nvSpPr>
            <p:spPr bwMode="auto">
              <a:xfrm>
                <a:off x="1153" y="2500"/>
                <a:ext cx="477" cy="425"/>
              </a:xfrm>
              <a:custGeom>
                <a:avLst/>
                <a:gdLst>
                  <a:gd name="T0" fmla="*/ 7 w 956"/>
                  <a:gd name="T1" fmla="*/ 382 h 425"/>
                  <a:gd name="T2" fmla="*/ 6 w 956"/>
                  <a:gd name="T3" fmla="*/ 363 h 425"/>
                  <a:gd name="T4" fmla="*/ 6 w 956"/>
                  <a:gd name="T5" fmla="*/ 340 h 425"/>
                  <a:gd name="T6" fmla="*/ 6 w 956"/>
                  <a:gd name="T7" fmla="*/ 370 h 425"/>
                  <a:gd name="T8" fmla="*/ 6 w 956"/>
                  <a:gd name="T9" fmla="*/ 381 h 425"/>
                  <a:gd name="T10" fmla="*/ 5 w 956"/>
                  <a:gd name="T11" fmla="*/ 374 h 425"/>
                  <a:gd name="T12" fmla="*/ 5 w 956"/>
                  <a:gd name="T13" fmla="*/ 379 h 425"/>
                  <a:gd name="T14" fmla="*/ 4 w 956"/>
                  <a:gd name="T15" fmla="*/ 371 h 425"/>
                  <a:gd name="T16" fmla="*/ 4 w 956"/>
                  <a:gd name="T17" fmla="*/ 354 h 425"/>
                  <a:gd name="T18" fmla="*/ 4 w 956"/>
                  <a:gd name="T19" fmla="*/ 365 h 425"/>
                  <a:gd name="T20" fmla="*/ 3 w 956"/>
                  <a:gd name="T21" fmla="*/ 362 h 425"/>
                  <a:gd name="T22" fmla="*/ 3 w 956"/>
                  <a:gd name="T23" fmla="*/ 357 h 425"/>
                  <a:gd name="T24" fmla="*/ 2 w 956"/>
                  <a:gd name="T25" fmla="*/ 315 h 425"/>
                  <a:gd name="T26" fmla="*/ 2 w 956"/>
                  <a:gd name="T27" fmla="*/ 285 h 425"/>
                  <a:gd name="T28" fmla="*/ 2 w 956"/>
                  <a:gd name="T29" fmla="*/ 275 h 425"/>
                  <a:gd name="T30" fmla="*/ 1 w 956"/>
                  <a:gd name="T31" fmla="*/ 242 h 425"/>
                  <a:gd name="T32" fmla="*/ 1 w 956"/>
                  <a:gd name="T33" fmla="*/ 219 h 425"/>
                  <a:gd name="T34" fmla="*/ 1 w 956"/>
                  <a:gd name="T35" fmla="*/ 201 h 425"/>
                  <a:gd name="T36" fmla="*/ 0 w 956"/>
                  <a:gd name="T37" fmla="*/ 178 h 425"/>
                  <a:gd name="T38" fmla="*/ 0 w 956"/>
                  <a:gd name="T39" fmla="*/ 136 h 425"/>
                  <a:gd name="T40" fmla="*/ 0 w 956"/>
                  <a:gd name="T41" fmla="*/ 97 h 425"/>
                  <a:gd name="T42" fmla="*/ 0 w 956"/>
                  <a:gd name="T43" fmla="*/ 64 h 425"/>
                  <a:gd name="T44" fmla="*/ 0 w 956"/>
                  <a:gd name="T45" fmla="*/ 25 h 425"/>
                  <a:gd name="T46" fmla="*/ 0 w 956"/>
                  <a:gd name="T47" fmla="*/ 0 h 425"/>
                  <a:gd name="T48" fmla="*/ 0 w 956"/>
                  <a:gd name="T49" fmla="*/ 5 h 425"/>
                  <a:gd name="T50" fmla="*/ 0 w 956"/>
                  <a:gd name="T51" fmla="*/ 26 h 425"/>
                  <a:gd name="T52" fmla="*/ 0 w 956"/>
                  <a:gd name="T53" fmla="*/ 41 h 425"/>
                  <a:gd name="T54" fmla="*/ 0 w 956"/>
                  <a:gd name="T55" fmla="*/ 57 h 425"/>
                  <a:gd name="T56" fmla="*/ 0 w 956"/>
                  <a:gd name="T57" fmla="*/ 66 h 425"/>
                  <a:gd name="T58" fmla="*/ 0 w 956"/>
                  <a:gd name="T59" fmla="*/ 82 h 425"/>
                  <a:gd name="T60" fmla="*/ 0 w 956"/>
                  <a:gd name="T61" fmla="*/ 95 h 425"/>
                  <a:gd name="T62" fmla="*/ 0 w 956"/>
                  <a:gd name="T63" fmla="*/ 126 h 425"/>
                  <a:gd name="T64" fmla="*/ 0 w 956"/>
                  <a:gd name="T65" fmla="*/ 117 h 425"/>
                  <a:gd name="T66" fmla="*/ 0 w 956"/>
                  <a:gd name="T67" fmla="*/ 165 h 425"/>
                  <a:gd name="T68" fmla="*/ 0 w 956"/>
                  <a:gd name="T69" fmla="*/ 181 h 425"/>
                  <a:gd name="T70" fmla="*/ 0 w 956"/>
                  <a:gd name="T71" fmla="*/ 187 h 425"/>
                  <a:gd name="T72" fmla="*/ 0 w 956"/>
                  <a:gd name="T73" fmla="*/ 215 h 425"/>
                  <a:gd name="T74" fmla="*/ 0 w 956"/>
                  <a:gd name="T75" fmla="*/ 215 h 425"/>
                  <a:gd name="T76" fmla="*/ 0 w 956"/>
                  <a:gd name="T77" fmla="*/ 232 h 425"/>
                  <a:gd name="T78" fmla="*/ 1 w 956"/>
                  <a:gd name="T79" fmla="*/ 241 h 425"/>
                  <a:gd name="T80" fmla="*/ 1 w 956"/>
                  <a:gd name="T81" fmla="*/ 236 h 425"/>
                  <a:gd name="T82" fmla="*/ 1 w 956"/>
                  <a:gd name="T83" fmla="*/ 261 h 425"/>
                  <a:gd name="T84" fmla="*/ 1 w 956"/>
                  <a:gd name="T85" fmla="*/ 279 h 425"/>
                  <a:gd name="T86" fmla="*/ 2 w 956"/>
                  <a:gd name="T87" fmla="*/ 306 h 425"/>
                  <a:gd name="T88" fmla="*/ 2 w 956"/>
                  <a:gd name="T89" fmla="*/ 316 h 425"/>
                  <a:gd name="T90" fmla="*/ 2 w 956"/>
                  <a:gd name="T91" fmla="*/ 328 h 425"/>
                  <a:gd name="T92" fmla="*/ 2 w 956"/>
                  <a:gd name="T93" fmla="*/ 331 h 425"/>
                  <a:gd name="T94" fmla="*/ 2 w 956"/>
                  <a:gd name="T95" fmla="*/ 344 h 425"/>
                  <a:gd name="T96" fmla="*/ 2 w 956"/>
                  <a:gd name="T97" fmla="*/ 368 h 425"/>
                  <a:gd name="T98" fmla="*/ 2 w 956"/>
                  <a:gd name="T99" fmla="*/ 381 h 425"/>
                  <a:gd name="T100" fmla="*/ 3 w 956"/>
                  <a:gd name="T101" fmla="*/ 389 h 425"/>
                  <a:gd name="T102" fmla="*/ 3 w 956"/>
                  <a:gd name="T103" fmla="*/ 388 h 425"/>
                  <a:gd name="T104" fmla="*/ 4 w 956"/>
                  <a:gd name="T105" fmla="*/ 400 h 425"/>
                  <a:gd name="T106" fmla="*/ 4 w 956"/>
                  <a:gd name="T107" fmla="*/ 383 h 425"/>
                  <a:gd name="T108" fmla="*/ 4 w 956"/>
                  <a:gd name="T109" fmla="*/ 393 h 425"/>
                  <a:gd name="T110" fmla="*/ 4 w 956"/>
                  <a:gd name="T111" fmla="*/ 422 h 425"/>
                  <a:gd name="T112" fmla="*/ 5 w 956"/>
                  <a:gd name="T113" fmla="*/ 417 h 425"/>
                  <a:gd name="T114" fmla="*/ 5 w 956"/>
                  <a:gd name="T115" fmla="*/ 408 h 425"/>
                  <a:gd name="T116" fmla="*/ 5 w 956"/>
                  <a:gd name="T117" fmla="*/ 400 h 425"/>
                  <a:gd name="T118" fmla="*/ 6 w 956"/>
                  <a:gd name="T119" fmla="*/ 407 h 425"/>
                  <a:gd name="T120" fmla="*/ 6 w 956"/>
                  <a:gd name="T121" fmla="*/ 410 h 425"/>
                  <a:gd name="T122" fmla="*/ 6 w 956"/>
                  <a:gd name="T123" fmla="*/ 403 h 425"/>
                  <a:gd name="T124" fmla="*/ 6 w 956"/>
                  <a:gd name="T125" fmla="*/ 423 h 42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956"/>
                  <a:gd name="T190" fmla="*/ 0 h 425"/>
                  <a:gd name="T191" fmla="*/ 956 w 956"/>
                  <a:gd name="T192" fmla="*/ 425 h 42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956" h="425">
                    <a:moveTo>
                      <a:pt x="906" y="412"/>
                    </a:moveTo>
                    <a:lnTo>
                      <a:pt x="956" y="409"/>
                    </a:lnTo>
                    <a:lnTo>
                      <a:pt x="952" y="388"/>
                    </a:lnTo>
                    <a:lnTo>
                      <a:pt x="941" y="384"/>
                    </a:lnTo>
                    <a:lnTo>
                      <a:pt x="931" y="382"/>
                    </a:lnTo>
                    <a:lnTo>
                      <a:pt x="920" y="379"/>
                    </a:lnTo>
                    <a:lnTo>
                      <a:pt x="911" y="376"/>
                    </a:lnTo>
                    <a:lnTo>
                      <a:pt x="902" y="373"/>
                    </a:lnTo>
                    <a:lnTo>
                      <a:pt x="897" y="368"/>
                    </a:lnTo>
                    <a:lnTo>
                      <a:pt x="894" y="363"/>
                    </a:lnTo>
                    <a:lnTo>
                      <a:pt x="892" y="357"/>
                    </a:lnTo>
                    <a:lnTo>
                      <a:pt x="879" y="356"/>
                    </a:lnTo>
                    <a:lnTo>
                      <a:pt x="863" y="353"/>
                    </a:lnTo>
                    <a:lnTo>
                      <a:pt x="851" y="347"/>
                    </a:lnTo>
                    <a:lnTo>
                      <a:pt x="840" y="340"/>
                    </a:lnTo>
                    <a:lnTo>
                      <a:pt x="833" y="353"/>
                    </a:lnTo>
                    <a:lnTo>
                      <a:pt x="799" y="339"/>
                    </a:lnTo>
                    <a:lnTo>
                      <a:pt x="803" y="349"/>
                    </a:lnTo>
                    <a:lnTo>
                      <a:pt x="810" y="360"/>
                    </a:lnTo>
                    <a:lnTo>
                      <a:pt x="821" y="370"/>
                    </a:lnTo>
                    <a:lnTo>
                      <a:pt x="833" y="377"/>
                    </a:lnTo>
                    <a:lnTo>
                      <a:pt x="819" y="379"/>
                    </a:lnTo>
                    <a:lnTo>
                      <a:pt x="805" y="381"/>
                    </a:lnTo>
                    <a:lnTo>
                      <a:pt x="791" y="381"/>
                    </a:lnTo>
                    <a:lnTo>
                      <a:pt x="776" y="381"/>
                    </a:lnTo>
                    <a:lnTo>
                      <a:pt x="762" y="381"/>
                    </a:lnTo>
                    <a:lnTo>
                      <a:pt x="750" y="379"/>
                    </a:lnTo>
                    <a:lnTo>
                      <a:pt x="739" y="376"/>
                    </a:lnTo>
                    <a:lnTo>
                      <a:pt x="732" y="371"/>
                    </a:lnTo>
                    <a:lnTo>
                      <a:pt x="723" y="374"/>
                    </a:lnTo>
                    <a:lnTo>
                      <a:pt x="714" y="377"/>
                    </a:lnTo>
                    <a:lnTo>
                      <a:pt x="703" y="379"/>
                    </a:lnTo>
                    <a:lnTo>
                      <a:pt x="691" y="380"/>
                    </a:lnTo>
                    <a:lnTo>
                      <a:pt x="682" y="380"/>
                    </a:lnTo>
                    <a:lnTo>
                      <a:pt x="672" y="379"/>
                    </a:lnTo>
                    <a:lnTo>
                      <a:pt x="664" y="377"/>
                    </a:lnTo>
                    <a:lnTo>
                      <a:pt x="661" y="372"/>
                    </a:lnTo>
                    <a:lnTo>
                      <a:pt x="650" y="372"/>
                    </a:lnTo>
                    <a:lnTo>
                      <a:pt x="640" y="371"/>
                    </a:lnTo>
                    <a:lnTo>
                      <a:pt x="631" y="371"/>
                    </a:lnTo>
                    <a:lnTo>
                      <a:pt x="620" y="369"/>
                    </a:lnTo>
                    <a:lnTo>
                      <a:pt x="613" y="367"/>
                    </a:lnTo>
                    <a:lnTo>
                      <a:pt x="604" y="364"/>
                    </a:lnTo>
                    <a:lnTo>
                      <a:pt x="599" y="359"/>
                    </a:lnTo>
                    <a:lnTo>
                      <a:pt x="595" y="354"/>
                    </a:lnTo>
                    <a:lnTo>
                      <a:pt x="585" y="358"/>
                    </a:lnTo>
                    <a:lnTo>
                      <a:pt x="572" y="361"/>
                    </a:lnTo>
                    <a:lnTo>
                      <a:pt x="561" y="364"/>
                    </a:lnTo>
                    <a:lnTo>
                      <a:pt x="551" y="365"/>
                    </a:lnTo>
                    <a:lnTo>
                      <a:pt x="540" y="365"/>
                    </a:lnTo>
                    <a:lnTo>
                      <a:pt x="529" y="363"/>
                    </a:lnTo>
                    <a:lnTo>
                      <a:pt x="521" y="360"/>
                    </a:lnTo>
                    <a:lnTo>
                      <a:pt x="513" y="355"/>
                    </a:lnTo>
                    <a:lnTo>
                      <a:pt x="503" y="361"/>
                    </a:lnTo>
                    <a:lnTo>
                      <a:pt x="490" y="362"/>
                    </a:lnTo>
                    <a:lnTo>
                      <a:pt x="478" y="359"/>
                    </a:lnTo>
                    <a:lnTo>
                      <a:pt x="467" y="349"/>
                    </a:lnTo>
                    <a:lnTo>
                      <a:pt x="457" y="354"/>
                    </a:lnTo>
                    <a:lnTo>
                      <a:pt x="441" y="357"/>
                    </a:lnTo>
                    <a:lnTo>
                      <a:pt x="423" y="357"/>
                    </a:lnTo>
                    <a:lnTo>
                      <a:pt x="405" y="355"/>
                    </a:lnTo>
                    <a:lnTo>
                      <a:pt x="389" y="350"/>
                    </a:lnTo>
                    <a:lnTo>
                      <a:pt x="377" y="342"/>
                    </a:lnTo>
                    <a:lnTo>
                      <a:pt x="370" y="330"/>
                    </a:lnTo>
                    <a:lnTo>
                      <a:pt x="373" y="315"/>
                    </a:lnTo>
                    <a:lnTo>
                      <a:pt x="357" y="315"/>
                    </a:lnTo>
                    <a:lnTo>
                      <a:pt x="347" y="311"/>
                    </a:lnTo>
                    <a:lnTo>
                      <a:pt x="343" y="302"/>
                    </a:lnTo>
                    <a:lnTo>
                      <a:pt x="350" y="285"/>
                    </a:lnTo>
                    <a:lnTo>
                      <a:pt x="338" y="285"/>
                    </a:lnTo>
                    <a:lnTo>
                      <a:pt x="322" y="285"/>
                    </a:lnTo>
                    <a:lnTo>
                      <a:pt x="306" y="285"/>
                    </a:lnTo>
                    <a:lnTo>
                      <a:pt x="290" y="283"/>
                    </a:lnTo>
                    <a:lnTo>
                      <a:pt x="276" y="280"/>
                    </a:lnTo>
                    <a:lnTo>
                      <a:pt x="265" y="275"/>
                    </a:lnTo>
                    <a:lnTo>
                      <a:pt x="260" y="267"/>
                    </a:lnTo>
                    <a:lnTo>
                      <a:pt x="260" y="255"/>
                    </a:lnTo>
                    <a:lnTo>
                      <a:pt x="242" y="255"/>
                    </a:lnTo>
                    <a:lnTo>
                      <a:pt x="226" y="250"/>
                    </a:lnTo>
                    <a:lnTo>
                      <a:pt x="215" y="242"/>
                    </a:lnTo>
                    <a:lnTo>
                      <a:pt x="212" y="230"/>
                    </a:lnTo>
                    <a:lnTo>
                      <a:pt x="203" y="229"/>
                    </a:lnTo>
                    <a:lnTo>
                      <a:pt x="194" y="226"/>
                    </a:lnTo>
                    <a:lnTo>
                      <a:pt x="185" y="223"/>
                    </a:lnTo>
                    <a:lnTo>
                      <a:pt x="176" y="219"/>
                    </a:lnTo>
                    <a:lnTo>
                      <a:pt x="169" y="214"/>
                    </a:lnTo>
                    <a:lnTo>
                      <a:pt x="164" y="209"/>
                    </a:lnTo>
                    <a:lnTo>
                      <a:pt x="160" y="204"/>
                    </a:lnTo>
                    <a:lnTo>
                      <a:pt x="158" y="199"/>
                    </a:lnTo>
                    <a:lnTo>
                      <a:pt x="146" y="201"/>
                    </a:lnTo>
                    <a:lnTo>
                      <a:pt x="135" y="199"/>
                    </a:lnTo>
                    <a:lnTo>
                      <a:pt x="128" y="193"/>
                    </a:lnTo>
                    <a:lnTo>
                      <a:pt x="128" y="179"/>
                    </a:lnTo>
                    <a:lnTo>
                      <a:pt x="110" y="180"/>
                    </a:lnTo>
                    <a:lnTo>
                      <a:pt x="100" y="178"/>
                    </a:lnTo>
                    <a:lnTo>
                      <a:pt x="94" y="170"/>
                    </a:lnTo>
                    <a:lnTo>
                      <a:pt x="100" y="154"/>
                    </a:lnTo>
                    <a:lnTo>
                      <a:pt x="85" y="152"/>
                    </a:lnTo>
                    <a:lnTo>
                      <a:pt x="78" y="145"/>
                    </a:lnTo>
                    <a:lnTo>
                      <a:pt x="78" y="136"/>
                    </a:lnTo>
                    <a:lnTo>
                      <a:pt x="84" y="126"/>
                    </a:lnTo>
                    <a:lnTo>
                      <a:pt x="73" y="119"/>
                    </a:lnTo>
                    <a:lnTo>
                      <a:pt x="66" y="113"/>
                    </a:lnTo>
                    <a:lnTo>
                      <a:pt x="68" y="105"/>
                    </a:lnTo>
                    <a:lnTo>
                      <a:pt x="80" y="97"/>
                    </a:lnTo>
                    <a:lnTo>
                      <a:pt x="73" y="92"/>
                    </a:lnTo>
                    <a:lnTo>
                      <a:pt x="70" y="85"/>
                    </a:lnTo>
                    <a:lnTo>
                      <a:pt x="68" y="79"/>
                    </a:lnTo>
                    <a:lnTo>
                      <a:pt x="68" y="72"/>
                    </a:lnTo>
                    <a:lnTo>
                      <a:pt x="73" y="64"/>
                    </a:lnTo>
                    <a:lnTo>
                      <a:pt x="80" y="55"/>
                    </a:lnTo>
                    <a:lnTo>
                      <a:pt x="93" y="46"/>
                    </a:lnTo>
                    <a:lnTo>
                      <a:pt x="110" y="36"/>
                    </a:lnTo>
                    <a:lnTo>
                      <a:pt x="101" y="31"/>
                    </a:lnTo>
                    <a:lnTo>
                      <a:pt x="98" y="25"/>
                    </a:lnTo>
                    <a:lnTo>
                      <a:pt x="100" y="18"/>
                    </a:lnTo>
                    <a:lnTo>
                      <a:pt x="105" y="10"/>
                    </a:lnTo>
                    <a:lnTo>
                      <a:pt x="96" y="5"/>
                    </a:lnTo>
                    <a:lnTo>
                      <a:pt x="87" y="2"/>
                    </a:lnTo>
                    <a:lnTo>
                      <a:pt x="78" y="0"/>
                    </a:lnTo>
                    <a:lnTo>
                      <a:pt x="70" y="0"/>
                    </a:lnTo>
                    <a:lnTo>
                      <a:pt x="61" y="0"/>
                    </a:lnTo>
                    <a:lnTo>
                      <a:pt x="52" y="1"/>
                    </a:lnTo>
                    <a:lnTo>
                      <a:pt x="45" y="3"/>
                    </a:lnTo>
                    <a:lnTo>
                      <a:pt x="39" y="5"/>
                    </a:lnTo>
                    <a:lnTo>
                      <a:pt x="52" y="9"/>
                    </a:lnTo>
                    <a:lnTo>
                      <a:pt x="57" y="13"/>
                    </a:lnTo>
                    <a:lnTo>
                      <a:pt x="57" y="18"/>
                    </a:lnTo>
                    <a:lnTo>
                      <a:pt x="52" y="22"/>
                    </a:lnTo>
                    <a:lnTo>
                      <a:pt x="43" y="26"/>
                    </a:lnTo>
                    <a:lnTo>
                      <a:pt x="30" y="30"/>
                    </a:lnTo>
                    <a:lnTo>
                      <a:pt x="18" y="33"/>
                    </a:lnTo>
                    <a:lnTo>
                      <a:pt x="7" y="37"/>
                    </a:lnTo>
                    <a:lnTo>
                      <a:pt x="14" y="39"/>
                    </a:lnTo>
                    <a:lnTo>
                      <a:pt x="25" y="41"/>
                    </a:lnTo>
                    <a:lnTo>
                      <a:pt x="38" y="42"/>
                    </a:lnTo>
                    <a:lnTo>
                      <a:pt x="48" y="42"/>
                    </a:lnTo>
                    <a:lnTo>
                      <a:pt x="45" y="47"/>
                    </a:lnTo>
                    <a:lnTo>
                      <a:pt x="38" y="52"/>
                    </a:lnTo>
                    <a:lnTo>
                      <a:pt x="27" y="57"/>
                    </a:lnTo>
                    <a:lnTo>
                      <a:pt x="14" y="62"/>
                    </a:lnTo>
                    <a:lnTo>
                      <a:pt x="20" y="62"/>
                    </a:lnTo>
                    <a:lnTo>
                      <a:pt x="29" y="63"/>
                    </a:lnTo>
                    <a:lnTo>
                      <a:pt x="36" y="64"/>
                    </a:lnTo>
                    <a:lnTo>
                      <a:pt x="43" y="66"/>
                    </a:lnTo>
                    <a:lnTo>
                      <a:pt x="45" y="69"/>
                    </a:lnTo>
                    <a:lnTo>
                      <a:pt x="45" y="73"/>
                    </a:lnTo>
                    <a:lnTo>
                      <a:pt x="43" y="77"/>
                    </a:lnTo>
                    <a:lnTo>
                      <a:pt x="38" y="80"/>
                    </a:lnTo>
                    <a:lnTo>
                      <a:pt x="29" y="82"/>
                    </a:lnTo>
                    <a:lnTo>
                      <a:pt x="18" y="85"/>
                    </a:lnTo>
                    <a:lnTo>
                      <a:pt x="9" y="91"/>
                    </a:lnTo>
                    <a:lnTo>
                      <a:pt x="0" y="98"/>
                    </a:lnTo>
                    <a:lnTo>
                      <a:pt x="6" y="96"/>
                    </a:lnTo>
                    <a:lnTo>
                      <a:pt x="14" y="95"/>
                    </a:lnTo>
                    <a:lnTo>
                      <a:pt x="23" y="94"/>
                    </a:lnTo>
                    <a:lnTo>
                      <a:pt x="32" y="95"/>
                    </a:lnTo>
                    <a:lnTo>
                      <a:pt x="23" y="103"/>
                    </a:lnTo>
                    <a:lnTo>
                      <a:pt x="18" y="114"/>
                    </a:lnTo>
                    <a:lnTo>
                      <a:pt x="14" y="126"/>
                    </a:lnTo>
                    <a:lnTo>
                      <a:pt x="13" y="139"/>
                    </a:lnTo>
                    <a:lnTo>
                      <a:pt x="16" y="133"/>
                    </a:lnTo>
                    <a:lnTo>
                      <a:pt x="23" y="127"/>
                    </a:lnTo>
                    <a:lnTo>
                      <a:pt x="32" y="121"/>
                    </a:lnTo>
                    <a:lnTo>
                      <a:pt x="41" y="117"/>
                    </a:lnTo>
                    <a:lnTo>
                      <a:pt x="43" y="132"/>
                    </a:lnTo>
                    <a:lnTo>
                      <a:pt x="32" y="143"/>
                    </a:lnTo>
                    <a:lnTo>
                      <a:pt x="22" y="154"/>
                    </a:lnTo>
                    <a:lnTo>
                      <a:pt x="16" y="168"/>
                    </a:lnTo>
                    <a:lnTo>
                      <a:pt x="22" y="165"/>
                    </a:lnTo>
                    <a:lnTo>
                      <a:pt x="34" y="162"/>
                    </a:lnTo>
                    <a:lnTo>
                      <a:pt x="46" y="161"/>
                    </a:lnTo>
                    <a:lnTo>
                      <a:pt x="57" y="161"/>
                    </a:lnTo>
                    <a:lnTo>
                      <a:pt x="54" y="171"/>
                    </a:lnTo>
                    <a:lnTo>
                      <a:pt x="54" y="181"/>
                    </a:lnTo>
                    <a:lnTo>
                      <a:pt x="57" y="192"/>
                    </a:lnTo>
                    <a:lnTo>
                      <a:pt x="64" y="201"/>
                    </a:lnTo>
                    <a:lnTo>
                      <a:pt x="66" y="195"/>
                    </a:lnTo>
                    <a:lnTo>
                      <a:pt x="73" y="190"/>
                    </a:lnTo>
                    <a:lnTo>
                      <a:pt x="82" y="187"/>
                    </a:lnTo>
                    <a:lnTo>
                      <a:pt x="93" y="187"/>
                    </a:lnTo>
                    <a:lnTo>
                      <a:pt x="96" y="192"/>
                    </a:lnTo>
                    <a:lnTo>
                      <a:pt x="98" y="199"/>
                    </a:lnTo>
                    <a:lnTo>
                      <a:pt x="100" y="207"/>
                    </a:lnTo>
                    <a:lnTo>
                      <a:pt x="100" y="215"/>
                    </a:lnTo>
                    <a:lnTo>
                      <a:pt x="105" y="214"/>
                    </a:lnTo>
                    <a:lnTo>
                      <a:pt x="109" y="214"/>
                    </a:lnTo>
                    <a:lnTo>
                      <a:pt x="112" y="212"/>
                    </a:lnTo>
                    <a:lnTo>
                      <a:pt x="116" y="209"/>
                    </a:lnTo>
                    <a:lnTo>
                      <a:pt x="117" y="215"/>
                    </a:lnTo>
                    <a:lnTo>
                      <a:pt x="114" y="221"/>
                    </a:lnTo>
                    <a:lnTo>
                      <a:pt x="107" y="227"/>
                    </a:lnTo>
                    <a:lnTo>
                      <a:pt x="96" y="231"/>
                    </a:lnTo>
                    <a:lnTo>
                      <a:pt x="112" y="233"/>
                    </a:lnTo>
                    <a:lnTo>
                      <a:pt x="126" y="232"/>
                    </a:lnTo>
                    <a:lnTo>
                      <a:pt x="135" y="229"/>
                    </a:lnTo>
                    <a:lnTo>
                      <a:pt x="139" y="224"/>
                    </a:lnTo>
                    <a:lnTo>
                      <a:pt x="142" y="229"/>
                    </a:lnTo>
                    <a:lnTo>
                      <a:pt x="146" y="234"/>
                    </a:lnTo>
                    <a:lnTo>
                      <a:pt x="146" y="241"/>
                    </a:lnTo>
                    <a:lnTo>
                      <a:pt x="146" y="246"/>
                    </a:lnTo>
                    <a:lnTo>
                      <a:pt x="157" y="245"/>
                    </a:lnTo>
                    <a:lnTo>
                      <a:pt x="162" y="242"/>
                    </a:lnTo>
                    <a:lnTo>
                      <a:pt x="167" y="237"/>
                    </a:lnTo>
                    <a:lnTo>
                      <a:pt x="173" y="236"/>
                    </a:lnTo>
                    <a:lnTo>
                      <a:pt x="181" y="242"/>
                    </a:lnTo>
                    <a:lnTo>
                      <a:pt x="181" y="253"/>
                    </a:lnTo>
                    <a:lnTo>
                      <a:pt x="181" y="265"/>
                    </a:lnTo>
                    <a:lnTo>
                      <a:pt x="188" y="273"/>
                    </a:lnTo>
                    <a:lnTo>
                      <a:pt x="190" y="261"/>
                    </a:lnTo>
                    <a:lnTo>
                      <a:pt x="199" y="257"/>
                    </a:lnTo>
                    <a:lnTo>
                      <a:pt x="208" y="261"/>
                    </a:lnTo>
                    <a:lnTo>
                      <a:pt x="215" y="271"/>
                    </a:lnTo>
                    <a:lnTo>
                      <a:pt x="229" y="271"/>
                    </a:lnTo>
                    <a:lnTo>
                      <a:pt x="235" y="279"/>
                    </a:lnTo>
                    <a:lnTo>
                      <a:pt x="233" y="290"/>
                    </a:lnTo>
                    <a:lnTo>
                      <a:pt x="231" y="295"/>
                    </a:lnTo>
                    <a:lnTo>
                      <a:pt x="249" y="293"/>
                    </a:lnTo>
                    <a:lnTo>
                      <a:pt x="260" y="298"/>
                    </a:lnTo>
                    <a:lnTo>
                      <a:pt x="260" y="306"/>
                    </a:lnTo>
                    <a:lnTo>
                      <a:pt x="249" y="316"/>
                    </a:lnTo>
                    <a:lnTo>
                      <a:pt x="252" y="316"/>
                    </a:lnTo>
                    <a:lnTo>
                      <a:pt x="260" y="316"/>
                    </a:lnTo>
                    <a:lnTo>
                      <a:pt x="270" y="316"/>
                    </a:lnTo>
                    <a:lnTo>
                      <a:pt x="283" y="316"/>
                    </a:lnTo>
                    <a:lnTo>
                      <a:pt x="295" y="317"/>
                    </a:lnTo>
                    <a:lnTo>
                      <a:pt x="302" y="319"/>
                    </a:lnTo>
                    <a:lnTo>
                      <a:pt x="307" y="323"/>
                    </a:lnTo>
                    <a:lnTo>
                      <a:pt x="304" y="328"/>
                    </a:lnTo>
                    <a:lnTo>
                      <a:pt x="311" y="328"/>
                    </a:lnTo>
                    <a:lnTo>
                      <a:pt x="318" y="327"/>
                    </a:lnTo>
                    <a:lnTo>
                      <a:pt x="322" y="324"/>
                    </a:lnTo>
                    <a:lnTo>
                      <a:pt x="325" y="320"/>
                    </a:lnTo>
                    <a:lnTo>
                      <a:pt x="327" y="326"/>
                    </a:lnTo>
                    <a:lnTo>
                      <a:pt x="325" y="331"/>
                    </a:lnTo>
                    <a:lnTo>
                      <a:pt x="318" y="337"/>
                    </a:lnTo>
                    <a:lnTo>
                      <a:pt x="307" y="343"/>
                    </a:lnTo>
                    <a:lnTo>
                      <a:pt x="320" y="342"/>
                    </a:lnTo>
                    <a:lnTo>
                      <a:pt x="331" y="342"/>
                    </a:lnTo>
                    <a:lnTo>
                      <a:pt x="339" y="344"/>
                    </a:lnTo>
                    <a:lnTo>
                      <a:pt x="348" y="347"/>
                    </a:lnTo>
                    <a:lnTo>
                      <a:pt x="354" y="351"/>
                    </a:lnTo>
                    <a:lnTo>
                      <a:pt x="359" y="356"/>
                    </a:lnTo>
                    <a:lnTo>
                      <a:pt x="361" y="362"/>
                    </a:lnTo>
                    <a:lnTo>
                      <a:pt x="361" y="368"/>
                    </a:lnTo>
                    <a:lnTo>
                      <a:pt x="373" y="365"/>
                    </a:lnTo>
                    <a:lnTo>
                      <a:pt x="377" y="369"/>
                    </a:lnTo>
                    <a:lnTo>
                      <a:pt x="373" y="376"/>
                    </a:lnTo>
                    <a:lnTo>
                      <a:pt x="363" y="384"/>
                    </a:lnTo>
                    <a:lnTo>
                      <a:pt x="379" y="381"/>
                    </a:lnTo>
                    <a:lnTo>
                      <a:pt x="396" y="380"/>
                    </a:lnTo>
                    <a:lnTo>
                      <a:pt x="414" y="381"/>
                    </a:lnTo>
                    <a:lnTo>
                      <a:pt x="432" y="383"/>
                    </a:lnTo>
                    <a:lnTo>
                      <a:pt x="446" y="386"/>
                    </a:lnTo>
                    <a:lnTo>
                      <a:pt x="458" y="389"/>
                    </a:lnTo>
                    <a:lnTo>
                      <a:pt x="466" y="391"/>
                    </a:lnTo>
                    <a:lnTo>
                      <a:pt x="469" y="392"/>
                    </a:lnTo>
                    <a:lnTo>
                      <a:pt x="473" y="388"/>
                    </a:lnTo>
                    <a:lnTo>
                      <a:pt x="480" y="386"/>
                    </a:lnTo>
                    <a:lnTo>
                      <a:pt x="489" y="388"/>
                    </a:lnTo>
                    <a:lnTo>
                      <a:pt x="499" y="390"/>
                    </a:lnTo>
                    <a:lnTo>
                      <a:pt x="508" y="394"/>
                    </a:lnTo>
                    <a:lnTo>
                      <a:pt x="515" y="397"/>
                    </a:lnTo>
                    <a:lnTo>
                      <a:pt x="521" y="399"/>
                    </a:lnTo>
                    <a:lnTo>
                      <a:pt x="522" y="400"/>
                    </a:lnTo>
                    <a:lnTo>
                      <a:pt x="537" y="389"/>
                    </a:lnTo>
                    <a:lnTo>
                      <a:pt x="547" y="381"/>
                    </a:lnTo>
                    <a:lnTo>
                      <a:pt x="556" y="379"/>
                    </a:lnTo>
                    <a:lnTo>
                      <a:pt x="561" y="379"/>
                    </a:lnTo>
                    <a:lnTo>
                      <a:pt x="565" y="383"/>
                    </a:lnTo>
                    <a:lnTo>
                      <a:pt x="563" y="388"/>
                    </a:lnTo>
                    <a:lnTo>
                      <a:pt x="561" y="393"/>
                    </a:lnTo>
                    <a:lnTo>
                      <a:pt x="554" y="397"/>
                    </a:lnTo>
                    <a:lnTo>
                      <a:pt x="560" y="396"/>
                    </a:lnTo>
                    <a:lnTo>
                      <a:pt x="576" y="393"/>
                    </a:lnTo>
                    <a:lnTo>
                      <a:pt x="592" y="392"/>
                    </a:lnTo>
                    <a:lnTo>
                      <a:pt x="606" y="394"/>
                    </a:lnTo>
                    <a:lnTo>
                      <a:pt x="629" y="416"/>
                    </a:lnTo>
                    <a:lnTo>
                      <a:pt x="629" y="425"/>
                    </a:lnTo>
                    <a:lnTo>
                      <a:pt x="636" y="422"/>
                    </a:lnTo>
                    <a:lnTo>
                      <a:pt x="654" y="418"/>
                    </a:lnTo>
                    <a:lnTo>
                      <a:pt x="670" y="415"/>
                    </a:lnTo>
                    <a:lnTo>
                      <a:pt x="677" y="420"/>
                    </a:lnTo>
                    <a:lnTo>
                      <a:pt x="679" y="419"/>
                    </a:lnTo>
                    <a:lnTo>
                      <a:pt x="686" y="417"/>
                    </a:lnTo>
                    <a:lnTo>
                      <a:pt x="693" y="414"/>
                    </a:lnTo>
                    <a:lnTo>
                      <a:pt x="703" y="411"/>
                    </a:lnTo>
                    <a:lnTo>
                      <a:pt x="714" y="409"/>
                    </a:lnTo>
                    <a:lnTo>
                      <a:pt x="723" y="407"/>
                    </a:lnTo>
                    <a:lnTo>
                      <a:pt x="730" y="408"/>
                    </a:lnTo>
                    <a:lnTo>
                      <a:pt x="735" y="410"/>
                    </a:lnTo>
                    <a:lnTo>
                      <a:pt x="739" y="409"/>
                    </a:lnTo>
                    <a:lnTo>
                      <a:pt x="746" y="407"/>
                    </a:lnTo>
                    <a:lnTo>
                      <a:pt x="755" y="404"/>
                    </a:lnTo>
                    <a:lnTo>
                      <a:pt x="762" y="400"/>
                    </a:lnTo>
                    <a:lnTo>
                      <a:pt x="766" y="401"/>
                    </a:lnTo>
                    <a:lnTo>
                      <a:pt x="771" y="405"/>
                    </a:lnTo>
                    <a:lnTo>
                      <a:pt x="778" y="410"/>
                    </a:lnTo>
                    <a:lnTo>
                      <a:pt x="783" y="414"/>
                    </a:lnTo>
                    <a:lnTo>
                      <a:pt x="791" y="407"/>
                    </a:lnTo>
                    <a:lnTo>
                      <a:pt x="799" y="403"/>
                    </a:lnTo>
                    <a:lnTo>
                      <a:pt x="810" y="402"/>
                    </a:lnTo>
                    <a:lnTo>
                      <a:pt x="824" y="402"/>
                    </a:lnTo>
                    <a:lnTo>
                      <a:pt x="826" y="405"/>
                    </a:lnTo>
                    <a:lnTo>
                      <a:pt x="830" y="410"/>
                    </a:lnTo>
                    <a:lnTo>
                      <a:pt x="835" y="414"/>
                    </a:lnTo>
                    <a:lnTo>
                      <a:pt x="837" y="416"/>
                    </a:lnTo>
                    <a:lnTo>
                      <a:pt x="838" y="409"/>
                    </a:lnTo>
                    <a:lnTo>
                      <a:pt x="846" y="405"/>
                    </a:lnTo>
                    <a:lnTo>
                      <a:pt x="854" y="403"/>
                    </a:lnTo>
                    <a:lnTo>
                      <a:pt x="865" y="402"/>
                    </a:lnTo>
                    <a:lnTo>
                      <a:pt x="876" y="404"/>
                    </a:lnTo>
                    <a:lnTo>
                      <a:pt x="883" y="408"/>
                    </a:lnTo>
                    <a:lnTo>
                      <a:pt x="886" y="415"/>
                    </a:lnTo>
                    <a:lnTo>
                      <a:pt x="885" y="423"/>
                    </a:lnTo>
                    <a:lnTo>
                      <a:pt x="890" y="420"/>
                    </a:lnTo>
                    <a:lnTo>
                      <a:pt x="895" y="417"/>
                    </a:lnTo>
                    <a:lnTo>
                      <a:pt x="901" y="414"/>
                    </a:lnTo>
                    <a:lnTo>
                      <a:pt x="906" y="412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59" name="Freeform 144"/>
              <p:cNvSpPr>
                <a:spLocks/>
              </p:cNvSpPr>
              <p:nvPr/>
            </p:nvSpPr>
            <p:spPr bwMode="auto">
              <a:xfrm>
                <a:off x="1522" y="2449"/>
                <a:ext cx="201" cy="471"/>
              </a:xfrm>
              <a:custGeom>
                <a:avLst/>
                <a:gdLst>
                  <a:gd name="T0" fmla="*/ 2 w 401"/>
                  <a:gd name="T1" fmla="*/ 471 h 471"/>
                  <a:gd name="T2" fmla="*/ 3 w 401"/>
                  <a:gd name="T3" fmla="*/ 441 h 471"/>
                  <a:gd name="T4" fmla="*/ 3 w 401"/>
                  <a:gd name="T5" fmla="*/ 432 h 471"/>
                  <a:gd name="T6" fmla="*/ 3 w 401"/>
                  <a:gd name="T7" fmla="*/ 415 h 471"/>
                  <a:gd name="T8" fmla="*/ 3 w 401"/>
                  <a:gd name="T9" fmla="*/ 404 h 471"/>
                  <a:gd name="T10" fmla="*/ 3 w 401"/>
                  <a:gd name="T11" fmla="*/ 389 h 471"/>
                  <a:gd name="T12" fmla="*/ 4 w 401"/>
                  <a:gd name="T13" fmla="*/ 364 h 471"/>
                  <a:gd name="T14" fmla="*/ 3 w 401"/>
                  <a:gd name="T15" fmla="*/ 361 h 471"/>
                  <a:gd name="T16" fmla="*/ 3 w 401"/>
                  <a:gd name="T17" fmla="*/ 351 h 471"/>
                  <a:gd name="T18" fmla="*/ 3 w 401"/>
                  <a:gd name="T19" fmla="*/ 336 h 471"/>
                  <a:gd name="T20" fmla="*/ 4 w 401"/>
                  <a:gd name="T21" fmla="*/ 341 h 471"/>
                  <a:gd name="T22" fmla="*/ 4 w 401"/>
                  <a:gd name="T23" fmla="*/ 314 h 471"/>
                  <a:gd name="T24" fmla="*/ 4 w 401"/>
                  <a:gd name="T25" fmla="*/ 294 h 471"/>
                  <a:gd name="T26" fmla="*/ 4 w 401"/>
                  <a:gd name="T27" fmla="*/ 261 h 471"/>
                  <a:gd name="T28" fmla="*/ 3 w 401"/>
                  <a:gd name="T29" fmla="*/ 234 h 471"/>
                  <a:gd name="T30" fmla="*/ 3 w 401"/>
                  <a:gd name="T31" fmla="*/ 207 h 471"/>
                  <a:gd name="T32" fmla="*/ 3 w 401"/>
                  <a:gd name="T33" fmla="*/ 198 h 471"/>
                  <a:gd name="T34" fmla="*/ 3 w 401"/>
                  <a:gd name="T35" fmla="*/ 180 h 471"/>
                  <a:gd name="T36" fmla="*/ 3 w 401"/>
                  <a:gd name="T37" fmla="*/ 169 h 471"/>
                  <a:gd name="T38" fmla="*/ 3 w 401"/>
                  <a:gd name="T39" fmla="*/ 142 h 471"/>
                  <a:gd name="T40" fmla="*/ 3 w 401"/>
                  <a:gd name="T41" fmla="*/ 134 h 471"/>
                  <a:gd name="T42" fmla="*/ 3 w 401"/>
                  <a:gd name="T43" fmla="*/ 121 h 471"/>
                  <a:gd name="T44" fmla="*/ 2 w 401"/>
                  <a:gd name="T45" fmla="*/ 107 h 471"/>
                  <a:gd name="T46" fmla="*/ 3 w 401"/>
                  <a:gd name="T47" fmla="*/ 99 h 471"/>
                  <a:gd name="T48" fmla="*/ 2 w 401"/>
                  <a:gd name="T49" fmla="*/ 88 h 471"/>
                  <a:gd name="T50" fmla="*/ 2 w 401"/>
                  <a:gd name="T51" fmla="*/ 86 h 471"/>
                  <a:gd name="T52" fmla="*/ 2 w 401"/>
                  <a:gd name="T53" fmla="*/ 86 h 471"/>
                  <a:gd name="T54" fmla="*/ 2 w 401"/>
                  <a:gd name="T55" fmla="*/ 70 h 471"/>
                  <a:gd name="T56" fmla="*/ 2 w 401"/>
                  <a:gd name="T57" fmla="*/ 52 h 471"/>
                  <a:gd name="T58" fmla="*/ 2 w 401"/>
                  <a:gd name="T59" fmla="*/ 42 h 471"/>
                  <a:gd name="T60" fmla="*/ 2 w 401"/>
                  <a:gd name="T61" fmla="*/ 32 h 471"/>
                  <a:gd name="T62" fmla="*/ 2 w 401"/>
                  <a:gd name="T63" fmla="*/ 21 h 471"/>
                  <a:gd name="T64" fmla="*/ 1 w 401"/>
                  <a:gd name="T65" fmla="*/ 13 h 471"/>
                  <a:gd name="T66" fmla="*/ 1 w 401"/>
                  <a:gd name="T67" fmla="*/ 23 h 471"/>
                  <a:gd name="T68" fmla="*/ 1 w 401"/>
                  <a:gd name="T69" fmla="*/ 6 h 471"/>
                  <a:gd name="T70" fmla="*/ 1 w 401"/>
                  <a:gd name="T71" fmla="*/ 12 h 471"/>
                  <a:gd name="T72" fmla="*/ 1 w 401"/>
                  <a:gd name="T73" fmla="*/ 27 h 471"/>
                  <a:gd name="T74" fmla="*/ 1 w 401"/>
                  <a:gd name="T75" fmla="*/ 38 h 471"/>
                  <a:gd name="T76" fmla="*/ 1 w 401"/>
                  <a:gd name="T77" fmla="*/ 48 h 471"/>
                  <a:gd name="T78" fmla="*/ 1 w 401"/>
                  <a:gd name="T79" fmla="*/ 49 h 471"/>
                  <a:gd name="T80" fmla="*/ 2 w 401"/>
                  <a:gd name="T81" fmla="*/ 72 h 471"/>
                  <a:gd name="T82" fmla="*/ 2 w 401"/>
                  <a:gd name="T83" fmla="*/ 93 h 471"/>
                  <a:gd name="T84" fmla="*/ 2 w 401"/>
                  <a:gd name="T85" fmla="*/ 113 h 471"/>
                  <a:gd name="T86" fmla="*/ 2 w 401"/>
                  <a:gd name="T87" fmla="*/ 137 h 471"/>
                  <a:gd name="T88" fmla="*/ 3 w 401"/>
                  <a:gd name="T89" fmla="*/ 173 h 471"/>
                  <a:gd name="T90" fmla="*/ 3 w 401"/>
                  <a:gd name="T91" fmla="*/ 213 h 471"/>
                  <a:gd name="T92" fmla="*/ 3 w 401"/>
                  <a:gd name="T93" fmla="*/ 234 h 471"/>
                  <a:gd name="T94" fmla="*/ 3 w 401"/>
                  <a:gd name="T95" fmla="*/ 291 h 471"/>
                  <a:gd name="T96" fmla="*/ 3 w 401"/>
                  <a:gd name="T97" fmla="*/ 326 h 471"/>
                  <a:gd name="T98" fmla="*/ 3 w 401"/>
                  <a:gd name="T99" fmla="*/ 371 h 471"/>
                  <a:gd name="T100" fmla="*/ 2 w 401"/>
                  <a:gd name="T101" fmla="*/ 408 h 471"/>
                  <a:gd name="T102" fmla="*/ 2 w 401"/>
                  <a:gd name="T103" fmla="*/ 421 h 471"/>
                  <a:gd name="T104" fmla="*/ 2 w 401"/>
                  <a:gd name="T105" fmla="*/ 439 h 471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401"/>
                  <a:gd name="T160" fmla="*/ 0 h 471"/>
                  <a:gd name="T161" fmla="*/ 401 w 401"/>
                  <a:gd name="T162" fmla="*/ 471 h 471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401" h="471">
                    <a:moveTo>
                      <a:pt x="217" y="460"/>
                    </a:moveTo>
                    <a:lnTo>
                      <a:pt x="224" y="462"/>
                    </a:lnTo>
                    <a:lnTo>
                      <a:pt x="231" y="464"/>
                    </a:lnTo>
                    <a:lnTo>
                      <a:pt x="236" y="467"/>
                    </a:lnTo>
                    <a:lnTo>
                      <a:pt x="243" y="471"/>
                    </a:lnTo>
                    <a:lnTo>
                      <a:pt x="243" y="467"/>
                    </a:lnTo>
                    <a:lnTo>
                      <a:pt x="247" y="459"/>
                    </a:lnTo>
                    <a:lnTo>
                      <a:pt x="249" y="449"/>
                    </a:lnTo>
                    <a:lnTo>
                      <a:pt x="249" y="441"/>
                    </a:lnTo>
                    <a:lnTo>
                      <a:pt x="259" y="441"/>
                    </a:lnTo>
                    <a:lnTo>
                      <a:pt x="273" y="440"/>
                    </a:lnTo>
                    <a:lnTo>
                      <a:pt x="286" y="439"/>
                    </a:lnTo>
                    <a:lnTo>
                      <a:pt x="297" y="440"/>
                    </a:lnTo>
                    <a:lnTo>
                      <a:pt x="305" y="454"/>
                    </a:lnTo>
                    <a:lnTo>
                      <a:pt x="313" y="432"/>
                    </a:lnTo>
                    <a:lnTo>
                      <a:pt x="323" y="428"/>
                    </a:lnTo>
                    <a:lnTo>
                      <a:pt x="341" y="431"/>
                    </a:lnTo>
                    <a:lnTo>
                      <a:pt x="341" y="428"/>
                    </a:lnTo>
                    <a:lnTo>
                      <a:pt x="339" y="422"/>
                    </a:lnTo>
                    <a:lnTo>
                      <a:pt x="336" y="415"/>
                    </a:lnTo>
                    <a:lnTo>
                      <a:pt x="329" y="410"/>
                    </a:lnTo>
                    <a:lnTo>
                      <a:pt x="341" y="401"/>
                    </a:lnTo>
                    <a:lnTo>
                      <a:pt x="346" y="401"/>
                    </a:lnTo>
                    <a:lnTo>
                      <a:pt x="352" y="402"/>
                    </a:lnTo>
                    <a:lnTo>
                      <a:pt x="359" y="404"/>
                    </a:lnTo>
                    <a:lnTo>
                      <a:pt x="366" y="406"/>
                    </a:lnTo>
                    <a:lnTo>
                      <a:pt x="364" y="402"/>
                    </a:lnTo>
                    <a:lnTo>
                      <a:pt x="359" y="398"/>
                    </a:lnTo>
                    <a:lnTo>
                      <a:pt x="350" y="393"/>
                    </a:lnTo>
                    <a:lnTo>
                      <a:pt x="339" y="389"/>
                    </a:lnTo>
                    <a:lnTo>
                      <a:pt x="345" y="382"/>
                    </a:lnTo>
                    <a:lnTo>
                      <a:pt x="364" y="381"/>
                    </a:lnTo>
                    <a:lnTo>
                      <a:pt x="378" y="377"/>
                    </a:lnTo>
                    <a:lnTo>
                      <a:pt x="387" y="371"/>
                    </a:lnTo>
                    <a:lnTo>
                      <a:pt x="394" y="364"/>
                    </a:lnTo>
                    <a:lnTo>
                      <a:pt x="384" y="367"/>
                    </a:lnTo>
                    <a:lnTo>
                      <a:pt x="369" y="369"/>
                    </a:lnTo>
                    <a:lnTo>
                      <a:pt x="357" y="369"/>
                    </a:lnTo>
                    <a:lnTo>
                      <a:pt x="345" y="368"/>
                    </a:lnTo>
                    <a:lnTo>
                      <a:pt x="352" y="361"/>
                    </a:lnTo>
                    <a:lnTo>
                      <a:pt x="359" y="358"/>
                    </a:lnTo>
                    <a:lnTo>
                      <a:pt x="368" y="358"/>
                    </a:lnTo>
                    <a:lnTo>
                      <a:pt x="378" y="360"/>
                    </a:lnTo>
                    <a:lnTo>
                      <a:pt x="376" y="356"/>
                    </a:lnTo>
                    <a:lnTo>
                      <a:pt x="373" y="351"/>
                    </a:lnTo>
                    <a:lnTo>
                      <a:pt x="366" y="347"/>
                    </a:lnTo>
                    <a:lnTo>
                      <a:pt x="357" y="344"/>
                    </a:lnTo>
                    <a:lnTo>
                      <a:pt x="361" y="342"/>
                    </a:lnTo>
                    <a:lnTo>
                      <a:pt x="364" y="339"/>
                    </a:lnTo>
                    <a:lnTo>
                      <a:pt x="371" y="336"/>
                    </a:lnTo>
                    <a:lnTo>
                      <a:pt x="376" y="332"/>
                    </a:lnTo>
                    <a:lnTo>
                      <a:pt x="380" y="334"/>
                    </a:lnTo>
                    <a:lnTo>
                      <a:pt x="384" y="336"/>
                    </a:lnTo>
                    <a:lnTo>
                      <a:pt x="387" y="339"/>
                    </a:lnTo>
                    <a:lnTo>
                      <a:pt x="392" y="341"/>
                    </a:lnTo>
                    <a:lnTo>
                      <a:pt x="392" y="336"/>
                    </a:lnTo>
                    <a:lnTo>
                      <a:pt x="391" y="331"/>
                    </a:lnTo>
                    <a:lnTo>
                      <a:pt x="385" y="326"/>
                    </a:lnTo>
                    <a:lnTo>
                      <a:pt x="378" y="320"/>
                    </a:lnTo>
                    <a:lnTo>
                      <a:pt x="385" y="314"/>
                    </a:lnTo>
                    <a:lnTo>
                      <a:pt x="392" y="306"/>
                    </a:lnTo>
                    <a:lnTo>
                      <a:pt x="396" y="297"/>
                    </a:lnTo>
                    <a:lnTo>
                      <a:pt x="396" y="288"/>
                    </a:lnTo>
                    <a:lnTo>
                      <a:pt x="392" y="292"/>
                    </a:lnTo>
                    <a:lnTo>
                      <a:pt x="387" y="294"/>
                    </a:lnTo>
                    <a:lnTo>
                      <a:pt x="382" y="295"/>
                    </a:lnTo>
                    <a:lnTo>
                      <a:pt x="376" y="296"/>
                    </a:lnTo>
                    <a:lnTo>
                      <a:pt x="382" y="285"/>
                    </a:lnTo>
                    <a:lnTo>
                      <a:pt x="392" y="273"/>
                    </a:lnTo>
                    <a:lnTo>
                      <a:pt x="401" y="261"/>
                    </a:lnTo>
                    <a:lnTo>
                      <a:pt x="401" y="249"/>
                    </a:lnTo>
                    <a:lnTo>
                      <a:pt x="389" y="252"/>
                    </a:lnTo>
                    <a:lnTo>
                      <a:pt x="380" y="249"/>
                    </a:lnTo>
                    <a:lnTo>
                      <a:pt x="376" y="241"/>
                    </a:lnTo>
                    <a:lnTo>
                      <a:pt x="375" y="234"/>
                    </a:lnTo>
                    <a:lnTo>
                      <a:pt x="371" y="228"/>
                    </a:lnTo>
                    <a:lnTo>
                      <a:pt x="366" y="221"/>
                    </a:lnTo>
                    <a:lnTo>
                      <a:pt x="355" y="213"/>
                    </a:lnTo>
                    <a:lnTo>
                      <a:pt x="346" y="207"/>
                    </a:lnTo>
                    <a:lnTo>
                      <a:pt x="352" y="207"/>
                    </a:lnTo>
                    <a:lnTo>
                      <a:pt x="359" y="208"/>
                    </a:lnTo>
                    <a:lnTo>
                      <a:pt x="364" y="209"/>
                    </a:lnTo>
                    <a:lnTo>
                      <a:pt x="369" y="210"/>
                    </a:lnTo>
                    <a:lnTo>
                      <a:pt x="366" y="206"/>
                    </a:lnTo>
                    <a:lnTo>
                      <a:pt x="357" y="198"/>
                    </a:lnTo>
                    <a:lnTo>
                      <a:pt x="346" y="190"/>
                    </a:lnTo>
                    <a:lnTo>
                      <a:pt x="339" y="184"/>
                    </a:lnTo>
                    <a:lnTo>
                      <a:pt x="339" y="183"/>
                    </a:lnTo>
                    <a:lnTo>
                      <a:pt x="341" y="181"/>
                    </a:lnTo>
                    <a:lnTo>
                      <a:pt x="345" y="180"/>
                    </a:lnTo>
                    <a:lnTo>
                      <a:pt x="353" y="179"/>
                    </a:lnTo>
                    <a:lnTo>
                      <a:pt x="346" y="174"/>
                    </a:lnTo>
                    <a:lnTo>
                      <a:pt x="337" y="171"/>
                    </a:lnTo>
                    <a:lnTo>
                      <a:pt x="329" y="170"/>
                    </a:lnTo>
                    <a:lnTo>
                      <a:pt x="316" y="169"/>
                    </a:lnTo>
                    <a:lnTo>
                      <a:pt x="304" y="165"/>
                    </a:lnTo>
                    <a:lnTo>
                      <a:pt x="291" y="159"/>
                    </a:lnTo>
                    <a:lnTo>
                      <a:pt x="282" y="151"/>
                    </a:lnTo>
                    <a:lnTo>
                      <a:pt x="281" y="144"/>
                    </a:lnTo>
                    <a:lnTo>
                      <a:pt x="284" y="142"/>
                    </a:lnTo>
                    <a:lnTo>
                      <a:pt x="293" y="140"/>
                    </a:lnTo>
                    <a:lnTo>
                      <a:pt x="302" y="142"/>
                    </a:lnTo>
                    <a:lnTo>
                      <a:pt x="313" y="144"/>
                    </a:lnTo>
                    <a:lnTo>
                      <a:pt x="309" y="137"/>
                    </a:lnTo>
                    <a:lnTo>
                      <a:pt x="302" y="134"/>
                    </a:lnTo>
                    <a:lnTo>
                      <a:pt x="293" y="132"/>
                    </a:lnTo>
                    <a:lnTo>
                      <a:pt x="281" y="131"/>
                    </a:lnTo>
                    <a:lnTo>
                      <a:pt x="281" y="128"/>
                    </a:lnTo>
                    <a:lnTo>
                      <a:pt x="282" y="125"/>
                    </a:lnTo>
                    <a:lnTo>
                      <a:pt x="286" y="121"/>
                    </a:lnTo>
                    <a:lnTo>
                      <a:pt x="289" y="117"/>
                    </a:lnTo>
                    <a:lnTo>
                      <a:pt x="284" y="114"/>
                    </a:lnTo>
                    <a:lnTo>
                      <a:pt x="275" y="112"/>
                    </a:lnTo>
                    <a:lnTo>
                      <a:pt x="263" y="109"/>
                    </a:lnTo>
                    <a:lnTo>
                      <a:pt x="254" y="107"/>
                    </a:lnTo>
                    <a:lnTo>
                      <a:pt x="258" y="105"/>
                    </a:lnTo>
                    <a:lnTo>
                      <a:pt x="263" y="103"/>
                    </a:lnTo>
                    <a:lnTo>
                      <a:pt x="270" y="102"/>
                    </a:lnTo>
                    <a:lnTo>
                      <a:pt x="277" y="100"/>
                    </a:lnTo>
                    <a:lnTo>
                      <a:pt x="272" y="99"/>
                    </a:lnTo>
                    <a:lnTo>
                      <a:pt x="263" y="98"/>
                    </a:lnTo>
                    <a:lnTo>
                      <a:pt x="250" y="98"/>
                    </a:lnTo>
                    <a:lnTo>
                      <a:pt x="242" y="98"/>
                    </a:lnTo>
                    <a:lnTo>
                      <a:pt x="249" y="94"/>
                    </a:lnTo>
                    <a:lnTo>
                      <a:pt x="250" y="88"/>
                    </a:lnTo>
                    <a:lnTo>
                      <a:pt x="249" y="83"/>
                    </a:lnTo>
                    <a:lnTo>
                      <a:pt x="245" y="79"/>
                    </a:lnTo>
                    <a:lnTo>
                      <a:pt x="240" y="82"/>
                    </a:lnTo>
                    <a:lnTo>
                      <a:pt x="233" y="84"/>
                    </a:lnTo>
                    <a:lnTo>
                      <a:pt x="226" y="86"/>
                    </a:lnTo>
                    <a:lnTo>
                      <a:pt x="218" y="87"/>
                    </a:lnTo>
                    <a:lnTo>
                      <a:pt x="210" y="87"/>
                    </a:lnTo>
                    <a:lnTo>
                      <a:pt x="201" y="87"/>
                    </a:lnTo>
                    <a:lnTo>
                      <a:pt x="194" y="87"/>
                    </a:lnTo>
                    <a:lnTo>
                      <a:pt x="185" y="86"/>
                    </a:lnTo>
                    <a:lnTo>
                      <a:pt x="188" y="83"/>
                    </a:lnTo>
                    <a:lnTo>
                      <a:pt x="195" y="80"/>
                    </a:lnTo>
                    <a:lnTo>
                      <a:pt x="204" y="77"/>
                    </a:lnTo>
                    <a:lnTo>
                      <a:pt x="217" y="75"/>
                    </a:lnTo>
                    <a:lnTo>
                      <a:pt x="210" y="70"/>
                    </a:lnTo>
                    <a:lnTo>
                      <a:pt x="201" y="66"/>
                    </a:lnTo>
                    <a:lnTo>
                      <a:pt x="188" y="65"/>
                    </a:lnTo>
                    <a:lnTo>
                      <a:pt x="174" y="65"/>
                    </a:lnTo>
                    <a:lnTo>
                      <a:pt x="185" y="59"/>
                    </a:lnTo>
                    <a:lnTo>
                      <a:pt x="194" y="52"/>
                    </a:lnTo>
                    <a:lnTo>
                      <a:pt x="199" y="46"/>
                    </a:lnTo>
                    <a:lnTo>
                      <a:pt x="201" y="40"/>
                    </a:lnTo>
                    <a:lnTo>
                      <a:pt x="186" y="43"/>
                    </a:lnTo>
                    <a:lnTo>
                      <a:pt x="170" y="43"/>
                    </a:lnTo>
                    <a:lnTo>
                      <a:pt x="156" y="42"/>
                    </a:lnTo>
                    <a:lnTo>
                      <a:pt x="151" y="40"/>
                    </a:lnTo>
                    <a:lnTo>
                      <a:pt x="155" y="38"/>
                    </a:lnTo>
                    <a:lnTo>
                      <a:pt x="162" y="36"/>
                    </a:lnTo>
                    <a:lnTo>
                      <a:pt x="170" y="33"/>
                    </a:lnTo>
                    <a:lnTo>
                      <a:pt x="181" y="32"/>
                    </a:lnTo>
                    <a:lnTo>
                      <a:pt x="176" y="29"/>
                    </a:lnTo>
                    <a:lnTo>
                      <a:pt x="169" y="26"/>
                    </a:lnTo>
                    <a:lnTo>
                      <a:pt x="162" y="24"/>
                    </a:lnTo>
                    <a:lnTo>
                      <a:pt x="153" y="22"/>
                    </a:lnTo>
                    <a:lnTo>
                      <a:pt x="144" y="21"/>
                    </a:lnTo>
                    <a:lnTo>
                      <a:pt x="137" y="21"/>
                    </a:lnTo>
                    <a:lnTo>
                      <a:pt x="128" y="21"/>
                    </a:lnTo>
                    <a:lnTo>
                      <a:pt x="123" y="21"/>
                    </a:lnTo>
                    <a:lnTo>
                      <a:pt x="123" y="10"/>
                    </a:lnTo>
                    <a:lnTo>
                      <a:pt x="117" y="13"/>
                    </a:lnTo>
                    <a:lnTo>
                      <a:pt x="112" y="16"/>
                    </a:lnTo>
                    <a:lnTo>
                      <a:pt x="103" y="18"/>
                    </a:lnTo>
                    <a:lnTo>
                      <a:pt x="96" y="20"/>
                    </a:lnTo>
                    <a:lnTo>
                      <a:pt x="85" y="22"/>
                    </a:lnTo>
                    <a:lnTo>
                      <a:pt x="76" y="23"/>
                    </a:lnTo>
                    <a:lnTo>
                      <a:pt x="69" y="24"/>
                    </a:lnTo>
                    <a:lnTo>
                      <a:pt x="62" y="24"/>
                    </a:lnTo>
                    <a:lnTo>
                      <a:pt x="73" y="19"/>
                    </a:lnTo>
                    <a:lnTo>
                      <a:pt x="80" y="12"/>
                    </a:lnTo>
                    <a:lnTo>
                      <a:pt x="85" y="6"/>
                    </a:lnTo>
                    <a:lnTo>
                      <a:pt x="87" y="0"/>
                    </a:lnTo>
                    <a:lnTo>
                      <a:pt x="78" y="4"/>
                    </a:lnTo>
                    <a:lnTo>
                      <a:pt x="69" y="7"/>
                    </a:lnTo>
                    <a:lnTo>
                      <a:pt x="57" y="10"/>
                    </a:lnTo>
                    <a:lnTo>
                      <a:pt x="46" y="12"/>
                    </a:lnTo>
                    <a:lnTo>
                      <a:pt x="34" y="14"/>
                    </a:lnTo>
                    <a:lnTo>
                      <a:pt x="21" y="15"/>
                    </a:lnTo>
                    <a:lnTo>
                      <a:pt x="11" y="14"/>
                    </a:lnTo>
                    <a:lnTo>
                      <a:pt x="0" y="13"/>
                    </a:lnTo>
                    <a:lnTo>
                      <a:pt x="9" y="27"/>
                    </a:lnTo>
                    <a:lnTo>
                      <a:pt x="18" y="29"/>
                    </a:lnTo>
                    <a:lnTo>
                      <a:pt x="28" y="32"/>
                    </a:lnTo>
                    <a:lnTo>
                      <a:pt x="36" y="35"/>
                    </a:lnTo>
                    <a:lnTo>
                      <a:pt x="41" y="39"/>
                    </a:lnTo>
                    <a:lnTo>
                      <a:pt x="57" y="38"/>
                    </a:lnTo>
                    <a:lnTo>
                      <a:pt x="73" y="38"/>
                    </a:lnTo>
                    <a:lnTo>
                      <a:pt x="83" y="40"/>
                    </a:lnTo>
                    <a:lnTo>
                      <a:pt x="92" y="43"/>
                    </a:lnTo>
                    <a:lnTo>
                      <a:pt x="94" y="46"/>
                    </a:lnTo>
                    <a:lnTo>
                      <a:pt x="94" y="48"/>
                    </a:lnTo>
                    <a:lnTo>
                      <a:pt x="92" y="51"/>
                    </a:lnTo>
                    <a:lnTo>
                      <a:pt x="89" y="54"/>
                    </a:lnTo>
                    <a:lnTo>
                      <a:pt x="99" y="52"/>
                    </a:lnTo>
                    <a:lnTo>
                      <a:pt x="108" y="50"/>
                    </a:lnTo>
                    <a:lnTo>
                      <a:pt x="115" y="49"/>
                    </a:lnTo>
                    <a:lnTo>
                      <a:pt x="119" y="49"/>
                    </a:lnTo>
                    <a:lnTo>
                      <a:pt x="126" y="53"/>
                    </a:lnTo>
                    <a:lnTo>
                      <a:pt x="142" y="60"/>
                    </a:lnTo>
                    <a:lnTo>
                      <a:pt x="158" y="68"/>
                    </a:lnTo>
                    <a:lnTo>
                      <a:pt x="163" y="72"/>
                    </a:lnTo>
                    <a:lnTo>
                      <a:pt x="162" y="76"/>
                    </a:lnTo>
                    <a:lnTo>
                      <a:pt x="158" y="81"/>
                    </a:lnTo>
                    <a:lnTo>
                      <a:pt x="155" y="87"/>
                    </a:lnTo>
                    <a:lnTo>
                      <a:pt x="151" y="91"/>
                    </a:lnTo>
                    <a:lnTo>
                      <a:pt x="162" y="93"/>
                    </a:lnTo>
                    <a:lnTo>
                      <a:pt x="174" y="96"/>
                    </a:lnTo>
                    <a:lnTo>
                      <a:pt x="185" y="99"/>
                    </a:lnTo>
                    <a:lnTo>
                      <a:pt x="197" y="104"/>
                    </a:lnTo>
                    <a:lnTo>
                      <a:pt x="206" y="108"/>
                    </a:lnTo>
                    <a:lnTo>
                      <a:pt x="213" y="113"/>
                    </a:lnTo>
                    <a:lnTo>
                      <a:pt x="218" y="118"/>
                    </a:lnTo>
                    <a:lnTo>
                      <a:pt x="220" y="123"/>
                    </a:lnTo>
                    <a:lnTo>
                      <a:pt x="233" y="123"/>
                    </a:lnTo>
                    <a:lnTo>
                      <a:pt x="247" y="128"/>
                    </a:lnTo>
                    <a:lnTo>
                      <a:pt x="254" y="137"/>
                    </a:lnTo>
                    <a:lnTo>
                      <a:pt x="254" y="153"/>
                    </a:lnTo>
                    <a:lnTo>
                      <a:pt x="261" y="155"/>
                    </a:lnTo>
                    <a:lnTo>
                      <a:pt x="268" y="160"/>
                    </a:lnTo>
                    <a:lnTo>
                      <a:pt x="270" y="166"/>
                    </a:lnTo>
                    <a:lnTo>
                      <a:pt x="270" y="173"/>
                    </a:lnTo>
                    <a:lnTo>
                      <a:pt x="289" y="177"/>
                    </a:lnTo>
                    <a:lnTo>
                      <a:pt x="304" y="185"/>
                    </a:lnTo>
                    <a:lnTo>
                      <a:pt x="307" y="197"/>
                    </a:lnTo>
                    <a:lnTo>
                      <a:pt x="295" y="212"/>
                    </a:lnTo>
                    <a:lnTo>
                      <a:pt x="305" y="213"/>
                    </a:lnTo>
                    <a:lnTo>
                      <a:pt x="316" y="216"/>
                    </a:lnTo>
                    <a:lnTo>
                      <a:pt x="327" y="220"/>
                    </a:lnTo>
                    <a:lnTo>
                      <a:pt x="334" y="224"/>
                    </a:lnTo>
                    <a:lnTo>
                      <a:pt x="339" y="229"/>
                    </a:lnTo>
                    <a:lnTo>
                      <a:pt x="339" y="234"/>
                    </a:lnTo>
                    <a:lnTo>
                      <a:pt x="336" y="239"/>
                    </a:lnTo>
                    <a:lnTo>
                      <a:pt x="327" y="245"/>
                    </a:lnTo>
                    <a:lnTo>
                      <a:pt x="341" y="260"/>
                    </a:lnTo>
                    <a:lnTo>
                      <a:pt x="348" y="276"/>
                    </a:lnTo>
                    <a:lnTo>
                      <a:pt x="348" y="291"/>
                    </a:lnTo>
                    <a:lnTo>
                      <a:pt x="341" y="302"/>
                    </a:lnTo>
                    <a:lnTo>
                      <a:pt x="330" y="310"/>
                    </a:lnTo>
                    <a:lnTo>
                      <a:pt x="325" y="316"/>
                    </a:lnTo>
                    <a:lnTo>
                      <a:pt x="323" y="321"/>
                    </a:lnTo>
                    <a:lnTo>
                      <a:pt x="325" y="326"/>
                    </a:lnTo>
                    <a:lnTo>
                      <a:pt x="327" y="333"/>
                    </a:lnTo>
                    <a:lnTo>
                      <a:pt x="325" y="341"/>
                    </a:lnTo>
                    <a:lnTo>
                      <a:pt x="318" y="349"/>
                    </a:lnTo>
                    <a:lnTo>
                      <a:pt x="302" y="355"/>
                    </a:lnTo>
                    <a:lnTo>
                      <a:pt x="305" y="371"/>
                    </a:lnTo>
                    <a:lnTo>
                      <a:pt x="302" y="385"/>
                    </a:lnTo>
                    <a:lnTo>
                      <a:pt x="288" y="396"/>
                    </a:lnTo>
                    <a:lnTo>
                      <a:pt x="261" y="399"/>
                    </a:lnTo>
                    <a:lnTo>
                      <a:pt x="258" y="403"/>
                    </a:lnTo>
                    <a:lnTo>
                      <a:pt x="252" y="408"/>
                    </a:lnTo>
                    <a:lnTo>
                      <a:pt x="247" y="412"/>
                    </a:lnTo>
                    <a:lnTo>
                      <a:pt x="240" y="416"/>
                    </a:lnTo>
                    <a:lnTo>
                      <a:pt x="233" y="419"/>
                    </a:lnTo>
                    <a:lnTo>
                      <a:pt x="222" y="421"/>
                    </a:lnTo>
                    <a:lnTo>
                      <a:pt x="213" y="421"/>
                    </a:lnTo>
                    <a:lnTo>
                      <a:pt x="201" y="420"/>
                    </a:lnTo>
                    <a:lnTo>
                      <a:pt x="199" y="424"/>
                    </a:lnTo>
                    <a:lnTo>
                      <a:pt x="201" y="429"/>
                    </a:lnTo>
                    <a:lnTo>
                      <a:pt x="204" y="434"/>
                    </a:lnTo>
                    <a:lnTo>
                      <a:pt x="213" y="439"/>
                    </a:lnTo>
                    <a:lnTo>
                      <a:pt x="217" y="46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0" name="Freeform 145"/>
              <p:cNvSpPr>
                <a:spLocks/>
              </p:cNvSpPr>
              <p:nvPr/>
            </p:nvSpPr>
            <p:spPr bwMode="auto">
              <a:xfrm>
                <a:off x="1154" y="2472"/>
                <a:ext cx="63" cy="17"/>
              </a:xfrm>
              <a:custGeom>
                <a:avLst/>
                <a:gdLst>
                  <a:gd name="T0" fmla="*/ 1 w 126"/>
                  <a:gd name="T1" fmla="*/ 0 h 17"/>
                  <a:gd name="T2" fmla="*/ 1 w 126"/>
                  <a:gd name="T3" fmla="*/ 2 h 17"/>
                  <a:gd name="T4" fmla="*/ 1 w 126"/>
                  <a:gd name="T5" fmla="*/ 5 h 17"/>
                  <a:gd name="T6" fmla="*/ 1 w 126"/>
                  <a:gd name="T7" fmla="*/ 10 h 17"/>
                  <a:gd name="T8" fmla="*/ 1 w 126"/>
                  <a:gd name="T9" fmla="*/ 14 h 17"/>
                  <a:gd name="T10" fmla="*/ 1 w 126"/>
                  <a:gd name="T11" fmla="*/ 15 h 17"/>
                  <a:gd name="T12" fmla="*/ 1 w 126"/>
                  <a:gd name="T13" fmla="*/ 16 h 17"/>
                  <a:gd name="T14" fmla="*/ 1 w 126"/>
                  <a:gd name="T15" fmla="*/ 17 h 17"/>
                  <a:gd name="T16" fmla="*/ 1 w 126"/>
                  <a:gd name="T17" fmla="*/ 17 h 17"/>
                  <a:gd name="T18" fmla="*/ 1 w 126"/>
                  <a:gd name="T19" fmla="*/ 17 h 17"/>
                  <a:gd name="T20" fmla="*/ 1 w 126"/>
                  <a:gd name="T21" fmla="*/ 17 h 17"/>
                  <a:gd name="T22" fmla="*/ 1 w 126"/>
                  <a:gd name="T23" fmla="*/ 17 h 17"/>
                  <a:gd name="T24" fmla="*/ 0 w 126"/>
                  <a:gd name="T25" fmla="*/ 16 h 17"/>
                  <a:gd name="T26" fmla="*/ 1 w 126"/>
                  <a:gd name="T27" fmla="*/ 14 h 17"/>
                  <a:gd name="T28" fmla="*/ 1 w 126"/>
                  <a:gd name="T29" fmla="*/ 13 h 17"/>
                  <a:gd name="T30" fmla="*/ 1 w 126"/>
                  <a:gd name="T31" fmla="*/ 11 h 17"/>
                  <a:gd name="T32" fmla="*/ 1 w 126"/>
                  <a:gd name="T33" fmla="*/ 10 h 17"/>
                  <a:gd name="T34" fmla="*/ 1 w 126"/>
                  <a:gd name="T35" fmla="*/ 8 h 17"/>
                  <a:gd name="T36" fmla="*/ 1 w 126"/>
                  <a:gd name="T37" fmla="*/ 6 h 17"/>
                  <a:gd name="T38" fmla="*/ 1 w 126"/>
                  <a:gd name="T39" fmla="*/ 3 h 17"/>
                  <a:gd name="T40" fmla="*/ 1 w 126"/>
                  <a:gd name="T41" fmla="*/ 0 h 1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126"/>
                  <a:gd name="T64" fmla="*/ 0 h 17"/>
                  <a:gd name="T65" fmla="*/ 126 w 126"/>
                  <a:gd name="T66" fmla="*/ 17 h 1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126" h="17">
                    <a:moveTo>
                      <a:pt x="117" y="0"/>
                    </a:moveTo>
                    <a:lnTo>
                      <a:pt x="119" y="2"/>
                    </a:lnTo>
                    <a:lnTo>
                      <a:pt x="123" y="5"/>
                    </a:lnTo>
                    <a:lnTo>
                      <a:pt x="124" y="10"/>
                    </a:lnTo>
                    <a:lnTo>
                      <a:pt x="126" y="14"/>
                    </a:lnTo>
                    <a:lnTo>
                      <a:pt x="110" y="15"/>
                    </a:lnTo>
                    <a:lnTo>
                      <a:pt x="92" y="16"/>
                    </a:lnTo>
                    <a:lnTo>
                      <a:pt x="75" y="17"/>
                    </a:lnTo>
                    <a:lnTo>
                      <a:pt x="55" y="17"/>
                    </a:lnTo>
                    <a:lnTo>
                      <a:pt x="36" y="17"/>
                    </a:lnTo>
                    <a:lnTo>
                      <a:pt x="20" y="17"/>
                    </a:lnTo>
                    <a:lnTo>
                      <a:pt x="7" y="17"/>
                    </a:lnTo>
                    <a:lnTo>
                      <a:pt x="0" y="16"/>
                    </a:lnTo>
                    <a:lnTo>
                      <a:pt x="7" y="14"/>
                    </a:lnTo>
                    <a:lnTo>
                      <a:pt x="20" y="13"/>
                    </a:lnTo>
                    <a:lnTo>
                      <a:pt x="36" y="11"/>
                    </a:lnTo>
                    <a:lnTo>
                      <a:pt x="53" y="10"/>
                    </a:lnTo>
                    <a:lnTo>
                      <a:pt x="73" y="8"/>
                    </a:lnTo>
                    <a:lnTo>
                      <a:pt x="91" y="6"/>
                    </a:lnTo>
                    <a:lnTo>
                      <a:pt x="105" y="3"/>
                    </a:lnTo>
                    <a:lnTo>
                      <a:pt x="117" y="0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61" name="Freeform 146"/>
              <p:cNvSpPr>
                <a:spLocks/>
              </p:cNvSpPr>
              <p:nvPr/>
            </p:nvSpPr>
            <p:spPr bwMode="auto">
              <a:xfrm>
                <a:off x="1127" y="2411"/>
                <a:ext cx="82" cy="71"/>
              </a:xfrm>
              <a:custGeom>
                <a:avLst/>
                <a:gdLst>
                  <a:gd name="T0" fmla="*/ 1 w 165"/>
                  <a:gd name="T1" fmla="*/ 52 h 71"/>
                  <a:gd name="T2" fmla="*/ 1 w 165"/>
                  <a:gd name="T3" fmla="*/ 49 h 71"/>
                  <a:gd name="T4" fmla="*/ 1 w 165"/>
                  <a:gd name="T5" fmla="*/ 46 h 71"/>
                  <a:gd name="T6" fmla="*/ 1 w 165"/>
                  <a:gd name="T7" fmla="*/ 44 h 71"/>
                  <a:gd name="T8" fmla="*/ 1 w 165"/>
                  <a:gd name="T9" fmla="*/ 42 h 71"/>
                  <a:gd name="T10" fmla="*/ 1 w 165"/>
                  <a:gd name="T11" fmla="*/ 43 h 71"/>
                  <a:gd name="T12" fmla="*/ 1 w 165"/>
                  <a:gd name="T13" fmla="*/ 41 h 71"/>
                  <a:gd name="T14" fmla="*/ 1 w 165"/>
                  <a:gd name="T15" fmla="*/ 35 h 71"/>
                  <a:gd name="T16" fmla="*/ 1 w 165"/>
                  <a:gd name="T17" fmla="*/ 19 h 71"/>
                  <a:gd name="T18" fmla="*/ 1 w 165"/>
                  <a:gd name="T19" fmla="*/ 13 h 71"/>
                  <a:gd name="T20" fmla="*/ 1 w 165"/>
                  <a:gd name="T21" fmla="*/ 8 h 71"/>
                  <a:gd name="T22" fmla="*/ 1 w 165"/>
                  <a:gd name="T23" fmla="*/ 3 h 71"/>
                  <a:gd name="T24" fmla="*/ 1 w 165"/>
                  <a:gd name="T25" fmla="*/ 0 h 71"/>
                  <a:gd name="T26" fmla="*/ 0 w 165"/>
                  <a:gd name="T27" fmla="*/ 3 h 71"/>
                  <a:gd name="T28" fmla="*/ 0 w 165"/>
                  <a:gd name="T29" fmla="*/ 7 h 71"/>
                  <a:gd name="T30" fmla="*/ 0 w 165"/>
                  <a:gd name="T31" fmla="*/ 11 h 71"/>
                  <a:gd name="T32" fmla="*/ 0 w 165"/>
                  <a:gd name="T33" fmla="*/ 15 h 71"/>
                  <a:gd name="T34" fmla="*/ 0 w 165"/>
                  <a:gd name="T35" fmla="*/ 19 h 71"/>
                  <a:gd name="T36" fmla="*/ 0 w 165"/>
                  <a:gd name="T37" fmla="*/ 23 h 71"/>
                  <a:gd name="T38" fmla="*/ 0 w 165"/>
                  <a:gd name="T39" fmla="*/ 26 h 71"/>
                  <a:gd name="T40" fmla="*/ 0 w 165"/>
                  <a:gd name="T41" fmla="*/ 31 h 71"/>
                  <a:gd name="T42" fmla="*/ 0 w 165"/>
                  <a:gd name="T43" fmla="*/ 34 h 71"/>
                  <a:gd name="T44" fmla="*/ 0 w 165"/>
                  <a:gd name="T45" fmla="*/ 38 h 71"/>
                  <a:gd name="T46" fmla="*/ 0 w 165"/>
                  <a:gd name="T47" fmla="*/ 41 h 71"/>
                  <a:gd name="T48" fmla="*/ 0 w 165"/>
                  <a:gd name="T49" fmla="*/ 45 h 71"/>
                  <a:gd name="T50" fmla="*/ 0 w 165"/>
                  <a:gd name="T51" fmla="*/ 48 h 71"/>
                  <a:gd name="T52" fmla="*/ 0 w 165"/>
                  <a:gd name="T53" fmla="*/ 50 h 71"/>
                  <a:gd name="T54" fmla="*/ 0 w 165"/>
                  <a:gd name="T55" fmla="*/ 53 h 71"/>
                  <a:gd name="T56" fmla="*/ 0 w 165"/>
                  <a:gd name="T57" fmla="*/ 54 h 71"/>
                  <a:gd name="T58" fmla="*/ 0 w 165"/>
                  <a:gd name="T59" fmla="*/ 57 h 71"/>
                  <a:gd name="T60" fmla="*/ 0 w 165"/>
                  <a:gd name="T61" fmla="*/ 62 h 71"/>
                  <a:gd name="T62" fmla="*/ 0 w 165"/>
                  <a:gd name="T63" fmla="*/ 67 h 71"/>
                  <a:gd name="T64" fmla="*/ 0 w 165"/>
                  <a:gd name="T65" fmla="*/ 71 h 71"/>
                  <a:gd name="T66" fmla="*/ 0 w 165"/>
                  <a:gd name="T67" fmla="*/ 71 h 71"/>
                  <a:gd name="T68" fmla="*/ 0 w 165"/>
                  <a:gd name="T69" fmla="*/ 71 h 71"/>
                  <a:gd name="T70" fmla="*/ 0 w 165"/>
                  <a:gd name="T71" fmla="*/ 69 h 71"/>
                  <a:gd name="T72" fmla="*/ 0 w 165"/>
                  <a:gd name="T73" fmla="*/ 66 h 71"/>
                  <a:gd name="T74" fmla="*/ 0 w 165"/>
                  <a:gd name="T75" fmla="*/ 63 h 71"/>
                  <a:gd name="T76" fmla="*/ 1 w 165"/>
                  <a:gd name="T77" fmla="*/ 59 h 71"/>
                  <a:gd name="T78" fmla="*/ 1 w 165"/>
                  <a:gd name="T79" fmla="*/ 56 h 71"/>
                  <a:gd name="T80" fmla="*/ 1 w 165"/>
                  <a:gd name="T81" fmla="*/ 52 h 7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5"/>
                  <a:gd name="T124" fmla="*/ 0 h 71"/>
                  <a:gd name="T125" fmla="*/ 165 w 165"/>
                  <a:gd name="T126" fmla="*/ 71 h 7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5" h="71">
                    <a:moveTo>
                      <a:pt x="163" y="52"/>
                    </a:moveTo>
                    <a:lnTo>
                      <a:pt x="163" y="49"/>
                    </a:lnTo>
                    <a:lnTo>
                      <a:pt x="163" y="46"/>
                    </a:lnTo>
                    <a:lnTo>
                      <a:pt x="163" y="44"/>
                    </a:lnTo>
                    <a:lnTo>
                      <a:pt x="165" y="42"/>
                    </a:lnTo>
                    <a:lnTo>
                      <a:pt x="158" y="43"/>
                    </a:lnTo>
                    <a:lnTo>
                      <a:pt x="151" y="41"/>
                    </a:lnTo>
                    <a:lnTo>
                      <a:pt x="149" y="35"/>
                    </a:lnTo>
                    <a:lnTo>
                      <a:pt x="156" y="19"/>
                    </a:lnTo>
                    <a:lnTo>
                      <a:pt x="149" y="13"/>
                    </a:lnTo>
                    <a:lnTo>
                      <a:pt x="142" y="8"/>
                    </a:lnTo>
                    <a:lnTo>
                      <a:pt x="135" y="3"/>
                    </a:lnTo>
                    <a:lnTo>
                      <a:pt x="128" y="0"/>
                    </a:lnTo>
                    <a:lnTo>
                      <a:pt x="121" y="3"/>
                    </a:lnTo>
                    <a:lnTo>
                      <a:pt x="112" y="7"/>
                    </a:lnTo>
                    <a:lnTo>
                      <a:pt x="105" y="11"/>
                    </a:lnTo>
                    <a:lnTo>
                      <a:pt x="97" y="15"/>
                    </a:lnTo>
                    <a:lnTo>
                      <a:pt x="89" y="19"/>
                    </a:lnTo>
                    <a:lnTo>
                      <a:pt x="83" y="23"/>
                    </a:lnTo>
                    <a:lnTo>
                      <a:pt x="76" y="26"/>
                    </a:lnTo>
                    <a:lnTo>
                      <a:pt x="71" y="31"/>
                    </a:lnTo>
                    <a:lnTo>
                      <a:pt x="64" y="34"/>
                    </a:lnTo>
                    <a:lnTo>
                      <a:pt x="57" y="38"/>
                    </a:lnTo>
                    <a:lnTo>
                      <a:pt x="48" y="41"/>
                    </a:lnTo>
                    <a:lnTo>
                      <a:pt x="39" y="45"/>
                    </a:lnTo>
                    <a:lnTo>
                      <a:pt x="32" y="48"/>
                    </a:lnTo>
                    <a:lnTo>
                      <a:pt x="25" y="50"/>
                    </a:lnTo>
                    <a:lnTo>
                      <a:pt x="19" y="53"/>
                    </a:lnTo>
                    <a:lnTo>
                      <a:pt x="16" y="54"/>
                    </a:lnTo>
                    <a:lnTo>
                      <a:pt x="10" y="57"/>
                    </a:lnTo>
                    <a:lnTo>
                      <a:pt x="5" y="62"/>
                    </a:lnTo>
                    <a:lnTo>
                      <a:pt x="2" y="67"/>
                    </a:lnTo>
                    <a:lnTo>
                      <a:pt x="0" y="71"/>
                    </a:lnTo>
                    <a:lnTo>
                      <a:pt x="25" y="71"/>
                    </a:lnTo>
                    <a:lnTo>
                      <a:pt x="51" y="71"/>
                    </a:lnTo>
                    <a:lnTo>
                      <a:pt x="76" y="69"/>
                    </a:lnTo>
                    <a:lnTo>
                      <a:pt x="101" y="66"/>
                    </a:lnTo>
                    <a:lnTo>
                      <a:pt x="122" y="63"/>
                    </a:lnTo>
                    <a:lnTo>
                      <a:pt x="140" y="59"/>
                    </a:lnTo>
                    <a:lnTo>
                      <a:pt x="154" y="56"/>
                    </a:lnTo>
                    <a:lnTo>
                      <a:pt x="163" y="52"/>
                    </a:lnTo>
                    <a:close/>
                  </a:path>
                </a:pathLst>
              </a:custGeom>
              <a:solidFill>
                <a:srgbClr val="F23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32805" name="Group 147"/>
          <p:cNvGrpSpPr>
            <a:grpSpLocks/>
          </p:cNvGrpSpPr>
          <p:nvPr/>
        </p:nvGrpSpPr>
        <p:grpSpPr bwMode="auto">
          <a:xfrm>
            <a:off x="5410200" y="4953000"/>
            <a:ext cx="1905000" cy="1295400"/>
            <a:chOff x="1440" y="3024"/>
            <a:chExt cx="1200" cy="816"/>
          </a:xfrm>
        </p:grpSpPr>
        <p:sp>
          <p:nvSpPr>
            <p:cNvPr id="32827" name="Rectangle 148"/>
            <p:cNvSpPr>
              <a:spLocks noChangeArrowheads="1"/>
            </p:cNvSpPr>
            <p:nvPr/>
          </p:nvSpPr>
          <p:spPr bwMode="auto">
            <a:xfrm>
              <a:off x="1440" y="3024"/>
              <a:ext cx="120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28" name="Oval 149"/>
            <p:cNvSpPr>
              <a:spLocks noChangeArrowheads="1"/>
            </p:cNvSpPr>
            <p:nvPr/>
          </p:nvSpPr>
          <p:spPr bwMode="auto">
            <a:xfrm>
              <a:off x="1968" y="3560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29" name="Oval 150"/>
            <p:cNvSpPr>
              <a:spLocks noChangeArrowheads="1"/>
            </p:cNvSpPr>
            <p:nvPr/>
          </p:nvSpPr>
          <p:spPr bwMode="auto">
            <a:xfrm>
              <a:off x="1968" y="3176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30" name="Oval 151"/>
            <p:cNvSpPr>
              <a:spLocks noChangeArrowheads="1"/>
            </p:cNvSpPr>
            <p:nvPr/>
          </p:nvSpPr>
          <p:spPr bwMode="auto">
            <a:xfrm>
              <a:off x="2448" y="3552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31" name="Oval 152"/>
            <p:cNvSpPr>
              <a:spLocks noChangeArrowheads="1"/>
            </p:cNvSpPr>
            <p:nvPr/>
          </p:nvSpPr>
          <p:spPr bwMode="auto">
            <a:xfrm>
              <a:off x="2448" y="316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32" name="Oval 153"/>
            <p:cNvSpPr>
              <a:spLocks noChangeArrowheads="1"/>
            </p:cNvSpPr>
            <p:nvPr/>
          </p:nvSpPr>
          <p:spPr bwMode="auto">
            <a:xfrm>
              <a:off x="1488" y="3024"/>
              <a:ext cx="432" cy="81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33" name="Oval 154"/>
            <p:cNvSpPr>
              <a:spLocks noChangeArrowheads="1"/>
            </p:cNvSpPr>
            <p:nvPr/>
          </p:nvSpPr>
          <p:spPr bwMode="auto">
            <a:xfrm>
              <a:off x="1539" y="316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34" name="Oval 155"/>
            <p:cNvSpPr>
              <a:spLocks noChangeArrowheads="1"/>
            </p:cNvSpPr>
            <p:nvPr/>
          </p:nvSpPr>
          <p:spPr bwMode="auto">
            <a:xfrm>
              <a:off x="2223" y="3368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35" name="Oval 156"/>
            <p:cNvSpPr>
              <a:spLocks noChangeArrowheads="1"/>
            </p:cNvSpPr>
            <p:nvPr/>
          </p:nvSpPr>
          <p:spPr bwMode="auto">
            <a:xfrm>
              <a:off x="1540" y="3559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  <p:sp>
          <p:nvSpPr>
            <p:cNvPr id="32836" name="Oval 157"/>
            <p:cNvSpPr>
              <a:spLocks noChangeArrowheads="1"/>
            </p:cNvSpPr>
            <p:nvPr/>
          </p:nvSpPr>
          <p:spPr bwMode="auto">
            <a:xfrm>
              <a:off x="1746" y="3375"/>
              <a:ext cx="144" cy="1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en-US" sz="1800"/>
            </a:p>
          </p:txBody>
        </p:sp>
      </p:grpSp>
      <p:sp>
        <p:nvSpPr>
          <p:cNvPr id="32806" name="Text Box 158"/>
          <p:cNvSpPr txBox="1">
            <a:spLocks noChangeArrowheads="1"/>
          </p:cNvSpPr>
          <p:nvPr/>
        </p:nvSpPr>
        <p:spPr bwMode="auto">
          <a:xfrm>
            <a:off x="3581400" y="381001"/>
            <a:ext cx="3200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/>
          </a:p>
        </p:txBody>
      </p:sp>
      <p:sp>
        <p:nvSpPr>
          <p:cNvPr id="77983" name="Rectangle 159"/>
          <p:cNvSpPr>
            <a:spLocks noChangeArrowheads="1"/>
          </p:cNvSpPr>
          <p:nvPr/>
        </p:nvSpPr>
        <p:spPr bwMode="auto">
          <a:xfrm>
            <a:off x="6172201" y="1905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77984" name="Rectangle 160"/>
          <p:cNvSpPr>
            <a:spLocks noChangeArrowheads="1"/>
          </p:cNvSpPr>
          <p:nvPr/>
        </p:nvSpPr>
        <p:spPr bwMode="auto">
          <a:xfrm>
            <a:off x="7875588" y="18288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7985" name="Rectangle 161"/>
          <p:cNvSpPr>
            <a:spLocks noChangeArrowheads="1"/>
          </p:cNvSpPr>
          <p:nvPr/>
        </p:nvSpPr>
        <p:spPr bwMode="auto">
          <a:xfrm>
            <a:off x="9448801" y="1905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7986" name="Rectangle 162"/>
          <p:cNvSpPr>
            <a:spLocks noChangeArrowheads="1"/>
          </p:cNvSpPr>
          <p:nvPr/>
        </p:nvSpPr>
        <p:spPr bwMode="auto">
          <a:xfrm>
            <a:off x="2971801" y="4114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77987" name="Rectangle 163"/>
          <p:cNvSpPr>
            <a:spLocks noChangeArrowheads="1"/>
          </p:cNvSpPr>
          <p:nvPr/>
        </p:nvSpPr>
        <p:spPr bwMode="auto">
          <a:xfrm>
            <a:off x="5029201" y="41910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77988" name="Rectangle 164"/>
          <p:cNvSpPr>
            <a:spLocks noChangeArrowheads="1"/>
          </p:cNvSpPr>
          <p:nvPr/>
        </p:nvSpPr>
        <p:spPr bwMode="auto">
          <a:xfrm>
            <a:off x="7240588" y="41910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77989" name="Rectangle 165"/>
          <p:cNvSpPr>
            <a:spLocks noChangeArrowheads="1"/>
          </p:cNvSpPr>
          <p:nvPr/>
        </p:nvSpPr>
        <p:spPr bwMode="auto">
          <a:xfrm>
            <a:off x="9177338" y="41148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77990" name="Rectangle 166"/>
          <p:cNvSpPr>
            <a:spLocks noChangeArrowheads="1"/>
          </p:cNvSpPr>
          <p:nvPr/>
        </p:nvSpPr>
        <p:spPr bwMode="auto">
          <a:xfrm>
            <a:off x="3048001" y="6324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77991" name="Rectangle 167"/>
          <p:cNvSpPr>
            <a:spLocks noChangeArrowheads="1"/>
          </p:cNvSpPr>
          <p:nvPr/>
        </p:nvSpPr>
        <p:spPr bwMode="auto">
          <a:xfrm>
            <a:off x="6172201" y="6324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</a:t>
            </a:r>
          </a:p>
        </p:txBody>
      </p:sp>
      <p:sp>
        <p:nvSpPr>
          <p:cNvPr id="77992" name="Rectangle 168"/>
          <p:cNvSpPr>
            <a:spLocks noChangeArrowheads="1"/>
          </p:cNvSpPr>
          <p:nvPr/>
        </p:nvSpPr>
        <p:spPr bwMode="auto">
          <a:xfrm>
            <a:off x="9144001" y="63246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grpSp>
        <p:nvGrpSpPr>
          <p:cNvPr id="10" name="Group 170"/>
          <p:cNvGrpSpPr>
            <a:grpSpLocks/>
          </p:cNvGrpSpPr>
          <p:nvPr/>
        </p:nvGrpSpPr>
        <p:grpSpPr bwMode="auto">
          <a:xfrm>
            <a:off x="4979593" y="24444"/>
            <a:ext cx="588148" cy="1446503"/>
            <a:chOff x="2772" y="1814"/>
            <a:chExt cx="329" cy="1786"/>
          </a:xfrm>
        </p:grpSpPr>
        <p:sp>
          <p:nvSpPr>
            <p:cNvPr id="32825" name="Line 171"/>
            <p:cNvSpPr>
              <a:spLocks noChangeShapeType="1"/>
            </p:cNvSpPr>
            <p:nvPr/>
          </p:nvSpPr>
          <p:spPr bwMode="auto">
            <a:xfrm>
              <a:off x="2815" y="2658"/>
              <a:ext cx="28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6" name="Rectangle 172"/>
            <p:cNvSpPr>
              <a:spLocks noChangeArrowheads="1"/>
            </p:cNvSpPr>
            <p:nvPr/>
          </p:nvSpPr>
          <p:spPr bwMode="auto">
            <a:xfrm>
              <a:off x="2772" y="1814"/>
              <a:ext cx="312" cy="1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har char="•"/>
                <a:tabLst>
                  <a:tab pos="4800600" algn="ctr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tabLst>
                  <a:tab pos="4800600" algn="ctr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tabLst>
                  <a:tab pos="4800600" algn="ctr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tabLst>
                  <a:tab pos="4800600" algn="ctr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tabLst>
                  <a:tab pos="4800600" algn="ctr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4800600" algn="ctr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4800600" algn="ctr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4800600" algn="ctr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4800600" algn="ctr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4400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1</a:t>
              </a:r>
              <a:endParaRPr lang="en-US" altLang="en-US" sz="4400" dirty="0">
                <a:solidFill>
                  <a:srgbClr val="FF0000"/>
                </a:solidFill>
              </a:endParaRP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4400" dirty="0">
                  <a:solidFill>
                    <a:srgbClr val="FF0000"/>
                  </a:solidFill>
                  <a:cs typeface="Times New Roman" panose="02020603050405020304" pitchFamily="18" charset="0"/>
                </a:rPr>
                <a:t>3</a:t>
              </a:r>
              <a:endParaRPr lang="en-US" altLang="en-US" sz="4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77997" name="Oval 173"/>
          <p:cNvSpPr>
            <a:spLocks noChangeArrowheads="1"/>
          </p:cNvSpPr>
          <p:nvPr/>
        </p:nvSpPr>
        <p:spPr bwMode="auto">
          <a:xfrm>
            <a:off x="5943600" y="1905000"/>
            <a:ext cx="762000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77998" name="Oval 174"/>
          <p:cNvSpPr>
            <a:spLocks noChangeArrowheads="1"/>
          </p:cNvSpPr>
          <p:nvPr/>
        </p:nvSpPr>
        <p:spPr bwMode="auto">
          <a:xfrm>
            <a:off x="9220200" y="1905000"/>
            <a:ext cx="762000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7999" name="Oval 175"/>
          <p:cNvSpPr>
            <a:spLocks noChangeArrowheads="1"/>
          </p:cNvSpPr>
          <p:nvPr/>
        </p:nvSpPr>
        <p:spPr bwMode="auto">
          <a:xfrm>
            <a:off x="4876800" y="4191000"/>
            <a:ext cx="762000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78000" name="Oval 176"/>
          <p:cNvSpPr>
            <a:spLocks noChangeArrowheads="1"/>
          </p:cNvSpPr>
          <p:nvPr/>
        </p:nvSpPr>
        <p:spPr bwMode="auto">
          <a:xfrm>
            <a:off x="8991600" y="4114800"/>
            <a:ext cx="762000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78001" name="Oval 177"/>
          <p:cNvSpPr>
            <a:spLocks noChangeArrowheads="1"/>
          </p:cNvSpPr>
          <p:nvPr/>
        </p:nvSpPr>
        <p:spPr bwMode="auto">
          <a:xfrm>
            <a:off x="2819400" y="6248400"/>
            <a:ext cx="7620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</a:t>
            </a:r>
          </a:p>
        </p:txBody>
      </p:sp>
      <p:sp>
        <p:nvSpPr>
          <p:cNvPr id="78002" name="Oval 178"/>
          <p:cNvSpPr>
            <a:spLocks noChangeArrowheads="1"/>
          </p:cNvSpPr>
          <p:nvPr/>
        </p:nvSpPr>
        <p:spPr bwMode="auto">
          <a:xfrm>
            <a:off x="9067800" y="6248400"/>
            <a:ext cx="762000" cy="533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</a:t>
            </a:r>
          </a:p>
        </p:txBody>
      </p:sp>
      <p:pic>
        <p:nvPicPr>
          <p:cNvPr id="153" name="Picture 21" descr="nhacso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107" y="2971800"/>
            <a:ext cx="1828800" cy="18288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TextBox 33"/>
          <p:cNvSpPr txBox="1">
            <a:spLocks noChangeArrowheads="1"/>
          </p:cNvSpPr>
          <p:nvPr/>
        </p:nvSpPr>
        <p:spPr bwMode="auto">
          <a:xfrm>
            <a:off x="1129507" y="50784"/>
            <a:ext cx="9550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2431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</p:cTn>
                        </p:par>
                      </p:childTnLst>
                    </p:cTn>
                  </p:par>
                  <p:par>
                    <p:cTn id="5" fill="hold" nodeType="clickPar">
                      <p:stCondLst>
                        <p:cond delay="indefinite"/>
                      </p:stCondLst>
                      <p:childTnLst>
                        <p:par>
                          <p:cTn id="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" presetID="53" presetClass="entr" presetSubtype="0" repeatCount="1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7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7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7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8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8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8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97" grpId="0" animBg="1"/>
      <p:bldP spid="77998" grpId="0" animBg="1"/>
      <p:bldP spid="77999" grpId="0" animBg="1"/>
      <p:bldP spid="78000" grpId="0" animBg="1"/>
      <p:bldP spid="78001" grpId="0" animBg="1"/>
      <p:bldP spid="780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12143" y="0"/>
            <a:ext cx="12192000" cy="2142700"/>
            <a:chOff x="0" y="0"/>
            <a:chExt cx="12192000" cy="21427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0" y="412127"/>
              <a:ext cx="121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-11371" y="2137806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1/tr.115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: 3 = …			12 : 3 = …			15 : 3 = …         30 : 3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: 3 = …			27 : 3 = …			24 : 3 = …          18 : 3 = 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3700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6629" y="300789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32775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32775" y="300789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4123" y="250713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4124" y="3061136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313021" y="2550562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313020" y="2998393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12143" y="0"/>
            <a:ext cx="12192000" cy="2142700"/>
            <a:chOff x="0" y="0"/>
            <a:chExt cx="12192000" cy="21427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0" y="412127"/>
              <a:ext cx="121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Luyện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-11371" y="2137806"/>
            <a:ext cx="1219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2/tr.115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x 6 = …			3 x 9 = …			3 x 3 = …         3 x 1 = …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 : 3 = …			27 : 3 = …			9 : 3 = …          3 : 3 = 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3700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6629" y="300789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32775" y="2554827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32775" y="300789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4123" y="2507138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4124" y="3061136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82462" y="2599471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982461" y="2998393"/>
            <a:ext cx="6611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85538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1776081" y="811840"/>
            <a:ext cx="2362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4/115:</a:t>
            </a: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034863" y="1790163"/>
            <a:ext cx="8538138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kg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gam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4466511" y="2279918"/>
            <a:ext cx="143986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303932" y="2279918"/>
            <a:ext cx="8318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783356" y="2292797"/>
            <a:ext cx="1295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1642067" y="3229808"/>
            <a:ext cx="9173571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u="sng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u="sng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u="sng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b="1" u="sng" kern="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163740" y="2840818"/>
            <a:ext cx="146843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323093" y="4172512"/>
            <a:ext cx="49069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GB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: 15 kg </a:t>
            </a:r>
            <a:r>
              <a:rPr lang="en-GB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GB" altLang="en-US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GB" alt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34873" y="4704395"/>
            <a:ext cx="519322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GB" alt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GB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… kg </a:t>
            </a:r>
            <a:r>
              <a:rPr lang="en-GB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GB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grpSp>
        <p:nvGrpSpPr>
          <p:cNvPr id="17420" name="Group 11"/>
          <p:cNvGrpSpPr/>
          <p:nvPr/>
        </p:nvGrpSpPr>
        <p:grpSpPr bwMode="auto">
          <a:xfrm>
            <a:off x="1231901" y="-207963"/>
            <a:ext cx="9451975" cy="6931026"/>
            <a:chOff x="0" y="-14"/>
            <a:chExt cx="5738" cy="4337"/>
          </a:xfrm>
        </p:grpSpPr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113" y="4264"/>
              <a:ext cx="5539" cy="0"/>
            </a:xfrm>
            <a:prstGeom prst="line">
              <a:avLst/>
            </a:prstGeom>
            <a:noFill/>
            <a:ln w="25400" cap="flat" cmpd="sng" algn="ctr">
              <a:solidFill>
                <a:srgbClr val="00FF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25" name="Line 13"/>
            <p:cNvSpPr>
              <a:spLocks noChangeShapeType="1"/>
            </p:cNvSpPr>
            <p:nvPr/>
          </p:nvSpPr>
          <p:spPr bwMode="auto">
            <a:xfrm>
              <a:off x="68" y="4291"/>
              <a:ext cx="5594" cy="0"/>
            </a:xfrm>
            <a:prstGeom prst="line">
              <a:avLst/>
            </a:prstGeom>
            <a:noFill/>
            <a:ln w="25400" cap="flat" cmpd="sng" algn="ctr">
              <a:solidFill>
                <a:srgbClr val="CC00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grpSp>
          <p:nvGrpSpPr>
            <p:cNvPr id="17423" name="Group 14"/>
            <p:cNvGrpSpPr/>
            <p:nvPr/>
          </p:nvGrpSpPr>
          <p:grpSpPr bwMode="auto">
            <a:xfrm>
              <a:off x="0" y="37"/>
              <a:ext cx="5738" cy="27"/>
              <a:chOff x="0" y="2124"/>
              <a:chExt cx="5602" cy="27"/>
            </a:xfrm>
          </p:grpSpPr>
          <p:sp>
            <p:nvSpPr>
              <p:cNvPr id="34" name="Line 15"/>
              <p:cNvSpPr>
                <a:spLocks noChangeShapeType="1"/>
              </p:cNvSpPr>
              <p:nvPr/>
            </p:nvSpPr>
            <p:spPr bwMode="auto">
              <a:xfrm>
                <a:off x="45" y="2124"/>
                <a:ext cx="5534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35" name="Line 16"/>
              <p:cNvSpPr>
                <a:spLocks noChangeShapeType="1"/>
              </p:cNvSpPr>
              <p:nvPr/>
            </p:nvSpPr>
            <p:spPr bwMode="auto">
              <a:xfrm>
                <a:off x="0" y="2151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7424" name="Group 17"/>
            <p:cNvGrpSpPr/>
            <p:nvPr/>
          </p:nvGrpSpPr>
          <p:grpSpPr bwMode="auto">
            <a:xfrm rot="5400000" flipV="1">
              <a:off x="3464" y="2146"/>
              <a:ext cx="4320" cy="33"/>
              <a:chOff x="0" y="2214"/>
              <a:chExt cx="5602" cy="33"/>
            </a:xfrm>
          </p:grpSpPr>
          <p:sp>
            <p:nvSpPr>
              <p:cNvPr id="32" name="Line 18"/>
              <p:cNvSpPr>
                <a:spLocks noChangeShapeType="1"/>
              </p:cNvSpPr>
              <p:nvPr/>
            </p:nvSpPr>
            <p:spPr bwMode="auto">
              <a:xfrm>
                <a:off x="52" y="2240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33" name="Line 19"/>
              <p:cNvSpPr>
                <a:spLocks noChangeShapeType="1"/>
              </p:cNvSpPr>
              <p:nvPr/>
            </p:nvSpPr>
            <p:spPr bwMode="auto">
              <a:xfrm>
                <a:off x="3" y="2212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7425" name="Group 20"/>
            <p:cNvGrpSpPr/>
            <p:nvPr/>
          </p:nvGrpSpPr>
          <p:grpSpPr bwMode="auto">
            <a:xfrm rot="-5400000" flipH="1" flipV="1">
              <a:off x="-2021" y="2131"/>
              <a:ext cx="4320" cy="29"/>
              <a:chOff x="4" y="2165"/>
              <a:chExt cx="5602" cy="29"/>
            </a:xfrm>
          </p:grpSpPr>
          <p:sp>
            <p:nvSpPr>
              <p:cNvPr id="30" name="Line 21"/>
              <p:cNvSpPr>
                <a:spLocks noChangeShapeType="1"/>
              </p:cNvSpPr>
              <p:nvPr/>
            </p:nvSpPr>
            <p:spPr bwMode="auto">
              <a:xfrm>
                <a:off x="47" y="2165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31" name="Line 22"/>
              <p:cNvSpPr>
                <a:spLocks noChangeShapeType="1"/>
              </p:cNvSpPr>
              <p:nvPr/>
            </p:nvSpPr>
            <p:spPr bwMode="auto">
              <a:xfrm>
                <a:off x="7" y="2194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9" grpId="0"/>
      <p:bldP spid="29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2000250" y="1571625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4/115:</a:t>
            </a:r>
            <a:endParaRPr lang="en-US" altLang="en-US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306724" y="2606591"/>
            <a:ext cx="9144000" cy="206210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3200" b="1" u="sng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u="sng" dirty="0" err="1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GB" sz="3200" b="1" u="sng" dirty="0">
              <a:solidFill>
                <a:srgbClr val="0066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túi</a:t>
            </a: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kg </a:t>
            </a:r>
            <a:r>
              <a:rPr lang="en-GB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algn="ctr">
              <a:defRPr/>
            </a:pPr>
            <a:r>
              <a:rPr lang="en-GB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: 3 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 (kg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defRPr/>
            </a:pP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 kg </a:t>
            </a:r>
            <a:r>
              <a:rPr lang="en-US" sz="3200" kern="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endParaRPr lang="en-GB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1" name="Group 11"/>
          <p:cNvGrpSpPr/>
          <p:nvPr/>
        </p:nvGrpSpPr>
        <p:grpSpPr bwMode="auto">
          <a:xfrm>
            <a:off x="1343026" y="-49213"/>
            <a:ext cx="9451975" cy="6931026"/>
            <a:chOff x="0" y="-14"/>
            <a:chExt cx="5738" cy="4337"/>
          </a:xfrm>
        </p:grpSpPr>
        <p:sp>
          <p:nvSpPr>
            <p:cNvPr id="18" name="Line 12"/>
            <p:cNvSpPr>
              <a:spLocks noChangeShapeType="1"/>
            </p:cNvSpPr>
            <p:nvPr/>
          </p:nvSpPr>
          <p:spPr bwMode="auto">
            <a:xfrm>
              <a:off x="113" y="4264"/>
              <a:ext cx="5539" cy="0"/>
            </a:xfrm>
            <a:prstGeom prst="line">
              <a:avLst/>
            </a:prstGeom>
            <a:noFill/>
            <a:ln w="25400" cap="flat" cmpd="sng" algn="ctr">
              <a:solidFill>
                <a:srgbClr val="00FF0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>
              <a:off x="68" y="4291"/>
              <a:ext cx="5594" cy="0"/>
            </a:xfrm>
            <a:prstGeom prst="line">
              <a:avLst/>
            </a:prstGeom>
            <a:noFill/>
            <a:ln w="25400" cap="flat" cmpd="sng" algn="ctr">
              <a:solidFill>
                <a:srgbClr val="CC00FF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 sz="3200" kern="0">
                <a:solidFill>
                  <a:sysClr val="windowText" lastClr="000000"/>
                </a:solidFill>
                <a:latin typeface="Arial" panose="020B0604020202020204"/>
                <a:cs typeface="Arial" panose="020B0604020202020204"/>
              </a:endParaRPr>
            </a:p>
          </p:txBody>
        </p:sp>
        <p:grpSp>
          <p:nvGrpSpPr>
            <p:cNvPr id="18444" name="Group 14"/>
            <p:cNvGrpSpPr/>
            <p:nvPr/>
          </p:nvGrpSpPr>
          <p:grpSpPr bwMode="auto">
            <a:xfrm>
              <a:off x="0" y="37"/>
              <a:ext cx="5738" cy="27"/>
              <a:chOff x="0" y="2124"/>
              <a:chExt cx="5602" cy="27"/>
            </a:xfrm>
          </p:grpSpPr>
          <p:sp>
            <p:nvSpPr>
              <p:cNvPr id="29" name="Line 15"/>
              <p:cNvSpPr>
                <a:spLocks noChangeShapeType="1"/>
              </p:cNvSpPr>
              <p:nvPr/>
            </p:nvSpPr>
            <p:spPr bwMode="auto">
              <a:xfrm>
                <a:off x="45" y="2124"/>
                <a:ext cx="5534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30" name="Line 16"/>
              <p:cNvSpPr>
                <a:spLocks noChangeShapeType="1"/>
              </p:cNvSpPr>
              <p:nvPr/>
            </p:nvSpPr>
            <p:spPr bwMode="auto">
              <a:xfrm>
                <a:off x="0" y="2151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8445" name="Group 17"/>
            <p:cNvGrpSpPr/>
            <p:nvPr/>
          </p:nvGrpSpPr>
          <p:grpSpPr bwMode="auto">
            <a:xfrm rot="5400000" flipV="1">
              <a:off x="3464" y="2146"/>
              <a:ext cx="4320" cy="33"/>
              <a:chOff x="0" y="2214"/>
              <a:chExt cx="5602" cy="33"/>
            </a:xfrm>
          </p:grpSpPr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>
                <a:off x="52" y="2240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28" name="Line 19"/>
              <p:cNvSpPr>
                <a:spLocks noChangeShapeType="1"/>
              </p:cNvSpPr>
              <p:nvPr/>
            </p:nvSpPr>
            <p:spPr bwMode="auto">
              <a:xfrm>
                <a:off x="3" y="2212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  <p:grpSp>
          <p:nvGrpSpPr>
            <p:cNvPr id="18446" name="Group 20"/>
            <p:cNvGrpSpPr/>
            <p:nvPr/>
          </p:nvGrpSpPr>
          <p:grpSpPr bwMode="auto">
            <a:xfrm rot="-5400000" flipH="1" flipV="1">
              <a:off x="-2021" y="2131"/>
              <a:ext cx="4320" cy="29"/>
              <a:chOff x="4" y="2165"/>
              <a:chExt cx="5602" cy="29"/>
            </a:xfrm>
          </p:grpSpPr>
          <p:sp>
            <p:nvSpPr>
              <p:cNvPr id="25" name="Line 21"/>
              <p:cNvSpPr>
                <a:spLocks noChangeShapeType="1"/>
              </p:cNvSpPr>
              <p:nvPr/>
            </p:nvSpPr>
            <p:spPr bwMode="auto">
              <a:xfrm>
                <a:off x="47" y="2165"/>
                <a:ext cx="5535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FF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  <p:sp>
            <p:nvSpPr>
              <p:cNvPr id="26" name="Line 22"/>
              <p:cNvSpPr>
                <a:spLocks noChangeShapeType="1"/>
              </p:cNvSpPr>
              <p:nvPr/>
            </p:nvSpPr>
            <p:spPr bwMode="auto">
              <a:xfrm>
                <a:off x="7" y="2194"/>
                <a:ext cx="5602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00FF00"/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/>
              <a:lstStyle/>
              <a:p>
                <a:pPr>
                  <a:defRPr/>
                </a:pPr>
                <a:endParaRPr lang="en-US" sz="3200" kern="0">
                  <a:solidFill>
                    <a:sysClr val="windowText" lastClr="000000"/>
                  </a:solidFill>
                  <a:latin typeface="Arial" panose="020B0604020202020204"/>
                  <a:cs typeface="Arial" panose="020B0604020202020204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 txBox="1">
            <a:spLocks noGrp="1"/>
          </p:cNvSpPr>
          <p:nvPr/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CE29F51B-17F4-4A4C-8329-DBB50C6BEAF8}" type="slidenum">
              <a:rPr lang="en-US" sz="1100" b="1">
                <a:solidFill>
                  <a:schemeClr val="accent2"/>
                </a:solidFill>
              </a:rPr>
              <a:t>7</a:t>
            </a:fld>
            <a:endParaRPr lang="en-US" sz="1100" b="1">
              <a:solidFill>
                <a:schemeClr val="accent2"/>
              </a:solidFill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39209" y="1509623"/>
            <a:ext cx="112331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chemeClr val="accent2"/>
                </a:solidFill>
              </a:rPr>
              <a:t>Bài</a:t>
            </a:r>
            <a:r>
              <a:rPr lang="en-US" sz="2800" b="1" dirty="0">
                <a:solidFill>
                  <a:schemeClr val="accent2"/>
                </a:solidFill>
              </a:rPr>
              <a:t> 3/109: </a:t>
            </a:r>
            <a:r>
              <a:rPr lang="en-US" sz="2800" b="1" dirty="0" err="1">
                <a:solidFill>
                  <a:schemeClr val="accent2"/>
                </a:solidFill>
              </a:rPr>
              <a:t>Mỗi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số</a:t>
            </a:r>
            <a:r>
              <a:rPr lang="en-US" sz="2800" b="1" dirty="0">
                <a:solidFill>
                  <a:schemeClr val="accent2"/>
                </a:solidFill>
              </a:rPr>
              <a:t> 4, 6, 7, 8, 10 </a:t>
            </a:r>
            <a:r>
              <a:rPr lang="en-US" sz="2800" b="1" dirty="0" err="1">
                <a:solidFill>
                  <a:schemeClr val="accent2"/>
                </a:solidFill>
              </a:rPr>
              <a:t>là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kết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quả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của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phép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tính</a:t>
            </a:r>
            <a:r>
              <a:rPr lang="en-US" sz="2800" b="1" dirty="0">
                <a:solidFill>
                  <a:schemeClr val="accent2"/>
                </a:solidFill>
              </a:rPr>
              <a:t> </a:t>
            </a:r>
            <a:r>
              <a:rPr lang="en-US" sz="2800" b="1" dirty="0" err="1">
                <a:solidFill>
                  <a:schemeClr val="accent2"/>
                </a:solidFill>
              </a:rPr>
              <a:t>nào</a:t>
            </a:r>
            <a:r>
              <a:rPr lang="en-US" sz="2800" b="1" dirty="0">
                <a:solidFill>
                  <a:schemeClr val="accent2"/>
                </a:solidFill>
              </a:rPr>
              <a:t>?</a:t>
            </a:r>
            <a:endParaRPr lang="en-US" sz="1400" b="1" dirty="0">
              <a:solidFill>
                <a:srgbClr val="0033CC"/>
              </a:solidFill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287174" y="2139923"/>
            <a:ext cx="25654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 12 : 2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7518400" y="2124527"/>
            <a:ext cx="21336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 20 : 2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1200151" y="4868864"/>
            <a:ext cx="22352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 8 : 2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847167" y="4868864"/>
            <a:ext cx="22352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1 6 : 2</a:t>
            </a: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8976784" y="4868864"/>
            <a:ext cx="2413000" cy="584775"/>
          </a:xfrm>
          <a:prstGeom prst="rect">
            <a:avLst/>
          </a:prstGeom>
          <a:noFill/>
          <a:ln w="38100">
            <a:solidFill>
              <a:srgbClr val="33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 14: 2</a:t>
            </a:r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624417" y="32131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814918" y="3213101"/>
            <a:ext cx="4783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4</a:t>
            </a: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3048000" y="32004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Oval 13"/>
          <p:cNvSpPr>
            <a:spLocks noChangeArrowheads="1"/>
          </p:cNvSpPr>
          <p:nvPr/>
        </p:nvSpPr>
        <p:spPr bwMode="auto">
          <a:xfrm>
            <a:off x="5039784" y="3213100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Oval 14"/>
          <p:cNvSpPr>
            <a:spLocks noChangeArrowheads="1"/>
          </p:cNvSpPr>
          <p:nvPr/>
        </p:nvSpPr>
        <p:spPr bwMode="auto">
          <a:xfrm>
            <a:off x="7535333" y="3284538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10703984" y="3068638"/>
            <a:ext cx="10160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5232400" y="3213101"/>
            <a:ext cx="60325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7</a:t>
            </a: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7727951" y="3284538"/>
            <a:ext cx="508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14354" name="Text Box 18"/>
          <p:cNvSpPr txBox="1">
            <a:spLocks noChangeArrowheads="1"/>
          </p:cNvSpPr>
          <p:nvPr/>
        </p:nvSpPr>
        <p:spPr bwMode="auto">
          <a:xfrm>
            <a:off x="10703984" y="3068639"/>
            <a:ext cx="10562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10</a:t>
            </a:r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3278717" y="3235326"/>
            <a:ext cx="508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3119967" y="2708276"/>
            <a:ext cx="287867" cy="504825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1390652" y="3933826"/>
            <a:ext cx="385233" cy="936625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 flipH="1" flipV="1">
            <a:off x="9560985" y="2636838"/>
            <a:ext cx="1240367" cy="6477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flipV="1">
            <a:off x="7056968" y="4005263"/>
            <a:ext cx="766233" cy="863600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>
            <a:off x="5903384" y="3860801"/>
            <a:ext cx="3073400" cy="1020763"/>
          </a:xfrm>
          <a:prstGeom prst="line">
            <a:avLst/>
          </a:prstGeom>
          <a:noFill/>
          <a:ln w="57150">
            <a:solidFill>
              <a:srgbClr val="3333CC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400"/>
          </a:p>
        </p:txBody>
      </p:sp>
      <p:grpSp>
        <p:nvGrpSpPr>
          <p:cNvPr id="24" name="Group 23"/>
          <p:cNvGrpSpPr/>
          <p:nvPr/>
        </p:nvGrpSpPr>
        <p:grpSpPr>
          <a:xfrm>
            <a:off x="-112143" y="0"/>
            <a:ext cx="12192000" cy="1509623"/>
            <a:chOff x="0" y="0"/>
            <a:chExt cx="12192000" cy="2142700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8844"/>
            <a:stretch>
              <a:fillRect/>
            </a:stretch>
          </p:blipFill>
          <p:spPr>
            <a:xfrm>
              <a:off x="0" y="0"/>
              <a:ext cx="12192000" cy="21427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0" y="412127"/>
              <a:ext cx="1219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b="1" u="sng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  <a:endParaRPr lang="en-US" sz="3000" b="1" u="sng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chia 2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2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4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1" grpId="0" animBg="1"/>
      <p:bldP spid="14342" grpId="0" animBg="1"/>
      <p:bldP spid="14343" grpId="0" animBg="1"/>
      <p:bldP spid="14344" grpId="0" animBg="1"/>
      <p:bldP spid="14345" grpId="0" animBg="1"/>
      <p:bldP spid="14346" grpId="0" animBg="1"/>
      <p:bldP spid="14347" grpId="0"/>
      <p:bldP spid="14348" grpId="0" animBg="1"/>
      <p:bldP spid="14349" grpId="0" animBg="1"/>
      <p:bldP spid="14350" grpId="0" animBg="1"/>
      <p:bldP spid="14351" grpId="0" animBg="1"/>
      <p:bldP spid="14352" grpId="0"/>
      <p:bldP spid="14353" grpId="0"/>
      <p:bldP spid="14354" grpId="0"/>
      <p:bldP spid="14355" grpId="0"/>
      <p:bldP spid="14356" grpId="0" animBg="1"/>
      <p:bldP spid="14357" grpId="0" animBg="1"/>
      <p:bldP spid="14358" grpId="0" animBg="1"/>
      <p:bldP spid="14359" grpId="0" animBg="1"/>
      <p:bldP spid="143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>
            <a:off x="3124200" y="1447800"/>
            <a:ext cx="6629400" cy="3810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AI TINH MẮT THẾ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3352800" y="577850"/>
            <a:ext cx="281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CHƠI:</a:t>
            </a:r>
          </a:p>
        </p:txBody>
      </p:sp>
    </p:spTree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9"/>
          <p:cNvSpPr txBox="1">
            <a:spLocks noChangeArrowheads="1"/>
          </p:cNvSpPr>
          <p:nvPr/>
        </p:nvSpPr>
        <p:spPr bwMode="auto">
          <a:xfrm>
            <a:off x="5567363" y="3962401"/>
            <a:ext cx="15240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endParaRPr lang="en-US" altLang="en-US" sz="240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1507" name="Text Box 10"/>
          <p:cNvSpPr txBox="1">
            <a:spLocks noChangeArrowheads="1"/>
          </p:cNvSpPr>
          <p:nvPr/>
        </p:nvSpPr>
        <p:spPr bwMode="auto">
          <a:xfrm>
            <a:off x="4652963" y="5249864"/>
            <a:ext cx="41910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i="1">
                <a:solidFill>
                  <a:srgbClr val="C0504D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     </a:t>
            </a:r>
            <a:endParaRPr lang="en-US" altLang="en-US" i="1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7540" name="Oval 20"/>
          <p:cNvSpPr>
            <a:spLocks noChangeArrowheads="1"/>
          </p:cNvSpPr>
          <p:nvPr/>
        </p:nvSpPr>
        <p:spPr bwMode="auto">
          <a:xfrm>
            <a:off x="8310563" y="30480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3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1509" name="AutoShape 34"/>
          <p:cNvSpPr>
            <a:spLocks noChangeArrowheads="1"/>
          </p:cNvSpPr>
          <p:nvPr/>
        </p:nvSpPr>
        <p:spPr bwMode="auto">
          <a:xfrm>
            <a:off x="4119563" y="21336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6  : 2  =</a:t>
            </a:r>
          </a:p>
        </p:txBody>
      </p:sp>
      <p:sp>
        <p:nvSpPr>
          <p:cNvPr id="21510" name="AutoShape 37"/>
          <p:cNvSpPr>
            <a:spLocks noChangeArrowheads="1"/>
          </p:cNvSpPr>
          <p:nvPr/>
        </p:nvSpPr>
        <p:spPr bwMode="auto">
          <a:xfrm>
            <a:off x="4119563" y="3048000"/>
            <a:ext cx="2667000" cy="762000"/>
          </a:xfrm>
          <a:prstGeom prst="star8">
            <a:avLst>
              <a:gd name="adj" fmla="val 391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10  : 2 =</a:t>
            </a:r>
          </a:p>
        </p:txBody>
      </p:sp>
      <p:sp>
        <p:nvSpPr>
          <p:cNvPr id="21511" name="AutoShape 38"/>
          <p:cNvSpPr>
            <a:spLocks noChangeArrowheads="1"/>
          </p:cNvSpPr>
          <p:nvPr/>
        </p:nvSpPr>
        <p:spPr bwMode="auto">
          <a:xfrm>
            <a:off x="4119563" y="39624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18  : 2 =</a:t>
            </a:r>
          </a:p>
        </p:txBody>
      </p:sp>
      <p:sp>
        <p:nvSpPr>
          <p:cNvPr id="21512" name="AutoShape 39"/>
          <p:cNvSpPr>
            <a:spLocks noChangeArrowheads="1"/>
          </p:cNvSpPr>
          <p:nvPr/>
        </p:nvSpPr>
        <p:spPr bwMode="auto">
          <a:xfrm>
            <a:off x="4119563" y="4876800"/>
            <a:ext cx="2667000" cy="762000"/>
          </a:xfrm>
          <a:prstGeom prst="star8">
            <a:avLst>
              <a:gd name="adj" fmla="val 37319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20  : 2 =</a:t>
            </a:r>
          </a:p>
        </p:txBody>
      </p:sp>
      <p:sp>
        <p:nvSpPr>
          <p:cNvPr id="21513" name="AutoShape 40"/>
          <p:cNvSpPr>
            <a:spLocks noChangeArrowheads="1"/>
          </p:cNvSpPr>
          <p:nvPr/>
        </p:nvSpPr>
        <p:spPr bwMode="auto">
          <a:xfrm>
            <a:off x="4119563" y="5791200"/>
            <a:ext cx="2667000" cy="762000"/>
          </a:xfrm>
          <a:prstGeom prst="star8">
            <a:avLst>
              <a:gd name="adj" fmla="val 382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prstClr val="black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14  : 2 =</a:t>
            </a:r>
          </a:p>
        </p:txBody>
      </p:sp>
      <p:sp>
        <p:nvSpPr>
          <p:cNvPr id="107561" name="Oval 41"/>
          <p:cNvSpPr>
            <a:spLocks noChangeArrowheads="1"/>
          </p:cNvSpPr>
          <p:nvPr/>
        </p:nvSpPr>
        <p:spPr bwMode="auto">
          <a:xfrm>
            <a:off x="8310563" y="39624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7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7562" name="Oval 42"/>
          <p:cNvSpPr>
            <a:spLocks noChangeArrowheads="1"/>
          </p:cNvSpPr>
          <p:nvPr/>
        </p:nvSpPr>
        <p:spPr bwMode="auto">
          <a:xfrm>
            <a:off x="8310563" y="2162175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5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7563" name="Oval 43"/>
          <p:cNvSpPr>
            <a:spLocks noChangeArrowheads="1"/>
          </p:cNvSpPr>
          <p:nvPr/>
        </p:nvSpPr>
        <p:spPr bwMode="auto">
          <a:xfrm>
            <a:off x="8310563" y="48768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10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7564" name="Oval 44"/>
          <p:cNvSpPr>
            <a:spLocks noChangeArrowheads="1"/>
          </p:cNvSpPr>
          <p:nvPr/>
        </p:nvSpPr>
        <p:spPr bwMode="auto">
          <a:xfrm>
            <a:off x="8310563" y="5791200"/>
            <a:ext cx="914400" cy="762000"/>
          </a:xfrm>
          <a:prstGeom prst="ellipse">
            <a:avLst/>
          </a:prstGeom>
          <a:solidFill>
            <a:srgbClr val="9966FF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b="1">
                <a:solidFill>
                  <a:srgbClr val="FFFF66"/>
                </a:solidFill>
                <a:latin typeface=".VnArial Narrow" panose="020B7200000000000000" pitchFamily="34" charset="0"/>
                <a:cs typeface="Arial" panose="020B0604020202020204" pitchFamily="34" charset="0"/>
              </a:rPr>
              <a:t>9</a:t>
            </a:r>
            <a:endParaRPr lang="en-US" altLang="en-US" b="1">
              <a:solidFill>
                <a:prstClr val="black"/>
              </a:solidFill>
              <a:latin typeface=".VnArial Narrow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21518" name="WordArt 16"/>
          <p:cNvSpPr>
            <a:spLocks noChangeArrowheads="1" noChangeShapeType="1" noTextEdit="1"/>
          </p:cNvSpPr>
          <p:nvPr/>
        </p:nvSpPr>
        <p:spPr bwMode="auto">
          <a:xfrm>
            <a:off x="3810000" y="762000"/>
            <a:ext cx="5181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12700">
                  <a:solidFill>
                    <a:srgbClr val="EAEAEA"/>
                  </a:solidFill>
                  <a:rou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AI TINH MẮT THẾ</a:t>
            </a:r>
          </a:p>
        </p:txBody>
      </p:sp>
      <p:sp>
        <p:nvSpPr>
          <p:cNvPr id="21519" name="Text Box 17"/>
          <p:cNvSpPr txBox="1">
            <a:spLocks noChangeArrowheads="1"/>
          </p:cNvSpPr>
          <p:nvPr/>
        </p:nvSpPr>
        <p:spPr bwMode="auto">
          <a:xfrm>
            <a:off x="2743200" y="120650"/>
            <a:ext cx="35687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en-US" altLang="en-US" sz="3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TRÒ CHƠI: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 L -0.16667 -0.13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-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6667 0.1291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6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 L -0.16667 -0.266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-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-0.16667 3.33333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16667 0.2666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75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0" y="1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40" grpId="0" animBg="1"/>
      <p:bldP spid="107561" grpId="0" animBg="1"/>
      <p:bldP spid="107562" grpId="0" animBg="1"/>
      <p:bldP spid="107563" grpId="0" animBg="1"/>
      <p:bldP spid="10756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412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5" baseType="lpstr">
      <vt:lpstr>.VnArial Narrow</vt:lpstr>
      <vt:lpstr>.VnTime</vt:lpstr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Chart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Doan Le Tuyet Nhi</dc:creator>
  <cp:lastModifiedBy>Admin</cp:lastModifiedBy>
  <cp:revision>40</cp:revision>
  <dcterms:created xsi:type="dcterms:W3CDTF">2020-03-30T06:44:00Z</dcterms:created>
  <dcterms:modified xsi:type="dcterms:W3CDTF">2021-02-22T03:57:36Z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1033-11.2.0.9255</vt:lpwstr>
  </property>
</Properties>
</file>