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9" r:id="rId4"/>
    <p:sldId id="265" r:id="rId5"/>
    <p:sldId id="257" r:id="rId6"/>
    <p:sldId id="268" r:id="rId7"/>
    <p:sldId id="260" r:id="rId8"/>
    <p:sldId id="261" r:id="rId9"/>
    <p:sldId id="266" r:id="rId10"/>
    <p:sldId id="264" r:id="rId11"/>
    <p:sldId id="267" r:id="rId12"/>
    <p:sldId id="271" r:id="rId13"/>
    <p:sldId id="272" r:id="rId14"/>
    <p:sldId id="273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7EB2-2445-4F42-A675-CE3E4F2FFE9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FE8E-5080-4091-8FD4-438D196C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0E6D2-2FAB-40D8-A54A-0885B0A777D0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3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5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0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5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4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7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6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F7-C8DF-4CAF-9276-85602E61EB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86580"/>
            <a:ext cx="7467600" cy="326642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77" y="4823821"/>
            <a:ext cx="2196777" cy="217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3455"/>
            <a:ext cx="6450920" cy="8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0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615" y="2841500"/>
            <a:ext cx="3519985" cy="563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+ 4  =  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5686" y="1981200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Khoanh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49" y="2798747"/>
            <a:ext cx="914366" cy="6857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A.       68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22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24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32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1.92414E-6 L -0.08177 0.0703 C -0.09496 0.0851 -0.10156 0.10731 -0.10156 0.13043 C -0.10156 0.1568 -0.09496 0.17831 -0.08177 0.19288 L -0.02344 0.26387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9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66139-piece-of-yellow-porous-cheese-food-with-holes-vector-illustration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3143250"/>
            <a:ext cx="914400" cy="834390"/>
          </a:xfrm>
          <a:prstGeom prst="rect">
            <a:avLst/>
          </a:prstGeom>
        </p:spPr>
      </p:pic>
      <p:pic>
        <p:nvPicPr>
          <p:cNvPr id="5" name="Picture 4" descr="fruit-57673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50" y="4972050"/>
            <a:ext cx="2228850" cy="1028700"/>
          </a:xfrm>
          <a:prstGeom prst="rect">
            <a:avLst/>
          </a:prstGeom>
        </p:spPr>
      </p:pic>
      <p:pic>
        <p:nvPicPr>
          <p:cNvPr id="6" name="Picture 5" descr="Jerrythem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428750"/>
            <a:ext cx="3486150" cy="3486150"/>
          </a:xfrm>
          <a:prstGeom prst="rect">
            <a:avLst/>
          </a:prstGeom>
        </p:spPr>
      </p:pic>
      <p:pic>
        <p:nvPicPr>
          <p:cNvPr id="7" name="Picture 6" descr="depositphotos_78965298-stock-illustration-mexican-food-taco-conce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5057" y="4450557"/>
            <a:ext cx="1835944" cy="1550194"/>
          </a:xfrm>
          <a:prstGeom prst="rect">
            <a:avLst/>
          </a:prstGeom>
        </p:spPr>
      </p:pic>
      <p:pic>
        <p:nvPicPr>
          <p:cNvPr id="8" name="Picture 7" descr="enhanced-15166-1434534086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0" y="4286251"/>
            <a:ext cx="857250" cy="1035380"/>
          </a:xfrm>
          <a:prstGeom prst="rect">
            <a:avLst/>
          </a:prstGeom>
        </p:spPr>
      </p:pic>
      <p:pic>
        <p:nvPicPr>
          <p:cNvPr id="9" name="Picture 8" descr="nachchee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857251"/>
            <a:ext cx="1257300" cy="1119220"/>
          </a:xfrm>
          <a:prstGeom prst="rect">
            <a:avLst/>
          </a:prstGeom>
        </p:spPr>
      </p:pic>
      <p:pic>
        <p:nvPicPr>
          <p:cNvPr id="10" name="Picture 9" descr="quesadilla-576425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5029200"/>
            <a:ext cx="1143000" cy="855450"/>
          </a:xfrm>
          <a:prstGeom prst="rect">
            <a:avLst/>
          </a:prstGeom>
        </p:spPr>
      </p:pic>
      <p:pic>
        <p:nvPicPr>
          <p:cNvPr id="11" name="Picture 10" descr="enhanced-15166-1434534086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57650" y="1314451"/>
            <a:ext cx="400050" cy="578180"/>
          </a:xfrm>
          <a:prstGeom prst="rect">
            <a:avLst/>
          </a:prstGeom>
        </p:spPr>
      </p:pic>
      <p:pic>
        <p:nvPicPr>
          <p:cNvPr id="12" name="Picture 11" descr="quesadilla-576425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50" y="3829050"/>
            <a:ext cx="1143000" cy="855450"/>
          </a:xfrm>
          <a:prstGeom prst="rect">
            <a:avLst/>
          </a:prstGeom>
        </p:spPr>
      </p:pic>
      <p:pic>
        <p:nvPicPr>
          <p:cNvPr id="13" name="Picture 12" descr="depositphotos_78965298-stock-illustration-mexican-food-taco-concep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23185" y="5486193"/>
            <a:ext cx="470461" cy="514557"/>
          </a:xfrm>
          <a:prstGeom prst="rect">
            <a:avLst/>
          </a:prstGeom>
        </p:spPr>
      </p:pic>
      <p:pic>
        <p:nvPicPr>
          <p:cNvPr id="14" name="Picture 13" descr="quesadilla-576425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14951" y="4114800"/>
            <a:ext cx="292894" cy="283950"/>
          </a:xfrm>
          <a:prstGeom prst="rect">
            <a:avLst/>
          </a:prstGeom>
        </p:spPr>
      </p:pic>
      <p:pic>
        <p:nvPicPr>
          <p:cNvPr id="15" name="Picture 14" descr="quesadilla-576425_960_72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3050" y="4057650"/>
            <a:ext cx="400050" cy="28395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4343400" y="857250"/>
            <a:ext cx="3543300" cy="3257550"/>
          </a:xfrm>
          <a:prstGeom prst="wedgeEllipseCallout">
            <a:avLst>
              <a:gd name="adj1" fmla="val -77311"/>
              <a:gd name="adj2" fmla="val -46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ơn các bạn </a:t>
            </a:r>
            <a:r>
              <a:rPr lang="vi-VN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vi-VN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source (1)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166235">
            <a:off x="6937257" y="1658508"/>
            <a:ext cx="1421606" cy="1028700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 rot="1021670">
            <a:off x="3122697" y="1419430"/>
            <a:ext cx="519007" cy="4591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Heart 18"/>
          <p:cNvSpPr/>
          <p:nvPr/>
        </p:nvSpPr>
        <p:spPr>
          <a:xfrm rot="1021670">
            <a:off x="3729338" y="1274156"/>
            <a:ext cx="288130" cy="1427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Heart 19"/>
          <p:cNvSpPr/>
          <p:nvPr/>
        </p:nvSpPr>
        <p:spPr>
          <a:xfrm rot="1021670">
            <a:off x="4015089" y="1010609"/>
            <a:ext cx="288130" cy="1427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Heart 20"/>
          <p:cNvSpPr/>
          <p:nvPr/>
        </p:nvSpPr>
        <p:spPr>
          <a:xfrm rot="1021670">
            <a:off x="3329288" y="1067759"/>
            <a:ext cx="288130" cy="1427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2" name="Picture 21" descr="candy-146690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57300" y="3200400"/>
            <a:ext cx="567531" cy="571500"/>
          </a:xfrm>
          <a:prstGeom prst="rect">
            <a:avLst/>
          </a:prstGeom>
        </p:spPr>
      </p:pic>
      <p:pic>
        <p:nvPicPr>
          <p:cNvPr id="23" name="Picture 22" descr="candy-146690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14851" y="4057650"/>
            <a:ext cx="510778" cy="514350"/>
          </a:xfrm>
          <a:prstGeom prst="rect">
            <a:avLst/>
          </a:prstGeom>
        </p:spPr>
      </p:pic>
      <p:pic>
        <p:nvPicPr>
          <p:cNvPr id="24" name="Picture 23" descr="candy-146690_960_7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14451" y="4286250"/>
            <a:ext cx="342503" cy="571500"/>
          </a:xfrm>
          <a:prstGeom prst="rect">
            <a:avLst/>
          </a:prstGeom>
        </p:spPr>
      </p:pic>
      <p:pic>
        <p:nvPicPr>
          <p:cNvPr id="25" name="Picture 24" descr="candy-146690_960_7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429000" y="4800600"/>
            <a:ext cx="54828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200400" y="4229100"/>
            <a:ext cx="57150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75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1741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123944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5480" y="791171"/>
            <a:ext cx="123944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4350" y="3886200"/>
            <a:ext cx="3543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8502" y="3879652"/>
            <a:ext cx="3543300" cy="1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6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7300" y="954881"/>
            <a:ext cx="6629400" cy="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7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7300" y="5772150"/>
            <a:ext cx="6629400" cy="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28" y="1803818"/>
            <a:ext cx="3557324" cy="11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 noGrp="1"/>
          </p:cNvGrpSpPr>
          <p:nvPr/>
        </p:nvGrpSpPr>
        <p:grpSpPr bwMode="auto">
          <a:xfrm>
            <a:off x="1485900" y="1085850"/>
            <a:ext cx="6197204" cy="4573191"/>
            <a:chOff x="624" y="-145"/>
            <a:chExt cx="4454" cy="4286"/>
          </a:xfrm>
        </p:grpSpPr>
        <p:grpSp>
          <p:nvGrpSpPr>
            <p:cNvPr id="9219" name="Group 20"/>
            <p:cNvGrpSpPr>
              <a:grpSpLocks/>
            </p:cNvGrpSpPr>
            <p:nvPr/>
          </p:nvGrpSpPr>
          <p:grpSpPr bwMode="auto">
            <a:xfrm>
              <a:off x="624" y="-145"/>
              <a:ext cx="4454" cy="4286"/>
              <a:chOff x="624" y="-145"/>
              <a:chExt cx="4454" cy="4286"/>
            </a:xfrm>
          </p:grpSpPr>
          <p:grpSp>
            <p:nvGrpSpPr>
              <p:cNvPr id="9221" name="Group 19"/>
              <p:cNvGrpSpPr>
                <a:grpSpLocks/>
              </p:cNvGrpSpPr>
              <p:nvPr/>
            </p:nvGrpSpPr>
            <p:grpSpPr bwMode="auto">
              <a:xfrm>
                <a:off x="624" y="83"/>
                <a:ext cx="4398" cy="4058"/>
                <a:chOff x="624" y="83"/>
                <a:chExt cx="4398" cy="4058"/>
              </a:xfrm>
            </p:grpSpPr>
            <p:pic>
              <p:nvPicPr>
                <p:cNvPr id="9225" name="Picture 10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" y="83"/>
                  <a:ext cx="4249" cy="4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2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4354" cy="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222" name="Group 11"/>
              <p:cNvGrpSpPr>
                <a:grpSpLocks/>
              </p:cNvGrpSpPr>
              <p:nvPr/>
            </p:nvGrpSpPr>
            <p:grpSpPr bwMode="auto">
              <a:xfrm>
                <a:off x="768" y="-145"/>
                <a:ext cx="4310" cy="1270"/>
                <a:chOff x="1644" y="2406"/>
                <a:chExt cx="2356" cy="526"/>
              </a:xfrm>
            </p:grpSpPr>
            <p:sp>
              <p:nvSpPr>
                <p:cNvPr id="9223" name="AutoShape 12"/>
                <p:cNvSpPr>
                  <a:spLocks noChangeArrowheads="1"/>
                </p:cNvSpPr>
                <p:nvPr/>
              </p:nvSpPr>
              <p:spPr bwMode="auto">
                <a:xfrm>
                  <a:off x="1678" y="2497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700" b="1">
                      <a:solidFill>
                        <a:srgbClr val="FF0000"/>
                      </a:solidFill>
                    </a:rPr>
                    <a:t>Tiết học đến đây là hết rồi!</a:t>
                  </a:r>
                </a:p>
              </p:txBody>
            </p:sp>
            <p:sp>
              <p:nvSpPr>
                <p:cNvPr id="9224" name="Freeform 1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9220" name="Picture 17" descr="B0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4" y="3744"/>
              <a:ext cx="43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4490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02328" y="1638300"/>
            <a:ext cx="8077200" cy="18669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6972" y="1943100"/>
            <a:ext cx="4800600" cy="232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15091"/>
            <a:ext cx="3580709" cy="3580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3924300"/>
            <a:ext cx="4648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59584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695450" y="1524000"/>
            <a:ext cx="5772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6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n-lt"/>
              </a:rPr>
              <a:t>ôn</a:t>
            </a:r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CooperH"/>
              </a:rPr>
              <a:t>bµi</a:t>
            </a:r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CooperH"/>
              </a:rPr>
              <a:t>cò</a:t>
            </a:r>
            <a:endParaRPr lang="en-US" sz="4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CooperH"/>
            </a:endParaRPr>
          </a:p>
        </p:txBody>
      </p:sp>
    </p:spTree>
    <p:extLst>
      <p:ext uri="{BB962C8B-B14F-4D97-AF65-F5344CB8AC3E}">
        <p14:creationId xmlns:p14="http://schemas.microsoft.com/office/powerpoint/2010/main" val="8360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8995" y="80808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2928" y="2667000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3600" i="1" dirty="0" smtClean="0">
                <a:solidFill>
                  <a:srgbClr val="FFFF00"/>
                </a:solidFill>
              </a:rPr>
              <a:t>38 + 45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1936" y="1625025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u="sng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757607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smtClean="0">
                <a:solidFill>
                  <a:schemeClr val="bg1"/>
                </a:solidFill>
              </a:rPr>
              <a:t>58 + 36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625025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u="sng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53000" y="1752600"/>
            <a:ext cx="0" cy="388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6977" y="3724469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smtClean="0">
                <a:solidFill>
                  <a:srgbClr val="FFFF00"/>
                </a:solidFill>
              </a:rPr>
              <a:t>28 + 59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5218" y="2971800"/>
            <a:ext cx="45927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0200" y="28499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8875" y="2849940"/>
            <a:ext cx="57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6639" y="28499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5675" y="28540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1581099"/>
            <a:ext cx="300305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2854037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+ 2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=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=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4989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=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1935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=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4012" y="334647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4012" y="3834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3301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8875" y="3810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3301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848" y="3810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96565" y="334238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96565" y="37860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342382"/>
            <a:ext cx="218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45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5319 C -0.00903 0.06753 -0.00625 0.07262 -0.00052 0.0851 C 0.00712 0.10176 0.01406 0.12188 0.02934 0.12673 C 0.06024 0.15818 0.08715 0.19565 0.12344 0.21623 C 0.13264 0.22895 0.14219 0.23311 0.15469 0.24005 C 0.16163 0.24398 0.16701 0.25277 0.17413 0.25601 C 0.17569 0.2567 0.17708 0.2574 0.17864 0.25809 C 0.19531 0.25717 0.21319 0.26064 0.22934 0.25393 C 0.26076 0.24098 0.23229 0.2493 0.25173 0.24398 C 0.25903 0.23913 0.26666 0.2389 0.27413 0.23404 C 0.28524 0.22687 0.29548 0.21554 0.30694 0.21022 C 0.31354 0.19681 0.30573 0.20999 0.31441 0.20236 C 0.32031 0.19727 0.3243 0.19079 0.3309 0.1864 C 0.33403 0.17992 0.33802 0.17507 0.34132 0.16859 C 0.34427 0.15125 0.33993 0.16813 0.34722 0.15657 C 0.35225 0.14847 0.3533 0.13575 0.35764 0.12673 C 0.36024 0.11332 0.36753 0.10083 0.37118 0.08695 C 0.37014 0.05504 0.3684 0.02521 0.36666 -0.00648 C 0.36771 -0.01712 0.36788 -0.02359 0.37118 -0.03238 " pathEditMode="relative" rAng="0" ptsTypes="ffffffffffffffffff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608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  <p:bldP spid="26" grpId="0"/>
      <p:bldP spid="26" grpId="1"/>
      <p:bldP spid="29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160" y="1600200"/>
            <a:ext cx="3629892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435" y="2931794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+ 5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93179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 + 13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0087" y="293179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 + 24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4290" y="419100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 + 9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9974" y="4191000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+ 26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1709" y="1524000"/>
            <a:ext cx="5586345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214" y="2733162"/>
            <a:ext cx="4732386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:  28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:  26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:  …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8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447800"/>
            <a:ext cx="4572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60" y="3263150"/>
            <a:ext cx="2819399" cy="3011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11955">
            <a:off x="2097839" y="3243817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0724" y="3136501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1681" y="3243816"/>
            <a:ext cx="629752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 rot="439572">
            <a:off x="4692514" y="4440273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8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7755" y="4554686"/>
            <a:ext cx="752168" cy="1128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8505" y="4484198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95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76098" y="2373146"/>
            <a:ext cx="981501" cy="8272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3668547"/>
            <a:ext cx="1069075" cy="9906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974855" y="3668545"/>
            <a:ext cx="1371600" cy="990601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7543800" y="2057400"/>
            <a:ext cx="1392699" cy="1143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" idx="6"/>
            <a:endCxn id="6" idx="1"/>
          </p:cNvCxnSpPr>
          <p:nvPr/>
        </p:nvCxnSpPr>
        <p:spPr>
          <a:xfrm flipV="1">
            <a:off x="1221475" y="2786773"/>
            <a:ext cx="1454623" cy="1377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2"/>
          </p:cNvCxnSpPr>
          <p:nvPr/>
        </p:nvCxnSpPr>
        <p:spPr>
          <a:xfrm flipV="1">
            <a:off x="6003555" y="2628900"/>
            <a:ext cx="1544565" cy="1534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5" idx="1"/>
          </p:cNvCxnSpPr>
          <p:nvPr/>
        </p:nvCxnSpPr>
        <p:spPr>
          <a:xfrm>
            <a:off x="3657599" y="2786773"/>
            <a:ext cx="1660156" cy="1377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963159">
            <a:off x="1271453" y="305205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239126">
            <a:off x="4177634" y="2957183"/>
            <a:ext cx="111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+ 11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8746483">
            <a:off x="6073937" y="29534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+ 25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47" y="3286123"/>
            <a:ext cx="901703" cy="6762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03" y="4733923"/>
            <a:ext cx="901703" cy="6762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7" y="3306877"/>
            <a:ext cx="901703" cy="6762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250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.VnCooperH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Hanh</dc:creator>
  <cp:lastModifiedBy>AutoBVT</cp:lastModifiedBy>
  <cp:revision>58</cp:revision>
  <dcterms:created xsi:type="dcterms:W3CDTF">2006-08-16T00:00:00Z</dcterms:created>
  <dcterms:modified xsi:type="dcterms:W3CDTF">2021-02-23T04:45:52Z</dcterms:modified>
</cp:coreProperties>
</file>