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  <p:sldMasterId id="2147483672" r:id="rId3"/>
    <p:sldMasterId id="2147483684" r:id="rId4"/>
    <p:sldMasterId id="2147483696" r:id="rId5"/>
    <p:sldMasterId id="2147483708" r:id="rId6"/>
    <p:sldMasterId id="2147483720" r:id="rId7"/>
  </p:sldMasterIdLst>
  <p:sldIdLst>
    <p:sldId id="257" r:id="rId8"/>
    <p:sldId id="280" r:id="rId9"/>
    <p:sldId id="269" r:id="rId10"/>
    <p:sldId id="262" r:id="rId11"/>
    <p:sldId id="263" r:id="rId12"/>
    <p:sldId id="271" r:id="rId13"/>
    <p:sldId id="273" r:id="rId14"/>
    <p:sldId id="267" r:id="rId15"/>
    <p:sldId id="275" r:id="rId16"/>
    <p:sldId id="277" r:id="rId17"/>
    <p:sldId id="279" r:id="rId18"/>
    <p:sldId id="266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03">
          <p15:clr>
            <a:srgbClr val="A4A3A4"/>
          </p15:clr>
        </p15:guide>
        <p15:guide id="2" pos="383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>
        <p:guide orient="horz" pos="2103"/>
        <p:guide pos="383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tableStyles" Target="tableStyle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CD6-26A8-4F42-BAEC-EACC84598FC6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1776-28C7-4CFE-9CD1-E25CF52E5A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CD6-26A8-4F42-BAEC-EACC84598FC6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1776-28C7-4CFE-9CD1-E25CF52E5A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CD6-26A8-4F42-BAEC-EACC84598FC6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1776-28C7-4CFE-9CD1-E25CF52E5A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D7CC9D-5C21-48E6-94EB-AB5794ED38E6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6D5DD-B635-4AA9-A5E6-194EA9C74F6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3C6AF-756E-4CF1-B19A-59E069A7BB55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C93CF-54AE-4F78-A307-531A9959DB7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F4C10C-2538-4280-BE4B-FBEEFAB26E0F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95E5A-5B30-45C1-957D-A4E7B997C00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9E2E26-15FF-4460-BB92-0F6122466F4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1F4D08-DC72-413A-82D3-8040E5476A1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204957-5F0B-44A2-94C8-1A830E916F8F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5D9516-18C3-4ECE-86BC-BF7211E7C78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36B2F5-2AD0-4DA1-93B8-B92DAEA84496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DD97B-4523-4360-BB03-7EDB1C7416B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CFD03-3DCC-4515-A53D-6E87A150A52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5341A-DD59-4B45-A173-999D55EF129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C98CB1-8D98-4E98-B5FF-42BEDDA244AF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9FCB7E-9166-4329-988E-0DF202C2925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CD6-26A8-4F42-BAEC-EACC84598FC6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1776-28C7-4CFE-9CD1-E25CF52E5A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50DFD-4A57-40E9-A916-B8D7E6A5B50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E20A5D-328D-4B61-B748-773BD50F773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C1A71F-63D0-4634-B040-A82EEF92E2CC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8A9A6B-6D6C-49D4-AA9B-54FA18838B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5F3D8-C8F1-4F85-A555-639C9B8E519E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3D334E-4A2A-49E5-BF8D-DB88039F074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D7CC9D-5C21-48E6-94EB-AB5794ED38E6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6D5DD-B635-4AA9-A5E6-194EA9C74F6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3C6AF-756E-4CF1-B19A-59E069A7BB55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C93CF-54AE-4F78-A307-531A9959DB7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F4C10C-2538-4280-BE4B-FBEEFAB26E0F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95E5A-5B30-45C1-957D-A4E7B997C00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9E2E26-15FF-4460-BB92-0F6122466F4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1F4D08-DC72-413A-82D3-8040E5476A1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204957-5F0B-44A2-94C8-1A830E916F8F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5D9516-18C3-4ECE-86BC-BF7211E7C78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36B2F5-2AD0-4DA1-93B8-B92DAEA84496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DD97B-4523-4360-BB03-7EDB1C7416B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CFD03-3DCC-4515-A53D-6E87A150A52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5341A-DD59-4B45-A173-999D55EF129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CD6-26A8-4F42-BAEC-EACC84598FC6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1776-28C7-4CFE-9CD1-E25CF52E5A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C98CB1-8D98-4E98-B5FF-42BEDDA244AF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9FCB7E-9166-4329-988E-0DF202C2925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50DFD-4A57-40E9-A916-B8D7E6A5B50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E20A5D-328D-4B61-B748-773BD50F773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C1A71F-63D0-4634-B040-A82EEF92E2CC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8A9A6B-6D6C-49D4-AA9B-54FA18838B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5F3D8-C8F1-4F85-A555-639C9B8E519E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3D334E-4A2A-49E5-BF8D-DB88039F074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D7CC9D-5C21-48E6-94EB-AB5794ED38E6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6D5DD-B635-4AA9-A5E6-194EA9C74F6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3C6AF-756E-4CF1-B19A-59E069A7BB55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C93CF-54AE-4F78-A307-531A9959DB7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F4C10C-2538-4280-BE4B-FBEEFAB26E0F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95E5A-5B30-45C1-957D-A4E7B997C00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9E2E26-15FF-4460-BB92-0F6122466F4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1F4D08-DC72-413A-82D3-8040E5476A1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204957-5F0B-44A2-94C8-1A830E916F8F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5D9516-18C3-4ECE-86BC-BF7211E7C78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36B2F5-2AD0-4DA1-93B8-B92DAEA84496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DD97B-4523-4360-BB03-7EDB1C7416B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CD6-26A8-4F42-BAEC-EACC84598FC6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1776-28C7-4CFE-9CD1-E25CF52E5A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CFD03-3DCC-4515-A53D-6E87A150A52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5341A-DD59-4B45-A173-999D55EF129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C98CB1-8D98-4E98-B5FF-42BEDDA244AF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9FCB7E-9166-4329-988E-0DF202C2925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50DFD-4A57-40E9-A916-B8D7E6A5B50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E20A5D-328D-4B61-B748-773BD50F773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C1A71F-63D0-4634-B040-A82EEF92E2CC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8A9A6B-6D6C-49D4-AA9B-54FA18838B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5F3D8-C8F1-4F85-A555-639C9B8E519E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3D334E-4A2A-49E5-BF8D-DB88039F074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D7CC9D-5C21-48E6-94EB-AB5794ED38E6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6D5DD-B635-4AA9-A5E6-194EA9C74F6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3C6AF-756E-4CF1-B19A-59E069A7BB55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C93CF-54AE-4F78-A307-531A9959DB7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F4C10C-2538-4280-BE4B-FBEEFAB26E0F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95E5A-5B30-45C1-957D-A4E7B997C00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9E2E26-15FF-4460-BB92-0F6122466F4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1F4D08-DC72-413A-82D3-8040E5476A1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204957-5F0B-44A2-94C8-1A830E916F8F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5D9516-18C3-4ECE-86BC-BF7211E7C78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CD6-26A8-4F42-BAEC-EACC84598FC6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1776-28C7-4CFE-9CD1-E25CF52E5A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36B2F5-2AD0-4DA1-93B8-B92DAEA84496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DD97B-4523-4360-BB03-7EDB1C7416B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CFD03-3DCC-4515-A53D-6E87A150A52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5341A-DD59-4B45-A173-999D55EF129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C98CB1-8D98-4E98-B5FF-42BEDDA244AF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9FCB7E-9166-4329-988E-0DF202C2925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50DFD-4A57-40E9-A916-B8D7E6A5B50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E20A5D-328D-4B61-B748-773BD50F773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C1A71F-63D0-4634-B040-A82EEF92E2CC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8A9A6B-6D6C-49D4-AA9B-54FA18838B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5F3D8-C8F1-4F85-A555-639C9B8E519E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3D334E-4A2A-49E5-BF8D-DB88039F074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D7CC9D-5C21-48E6-94EB-AB5794ED38E6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6D5DD-B635-4AA9-A5E6-194EA9C74F6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3C6AF-756E-4CF1-B19A-59E069A7BB55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C93CF-54AE-4F78-A307-531A9959DB7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F4C10C-2538-4280-BE4B-FBEEFAB26E0F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95E5A-5B30-45C1-957D-A4E7B997C00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9E2E26-15FF-4460-BB92-0F6122466F4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1F4D08-DC72-413A-82D3-8040E5476A1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CD6-26A8-4F42-BAEC-EACC84598FC6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1776-28C7-4CFE-9CD1-E25CF52E5A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204957-5F0B-44A2-94C8-1A830E916F8F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5D9516-18C3-4ECE-86BC-BF7211E7C78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36B2F5-2AD0-4DA1-93B8-B92DAEA84496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DD97B-4523-4360-BB03-7EDB1C7416B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CFD03-3DCC-4515-A53D-6E87A150A52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5341A-DD59-4B45-A173-999D55EF129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C98CB1-8D98-4E98-B5FF-42BEDDA244AF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9FCB7E-9166-4329-988E-0DF202C2925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50DFD-4A57-40E9-A916-B8D7E6A5B50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E20A5D-328D-4B61-B748-773BD50F773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C1A71F-63D0-4634-B040-A82EEF92E2CC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8A9A6B-6D6C-49D4-AA9B-54FA18838B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5F3D8-C8F1-4F85-A555-639C9B8E519E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3D334E-4A2A-49E5-BF8D-DB88039F074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D7CC9D-5C21-48E6-94EB-AB5794ED38E6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6D5DD-B635-4AA9-A5E6-194EA9C74F6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3C6AF-756E-4CF1-B19A-59E069A7BB55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C93CF-54AE-4F78-A307-531A9959DB7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F4C10C-2538-4280-BE4B-FBEEFAB26E0F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95E5A-5B30-45C1-957D-A4E7B997C00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CD6-26A8-4F42-BAEC-EACC84598FC6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1776-28C7-4CFE-9CD1-E25CF52E5A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9E2E26-15FF-4460-BB92-0F6122466F4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1F4D08-DC72-413A-82D3-8040E5476A1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204957-5F0B-44A2-94C8-1A830E916F8F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5D9516-18C3-4ECE-86BC-BF7211E7C78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36B2F5-2AD0-4DA1-93B8-B92DAEA84496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DD97B-4523-4360-BB03-7EDB1C7416B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CFD03-3DCC-4515-A53D-6E87A150A52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5341A-DD59-4B45-A173-999D55EF129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C98CB1-8D98-4E98-B5FF-42BEDDA244AF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9FCB7E-9166-4329-988E-0DF202C2925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50DFD-4A57-40E9-A916-B8D7E6A5B50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E20A5D-328D-4B61-B748-773BD50F773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C1A71F-63D0-4634-B040-A82EEF92E2CC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8A9A6B-6D6C-49D4-AA9B-54FA18838B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5F3D8-C8F1-4F85-A555-639C9B8E519E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3D334E-4A2A-49E5-BF8D-DB88039F074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CD6-26A8-4F42-BAEC-EACC84598FC6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1776-28C7-4CFE-9CD1-E25CF52E5A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CD6-26A8-4F42-BAEC-EACC84598FC6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1776-28C7-4CFE-9CD1-E25CF52E5A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46CD6-26A8-4F42-BAEC-EACC84598FC6}" type="datetimeFigureOut">
              <a:rPr lang="en-US" smtClean="0"/>
              <a:pPr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3D1776-28C7-4CFE-9CD1-E25CF52E5AA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B3695E8-C1E3-4AFB-9C5E-9FF61845F4E4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06F8248-08D0-43C2-A563-6CE9D3CD54C7}" type="slidenum">
              <a:rPr lang="en-GB" altLang="en-US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 altLang="en-US"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B3695E8-C1E3-4AFB-9C5E-9FF61845F4E4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06F8248-08D0-43C2-A563-6CE9D3CD54C7}" type="slidenum">
              <a:rPr lang="en-GB" altLang="en-US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 altLang="en-US"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B3695E8-C1E3-4AFB-9C5E-9FF61845F4E4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06F8248-08D0-43C2-A563-6CE9D3CD54C7}" type="slidenum">
              <a:rPr lang="en-GB" altLang="en-US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 altLang="en-US"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B3695E8-C1E3-4AFB-9C5E-9FF61845F4E4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06F8248-08D0-43C2-A563-6CE9D3CD54C7}" type="slidenum">
              <a:rPr lang="en-GB" altLang="en-US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 altLang="en-US"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B3695E8-C1E3-4AFB-9C5E-9FF61845F4E4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06F8248-08D0-43C2-A563-6CE9D3CD54C7}" type="slidenum">
              <a:rPr lang="en-GB" altLang="en-US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 altLang="en-US"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B3695E8-C1E3-4AFB-9C5E-9FF61845F4E4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06F8248-08D0-43C2-A563-6CE9D3CD54C7}" type="slidenum">
              <a:rPr lang="en-GB" altLang="en-US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 altLang="en-US"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3.xml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1893197"/>
            <a:ext cx="12192000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 MỪNG CÁC EM ĐẾN VỚI TIẾT HỌC!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9"/>
          <p:cNvSpPr txBox="1">
            <a:spLocks noChangeArrowheads="1"/>
          </p:cNvSpPr>
          <p:nvPr/>
        </p:nvSpPr>
        <p:spPr bwMode="auto">
          <a:xfrm>
            <a:off x="5567363" y="3962401"/>
            <a:ext cx="1524000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FontTx/>
              <a:buNone/>
            </a:pPr>
            <a:endParaRPr lang="en-US" altLang="en-US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FontTx/>
              <a:buNone/>
            </a:pPr>
            <a:endParaRPr lang="en-US" altLang="en-US" sz="240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7" name="Text Box 10"/>
          <p:cNvSpPr txBox="1">
            <a:spLocks noChangeArrowheads="1"/>
          </p:cNvSpPr>
          <p:nvPr/>
        </p:nvSpPr>
        <p:spPr bwMode="auto">
          <a:xfrm>
            <a:off x="4652963" y="5249864"/>
            <a:ext cx="41910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i="1">
                <a:solidFill>
                  <a:srgbClr val="C0504D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endParaRPr lang="en-US" altLang="en-US" i="1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9" name="AutoShape 34"/>
          <p:cNvSpPr>
            <a:spLocks noChangeArrowheads="1"/>
          </p:cNvSpPr>
          <p:nvPr/>
        </p:nvSpPr>
        <p:spPr bwMode="auto">
          <a:xfrm>
            <a:off x="4119563" y="2133600"/>
            <a:ext cx="2667000" cy="762000"/>
          </a:xfrm>
          <a:prstGeom prst="star8">
            <a:avLst>
              <a:gd name="adj" fmla="val 38213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  : 2  =</a:t>
            </a:r>
          </a:p>
        </p:txBody>
      </p:sp>
      <p:sp>
        <p:nvSpPr>
          <p:cNvPr id="21510" name="AutoShape 37"/>
          <p:cNvSpPr>
            <a:spLocks noChangeArrowheads="1"/>
          </p:cNvSpPr>
          <p:nvPr/>
        </p:nvSpPr>
        <p:spPr bwMode="auto">
          <a:xfrm>
            <a:off x="4119563" y="3048000"/>
            <a:ext cx="2667000" cy="762000"/>
          </a:xfrm>
          <a:prstGeom prst="star8">
            <a:avLst>
              <a:gd name="adj" fmla="val 39167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10  : 2 =</a:t>
            </a:r>
          </a:p>
        </p:txBody>
      </p:sp>
      <p:sp>
        <p:nvSpPr>
          <p:cNvPr id="21511" name="AutoShape 38"/>
          <p:cNvSpPr>
            <a:spLocks noChangeArrowheads="1"/>
          </p:cNvSpPr>
          <p:nvPr/>
        </p:nvSpPr>
        <p:spPr bwMode="auto">
          <a:xfrm>
            <a:off x="4119563" y="3962400"/>
            <a:ext cx="2667000" cy="762000"/>
          </a:xfrm>
          <a:prstGeom prst="star8">
            <a:avLst>
              <a:gd name="adj" fmla="val 38213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18  : 2 =</a:t>
            </a:r>
          </a:p>
        </p:txBody>
      </p:sp>
      <p:sp>
        <p:nvSpPr>
          <p:cNvPr id="21512" name="AutoShape 39"/>
          <p:cNvSpPr>
            <a:spLocks noChangeArrowheads="1"/>
          </p:cNvSpPr>
          <p:nvPr/>
        </p:nvSpPr>
        <p:spPr bwMode="auto">
          <a:xfrm>
            <a:off x="4119563" y="4876800"/>
            <a:ext cx="2667000" cy="762000"/>
          </a:xfrm>
          <a:prstGeom prst="star8">
            <a:avLst>
              <a:gd name="adj" fmla="val 37319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20  : 2 =</a:t>
            </a:r>
          </a:p>
        </p:txBody>
      </p:sp>
      <p:sp>
        <p:nvSpPr>
          <p:cNvPr id="21513" name="AutoShape 40"/>
          <p:cNvSpPr>
            <a:spLocks noChangeArrowheads="1"/>
          </p:cNvSpPr>
          <p:nvPr/>
        </p:nvSpPr>
        <p:spPr bwMode="auto">
          <a:xfrm>
            <a:off x="4119563" y="5791200"/>
            <a:ext cx="2667000" cy="762000"/>
          </a:xfrm>
          <a:prstGeom prst="star8">
            <a:avLst>
              <a:gd name="adj" fmla="val 38213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14  : 2 =</a:t>
            </a:r>
          </a:p>
        </p:txBody>
      </p:sp>
      <p:sp>
        <p:nvSpPr>
          <p:cNvPr id="107561" name="Oval 41"/>
          <p:cNvSpPr>
            <a:spLocks noChangeArrowheads="1"/>
          </p:cNvSpPr>
          <p:nvPr/>
        </p:nvSpPr>
        <p:spPr bwMode="auto">
          <a:xfrm>
            <a:off x="8310563" y="3962400"/>
            <a:ext cx="914400" cy="762000"/>
          </a:xfrm>
          <a:prstGeom prst="ellipse">
            <a:avLst/>
          </a:prstGeom>
          <a:solidFill>
            <a:srgbClr val="9966FF"/>
          </a:solidFill>
          <a:ln w="9525">
            <a:solidFill>
              <a:schemeClr val="tx1"/>
            </a:solidFill>
            <a:rou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en-US" altLang="en-US" b="1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7562" name="Oval 42"/>
          <p:cNvSpPr>
            <a:spLocks noChangeArrowheads="1"/>
          </p:cNvSpPr>
          <p:nvPr/>
        </p:nvSpPr>
        <p:spPr bwMode="auto">
          <a:xfrm>
            <a:off x="8310563" y="2162175"/>
            <a:ext cx="914400" cy="762000"/>
          </a:xfrm>
          <a:prstGeom prst="ellipse">
            <a:avLst/>
          </a:prstGeom>
          <a:solidFill>
            <a:srgbClr val="9966FF"/>
          </a:solidFill>
          <a:ln w="9525">
            <a:solidFill>
              <a:schemeClr val="tx1"/>
            </a:solidFill>
            <a:rou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n-US" altLang="en-US" b="1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7563" name="Oval 43"/>
          <p:cNvSpPr>
            <a:spLocks noChangeArrowheads="1"/>
          </p:cNvSpPr>
          <p:nvPr/>
        </p:nvSpPr>
        <p:spPr bwMode="auto">
          <a:xfrm>
            <a:off x="8310563" y="4876800"/>
            <a:ext cx="914400" cy="762000"/>
          </a:xfrm>
          <a:prstGeom prst="ellipse">
            <a:avLst/>
          </a:prstGeom>
          <a:solidFill>
            <a:srgbClr val="9966FF"/>
          </a:solidFill>
          <a:ln w="9525">
            <a:solidFill>
              <a:schemeClr val="tx1"/>
            </a:solidFill>
            <a:rou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en-US" altLang="en-US" b="1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7564" name="Oval 44"/>
          <p:cNvSpPr>
            <a:spLocks noChangeArrowheads="1"/>
          </p:cNvSpPr>
          <p:nvPr/>
        </p:nvSpPr>
        <p:spPr bwMode="auto">
          <a:xfrm>
            <a:off x="8310563" y="5791200"/>
            <a:ext cx="914400" cy="762000"/>
          </a:xfrm>
          <a:prstGeom prst="ellipse">
            <a:avLst/>
          </a:prstGeom>
          <a:solidFill>
            <a:srgbClr val="9966FF"/>
          </a:solidFill>
          <a:ln w="9525">
            <a:solidFill>
              <a:schemeClr val="tx1"/>
            </a:solidFill>
            <a:rou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altLang="en-US" b="1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18" name="WordArt 16"/>
          <p:cNvSpPr>
            <a:spLocks noChangeArrowheads="1" noChangeShapeType="1" noTextEdit="1"/>
          </p:cNvSpPr>
          <p:nvPr/>
        </p:nvSpPr>
        <p:spPr bwMode="auto">
          <a:xfrm>
            <a:off x="3810000" y="762000"/>
            <a:ext cx="51816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12700">
                  <a:solidFill>
                    <a:srgbClr val="EAEAEA"/>
                  </a:solidFill>
                  <a:rou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AI TINH MẮT THẾ</a:t>
            </a:r>
          </a:p>
        </p:txBody>
      </p:sp>
      <p:sp>
        <p:nvSpPr>
          <p:cNvPr id="21519" name="Text Box 17"/>
          <p:cNvSpPr txBox="1">
            <a:spLocks noChangeArrowheads="1"/>
          </p:cNvSpPr>
          <p:nvPr/>
        </p:nvSpPr>
        <p:spPr bwMode="auto">
          <a:xfrm>
            <a:off x="2743200" y="120650"/>
            <a:ext cx="35687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36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* TRÒ CHƠI:</a:t>
            </a:r>
          </a:p>
        </p:txBody>
      </p:sp>
      <p:sp>
        <p:nvSpPr>
          <p:cNvPr id="16" name="Oval 44"/>
          <p:cNvSpPr>
            <a:spLocks noChangeArrowheads="1"/>
          </p:cNvSpPr>
          <p:nvPr/>
        </p:nvSpPr>
        <p:spPr bwMode="auto">
          <a:xfrm>
            <a:off x="8274468" y="3048000"/>
            <a:ext cx="914400" cy="762000"/>
          </a:xfrm>
          <a:prstGeom prst="ellipse">
            <a:avLst/>
          </a:prstGeom>
          <a:solidFill>
            <a:srgbClr val="9966FF"/>
          </a:solidFill>
          <a:ln w="9525">
            <a:solidFill>
              <a:schemeClr val="tx1"/>
            </a:solidFill>
            <a:rou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 dirty="0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altLang="en-US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33333E-6 L -0.16667 0.1291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75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00" y="6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0 L -0.16667 -0.2666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075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00" y="-13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33333E-6 L -0.16667 3.33333E-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075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33333E-6 L -0.16667 0.2666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075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00" y="13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31288E-6 0 L -0.16765 -0.13148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4" y="-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61" grpId="0" animBg="1"/>
      <p:bldP spid="107562" grpId="0" animBg="1"/>
      <p:bldP spid="107563" grpId="0" animBg="1"/>
      <p:bldP spid="107564" grpId="0" animBg="1"/>
      <p:bldP spid="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3"/>
          <p:cNvSpPr txBox="1">
            <a:spLocks noGrp="1"/>
          </p:cNvSpPr>
          <p:nvPr/>
        </p:nvSpPr>
        <p:spPr bwMode="auto">
          <a:xfrm>
            <a:off x="8077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fld id="{D9D32686-9FB3-4531-B03C-EF5C56791289}" type="slidenum">
              <a:rPr lang="en-US" altLang="en-US" sz="1200">
                <a:solidFill>
                  <a:srgbClr val="898989"/>
                </a:solidFill>
                <a:latin typeface="Times New Roman" pitchFamily="18" charset="0"/>
                <a:cs typeface="Times New Roman" panose="02020603050405020304" pitchFamily="18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11</a:t>
            </a:fld>
            <a:endParaRPr lang="en-US" altLang="en-US" sz="1200">
              <a:solidFill>
                <a:srgbClr val="898989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23555" name="Text Box 2"/>
          <p:cNvSpPr txBox="1">
            <a:spLocks noChangeArrowheads="1"/>
          </p:cNvSpPr>
          <p:nvPr/>
        </p:nvSpPr>
        <p:spPr bwMode="auto">
          <a:xfrm>
            <a:off x="4440238" y="5876925"/>
            <a:ext cx="337026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3600" b="1">
                <a:solidFill>
                  <a:srgbClr val="C0504D"/>
                </a:solidFill>
                <a:latin typeface="Times New Roman" pitchFamily="18" charset="0"/>
                <a:cs typeface="Times New Roman" panose="02020603050405020304" pitchFamily="18" charset="0"/>
              </a:rPr>
              <a:t> 20 : 2 =  10</a:t>
            </a:r>
          </a:p>
        </p:txBody>
      </p:sp>
      <p:sp>
        <p:nvSpPr>
          <p:cNvPr id="23556" name="Text Box 3"/>
          <p:cNvSpPr txBox="1">
            <a:spLocks noChangeArrowheads="1"/>
          </p:cNvSpPr>
          <p:nvPr/>
        </p:nvSpPr>
        <p:spPr bwMode="auto">
          <a:xfrm>
            <a:off x="4583113" y="5373688"/>
            <a:ext cx="315436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3600" b="1">
                <a:solidFill>
                  <a:srgbClr val="C0504D"/>
                </a:solidFill>
                <a:latin typeface="Times New Roman" pitchFamily="18" charset="0"/>
                <a:cs typeface="Times New Roman" panose="02020603050405020304" pitchFamily="18" charset="0"/>
              </a:rPr>
              <a:t>18 : 2 =  9</a:t>
            </a:r>
          </a:p>
        </p:txBody>
      </p:sp>
      <p:sp>
        <p:nvSpPr>
          <p:cNvPr id="23557" name="Text Box 4"/>
          <p:cNvSpPr txBox="1">
            <a:spLocks noChangeArrowheads="1"/>
          </p:cNvSpPr>
          <p:nvPr/>
        </p:nvSpPr>
        <p:spPr bwMode="auto">
          <a:xfrm>
            <a:off x="4583114" y="4868863"/>
            <a:ext cx="30829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3600" b="1">
                <a:solidFill>
                  <a:srgbClr val="C0504D"/>
                </a:solidFill>
                <a:latin typeface="Times New Roman" pitchFamily="18" charset="0"/>
                <a:cs typeface="Times New Roman" panose="02020603050405020304" pitchFamily="18" charset="0"/>
              </a:rPr>
              <a:t>16 : 2 =  8</a:t>
            </a:r>
          </a:p>
        </p:txBody>
      </p:sp>
      <p:sp>
        <p:nvSpPr>
          <p:cNvPr id="23558" name="Text Box 5"/>
          <p:cNvSpPr txBox="1">
            <a:spLocks noChangeArrowheads="1"/>
          </p:cNvSpPr>
          <p:nvPr/>
        </p:nvSpPr>
        <p:spPr bwMode="auto">
          <a:xfrm>
            <a:off x="4583113" y="4365625"/>
            <a:ext cx="30099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3600" b="1">
                <a:solidFill>
                  <a:srgbClr val="C0504D"/>
                </a:solidFill>
                <a:latin typeface="Times New Roman" pitchFamily="18" charset="0"/>
                <a:cs typeface="Times New Roman" panose="02020603050405020304" pitchFamily="18" charset="0"/>
              </a:rPr>
              <a:t>14 : 2 =  7</a:t>
            </a:r>
          </a:p>
        </p:txBody>
      </p:sp>
      <p:sp>
        <p:nvSpPr>
          <p:cNvPr id="23559" name="Text Box 6"/>
          <p:cNvSpPr txBox="1">
            <a:spLocks noChangeArrowheads="1"/>
          </p:cNvSpPr>
          <p:nvPr/>
        </p:nvSpPr>
        <p:spPr bwMode="auto">
          <a:xfrm>
            <a:off x="4583113" y="3716338"/>
            <a:ext cx="30099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3600" b="1">
                <a:solidFill>
                  <a:srgbClr val="C0504D"/>
                </a:solidFill>
                <a:latin typeface="Times New Roman" pitchFamily="18" charset="0"/>
                <a:cs typeface="Times New Roman" panose="02020603050405020304" pitchFamily="18" charset="0"/>
              </a:rPr>
              <a:t>12 : 2 =  6</a:t>
            </a:r>
          </a:p>
        </p:txBody>
      </p:sp>
      <p:sp>
        <p:nvSpPr>
          <p:cNvPr id="23560" name="Text Box 7"/>
          <p:cNvSpPr txBox="1">
            <a:spLocks noChangeArrowheads="1"/>
          </p:cNvSpPr>
          <p:nvPr/>
        </p:nvSpPr>
        <p:spPr bwMode="auto">
          <a:xfrm>
            <a:off x="4656138" y="3141663"/>
            <a:ext cx="30099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3600" b="1">
                <a:solidFill>
                  <a:srgbClr val="C0504D"/>
                </a:solidFill>
                <a:latin typeface="Times New Roman" pitchFamily="18" charset="0"/>
                <a:cs typeface="Times New Roman" panose="02020603050405020304" pitchFamily="18" charset="0"/>
              </a:rPr>
              <a:t>10 : 2 =  5</a:t>
            </a:r>
          </a:p>
        </p:txBody>
      </p:sp>
      <p:sp>
        <p:nvSpPr>
          <p:cNvPr id="23561" name="Text Box 8"/>
          <p:cNvSpPr txBox="1">
            <a:spLocks noChangeArrowheads="1"/>
          </p:cNvSpPr>
          <p:nvPr/>
        </p:nvSpPr>
        <p:spPr bwMode="auto">
          <a:xfrm>
            <a:off x="4511675" y="2636838"/>
            <a:ext cx="30099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3600" b="1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>
                <a:solidFill>
                  <a:srgbClr val="C050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 : 2 =  4</a:t>
            </a:r>
          </a:p>
        </p:txBody>
      </p:sp>
      <p:sp>
        <p:nvSpPr>
          <p:cNvPr id="23562" name="Text Box 9"/>
          <p:cNvSpPr txBox="1">
            <a:spLocks noChangeArrowheads="1"/>
          </p:cNvSpPr>
          <p:nvPr/>
        </p:nvSpPr>
        <p:spPr bwMode="auto">
          <a:xfrm>
            <a:off x="4440238" y="2133600"/>
            <a:ext cx="30099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3600" b="1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>
                <a:solidFill>
                  <a:srgbClr val="C050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 : 2 =  3</a:t>
            </a:r>
          </a:p>
        </p:txBody>
      </p:sp>
      <p:sp>
        <p:nvSpPr>
          <p:cNvPr id="23563" name="Text Box 10"/>
          <p:cNvSpPr txBox="1">
            <a:spLocks noChangeArrowheads="1"/>
          </p:cNvSpPr>
          <p:nvPr/>
        </p:nvSpPr>
        <p:spPr bwMode="auto">
          <a:xfrm>
            <a:off x="4511675" y="908050"/>
            <a:ext cx="30099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3600" b="1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>
                <a:solidFill>
                  <a:srgbClr val="C050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 : 2 =  1</a:t>
            </a:r>
          </a:p>
        </p:txBody>
      </p:sp>
      <p:sp>
        <p:nvSpPr>
          <p:cNvPr id="23564" name="Text Box 11"/>
          <p:cNvSpPr txBox="1">
            <a:spLocks noChangeArrowheads="1"/>
          </p:cNvSpPr>
          <p:nvPr/>
        </p:nvSpPr>
        <p:spPr bwMode="auto">
          <a:xfrm>
            <a:off x="4367213" y="1557338"/>
            <a:ext cx="30099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3600" b="1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3600" b="1">
                <a:solidFill>
                  <a:srgbClr val="C050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 : 2 =  2</a:t>
            </a:r>
          </a:p>
        </p:txBody>
      </p:sp>
      <p:sp>
        <p:nvSpPr>
          <p:cNvPr id="51" name="AutoShape 27"/>
          <p:cNvSpPr>
            <a:spLocks noChangeArrowheads="1"/>
          </p:cNvSpPr>
          <p:nvPr/>
        </p:nvSpPr>
        <p:spPr bwMode="auto">
          <a:xfrm>
            <a:off x="6167438" y="981075"/>
            <a:ext cx="609600" cy="533400"/>
          </a:xfrm>
          <a:prstGeom prst="smileyFace">
            <a:avLst>
              <a:gd name="adj" fmla="val -4653"/>
            </a:avLst>
          </a:prstGeom>
          <a:solidFill>
            <a:srgbClr val="FF0066"/>
          </a:solidFill>
          <a:ln w="9525">
            <a:solidFill>
              <a:schemeClr val="tx1"/>
            </a:solidFill>
            <a:rou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GB" altLang="en-US" sz="180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AutoShape 28"/>
          <p:cNvSpPr>
            <a:spLocks noChangeArrowheads="1"/>
          </p:cNvSpPr>
          <p:nvPr/>
        </p:nvSpPr>
        <p:spPr bwMode="auto">
          <a:xfrm>
            <a:off x="5159375" y="1557338"/>
            <a:ext cx="762000" cy="7620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pPr>
              <a:defRPr/>
            </a:pPr>
            <a:endParaRPr lang="en-GB">
              <a:solidFill>
                <a:prstClr val="black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AutoShape 29"/>
          <p:cNvSpPr>
            <a:spLocks noChangeArrowheads="1"/>
          </p:cNvSpPr>
          <p:nvPr/>
        </p:nvSpPr>
        <p:spPr bwMode="auto">
          <a:xfrm>
            <a:off x="4295775" y="2060575"/>
            <a:ext cx="762000" cy="762000"/>
          </a:xfrm>
          <a:prstGeom prst="sun">
            <a:avLst>
              <a:gd name="adj" fmla="val 25000"/>
            </a:avLst>
          </a:prstGeom>
          <a:solidFill>
            <a:srgbClr val="FF66FF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GB" altLang="en-US" sz="1800">
              <a:solidFill>
                <a:prstClr val="black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pic>
        <p:nvPicPr>
          <p:cNvPr id="54" name="Picture 30" descr="SO00638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5275" y="5013325"/>
            <a:ext cx="60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" name="Picture 31" descr="AG00130_"/>
          <p:cNvPicPr>
            <a:picLocks noChangeAspect="1" noChangeArrowheads="1" noCrop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245452" flipV="1">
            <a:off x="5303838" y="3789363"/>
            <a:ext cx="717550" cy="60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" name="Picture 32" descr="FD00414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1901" y="3213100"/>
            <a:ext cx="485775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" name="Picture 33" descr="FD00459_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6138" y="4292600"/>
            <a:ext cx="60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" name="Picture 34" descr="FD02115_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839" y="2708276"/>
            <a:ext cx="554037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" name="AutoShape 35"/>
          <p:cNvSpPr>
            <a:spLocks noChangeArrowheads="1"/>
          </p:cNvSpPr>
          <p:nvPr/>
        </p:nvSpPr>
        <p:spPr bwMode="auto">
          <a:xfrm>
            <a:off x="6167438" y="5373688"/>
            <a:ext cx="609600" cy="609600"/>
          </a:xfrm>
          <a:prstGeom prst="star24">
            <a:avLst>
              <a:gd name="adj" fmla="val 37500"/>
            </a:avLst>
          </a:prstGeom>
          <a:solidFill>
            <a:srgbClr val="FFFF00"/>
          </a:solidFill>
          <a:ln w="38100">
            <a:solidFill>
              <a:srgbClr val="FF0066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GB" altLang="en-US" sz="1800">
              <a:solidFill>
                <a:prstClr val="black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AutoShape 36"/>
          <p:cNvSpPr>
            <a:spLocks noChangeArrowheads="1"/>
          </p:cNvSpPr>
          <p:nvPr/>
        </p:nvSpPr>
        <p:spPr bwMode="auto">
          <a:xfrm>
            <a:off x="5303838" y="5949950"/>
            <a:ext cx="685800" cy="533400"/>
          </a:xfrm>
          <a:prstGeom prst="smileyFace">
            <a:avLst>
              <a:gd name="adj" fmla="val 4653"/>
            </a:avLst>
          </a:prstGeom>
          <a:solidFill>
            <a:srgbClr val="99FF99"/>
          </a:solidFill>
          <a:ln w="38100">
            <a:solidFill>
              <a:srgbClr val="0000FF"/>
            </a:solidFill>
            <a:rou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GB" altLang="en-US" sz="1800">
              <a:solidFill>
                <a:prstClr val="black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23575" name="TextBox 62"/>
          <p:cNvSpPr txBox="1">
            <a:spLocks noChangeArrowheads="1"/>
          </p:cNvSpPr>
          <p:nvPr/>
        </p:nvSpPr>
        <p:spPr bwMode="auto">
          <a:xfrm>
            <a:off x="1271588" y="188914"/>
            <a:ext cx="9144001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GB" altLang="en-US" b="1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BẢNG CHIA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3" grpId="0" animBg="1"/>
      <p:bldP spid="59" grpId="0" animBg="1"/>
      <p:bldP spid="6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/>
          <p:nvPr/>
        </p:nvGrpSpPr>
        <p:grpSpPr>
          <a:xfrm>
            <a:off x="-188774" y="0"/>
            <a:ext cx="12380774" cy="4586119"/>
            <a:chOff x="-188774" y="0"/>
            <a:chExt cx="12380774" cy="4586119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8844"/>
            <a:stretch>
              <a:fillRect/>
            </a:stretch>
          </p:blipFill>
          <p:spPr>
            <a:xfrm>
              <a:off x="0" y="0"/>
              <a:ext cx="12192000" cy="2142700"/>
            </a:xfrm>
            <a:prstGeom prst="rect">
              <a:avLst/>
            </a:prstGeom>
          </p:spPr>
        </p:pic>
        <p:sp>
          <p:nvSpPr>
            <p:cNvPr id="4" name="TextBox 3"/>
            <p:cNvSpPr txBox="1"/>
            <p:nvPr/>
          </p:nvSpPr>
          <p:spPr>
            <a:xfrm>
              <a:off x="-188774" y="3016459"/>
              <a:ext cx="121920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b="1" u="sng" dirty="0" err="1">
                  <a:latin typeface="Times New Roman" pitchFamily="18" charset="0"/>
                  <a:cs typeface="Times New Roman" panose="02020603050405020304" pitchFamily="18" charset="0"/>
                </a:rPr>
                <a:t>Toán</a:t>
              </a:r>
              <a:endParaRPr lang="en-US" sz="4800" b="1" u="sng" dirty="0">
                <a:latin typeface="Times New Roman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48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Bảng</a:t>
              </a:r>
              <a:r>
                <a:rPr lang="en-US" sz="4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chia 2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5131558" y="2279175"/>
            <a:ext cx="300251" cy="3913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608130" y="2725935"/>
            <a:ext cx="300251" cy="3913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978518" y="5036272"/>
            <a:ext cx="411867" cy="3913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606975" y="5472840"/>
            <a:ext cx="300251" cy="3913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010979" y="5954560"/>
            <a:ext cx="411867" cy="41202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5616694" y="6333133"/>
            <a:ext cx="300251" cy="3913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>
            <a:spLocks noChangeArrowheads="1"/>
          </p:cNvSpPr>
          <p:nvPr/>
        </p:nvSpPr>
        <p:spPr bwMode="auto">
          <a:xfrm flipH="1">
            <a:off x="1571459" y="1517054"/>
            <a:ext cx="5048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2947737"/>
            <a:ext cx="163057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x 5 </a:t>
            </a:r>
            <a:r>
              <a:rPr lang="en-US" altLang="en-US" sz="40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3045265" y="1511120"/>
            <a:ext cx="221253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: 2 </a:t>
            </a:r>
            <a:r>
              <a:rPr lang="en-US" altLang="en-US" sz="40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912330" y="2064907"/>
            <a:ext cx="223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: 3  </a:t>
            </a:r>
            <a:r>
              <a:rPr lang="en-US" altLang="en-US" sz="40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GB" alt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1583473"/>
            <a:ext cx="163057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altLang="en-US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x 3 </a:t>
            </a:r>
            <a:r>
              <a:rPr lang="en-US" altLang="en-US" sz="40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0" y="259997"/>
            <a:ext cx="163057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altLang="en-US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x 1 </a:t>
            </a:r>
            <a:r>
              <a:rPr lang="en-US" altLang="en-US" sz="40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5171182" y="4410895"/>
            <a:ext cx="163057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altLang="en-US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x 8 </a:t>
            </a:r>
            <a:r>
              <a:rPr lang="en-US" altLang="en-US" sz="40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0" y="4170259"/>
            <a:ext cx="163057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altLang="en-US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x 7 </a:t>
            </a:r>
            <a:r>
              <a:rPr lang="en-US" altLang="en-US" sz="40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5147121" y="2798663"/>
            <a:ext cx="163057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altLang="en-US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x 6 </a:t>
            </a:r>
            <a:r>
              <a:rPr lang="en-US" altLang="en-US" sz="40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5207277" y="1463153"/>
            <a:ext cx="163057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altLang="en-US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x 4 </a:t>
            </a:r>
            <a:r>
              <a:rPr lang="en-US" altLang="en-US" sz="40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243371" y="223901"/>
            <a:ext cx="163057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altLang="en-US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x 2 </a:t>
            </a:r>
            <a:r>
              <a:rPr lang="en-US" altLang="en-US" sz="40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0" y="5577956"/>
            <a:ext cx="163057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altLang="en-US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x 9 </a:t>
            </a:r>
            <a:r>
              <a:rPr lang="en-US" altLang="en-US" sz="40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5155142" y="5753076"/>
            <a:ext cx="188705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altLang="en-US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x 10 </a:t>
            </a:r>
            <a:r>
              <a:rPr lang="en-US" altLang="en-US" sz="40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lang="en-US" dirty="0"/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 flipH="1">
            <a:off x="1619585" y="181557"/>
            <a:ext cx="5048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 flipH="1">
            <a:off x="1595518" y="2888652"/>
            <a:ext cx="85892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 flipH="1">
            <a:off x="1571458" y="4115875"/>
            <a:ext cx="84688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14</a:t>
            </a: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 flipH="1">
            <a:off x="1547397" y="5463425"/>
            <a:ext cx="75063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18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 flipH="1">
            <a:off x="6769101" y="193593"/>
            <a:ext cx="5048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 flipH="1">
            <a:off x="6913447" y="5716092"/>
            <a:ext cx="76266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20</a:t>
            </a: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 flipH="1">
            <a:off x="6684881" y="2732257"/>
            <a:ext cx="88298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12</a:t>
            </a: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 flipH="1">
            <a:off x="6696910" y="4356518"/>
            <a:ext cx="87095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16</a:t>
            </a: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 flipH="1">
            <a:off x="6745039" y="1480973"/>
            <a:ext cx="5048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093393" y="204537"/>
            <a:ext cx="21644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: 2 </a:t>
            </a:r>
            <a:r>
              <a:rPr lang="en-US" altLang="en-US" sz="40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b="1" dirty="0">
              <a:solidFill>
                <a:srgbClr val="FF0000"/>
              </a:solidFill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2057401" y="493295"/>
            <a:ext cx="721894" cy="565484"/>
            <a:chOff x="1949116" y="1900990"/>
            <a:chExt cx="1047435" cy="481765"/>
          </a:xfrm>
        </p:grpSpPr>
        <p:cxnSp>
          <p:nvCxnSpPr>
            <p:cNvPr id="44" name="Straight Connector 43"/>
            <p:cNvCxnSpPr/>
            <p:nvPr/>
          </p:nvCxnSpPr>
          <p:spPr>
            <a:xfrm flipV="1">
              <a:off x="1949116" y="1900990"/>
              <a:ext cx="1046747" cy="312821"/>
            </a:xfrm>
            <a:prstGeom prst="line">
              <a:avLst/>
            </a:prstGeom>
            <a:ln w="222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1949116" y="2273968"/>
              <a:ext cx="1047435" cy="108787"/>
            </a:xfrm>
            <a:prstGeom prst="line">
              <a:avLst/>
            </a:prstGeom>
            <a:ln w="222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Rectangle 45"/>
          <p:cNvSpPr/>
          <p:nvPr/>
        </p:nvSpPr>
        <p:spPr>
          <a:xfrm>
            <a:off x="2836712" y="2847470"/>
            <a:ext cx="237296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: 2</a:t>
            </a:r>
            <a:r>
              <a:rPr lang="en-US" altLang="en-US" sz="40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2776558" y="4134848"/>
            <a:ext cx="236092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 : 2</a:t>
            </a:r>
            <a:r>
              <a:rPr lang="en-US" altLang="en-US" sz="40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48" name="Rectangle 47"/>
          <p:cNvSpPr/>
          <p:nvPr/>
        </p:nvSpPr>
        <p:spPr>
          <a:xfrm>
            <a:off x="2695073" y="6246370"/>
            <a:ext cx="22980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 : 9</a:t>
            </a:r>
            <a:r>
              <a:rPr lang="en-US" altLang="en-US" sz="40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>
              <a:solidFill>
                <a:srgbClr val="FF0000"/>
              </a:solidFill>
            </a:endParaRPr>
          </a:p>
        </p:txBody>
      </p:sp>
      <p:grpSp>
        <p:nvGrpSpPr>
          <p:cNvPr id="49" name="Group 48"/>
          <p:cNvGrpSpPr/>
          <p:nvPr/>
        </p:nvGrpSpPr>
        <p:grpSpPr>
          <a:xfrm>
            <a:off x="2009273" y="1900990"/>
            <a:ext cx="673325" cy="433136"/>
            <a:chOff x="1949116" y="1900990"/>
            <a:chExt cx="1046747" cy="1734348"/>
          </a:xfrm>
        </p:grpSpPr>
        <p:cxnSp>
          <p:nvCxnSpPr>
            <p:cNvPr id="50" name="Straight Connector 49"/>
            <p:cNvCxnSpPr/>
            <p:nvPr/>
          </p:nvCxnSpPr>
          <p:spPr>
            <a:xfrm flipV="1">
              <a:off x="1949116" y="1900990"/>
              <a:ext cx="1046747" cy="312821"/>
            </a:xfrm>
            <a:prstGeom prst="line">
              <a:avLst/>
            </a:prstGeom>
            <a:ln w="222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1949116" y="2273970"/>
              <a:ext cx="991322" cy="1361368"/>
            </a:xfrm>
            <a:prstGeom prst="line">
              <a:avLst/>
            </a:prstGeom>
            <a:ln w="222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Group 51"/>
          <p:cNvGrpSpPr/>
          <p:nvPr/>
        </p:nvGrpSpPr>
        <p:grpSpPr>
          <a:xfrm>
            <a:off x="2286000" y="3260558"/>
            <a:ext cx="649278" cy="590559"/>
            <a:chOff x="1949116" y="1900990"/>
            <a:chExt cx="1046747" cy="1576463"/>
          </a:xfrm>
        </p:grpSpPr>
        <p:cxnSp>
          <p:nvCxnSpPr>
            <p:cNvPr id="53" name="Straight Connector 52"/>
            <p:cNvCxnSpPr/>
            <p:nvPr/>
          </p:nvCxnSpPr>
          <p:spPr>
            <a:xfrm flipV="1">
              <a:off x="1949116" y="1900990"/>
              <a:ext cx="1046747" cy="312821"/>
            </a:xfrm>
            <a:prstGeom prst="line">
              <a:avLst/>
            </a:prstGeom>
            <a:ln w="222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>
              <a:endCxn id="69" idx="1"/>
            </p:cNvCxnSpPr>
            <p:nvPr/>
          </p:nvCxnSpPr>
          <p:spPr>
            <a:xfrm>
              <a:off x="1949116" y="2273967"/>
              <a:ext cx="887841" cy="1203486"/>
            </a:xfrm>
            <a:prstGeom prst="line">
              <a:avLst/>
            </a:prstGeom>
            <a:ln w="222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" name="Group 54"/>
          <p:cNvGrpSpPr/>
          <p:nvPr/>
        </p:nvGrpSpPr>
        <p:grpSpPr>
          <a:xfrm>
            <a:off x="2273968" y="5895474"/>
            <a:ext cx="480948" cy="704839"/>
            <a:chOff x="1949116" y="1900990"/>
            <a:chExt cx="1046747" cy="4031853"/>
          </a:xfrm>
        </p:grpSpPr>
        <p:cxnSp>
          <p:nvCxnSpPr>
            <p:cNvPr id="56" name="Straight Connector 55"/>
            <p:cNvCxnSpPr/>
            <p:nvPr/>
          </p:nvCxnSpPr>
          <p:spPr>
            <a:xfrm flipV="1">
              <a:off x="1949116" y="1900990"/>
              <a:ext cx="1046747" cy="312821"/>
            </a:xfrm>
            <a:prstGeom prst="line">
              <a:avLst/>
            </a:prstGeom>
            <a:ln w="222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>
              <a:endCxn id="48" idx="1"/>
            </p:cNvCxnSpPr>
            <p:nvPr/>
          </p:nvCxnSpPr>
          <p:spPr>
            <a:xfrm>
              <a:off x="1949116" y="2273967"/>
              <a:ext cx="916503" cy="3658876"/>
            </a:xfrm>
            <a:prstGeom prst="line">
              <a:avLst/>
            </a:prstGeom>
            <a:ln w="222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" name="Group 57"/>
          <p:cNvGrpSpPr/>
          <p:nvPr/>
        </p:nvGrpSpPr>
        <p:grpSpPr>
          <a:xfrm>
            <a:off x="2153652" y="4427622"/>
            <a:ext cx="637271" cy="771033"/>
            <a:chOff x="1908040" y="1900990"/>
            <a:chExt cx="1087823" cy="1342327"/>
          </a:xfrm>
        </p:grpSpPr>
        <p:cxnSp>
          <p:nvCxnSpPr>
            <p:cNvPr id="59" name="Straight Connector 58"/>
            <p:cNvCxnSpPr/>
            <p:nvPr/>
          </p:nvCxnSpPr>
          <p:spPr>
            <a:xfrm flipV="1">
              <a:off x="1949116" y="1900990"/>
              <a:ext cx="1046747" cy="312821"/>
            </a:xfrm>
            <a:prstGeom prst="line">
              <a:avLst/>
            </a:prstGeom>
            <a:ln w="222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>
              <a:endCxn id="71" idx="1"/>
            </p:cNvCxnSpPr>
            <p:nvPr/>
          </p:nvCxnSpPr>
          <p:spPr>
            <a:xfrm>
              <a:off x="1908040" y="2273969"/>
              <a:ext cx="981154" cy="969348"/>
            </a:xfrm>
            <a:prstGeom prst="line">
              <a:avLst/>
            </a:prstGeom>
            <a:ln w="222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8" name="Rectangle 67"/>
          <p:cNvSpPr/>
          <p:nvPr/>
        </p:nvSpPr>
        <p:spPr>
          <a:xfrm>
            <a:off x="2936979" y="709863"/>
            <a:ext cx="2236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: 1 </a:t>
            </a:r>
            <a:r>
              <a:rPr lang="en-US" altLang="en-US" sz="40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2836712" y="3497174"/>
            <a:ext cx="224061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: 5</a:t>
            </a:r>
            <a:r>
              <a:rPr lang="en-US" altLang="en-US" sz="40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728434" y="4844712"/>
            <a:ext cx="23849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 : 7</a:t>
            </a:r>
            <a:r>
              <a:rPr lang="en-US" altLang="en-US" sz="40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70" name="Rectangle 69"/>
          <p:cNvSpPr/>
          <p:nvPr/>
        </p:nvSpPr>
        <p:spPr>
          <a:xfrm>
            <a:off x="2695073" y="5560568"/>
            <a:ext cx="22980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 : 2</a:t>
            </a:r>
            <a:r>
              <a:rPr lang="en-US" altLang="en-US" sz="40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73" name="Straight Connector 72"/>
          <p:cNvCxnSpPr/>
          <p:nvPr/>
        </p:nvCxnSpPr>
        <p:spPr>
          <a:xfrm flipV="1">
            <a:off x="7182854" y="565484"/>
            <a:ext cx="577514" cy="15924"/>
          </a:xfrm>
          <a:prstGeom prst="line">
            <a:avLst/>
          </a:prstGeom>
          <a:ln w="222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5" name="Group 74"/>
          <p:cNvGrpSpPr/>
          <p:nvPr/>
        </p:nvGrpSpPr>
        <p:grpSpPr>
          <a:xfrm>
            <a:off x="7086602" y="1540042"/>
            <a:ext cx="553452" cy="469231"/>
            <a:chOff x="1949116" y="1900990"/>
            <a:chExt cx="1047435" cy="481765"/>
          </a:xfrm>
        </p:grpSpPr>
        <p:cxnSp>
          <p:nvCxnSpPr>
            <p:cNvPr id="76" name="Straight Connector 75"/>
            <p:cNvCxnSpPr/>
            <p:nvPr/>
          </p:nvCxnSpPr>
          <p:spPr>
            <a:xfrm flipV="1">
              <a:off x="1949116" y="1900990"/>
              <a:ext cx="1046747" cy="312821"/>
            </a:xfrm>
            <a:prstGeom prst="line">
              <a:avLst/>
            </a:prstGeom>
            <a:ln w="222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>
              <a:off x="1949116" y="2273968"/>
              <a:ext cx="1047435" cy="108787"/>
            </a:xfrm>
            <a:prstGeom prst="line">
              <a:avLst/>
            </a:prstGeom>
            <a:ln w="222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8" name="Group 77"/>
          <p:cNvGrpSpPr/>
          <p:nvPr/>
        </p:nvGrpSpPr>
        <p:grpSpPr>
          <a:xfrm>
            <a:off x="7327233" y="2755232"/>
            <a:ext cx="433135" cy="577515"/>
            <a:chOff x="1949116" y="1900990"/>
            <a:chExt cx="1047435" cy="481765"/>
          </a:xfrm>
        </p:grpSpPr>
        <p:cxnSp>
          <p:nvCxnSpPr>
            <p:cNvPr id="79" name="Straight Connector 78"/>
            <p:cNvCxnSpPr/>
            <p:nvPr/>
          </p:nvCxnSpPr>
          <p:spPr>
            <a:xfrm flipV="1">
              <a:off x="1949116" y="1900990"/>
              <a:ext cx="1046747" cy="312821"/>
            </a:xfrm>
            <a:prstGeom prst="line">
              <a:avLst/>
            </a:prstGeom>
            <a:ln w="222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>
              <a:off x="1949116" y="2273968"/>
              <a:ext cx="1047435" cy="108787"/>
            </a:xfrm>
            <a:prstGeom prst="line">
              <a:avLst/>
            </a:prstGeom>
            <a:ln w="222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1" name="Group 80"/>
          <p:cNvGrpSpPr/>
          <p:nvPr/>
        </p:nvGrpSpPr>
        <p:grpSpPr>
          <a:xfrm>
            <a:off x="7363329" y="4451683"/>
            <a:ext cx="421104" cy="469231"/>
            <a:chOff x="1949116" y="1900990"/>
            <a:chExt cx="1047435" cy="481765"/>
          </a:xfrm>
        </p:grpSpPr>
        <p:cxnSp>
          <p:nvCxnSpPr>
            <p:cNvPr id="82" name="Straight Connector 81"/>
            <p:cNvCxnSpPr/>
            <p:nvPr/>
          </p:nvCxnSpPr>
          <p:spPr>
            <a:xfrm flipV="1">
              <a:off x="1949116" y="1900990"/>
              <a:ext cx="1046747" cy="312821"/>
            </a:xfrm>
            <a:prstGeom prst="line">
              <a:avLst/>
            </a:prstGeom>
            <a:ln w="222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>
              <a:off x="1949116" y="2273968"/>
              <a:ext cx="1047435" cy="108787"/>
            </a:xfrm>
            <a:prstGeom prst="line">
              <a:avLst/>
            </a:prstGeom>
            <a:ln w="222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4" name="Group 83"/>
          <p:cNvGrpSpPr/>
          <p:nvPr/>
        </p:nvGrpSpPr>
        <p:grpSpPr>
          <a:xfrm>
            <a:off x="7591928" y="5787189"/>
            <a:ext cx="324851" cy="589548"/>
            <a:chOff x="1949116" y="1900990"/>
            <a:chExt cx="1047435" cy="481765"/>
          </a:xfrm>
        </p:grpSpPr>
        <p:cxnSp>
          <p:nvCxnSpPr>
            <p:cNvPr id="85" name="Straight Connector 84"/>
            <p:cNvCxnSpPr/>
            <p:nvPr/>
          </p:nvCxnSpPr>
          <p:spPr>
            <a:xfrm flipV="1">
              <a:off x="1949116" y="1900990"/>
              <a:ext cx="1046747" cy="312821"/>
            </a:xfrm>
            <a:prstGeom prst="line">
              <a:avLst/>
            </a:prstGeom>
            <a:ln w="222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1949116" y="2273968"/>
              <a:ext cx="1047435" cy="108787"/>
            </a:xfrm>
            <a:prstGeom prst="line">
              <a:avLst/>
            </a:prstGeom>
            <a:ln w="222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8" name="Straight Connector 87"/>
          <p:cNvCxnSpPr/>
          <p:nvPr/>
        </p:nvCxnSpPr>
        <p:spPr>
          <a:xfrm flipH="1">
            <a:off x="5149516" y="0"/>
            <a:ext cx="24063" cy="66654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Rectangle 88"/>
          <p:cNvSpPr/>
          <p:nvPr/>
        </p:nvSpPr>
        <p:spPr>
          <a:xfrm>
            <a:off x="7761642" y="168443"/>
            <a:ext cx="28141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: 2 </a:t>
            </a:r>
            <a:r>
              <a:rPr lang="en-US" altLang="en-US" sz="40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7641325" y="1094873"/>
            <a:ext cx="29705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: 2 </a:t>
            </a:r>
            <a:r>
              <a:rPr lang="en-US" altLang="en-US" sz="40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7653355" y="1744580"/>
            <a:ext cx="289833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: 4 </a:t>
            </a:r>
            <a:r>
              <a:rPr lang="en-US" altLang="en-US" sz="40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7737577" y="2454443"/>
            <a:ext cx="270583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: 2 </a:t>
            </a:r>
            <a:r>
              <a:rPr lang="en-US" altLang="en-US" sz="40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7749609" y="3152274"/>
            <a:ext cx="269380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: 6 </a:t>
            </a:r>
            <a:r>
              <a:rPr lang="en-US" altLang="en-US" sz="40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7785703" y="3886202"/>
            <a:ext cx="292240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 : 2 </a:t>
            </a:r>
            <a:r>
              <a:rPr lang="en-US" altLang="en-US" sz="40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7773673" y="4608096"/>
            <a:ext cx="28261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 : 8 </a:t>
            </a:r>
            <a:r>
              <a:rPr lang="en-US" altLang="en-US" sz="40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7990246" y="6150114"/>
            <a:ext cx="265770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 : 10 </a:t>
            </a:r>
            <a:r>
              <a:rPr lang="en-US" altLang="en-US" sz="40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8014304" y="5378120"/>
            <a:ext cx="282614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 : 2 </a:t>
            </a:r>
            <a:r>
              <a:rPr lang="en-US" altLang="en-US" sz="40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"/>
                            </p:stCondLst>
                            <p:childTnLst>
                              <p:par>
                                <p:cTn id="11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"/>
                            </p:stCondLst>
                            <p:childTnLst>
                              <p:par>
                                <p:cTn id="11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500"/>
                            </p:stCondLst>
                            <p:childTnLst>
                              <p:par>
                                <p:cTn id="13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500"/>
                            </p:stCondLst>
                            <p:childTnLst>
                              <p:par>
                                <p:cTn id="14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500"/>
                            </p:stCondLst>
                            <p:childTnLst>
                              <p:par>
                                <p:cTn id="15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500"/>
                            </p:stCondLst>
                            <p:childTnLst>
                              <p:par>
                                <p:cTn id="16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9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9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1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441 0.02639 L -0.43376 0.09305 " pathEditMode="relative" rAng="0" ptsTypes="AA">
                                      <p:cBhvr>
                                        <p:cTn id="23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500" y="3300"/>
                                    </p:animMotion>
                                  </p:childTnLst>
                                </p:cTn>
                              </p:par>
                              <p:par>
                                <p:cTn id="23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48834E-6 -1.11111E-6 L -0.43246 0.09491 " pathEditMode="relative" rAng="0" ptsTypes="AA">
                                      <p:cBhvr>
                                        <p:cTn id="234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600" y="4700"/>
                                    </p:animMotion>
                                  </p:childTnLst>
                                </p:cTn>
                              </p:par>
                              <p:par>
                                <p:cTn id="235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20568E-6 3.7037E-6 L -0.43233 0.12152 " pathEditMode="relative" rAng="0" ptsTypes="AA">
                                      <p:cBhvr>
                                        <p:cTn id="23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600" y="6100"/>
                                    </p:animMotion>
                                  </p:childTnLst>
                                </p:cTn>
                              </p:par>
                              <p:par>
                                <p:cTn id="237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62342E-6 -2.59259E-6 L -0.42595 0.11875 " pathEditMode="relative" rAng="0" ptsTypes="AA">
                                      <p:cBhvr>
                                        <p:cTn id="238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300" y="5900"/>
                                    </p:animMotion>
                                  </p:childTnLst>
                                </p:cTn>
                              </p:par>
                              <p:par>
                                <p:cTn id="23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5548E-6 -2.22222E-6 L -0.42243 0.10324 " pathEditMode="relative" rAng="0" ptsTypes="AA">
                                      <p:cBhvr>
                                        <p:cTn id="24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100" y="5200"/>
                                    </p:animMotion>
                                  </p:childTnLst>
                                </p:cTn>
                              </p:par>
                              <p:par>
                                <p:cTn id="24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99E-6 0 L -0.42542 0.11736 " pathEditMode="relative" rAng="0" ptsTypes="AA">
                                      <p:cBhvr>
                                        <p:cTn id="242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300" y="5900"/>
                                    </p:animMotion>
                                  </p:childTnLst>
                                </p:cTn>
                              </p:par>
                              <p:par>
                                <p:cTn id="24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865 -0.00162 L -0.42595 0.06134 " pathEditMode="relative" rAng="0" ptsTypes="AA">
                                      <p:cBhvr>
                                        <p:cTn id="24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900" y="3100"/>
                                    </p:animMotion>
                                  </p:childTnLst>
                                </p:cTn>
                              </p:par>
                              <p:par>
                                <p:cTn id="24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95636E-6 2.22222E-6 L -0.42347 0.05602 " pathEditMode="relative" rAng="0" ptsTypes="AA">
                                      <p:cBhvr>
                                        <p:cTn id="246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200" y="2800"/>
                                    </p:animMotion>
                                  </p:childTnLst>
                                </p:cTn>
                              </p:par>
                              <p:par>
                                <p:cTn id="24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972 -0.00093 L -0.42634 0.07616 " pathEditMode="relative" ptsTypes="AA">
                                      <p:cBhvr>
                                        <p:cTn id="24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9678E-6 4.81481E-6 L -0.42946 0.07916 " pathEditMode="relative" rAng="0" ptsTypes="AA">
                                      <p:cBhvr>
                                        <p:cTn id="250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500" y="4000"/>
                                    </p:animMotion>
                                  </p:childTnLst>
                                </p:cTn>
                              </p:par>
                              <p:par>
                                <p:cTn id="25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2853E-6 2.59259E-6 L -0.38401 0.09305 " pathEditMode="relative" rAng="0" ptsTypes="AA">
                                      <p:cBhvr>
                                        <p:cTn id="252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200" y="4700"/>
                                    </p:animMotion>
                                  </p:childTnLst>
                                </p:cTn>
                              </p:par>
                              <p:par>
                                <p:cTn id="25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31861E-7 -2.59259E-6 L -0.37827 0.16644 " pathEditMode="relative" rAng="0" ptsTypes="AA">
                                      <p:cBhvr>
                                        <p:cTn id="254" dur="2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900" y="8300"/>
                                    </p:animMotion>
                                  </p:childTnLst>
                                </p:cTn>
                              </p:par>
                              <p:par>
                                <p:cTn id="25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2699E-6 -7.40741E-7 L -0.40484 0.15972 " pathEditMode="relative" rAng="0" ptsTypes="AA">
                                      <p:cBhvr>
                                        <p:cTn id="256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200" y="8000"/>
                                    </p:animMotion>
                                  </p:childTnLst>
                                </p:cTn>
                              </p:par>
                              <p:par>
                                <p:cTn id="25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26951E-7 2.96296E-6 L -0.41865 0.12986 " pathEditMode="relative" rAng="0" ptsTypes="AA">
                                      <p:cBhvr>
                                        <p:cTn id="258" dur="2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900" y="6500"/>
                                    </p:animMotion>
                                  </p:childTnLst>
                                </p:cTn>
                              </p:par>
                              <p:par>
                                <p:cTn id="25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76345E-7 3.7037E-7 L -0.43546 0.13333 " pathEditMode="relative" rAng="0" ptsTypes="AA">
                                      <p:cBhvr>
                                        <p:cTn id="260" dur="2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800" y="6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/>
      <p:bldP spid="12" grpId="0"/>
      <p:bldP spid="12" grpId="1"/>
      <p:bldP spid="15" grpId="0"/>
      <p:bldP spid="19" grpId="0"/>
      <p:bldP spid="23" grpId="0"/>
      <p:bldP spid="24" grpId="0"/>
      <p:bldP spid="26" grpId="0"/>
      <p:bldP spid="31" grpId="0"/>
      <p:bldP spid="32" grpId="0"/>
      <p:bldP spid="33" grpId="0"/>
      <p:bldP spid="34" grpId="0"/>
      <p:bldP spid="35" grpId="0"/>
      <p:bldP spid="35" grpId="1"/>
      <p:bldP spid="36" grpId="0"/>
      <p:bldP spid="36" grpId="1"/>
      <p:bldP spid="37" grpId="0"/>
      <p:bldP spid="37" grpId="1"/>
      <p:bldP spid="38" grpId="0"/>
      <p:bldP spid="38" grpId="1"/>
      <p:bldP spid="39" grpId="0"/>
      <p:bldP spid="39" grpId="1"/>
      <p:bldP spid="41" grpId="0"/>
      <p:bldP spid="46" grpId="0"/>
      <p:bldP spid="47" grpId="0"/>
      <p:bldP spid="48" grpId="0"/>
      <p:bldP spid="48" grpId="1"/>
      <p:bldP spid="68" grpId="0"/>
      <p:bldP spid="68" grpId="1"/>
      <p:bldP spid="69" grpId="0"/>
      <p:bldP spid="69" grpId="1"/>
      <p:bldP spid="71" grpId="0"/>
      <p:bldP spid="71" grpId="1"/>
      <p:bldP spid="70" grpId="0"/>
      <p:bldP spid="89" grpId="0"/>
      <p:bldP spid="89" grpId="1"/>
      <p:bldP spid="91" grpId="0"/>
      <p:bldP spid="91" grpId="1"/>
      <p:bldP spid="92" grpId="0"/>
      <p:bldP spid="92" grpId="1"/>
      <p:bldP spid="93" grpId="0"/>
      <p:bldP spid="93" grpId="1"/>
      <p:bldP spid="100" grpId="0"/>
      <p:bldP spid="100" grpId="1"/>
      <p:bldP spid="101" grpId="0"/>
      <p:bldP spid="101" grpId="1"/>
      <p:bldP spid="102" grpId="0"/>
      <p:bldP spid="102" grpId="1"/>
      <p:bldP spid="103" grpId="0"/>
      <p:bldP spid="103" grpId="1"/>
      <p:bldP spid="104" grpId="0"/>
      <p:bldP spid="104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2142700"/>
            <a:chOff x="0" y="0"/>
            <a:chExt cx="12192000" cy="2142700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8844"/>
            <a:stretch>
              <a:fillRect/>
            </a:stretch>
          </p:blipFill>
          <p:spPr>
            <a:xfrm>
              <a:off x="0" y="0"/>
              <a:ext cx="12192000" cy="2142700"/>
            </a:xfrm>
            <a:prstGeom prst="rect">
              <a:avLst/>
            </a:prstGeom>
          </p:spPr>
        </p:pic>
        <p:sp>
          <p:nvSpPr>
            <p:cNvPr id="4" name="TextBox 3"/>
            <p:cNvSpPr txBox="1"/>
            <p:nvPr/>
          </p:nvSpPr>
          <p:spPr>
            <a:xfrm>
              <a:off x="0" y="412127"/>
              <a:ext cx="121920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b="1" u="sng" dirty="0" err="1">
                  <a:latin typeface="Times New Roman" pitchFamily="18" charset="0"/>
                  <a:cs typeface="Times New Roman" panose="02020603050405020304" pitchFamily="18" charset="0"/>
                </a:rPr>
                <a:t>Toán</a:t>
              </a:r>
              <a:endParaRPr lang="en-US" sz="3000" b="1" u="sng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30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Bảng</a:t>
              </a:r>
              <a:r>
                <a:rPr lang="en-US" sz="3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chia 2</a:t>
              </a: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4906071" y="2168337"/>
            <a:ext cx="2698121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2 : 2 = …</a:t>
            </a:r>
          </a:p>
          <a:p>
            <a:pPr algn="just"/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4 : 2 = …</a:t>
            </a:r>
          </a:p>
          <a:p>
            <a:pPr algn="just"/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6 : 2 = …</a:t>
            </a:r>
          </a:p>
          <a:p>
            <a:pPr algn="just"/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8 : 2 = …</a:t>
            </a:r>
          </a:p>
          <a:p>
            <a:pPr algn="just"/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: 2 = … </a:t>
            </a:r>
          </a:p>
          <a:p>
            <a:pPr algn="just"/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 : 2 = …</a:t>
            </a:r>
          </a:p>
          <a:p>
            <a:pPr algn="just"/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 : 2 = …</a:t>
            </a:r>
          </a:p>
          <a:p>
            <a:pPr algn="just"/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 : 2 = …</a:t>
            </a:r>
          </a:p>
          <a:p>
            <a:pPr algn="just"/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 : 2 = …</a:t>
            </a:r>
          </a:p>
          <a:p>
            <a:pPr algn="just"/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 : 2 = …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255133" y="3485020"/>
            <a:ext cx="6611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255133" y="2563328"/>
            <a:ext cx="6611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255132" y="2116569"/>
            <a:ext cx="6611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255131" y="3037091"/>
            <a:ext cx="6611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255130" y="3947844"/>
            <a:ext cx="6611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255129" y="4392735"/>
            <a:ext cx="6611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255128" y="4866790"/>
            <a:ext cx="6611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255128" y="5329614"/>
            <a:ext cx="6611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255127" y="5783441"/>
            <a:ext cx="6611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255126" y="6248207"/>
            <a:ext cx="6611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7" name="Rectangle 6"/>
          <p:cNvSpPr/>
          <p:nvPr/>
        </p:nvSpPr>
        <p:spPr>
          <a:xfrm>
            <a:off x="5131558" y="2279175"/>
            <a:ext cx="300251" cy="3913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608130" y="2725935"/>
            <a:ext cx="300251" cy="3913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144106" y="3199698"/>
            <a:ext cx="300251" cy="3913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608129" y="3675682"/>
            <a:ext cx="300251" cy="3913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019942" y="4117985"/>
            <a:ext cx="411867" cy="3913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567181" y="4522827"/>
            <a:ext cx="300251" cy="3913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978518" y="5036272"/>
            <a:ext cx="411867" cy="3913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606975" y="4474038"/>
            <a:ext cx="300251" cy="3913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606975" y="5472840"/>
            <a:ext cx="300251" cy="3913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010979" y="5954560"/>
            <a:ext cx="411867" cy="41202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5616694" y="6333133"/>
            <a:ext cx="300251" cy="3913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4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4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5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0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45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0"/>
                            </p:stCondLst>
                            <p:childTnLst>
                              <p:par>
                                <p:cTn id="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000"/>
                            </p:stCondLst>
                            <p:childTnLst>
                              <p:par>
                                <p:cTn id="77" presetID="45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2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4000"/>
                            </p:stCondLst>
                            <p:childTnLst>
                              <p:par>
                                <p:cTn id="83" presetID="45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2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6000"/>
                            </p:stCondLst>
                            <p:childTnLst>
                              <p:par>
                                <p:cTn id="89" presetID="45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2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8000"/>
                            </p:stCondLst>
                            <p:childTnLst>
                              <p:par>
                                <p:cTn id="95" presetID="45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2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1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7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38" grpId="0" animBg="1"/>
      <p:bldP spid="39" grpId="0" animBg="1"/>
      <p:bldP spid="4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12143" y="0"/>
            <a:ext cx="12192000" cy="2142700"/>
            <a:chOff x="0" y="0"/>
            <a:chExt cx="12192000" cy="2142700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8844"/>
            <a:stretch>
              <a:fillRect/>
            </a:stretch>
          </p:blipFill>
          <p:spPr>
            <a:xfrm>
              <a:off x="0" y="0"/>
              <a:ext cx="12192000" cy="2142700"/>
            </a:xfrm>
            <a:prstGeom prst="rect">
              <a:avLst/>
            </a:prstGeom>
          </p:spPr>
        </p:pic>
        <p:sp>
          <p:nvSpPr>
            <p:cNvPr id="4" name="TextBox 3"/>
            <p:cNvSpPr txBox="1"/>
            <p:nvPr/>
          </p:nvSpPr>
          <p:spPr>
            <a:xfrm>
              <a:off x="0" y="412127"/>
              <a:ext cx="121920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b="1" u="sng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Toán</a:t>
              </a:r>
              <a:endParaRPr lang="en-US" sz="3000" b="1" u="sng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30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Bảng</a:t>
              </a:r>
              <a:r>
                <a:rPr lang="en-US" sz="3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chia 2</a:t>
              </a: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-11371" y="2137806"/>
            <a:ext cx="121920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1/tr.109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nhẩm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: 2 = …		  2 : 2 = …			20 : 2 = …</a:t>
            </a:r>
          </a:p>
          <a:p>
            <a:pPr algn="just"/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: 2 = …		  8 : 2 = …			14 : 2 = …</a:t>
            </a:r>
          </a:p>
          <a:p>
            <a:pPr algn="just"/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10: 2 = …		12 : 2 = …			18 : 2 = …</a:t>
            </a:r>
          </a:p>
          <a:p>
            <a:pPr algn="just"/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		16 : 2 = …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73700" y="2554827"/>
            <a:ext cx="6611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62329" y="2992647"/>
            <a:ext cx="6611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50070" y="3473263"/>
            <a:ext cx="6611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42436" y="2554825"/>
            <a:ext cx="6611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118372" y="2995864"/>
            <a:ext cx="6611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098443" y="3461231"/>
            <a:ext cx="6611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667454" y="2557099"/>
            <a:ext cx="6611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54199" y="2998140"/>
            <a:ext cx="6611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782421" y="3463503"/>
            <a:ext cx="6611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74554" y="3928605"/>
            <a:ext cx="6611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1776081" y="811840"/>
            <a:ext cx="2362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b="1" dirty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2/109:</a:t>
            </a:r>
          </a:p>
        </p:txBody>
      </p:sp>
      <p:sp>
        <p:nvSpPr>
          <p:cNvPr id="11" name="Text Box 19"/>
          <p:cNvSpPr txBox="1">
            <a:spLocks noChangeArrowheads="1"/>
          </p:cNvSpPr>
          <p:nvPr/>
        </p:nvSpPr>
        <p:spPr bwMode="auto">
          <a:xfrm>
            <a:off x="2034863" y="1790163"/>
            <a:ext cx="8538138" cy="1077218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kern="0" dirty="0" err="1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Có</a:t>
            </a:r>
            <a:r>
              <a:rPr lang="en-US" sz="3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sz="32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kẹo</a:t>
            </a:r>
            <a:r>
              <a:rPr lang="en-US" sz="3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2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3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2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3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kẹo</a:t>
            </a:r>
            <a:r>
              <a:rPr lang="en-US" sz="3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2830216" y="2316012"/>
            <a:ext cx="1439863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674544" y="2279918"/>
            <a:ext cx="83185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8431056" y="2292797"/>
            <a:ext cx="12954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Box 19"/>
          <p:cNvSpPr txBox="1">
            <a:spLocks noChangeArrowheads="1"/>
          </p:cNvSpPr>
          <p:nvPr/>
        </p:nvSpPr>
        <p:spPr bwMode="auto">
          <a:xfrm>
            <a:off x="1642067" y="3229808"/>
            <a:ext cx="9173571" cy="58477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 b="1" u="sng" kern="0" dirty="0" err="1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Tóm</a:t>
            </a:r>
            <a:r>
              <a:rPr lang="en-US" sz="3200" b="1" u="sng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3200" b="1" u="sng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flipV="1">
            <a:off x="3102203" y="2803358"/>
            <a:ext cx="1914965" cy="136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4250901" y="4172512"/>
            <a:ext cx="490696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GB" altLang="en-US" dirty="0">
                <a:solidFill>
                  <a:srgbClr val="0000FF"/>
                </a:solidFill>
                <a:latin typeface="Times New Roman" pitchFamily="18" charset="0"/>
                <a:cs typeface="Times New Roman" panose="02020603050405020304" pitchFamily="18" charset="0"/>
              </a:rPr>
              <a:t>2        : 12  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GB" altLang="en-US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3734873" y="4704395"/>
            <a:ext cx="519322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GB" altLang="en-US" dirty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     </a:t>
            </a:r>
            <a:r>
              <a:rPr lang="en-GB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GB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GB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… </a:t>
            </a:r>
            <a:r>
              <a:rPr lang="en-GB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GB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kẹo</a:t>
            </a:r>
            <a:r>
              <a:rPr lang="en-GB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grpSp>
        <p:nvGrpSpPr>
          <p:cNvPr id="17420" name="Group 11"/>
          <p:cNvGrpSpPr/>
          <p:nvPr/>
        </p:nvGrpSpPr>
        <p:grpSpPr bwMode="auto">
          <a:xfrm>
            <a:off x="1231901" y="-207963"/>
            <a:ext cx="9451975" cy="6931026"/>
            <a:chOff x="0" y="-14"/>
            <a:chExt cx="5738" cy="4337"/>
          </a:xfrm>
        </p:grpSpPr>
        <p:sp>
          <p:nvSpPr>
            <p:cNvPr id="23" name="Line 12"/>
            <p:cNvSpPr>
              <a:spLocks noChangeShapeType="1"/>
            </p:cNvSpPr>
            <p:nvPr/>
          </p:nvSpPr>
          <p:spPr bwMode="auto">
            <a:xfrm>
              <a:off x="113" y="4264"/>
              <a:ext cx="5539" cy="0"/>
            </a:xfrm>
            <a:prstGeom prst="line">
              <a:avLst/>
            </a:prstGeom>
            <a:noFill/>
            <a:ln w="25400" cap="flat" cmpd="sng" algn="ctr">
              <a:solidFill>
                <a:srgbClr val="00FF00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3200" ker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" name="Line 13"/>
            <p:cNvSpPr>
              <a:spLocks noChangeShapeType="1"/>
            </p:cNvSpPr>
            <p:nvPr/>
          </p:nvSpPr>
          <p:spPr bwMode="auto">
            <a:xfrm>
              <a:off x="68" y="4291"/>
              <a:ext cx="5594" cy="0"/>
            </a:xfrm>
            <a:prstGeom prst="line">
              <a:avLst/>
            </a:prstGeom>
            <a:noFill/>
            <a:ln w="25400" cap="flat" cmpd="sng" algn="ctr">
              <a:solidFill>
                <a:srgbClr val="CC00FF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3200" ker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7423" name="Group 14"/>
            <p:cNvGrpSpPr/>
            <p:nvPr/>
          </p:nvGrpSpPr>
          <p:grpSpPr bwMode="auto">
            <a:xfrm>
              <a:off x="0" y="37"/>
              <a:ext cx="5738" cy="27"/>
              <a:chOff x="0" y="2124"/>
              <a:chExt cx="5602" cy="27"/>
            </a:xfrm>
          </p:grpSpPr>
          <p:sp>
            <p:nvSpPr>
              <p:cNvPr id="34" name="Line 15"/>
              <p:cNvSpPr>
                <a:spLocks noChangeShapeType="1"/>
              </p:cNvSpPr>
              <p:nvPr/>
            </p:nvSpPr>
            <p:spPr bwMode="auto">
              <a:xfrm>
                <a:off x="45" y="2124"/>
                <a:ext cx="5534" cy="0"/>
              </a:xfrm>
              <a:prstGeom prst="line">
                <a:avLst/>
              </a:prstGeom>
              <a:noFill/>
              <a:ln w="25400" cap="flat" cmpd="sng" algn="ctr">
                <a:solidFill>
                  <a:srgbClr val="CC00FF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 sz="3200" kern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5" name="Line 16"/>
              <p:cNvSpPr>
                <a:spLocks noChangeShapeType="1"/>
              </p:cNvSpPr>
              <p:nvPr/>
            </p:nvSpPr>
            <p:spPr bwMode="auto">
              <a:xfrm>
                <a:off x="0" y="2151"/>
                <a:ext cx="5602" cy="0"/>
              </a:xfrm>
              <a:prstGeom prst="line">
                <a:avLst/>
              </a:prstGeom>
              <a:noFill/>
              <a:ln w="25400" cap="flat" cmpd="sng" algn="ctr">
                <a:solidFill>
                  <a:srgbClr val="00FF00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 sz="3200" kern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7424" name="Group 17"/>
            <p:cNvGrpSpPr/>
            <p:nvPr/>
          </p:nvGrpSpPr>
          <p:grpSpPr bwMode="auto">
            <a:xfrm rot="5400000" flipV="1">
              <a:off x="3464" y="2146"/>
              <a:ext cx="4320" cy="33"/>
              <a:chOff x="0" y="2214"/>
              <a:chExt cx="5602" cy="33"/>
            </a:xfrm>
          </p:grpSpPr>
          <p:sp>
            <p:nvSpPr>
              <p:cNvPr id="32" name="Line 18"/>
              <p:cNvSpPr>
                <a:spLocks noChangeShapeType="1"/>
              </p:cNvSpPr>
              <p:nvPr/>
            </p:nvSpPr>
            <p:spPr bwMode="auto">
              <a:xfrm>
                <a:off x="52" y="2240"/>
                <a:ext cx="5535" cy="0"/>
              </a:xfrm>
              <a:prstGeom prst="line">
                <a:avLst/>
              </a:prstGeom>
              <a:noFill/>
              <a:ln w="25400" cap="flat" cmpd="sng" algn="ctr">
                <a:solidFill>
                  <a:srgbClr val="00FF00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 sz="3200" kern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3" name="Line 19"/>
              <p:cNvSpPr>
                <a:spLocks noChangeShapeType="1"/>
              </p:cNvSpPr>
              <p:nvPr/>
            </p:nvSpPr>
            <p:spPr bwMode="auto">
              <a:xfrm>
                <a:off x="3" y="2212"/>
                <a:ext cx="5602" cy="0"/>
              </a:xfrm>
              <a:prstGeom prst="line">
                <a:avLst/>
              </a:prstGeom>
              <a:noFill/>
              <a:ln w="25400" cap="flat" cmpd="sng" algn="ctr">
                <a:solidFill>
                  <a:srgbClr val="CC00FF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 sz="3200" kern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7425" name="Group 20"/>
            <p:cNvGrpSpPr/>
            <p:nvPr/>
          </p:nvGrpSpPr>
          <p:grpSpPr bwMode="auto">
            <a:xfrm rot="-5400000" flipH="1" flipV="1">
              <a:off x="-2021" y="2131"/>
              <a:ext cx="4320" cy="29"/>
              <a:chOff x="4" y="2165"/>
              <a:chExt cx="5602" cy="29"/>
            </a:xfrm>
          </p:grpSpPr>
          <p:sp>
            <p:nvSpPr>
              <p:cNvPr id="30" name="Line 21"/>
              <p:cNvSpPr>
                <a:spLocks noChangeShapeType="1"/>
              </p:cNvSpPr>
              <p:nvPr/>
            </p:nvSpPr>
            <p:spPr bwMode="auto">
              <a:xfrm>
                <a:off x="47" y="2165"/>
                <a:ext cx="5535" cy="0"/>
              </a:xfrm>
              <a:prstGeom prst="line">
                <a:avLst/>
              </a:prstGeom>
              <a:noFill/>
              <a:ln w="25400" cap="flat" cmpd="sng" algn="ctr">
                <a:solidFill>
                  <a:srgbClr val="CC00FF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 sz="3200" kern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1" name="Line 22"/>
              <p:cNvSpPr>
                <a:spLocks noChangeShapeType="1"/>
              </p:cNvSpPr>
              <p:nvPr/>
            </p:nvSpPr>
            <p:spPr bwMode="auto">
              <a:xfrm>
                <a:off x="7" y="2194"/>
                <a:ext cx="5602" cy="0"/>
              </a:xfrm>
              <a:prstGeom prst="line">
                <a:avLst/>
              </a:prstGeom>
              <a:noFill/>
              <a:ln w="25400" cap="flat" cmpd="sng" algn="ctr">
                <a:solidFill>
                  <a:srgbClr val="00FF00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 sz="3200" kern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26" name="Rectangle 25"/>
          <p:cNvSpPr/>
          <p:nvPr/>
        </p:nvSpPr>
        <p:spPr>
          <a:xfrm>
            <a:off x="4560103" y="4183718"/>
            <a:ext cx="77777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endParaRPr lang="en-US" sz="3200" dirty="0"/>
          </a:p>
        </p:txBody>
      </p:sp>
      <p:sp>
        <p:nvSpPr>
          <p:cNvPr id="27" name="Rectangle 26"/>
          <p:cNvSpPr/>
          <p:nvPr/>
        </p:nvSpPr>
        <p:spPr>
          <a:xfrm>
            <a:off x="6009829" y="4183717"/>
            <a:ext cx="135966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 kẹo</a:t>
            </a:r>
            <a:endParaRPr lang="en-US" sz="3200" dirty="0"/>
          </a:p>
        </p:txBody>
      </p:sp>
      <p:cxnSp>
        <p:nvCxnSpPr>
          <p:cNvPr id="39" name="Straight Arrow Connector 38"/>
          <p:cNvCxnSpPr/>
          <p:nvPr/>
        </p:nvCxnSpPr>
        <p:spPr>
          <a:xfrm flipH="1">
            <a:off x="4559968" y="2322095"/>
            <a:ext cx="2117558" cy="1900989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2919663" y="2342147"/>
            <a:ext cx="2747211" cy="1941095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9" grpId="0"/>
      <p:bldP spid="29" grpId="0"/>
      <p:bldP spid="16" grpId="0"/>
      <p:bldP spid="26" grpId="0"/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ext Box 2"/>
          <p:cNvSpPr txBox="1">
            <a:spLocks noChangeArrowheads="1"/>
          </p:cNvSpPr>
          <p:nvPr/>
        </p:nvSpPr>
        <p:spPr bwMode="auto">
          <a:xfrm>
            <a:off x="1976187" y="693319"/>
            <a:ext cx="2362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b="1" dirty="0">
                <a:solidFill>
                  <a:prstClr val="black"/>
                </a:solidFill>
                <a:latin typeface="Times New Roman" pitchFamily="18" charset="0"/>
                <a:cs typeface="Times New Roman" panose="02020603050405020304" pitchFamily="18" charset="0"/>
              </a:rPr>
              <a:t> Bài 2/109: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13429" y="1571876"/>
            <a:ext cx="9144000" cy="20621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3200" b="1" u="sng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GB" sz="3200" b="1" u="sng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u="sng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GB" sz="3200" b="1" u="sng" dirty="0">
              <a:solidFill>
                <a:srgbClr val="0066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GB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GB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GB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kẹo</a:t>
            </a:r>
            <a:r>
              <a:rPr lang="en-GB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GB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GB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GB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GB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>
              <a:defRPr/>
            </a:pPr>
            <a:r>
              <a:rPr lang="en-GB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: 2 </a:t>
            </a:r>
            <a:r>
              <a:rPr lang="en-US" sz="3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6 (</a:t>
            </a:r>
            <a:r>
              <a:rPr lang="en-US" sz="32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kẹo</a:t>
            </a:r>
            <a:r>
              <a:rPr lang="en-US" sz="3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>
              <a:defRPr/>
            </a:pPr>
            <a:r>
              <a:rPr lang="en-US" sz="3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32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6 </a:t>
            </a:r>
            <a:r>
              <a:rPr lang="en-US" sz="32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kẹo</a:t>
            </a:r>
            <a:endParaRPr lang="en-GB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8441" name="Group 11"/>
          <p:cNvGrpSpPr/>
          <p:nvPr/>
        </p:nvGrpSpPr>
        <p:grpSpPr bwMode="auto">
          <a:xfrm>
            <a:off x="1343026" y="-49213"/>
            <a:ext cx="9451975" cy="6931026"/>
            <a:chOff x="0" y="-14"/>
            <a:chExt cx="5738" cy="4337"/>
          </a:xfrm>
        </p:grpSpPr>
        <p:sp>
          <p:nvSpPr>
            <p:cNvPr id="18" name="Line 12"/>
            <p:cNvSpPr>
              <a:spLocks noChangeShapeType="1"/>
            </p:cNvSpPr>
            <p:nvPr/>
          </p:nvSpPr>
          <p:spPr bwMode="auto">
            <a:xfrm>
              <a:off x="113" y="4264"/>
              <a:ext cx="5539" cy="0"/>
            </a:xfrm>
            <a:prstGeom prst="line">
              <a:avLst/>
            </a:prstGeom>
            <a:noFill/>
            <a:ln w="25400" cap="flat" cmpd="sng" algn="ctr">
              <a:solidFill>
                <a:srgbClr val="00FF00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3200" ker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" name="Line 13"/>
            <p:cNvSpPr>
              <a:spLocks noChangeShapeType="1"/>
            </p:cNvSpPr>
            <p:nvPr/>
          </p:nvSpPr>
          <p:spPr bwMode="auto">
            <a:xfrm>
              <a:off x="68" y="4291"/>
              <a:ext cx="5594" cy="0"/>
            </a:xfrm>
            <a:prstGeom prst="line">
              <a:avLst/>
            </a:prstGeom>
            <a:noFill/>
            <a:ln w="25400" cap="flat" cmpd="sng" algn="ctr">
              <a:solidFill>
                <a:srgbClr val="CC00FF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3200" ker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8444" name="Group 14"/>
            <p:cNvGrpSpPr/>
            <p:nvPr/>
          </p:nvGrpSpPr>
          <p:grpSpPr bwMode="auto">
            <a:xfrm>
              <a:off x="0" y="37"/>
              <a:ext cx="5738" cy="27"/>
              <a:chOff x="0" y="2124"/>
              <a:chExt cx="5602" cy="27"/>
            </a:xfrm>
          </p:grpSpPr>
          <p:sp>
            <p:nvSpPr>
              <p:cNvPr id="29" name="Line 15"/>
              <p:cNvSpPr>
                <a:spLocks noChangeShapeType="1"/>
              </p:cNvSpPr>
              <p:nvPr/>
            </p:nvSpPr>
            <p:spPr bwMode="auto">
              <a:xfrm>
                <a:off x="45" y="2124"/>
                <a:ext cx="5534" cy="0"/>
              </a:xfrm>
              <a:prstGeom prst="line">
                <a:avLst/>
              </a:prstGeom>
              <a:noFill/>
              <a:ln w="25400" cap="flat" cmpd="sng" algn="ctr">
                <a:solidFill>
                  <a:srgbClr val="CC00FF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 sz="3200" kern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0" name="Line 16"/>
              <p:cNvSpPr>
                <a:spLocks noChangeShapeType="1"/>
              </p:cNvSpPr>
              <p:nvPr/>
            </p:nvSpPr>
            <p:spPr bwMode="auto">
              <a:xfrm>
                <a:off x="0" y="2151"/>
                <a:ext cx="5602" cy="0"/>
              </a:xfrm>
              <a:prstGeom prst="line">
                <a:avLst/>
              </a:prstGeom>
              <a:noFill/>
              <a:ln w="25400" cap="flat" cmpd="sng" algn="ctr">
                <a:solidFill>
                  <a:srgbClr val="00FF00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 sz="3200" kern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8445" name="Group 17"/>
            <p:cNvGrpSpPr/>
            <p:nvPr/>
          </p:nvGrpSpPr>
          <p:grpSpPr bwMode="auto">
            <a:xfrm rot="5400000" flipV="1">
              <a:off x="3464" y="2146"/>
              <a:ext cx="4320" cy="33"/>
              <a:chOff x="0" y="2214"/>
              <a:chExt cx="5602" cy="33"/>
            </a:xfrm>
          </p:grpSpPr>
          <p:sp>
            <p:nvSpPr>
              <p:cNvPr id="27" name="Line 18"/>
              <p:cNvSpPr>
                <a:spLocks noChangeShapeType="1"/>
              </p:cNvSpPr>
              <p:nvPr/>
            </p:nvSpPr>
            <p:spPr bwMode="auto">
              <a:xfrm>
                <a:off x="52" y="2240"/>
                <a:ext cx="5535" cy="0"/>
              </a:xfrm>
              <a:prstGeom prst="line">
                <a:avLst/>
              </a:prstGeom>
              <a:noFill/>
              <a:ln w="25400" cap="flat" cmpd="sng" algn="ctr">
                <a:solidFill>
                  <a:srgbClr val="00FF00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 sz="3200" kern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8" name="Line 19"/>
              <p:cNvSpPr>
                <a:spLocks noChangeShapeType="1"/>
              </p:cNvSpPr>
              <p:nvPr/>
            </p:nvSpPr>
            <p:spPr bwMode="auto">
              <a:xfrm>
                <a:off x="3" y="2212"/>
                <a:ext cx="5602" cy="0"/>
              </a:xfrm>
              <a:prstGeom prst="line">
                <a:avLst/>
              </a:prstGeom>
              <a:noFill/>
              <a:ln w="25400" cap="flat" cmpd="sng" algn="ctr">
                <a:solidFill>
                  <a:srgbClr val="CC00FF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 sz="3200" kern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8446" name="Group 20"/>
            <p:cNvGrpSpPr/>
            <p:nvPr/>
          </p:nvGrpSpPr>
          <p:grpSpPr bwMode="auto">
            <a:xfrm rot="-5400000" flipH="1" flipV="1">
              <a:off x="-2021" y="2131"/>
              <a:ext cx="4320" cy="29"/>
              <a:chOff x="4" y="2165"/>
              <a:chExt cx="5602" cy="29"/>
            </a:xfrm>
          </p:grpSpPr>
          <p:sp>
            <p:nvSpPr>
              <p:cNvPr id="25" name="Line 21"/>
              <p:cNvSpPr>
                <a:spLocks noChangeShapeType="1"/>
              </p:cNvSpPr>
              <p:nvPr/>
            </p:nvSpPr>
            <p:spPr bwMode="auto">
              <a:xfrm>
                <a:off x="47" y="2165"/>
                <a:ext cx="5535" cy="0"/>
              </a:xfrm>
              <a:prstGeom prst="line">
                <a:avLst/>
              </a:prstGeom>
              <a:noFill/>
              <a:ln w="25400" cap="flat" cmpd="sng" algn="ctr">
                <a:solidFill>
                  <a:srgbClr val="CC00FF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 sz="3200" kern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6" name="Line 22"/>
              <p:cNvSpPr>
                <a:spLocks noChangeShapeType="1"/>
              </p:cNvSpPr>
              <p:nvPr/>
            </p:nvSpPr>
            <p:spPr bwMode="auto">
              <a:xfrm>
                <a:off x="7" y="2194"/>
                <a:ext cx="5602" cy="0"/>
              </a:xfrm>
              <a:prstGeom prst="line">
                <a:avLst/>
              </a:prstGeom>
              <a:noFill/>
              <a:ln w="25400" cap="flat" cmpd="sng" algn="ctr">
                <a:solidFill>
                  <a:srgbClr val="00FF00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 sz="3200" kern="0">
                  <a:solidFill>
                    <a:sysClr val="windowText" lastClr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16" name="TextBox 15"/>
          <p:cNvSpPr txBox="1"/>
          <p:nvPr/>
        </p:nvSpPr>
        <p:spPr>
          <a:xfrm>
            <a:off x="893640" y="4022308"/>
            <a:ext cx="9144000" cy="20621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3200" b="1" u="sng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GB" sz="3200" b="1" u="sng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u="sng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GB" sz="3200" b="1" u="sng" dirty="0">
              <a:solidFill>
                <a:srgbClr val="0066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GB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 bạn có số cái kẹo là :</a:t>
            </a:r>
          </a:p>
          <a:p>
            <a:pPr algn="ctr">
              <a:defRPr/>
            </a:pPr>
            <a:r>
              <a:rPr lang="en-GB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: 2 </a:t>
            </a:r>
            <a:r>
              <a:rPr lang="en-US" sz="3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6 (cái)</a:t>
            </a:r>
          </a:p>
          <a:p>
            <a:pPr algn="ctr">
              <a:defRPr/>
            </a:pPr>
            <a:r>
              <a:rPr lang="en-US" sz="3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Đáp số: 6 cái kẹo</a:t>
            </a:r>
            <a:endParaRPr lang="en-GB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 txBox="1">
            <a:spLocks noGrp="1"/>
          </p:cNvSpPr>
          <p:nvPr/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CE29F51B-17F4-4A4C-8329-DBB50C6BEAF8}" type="slidenum">
              <a:rPr lang="en-US" sz="1100" b="1">
                <a:solidFill>
                  <a:schemeClr val="accent2"/>
                </a:solidFill>
                <a:cs typeface="Times New Roman" pitchFamily="18" charset="0"/>
              </a:rPr>
              <a:pPr algn="r" eaLnBrk="1" hangingPunct="1"/>
              <a:t>8</a:t>
            </a:fld>
            <a:endParaRPr lang="en-US" sz="1100" b="1">
              <a:solidFill>
                <a:schemeClr val="accent2"/>
              </a:solidFill>
              <a:cs typeface="Times New Roman" pitchFamily="18" charset="0"/>
            </a:endParaRPr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439209" y="1509623"/>
            <a:ext cx="1123314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2800" b="1" dirty="0" err="1">
                <a:solidFill>
                  <a:schemeClr val="accent2"/>
                </a:solidFill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chemeClr val="accent2"/>
                </a:solidFill>
                <a:cs typeface="Times New Roman" pitchFamily="18" charset="0"/>
              </a:rPr>
              <a:t> 3/109: </a:t>
            </a:r>
            <a:r>
              <a:rPr lang="en-US" sz="2800" b="1" dirty="0" err="1">
                <a:solidFill>
                  <a:schemeClr val="accent2"/>
                </a:solidFill>
                <a:cs typeface="Times New Roman" pitchFamily="18" charset="0"/>
              </a:rPr>
              <a:t>Mỗi</a:t>
            </a:r>
            <a:r>
              <a:rPr lang="en-US" sz="2800" b="1" dirty="0">
                <a:solidFill>
                  <a:schemeClr val="accent2"/>
                </a:solidFill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chemeClr val="accent2"/>
                </a:solidFill>
                <a:cs typeface="Times New Roman" pitchFamily="18" charset="0"/>
              </a:rPr>
              <a:t> 4, 6, 7, 8, 10 </a:t>
            </a:r>
            <a:r>
              <a:rPr lang="en-US" sz="2800" b="1" dirty="0" err="1">
                <a:solidFill>
                  <a:schemeClr val="accent2"/>
                </a:solidFill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chemeClr val="accent2"/>
                </a:solidFill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cs typeface="Times New Roman" pitchFamily="18" charset="0"/>
              </a:rPr>
              <a:t>kết</a:t>
            </a:r>
            <a:r>
              <a:rPr lang="en-US" sz="2800" b="1" dirty="0">
                <a:solidFill>
                  <a:schemeClr val="accent2"/>
                </a:solidFill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cs typeface="Times New Roman" pitchFamily="18" charset="0"/>
              </a:rPr>
              <a:t>quả</a:t>
            </a:r>
            <a:r>
              <a:rPr lang="en-US" sz="2800" b="1" dirty="0">
                <a:solidFill>
                  <a:schemeClr val="accent2"/>
                </a:solidFill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chemeClr val="accent2"/>
                </a:solidFill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cs typeface="Times New Roman" pitchFamily="18" charset="0"/>
              </a:rPr>
              <a:t>phép</a:t>
            </a:r>
            <a:r>
              <a:rPr lang="en-US" sz="2800" b="1" dirty="0">
                <a:solidFill>
                  <a:schemeClr val="accent2"/>
                </a:solidFill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cs typeface="Times New Roman" pitchFamily="18" charset="0"/>
              </a:rPr>
              <a:t>tính</a:t>
            </a:r>
            <a:r>
              <a:rPr lang="en-US" sz="2800" b="1" dirty="0">
                <a:solidFill>
                  <a:schemeClr val="accent2"/>
                </a:solidFill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  <a:cs typeface="Times New Roman" pitchFamily="18" charset="0"/>
              </a:rPr>
              <a:t>nào</a:t>
            </a:r>
            <a:r>
              <a:rPr lang="en-US" sz="2800" b="1" dirty="0">
                <a:solidFill>
                  <a:schemeClr val="accent2"/>
                </a:solidFill>
                <a:cs typeface="Times New Roman" pitchFamily="18" charset="0"/>
              </a:rPr>
              <a:t>?</a:t>
            </a:r>
            <a:endParaRPr lang="en-US" sz="1400" b="1" dirty="0">
              <a:solidFill>
                <a:srgbClr val="0033CC"/>
              </a:solidFill>
              <a:cs typeface="Times New Roman" pitchFamily="18" charset="0"/>
            </a:endParaRP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1287174" y="2139923"/>
            <a:ext cx="2565400" cy="584775"/>
          </a:xfrm>
          <a:prstGeom prst="rect">
            <a:avLst/>
          </a:prstGeom>
          <a:noFill/>
          <a:ln w="38100">
            <a:solidFill>
              <a:srgbClr val="3333CC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cs typeface="Times New Roman" pitchFamily="18" charset="0"/>
              </a:rPr>
              <a:t> 12 : 2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7518400" y="2124527"/>
            <a:ext cx="2133600" cy="584775"/>
          </a:xfrm>
          <a:prstGeom prst="rect">
            <a:avLst/>
          </a:prstGeom>
          <a:noFill/>
          <a:ln w="38100">
            <a:solidFill>
              <a:srgbClr val="3333CC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cs typeface="Times New Roman" pitchFamily="18" charset="0"/>
              </a:rPr>
              <a:t> 20 : 2</a:t>
            </a: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1200151" y="4868864"/>
            <a:ext cx="2235200" cy="584775"/>
          </a:xfrm>
          <a:prstGeom prst="rect">
            <a:avLst/>
          </a:prstGeom>
          <a:noFill/>
          <a:ln w="38100">
            <a:solidFill>
              <a:srgbClr val="3333CC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cs typeface="Times New Roman" pitchFamily="18" charset="0"/>
              </a:rPr>
              <a:t> 8 : 2</a:t>
            </a: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4847167" y="4868864"/>
            <a:ext cx="2235200" cy="584775"/>
          </a:xfrm>
          <a:prstGeom prst="rect">
            <a:avLst/>
          </a:prstGeom>
          <a:noFill/>
          <a:ln w="38100">
            <a:solidFill>
              <a:srgbClr val="3333CC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cs typeface="Times New Roman" pitchFamily="18" charset="0"/>
              </a:rPr>
              <a:t>1 6 : 2</a:t>
            </a:r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8976784" y="4868864"/>
            <a:ext cx="2413000" cy="584775"/>
          </a:xfrm>
          <a:prstGeom prst="rect">
            <a:avLst/>
          </a:prstGeom>
          <a:noFill/>
          <a:ln w="38100">
            <a:solidFill>
              <a:srgbClr val="3333CC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cs typeface="Times New Roman" pitchFamily="18" charset="0"/>
              </a:rPr>
              <a:t> 14: 2</a:t>
            </a:r>
          </a:p>
        </p:txBody>
      </p:sp>
      <p:sp>
        <p:nvSpPr>
          <p:cNvPr id="14346" name="Oval 10"/>
          <p:cNvSpPr>
            <a:spLocks noChangeArrowheads="1"/>
          </p:cNvSpPr>
          <p:nvPr/>
        </p:nvSpPr>
        <p:spPr bwMode="auto">
          <a:xfrm>
            <a:off x="624417" y="3213100"/>
            <a:ext cx="10160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814918" y="3213101"/>
            <a:ext cx="47836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cs typeface="Times New Roman" pitchFamily="18" charset="0"/>
              </a:rPr>
              <a:t>4</a:t>
            </a:r>
          </a:p>
        </p:txBody>
      </p:sp>
      <p:sp>
        <p:nvSpPr>
          <p:cNvPr id="14348" name="Oval 12"/>
          <p:cNvSpPr>
            <a:spLocks noChangeArrowheads="1"/>
          </p:cNvSpPr>
          <p:nvPr/>
        </p:nvSpPr>
        <p:spPr bwMode="auto">
          <a:xfrm>
            <a:off x="3048000" y="3200400"/>
            <a:ext cx="10160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9" name="Oval 13"/>
          <p:cNvSpPr>
            <a:spLocks noChangeArrowheads="1"/>
          </p:cNvSpPr>
          <p:nvPr/>
        </p:nvSpPr>
        <p:spPr bwMode="auto">
          <a:xfrm>
            <a:off x="5039784" y="3213100"/>
            <a:ext cx="10160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50" name="Oval 14"/>
          <p:cNvSpPr>
            <a:spLocks noChangeArrowheads="1"/>
          </p:cNvSpPr>
          <p:nvPr/>
        </p:nvSpPr>
        <p:spPr bwMode="auto">
          <a:xfrm>
            <a:off x="7535333" y="3284538"/>
            <a:ext cx="10160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51" name="Oval 15"/>
          <p:cNvSpPr>
            <a:spLocks noChangeArrowheads="1"/>
          </p:cNvSpPr>
          <p:nvPr/>
        </p:nvSpPr>
        <p:spPr bwMode="auto">
          <a:xfrm>
            <a:off x="10703984" y="3068638"/>
            <a:ext cx="10160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52" name="Text Box 16"/>
          <p:cNvSpPr txBox="1">
            <a:spLocks noChangeArrowheads="1"/>
          </p:cNvSpPr>
          <p:nvPr/>
        </p:nvSpPr>
        <p:spPr bwMode="auto">
          <a:xfrm>
            <a:off x="5232400" y="3213101"/>
            <a:ext cx="60325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cs typeface="Times New Roman" pitchFamily="18" charset="0"/>
              </a:rPr>
              <a:t>7</a:t>
            </a:r>
          </a:p>
        </p:txBody>
      </p:sp>
      <p:sp>
        <p:nvSpPr>
          <p:cNvPr id="14353" name="Text Box 17"/>
          <p:cNvSpPr txBox="1">
            <a:spLocks noChangeArrowheads="1"/>
          </p:cNvSpPr>
          <p:nvPr/>
        </p:nvSpPr>
        <p:spPr bwMode="auto">
          <a:xfrm>
            <a:off x="7727951" y="3284538"/>
            <a:ext cx="508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cs typeface="Times New Roman" pitchFamily="18" charset="0"/>
              </a:rPr>
              <a:t>8</a:t>
            </a:r>
          </a:p>
        </p:txBody>
      </p:sp>
      <p:sp>
        <p:nvSpPr>
          <p:cNvPr id="14354" name="Text Box 18"/>
          <p:cNvSpPr txBox="1">
            <a:spLocks noChangeArrowheads="1"/>
          </p:cNvSpPr>
          <p:nvPr/>
        </p:nvSpPr>
        <p:spPr bwMode="auto">
          <a:xfrm>
            <a:off x="10703984" y="3068639"/>
            <a:ext cx="105621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cs typeface="Times New Roman" pitchFamily="18" charset="0"/>
              </a:rPr>
              <a:t>10</a:t>
            </a:r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3278717" y="3235326"/>
            <a:ext cx="508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cs typeface="Times New Roman" pitchFamily="18" charset="0"/>
              </a:rPr>
              <a:t>6</a:t>
            </a:r>
          </a:p>
        </p:txBody>
      </p:sp>
      <p:sp>
        <p:nvSpPr>
          <p:cNvPr id="14356" name="Line 20"/>
          <p:cNvSpPr>
            <a:spLocks noChangeShapeType="1"/>
          </p:cNvSpPr>
          <p:nvPr/>
        </p:nvSpPr>
        <p:spPr bwMode="auto">
          <a:xfrm>
            <a:off x="3119967" y="2708276"/>
            <a:ext cx="287867" cy="504825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57" name="Line 21"/>
          <p:cNvSpPr>
            <a:spLocks noChangeShapeType="1"/>
          </p:cNvSpPr>
          <p:nvPr/>
        </p:nvSpPr>
        <p:spPr bwMode="auto">
          <a:xfrm>
            <a:off x="1390652" y="3933826"/>
            <a:ext cx="385233" cy="936625"/>
          </a:xfrm>
          <a:prstGeom prst="line">
            <a:avLst/>
          </a:prstGeom>
          <a:noFill/>
          <a:ln w="57150">
            <a:solidFill>
              <a:srgbClr val="3333CC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58" name="Line 22"/>
          <p:cNvSpPr>
            <a:spLocks noChangeShapeType="1"/>
          </p:cNvSpPr>
          <p:nvPr/>
        </p:nvSpPr>
        <p:spPr bwMode="auto">
          <a:xfrm flipH="1" flipV="1">
            <a:off x="9560985" y="2636838"/>
            <a:ext cx="1240367" cy="647700"/>
          </a:xfrm>
          <a:prstGeom prst="line">
            <a:avLst/>
          </a:prstGeom>
          <a:noFill/>
          <a:ln w="57150">
            <a:solidFill>
              <a:srgbClr val="3333CC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59" name="Line 23"/>
          <p:cNvSpPr>
            <a:spLocks noChangeShapeType="1"/>
          </p:cNvSpPr>
          <p:nvPr/>
        </p:nvSpPr>
        <p:spPr bwMode="auto">
          <a:xfrm flipV="1">
            <a:off x="7056968" y="4005263"/>
            <a:ext cx="766233" cy="863600"/>
          </a:xfrm>
          <a:prstGeom prst="line">
            <a:avLst/>
          </a:prstGeom>
          <a:noFill/>
          <a:ln w="57150">
            <a:solidFill>
              <a:srgbClr val="3333CC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60" name="Line 24"/>
          <p:cNvSpPr>
            <a:spLocks noChangeShapeType="1"/>
          </p:cNvSpPr>
          <p:nvPr/>
        </p:nvSpPr>
        <p:spPr bwMode="auto">
          <a:xfrm>
            <a:off x="5903384" y="3860801"/>
            <a:ext cx="3073400" cy="1020763"/>
          </a:xfrm>
          <a:prstGeom prst="line">
            <a:avLst/>
          </a:prstGeom>
          <a:noFill/>
          <a:ln w="57150">
            <a:solidFill>
              <a:srgbClr val="3333CC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4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-112143" y="0"/>
            <a:ext cx="12192000" cy="1509623"/>
            <a:chOff x="0" y="0"/>
            <a:chExt cx="12192000" cy="2142700"/>
          </a:xfrm>
        </p:grpSpPr>
        <p:pic>
          <p:nvPicPr>
            <p:cNvPr id="25" name="Picture 24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8844"/>
            <a:stretch>
              <a:fillRect/>
            </a:stretch>
          </p:blipFill>
          <p:spPr>
            <a:xfrm>
              <a:off x="0" y="0"/>
              <a:ext cx="12192000" cy="2142700"/>
            </a:xfrm>
            <a:prstGeom prst="rect">
              <a:avLst/>
            </a:prstGeom>
          </p:spPr>
        </p:pic>
        <p:sp>
          <p:nvSpPr>
            <p:cNvPr id="26" name="TextBox 25"/>
            <p:cNvSpPr txBox="1"/>
            <p:nvPr/>
          </p:nvSpPr>
          <p:spPr>
            <a:xfrm>
              <a:off x="0" y="412127"/>
              <a:ext cx="12192000" cy="14415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b="1" u="sng" dirty="0" err="1">
                  <a:latin typeface="Times New Roman" pitchFamily="18" charset="0"/>
                  <a:cs typeface="Times New Roman" panose="02020603050405020304" pitchFamily="18" charset="0"/>
                </a:rPr>
                <a:t>Toán</a:t>
              </a:r>
              <a:endParaRPr lang="en-US" sz="3000" b="1" u="sng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30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Bảng</a:t>
              </a:r>
              <a:r>
                <a:rPr lang="en-US" sz="3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chia 2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5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9" dur="5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4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5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500"/>
                            </p:stCondLst>
                            <p:childTnLst>
                              <p:par>
                                <p:cTn id="6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0"/>
                            </p:stCondLst>
                            <p:childTnLst>
                              <p:par>
                                <p:cTn id="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2" dur="500"/>
                                        <p:tgtEl>
                                          <p:spTgt spid="14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7" dur="500"/>
                                        <p:tgtEl>
                                          <p:spTgt spid="14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92" dur="500"/>
                                        <p:tgtEl>
                                          <p:spTgt spid="14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4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4" dur="500"/>
                                        <p:tgtEl>
                                          <p:spTgt spid="14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41" grpId="0" animBg="1"/>
      <p:bldP spid="14342" grpId="0" animBg="1"/>
      <p:bldP spid="14343" grpId="0" animBg="1"/>
      <p:bldP spid="14344" grpId="0" animBg="1"/>
      <p:bldP spid="14345" grpId="0" animBg="1"/>
      <p:bldP spid="14346" grpId="0" animBg="1"/>
      <p:bldP spid="14347" grpId="0"/>
      <p:bldP spid="14348" grpId="0" animBg="1"/>
      <p:bldP spid="14349" grpId="0" animBg="1"/>
      <p:bldP spid="14350" grpId="0" animBg="1"/>
      <p:bldP spid="14351" grpId="0" animBg="1"/>
      <p:bldP spid="14352" grpId="0"/>
      <p:bldP spid="14353" grpId="0"/>
      <p:bldP spid="14354" grpId="0"/>
      <p:bldP spid="14355" grpId="0"/>
      <p:bldP spid="14356" grpId="0" animBg="1"/>
      <p:bldP spid="14357" grpId="0" animBg="1"/>
      <p:bldP spid="14358" grpId="0" animBg="1"/>
      <p:bldP spid="14359" grpId="0" animBg="1"/>
      <p:bldP spid="1436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WordArt 4"/>
          <p:cNvSpPr>
            <a:spLocks noChangeArrowheads="1" noChangeShapeType="1" noTextEdit="1"/>
          </p:cNvSpPr>
          <p:nvPr/>
        </p:nvSpPr>
        <p:spPr bwMode="auto">
          <a:xfrm>
            <a:off x="2425149" y="1447800"/>
            <a:ext cx="7898294" cy="3810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184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kern="10" dirty="0">
                <a:ln w="12700">
                  <a:solidFill>
                    <a:srgbClr val="EAEAEA"/>
                  </a:solidFill>
                  <a:rou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AI TINH MẮT THẾ</a:t>
            </a:r>
          </a:p>
        </p:txBody>
      </p:sp>
      <p:sp>
        <p:nvSpPr>
          <p:cNvPr id="20483" name="Text Box 5"/>
          <p:cNvSpPr txBox="1">
            <a:spLocks noChangeArrowheads="1"/>
          </p:cNvSpPr>
          <p:nvPr/>
        </p:nvSpPr>
        <p:spPr bwMode="auto">
          <a:xfrm>
            <a:off x="3352800" y="577850"/>
            <a:ext cx="2819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36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TRÒ CHƠI:</a:t>
            </a:r>
          </a:p>
        </p:txBody>
      </p:sp>
    </p:spTree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571</Words>
  <Application>Microsoft Office PowerPoint</Application>
  <PresentationFormat>Widescreen</PresentationFormat>
  <Paragraphs>138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12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Office Theme</vt:lpstr>
      <vt:lpstr>1_Office Theme</vt:lpstr>
      <vt:lpstr>2_Office Theme</vt:lpstr>
      <vt:lpstr>3_Office Theme</vt:lpstr>
      <vt:lpstr>4_Office Theme</vt:lpstr>
      <vt:lpstr>5_Office Theme</vt:lpstr>
      <vt:lpstr>6_Office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Doan Le Tuyet Nhi</dc:creator>
  <cp:lastModifiedBy>Admin</cp:lastModifiedBy>
  <cp:revision>49</cp:revision>
  <dcterms:created xsi:type="dcterms:W3CDTF">2020-03-30T06:44:00Z</dcterms:created>
  <dcterms:modified xsi:type="dcterms:W3CDTF">2021-02-22T03:32:58Z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1033-11.2.0.9255</vt:lpwstr>
  </property>
</Properties>
</file>