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8"/>
  </p:notesMasterIdLst>
  <p:sldIdLst>
    <p:sldId id="293" r:id="rId2"/>
    <p:sldId id="286" r:id="rId3"/>
    <p:sldId id="288" r:id="rId4"/>
    <p:sldId id="301" r:id="rId5"/>
    <p:sldId id="277" r:id="rId6"/>
    <p:sldId id="294" r:id="rId7"/>
    <p:sldId id="297" r:id="rId8"/>
    <p:sldId id="300" r:id="rId9"/>
    <p:sldId id="298" r:id="rId10"/>
    <p:sldId id="274" r:id="rId11"/>
    <p:sldId id="281" r:id="rId12"/>
    <p:sldId id="302" r:id="rId13"/>
    <p:sldId id="303" r:id="rId14"/>
    <p:sldId id="304" r:id="rId15"/>
    <p:sldId id="259" r:id="rId16"/>
    <p:sldId id="299" r:id="rId17"/>
  </p:sldIdLst>
  <p:sldSz cx="16778288" cy="9475788"/>
  <p:notesSz cx="6858000" cy="9144000"/>
  <p:defaultTextStyle>
    <a:defPPr>
      <a:defRPr lang="zh-CN"/>
    </a:defPPr>
    <a:lvl1pPr marL="0" lvl="0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1pPr>
    <a:lvl2pPr marL="457200" lvl="1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2pPr>
    <a:lvl3pPr marL="914400" lvl="2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3pPr>
    <a:lvl4pPr marL="1371600" lvl="3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4pPr>
    <a:lvl5pPr marL="1828800" lvl="4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5pPr>
    <a:lvl6pPr marL="2286000" lvl="5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6pPr>
    <a:lvl7pPr marL="2743200" lvl="6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7pPr>
    <a:lvl8pPr marL="3200400" lvl="7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8pPr>
    <a:lvl9pPr marL="3657600" lvl="8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sz="30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9pPr>
  </p:defaultTextStyle>
  <p:extLst>
    <p:ext uri="{EFAFB233-063F-42B5-8137-9DF3F51BA10A}">
      <p15:sldGuideLst xmlns:p15="http://schemas.microsoft.com/office/powerpoint/2012/main">
        <p15:guide id="1" orient="horz" pos="2985">
          <p15:clr>
            <a:srgbClr val="A4A3A4"/>
          </p15:clr>
        </p15:guide>
        <p15:guide id="2" pos="528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FFEFAB"/>
    <a:srgbClr val="FFEB71"/>
    <a:srgbClr val="663300"/>
    <a:srgbClr val="FFD937"/>
    <a:srgbClr val="FFFF00"/>
    <a:srgbClr val="33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054"/>
    <p:restoredTop sz="95025"/>
  </p:normalViewPr>
  <p:slideViewPr>
    <p:cSldViewPr showGuides="1">
      <p:cViewPr varScale="1">
        <p:scale>
          <a:sx n="49" d="100"/>
          <a:sy n="49" d="100"/>
        </p:scale>
        <p:origin x="954" y="66"/>
      </p:cViewPr>
      <p:guideLst>
        <p:guide orient="horz" pos="2985"/>
        <p:guide pos="52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页眉占位符 16385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endParaRPr lang="zh-CN" sz="1200" dirty="0"/>
          </a:p>
        </p:txBody>
      </p:sp>
      <p:sp>
        <p:nvSpPr>
          <p:cNvPr id="16387" name="日期占位符 16386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 algn="r"/>
            <a:endParaRPr lang="zh-CN" altLang="en-US" sz="1200" dirty="0"/>
          </a:p>
        </p:txBody>
      </p:sp>
      <p:sp>
        <p:nvSpPr>
          <p:cNvPr id="16388" name="幻灯片图像占位符 16387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93700" y="685800"/>
            <a:ext cx="6070600" cy="3429000"/>
          </a:xfrm>
          <a:prstGeom prst="rect">
            <a:avLst/>
          </a:prstGeom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</p:sp>
      <p:sp>
        <p:nvSpPr>
          <p:cNvPr id="16389" name="文本占位符 16388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16390" name="页脚占位符 16389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 anchor="b"/>
          <a:lstStyle/>
          <a:p>
            <a:pPr lvl="0"/>
            <a:endParaRPr lang="zh-CN" sz="1200" dirty="0"/>
          </a:p>
        </p:txBody>
      </p:sp>
      <p:sp>
        <p:nvSpPr>
          <p:cNvPr id="16391" name="灯片编号占位符 16390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 anchor="b"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‹#›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42453538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lvl="0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1pPr>
    <a:lvl2pPr marL="457200" lvl="1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2pPr>
    <a:lvl3pPr marL="914400" lvl="2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3pPr>
    <a:lvl4pPr marL="1371600" lvl="3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4pPr>
    <a:lvl5pPr marL="1828800" lvl="4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5pPr>
    <a:lvl6pPr marL="2286000" lvl="5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6pPr>
    <a:lvl7pPr marL="2743200" lvl="6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7pPr>
    <a:lvl8pPr marL="3200400" lvl="7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8pPr>
    <a:lvl9pPr marL="3657600" lvl="8" indent="0" algn="l" defTabSz="914400" eaLnBrk="1" fontAlgn="base" latinLnBrk="0" hangingPunct="1">
      <a:lnSpc>
        <a:spcPct val="100000"/>
      </a:lnSpc>
      <a:spcBef>
        <a:spcPct val="30000"/>
      </a:spcBef>
      <a:spcAft>
        <a:spcPct val="0"/>
      </a:spcAft>
      <a:buNone/>
      <a:defRPr sz="1200"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幻灯片图像占位符 18433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5" name="文本占位符 18434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1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51602512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6144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3" name="文本占位符 6144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11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3622110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幻灯片图像占位符 2048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0483" name="文本占位符 2048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15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384591380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5632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6323" name="文本占位符 5632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16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0406529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幻灯片图像占位符 79873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9875" name="文本占位符 79874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2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202342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幻灯片图像占位符 8192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1923" name="文本占位符 8192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3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5963878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幻灯片图像占位符 55297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9" name="文本占位符 5529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5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4347656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幻灯片图像占位符 8192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1923" name="文本占位符 8192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6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5963878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幻灯片图像占位符 69633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9635" name="文本占位符 69634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7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22058592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幻灯片图像占位符 6144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3" name="文本占位符 6144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8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136221107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幻灯片图像占位符 8192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1923" name="文本占位符 81922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9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5963878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60417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文本占位符 6041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pPr lvl="0" algn="r"/>
            <a:fld id="{9A0DB2DC-4C9A-4742-B13C-FB6460FD3503}" type="slidenum">
              <a:rPr lang="en-US" altLang="zh-CN" sz="1200" dirty="0"/>
              <a:pPr lvl="0" algn="r"/>
              <a:t>10</a:t>
            </a:fld>
            <a:endParaRPr lang="zh-CN" sz="1200" dirty="0"/>
          </a:p>
        </p:txBody>
      </p:sp>
    </p:spTree>
    <p:extLst>
      <p:ext uri="{BB962C8B-B14F-4D97-AF65-F5344CB8AC3E}">
        <p14:creationId xmlns:p14="http://schemas.microsoft.com/office/powerpoint/2010/main" val="27043360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2097326" y="1550835"/>
            <a:ext cx="12583954" cy="3299088"/>
          </a:xfrm>
          <a:prstGeom prst="rect">
            <a:avLst/>
          </a:prstGeom>
        </p:spPr>
        <p:txBody>
          <a:bodyPr anchor="b"/>
          <a:lstStyle>
            <a:lvl1pPr algn="ctr">
              <a:defRPr sz="825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2097326" y="4977149"/>
            <a:ext cx="12583954" cy="2287864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3305"/>
            </a:lvl1pPr>
            <a:lvl2pPr marL="629285" indent="0" algn="ctr">
              <a:buNone/>
              <a:defRPr sz="2750"/>
            </a:lvl2pPr>
            <a:lvl3pPr marL="1258570" indent="0" algn="ctr">
              <a:buNone/>
              <a:defRPr sz="2475"/>
            </a:lvl3pPr>
            <a:lvl4pPr marL="1887855" indent="0" algn="ctr">
              <a:buNone/>
              <a:defRPr sz="2200"/>
            </a:lvl4pPr>
            <a:lvl5pPr marL="2516505" indent="0" algn="ctr">
              <a:buNone/>
              <a:defRPr sz="2200"/>
            </a:lvl5pPr>
            <a:lvl6pPr marL="3145790" indent="0" algn="ctr">
              <a:buNone/>
              <a:defRPr sz="2200"/>
            </a:lvl6pPr>
            <a:lvl7pPr marL="3775075" indent="0" algn="ctr">
              <a:buNone/>
              <a:defRPr sz="2200"/>
            </a:lvl7pPr>
            <a:lvl8pPr marL="4404360" indent="0" algn="ctr">
              <a:buNone/>
              <a:defRPr sz="2200"/>
            </a:lvl8pPr>
            <a:lvl9pPr marL="5033645" indent="0" algn="ctr">
              <a:buNone/>
              <a:defRPr sz="22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12007189" y="504515"/>
            <a:ext cx="3617887" cy="8030561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1153529" y="504515"/>
            <a:ext cx="10643928" cy="803056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1153529" y="2522574"/>
            <a:ext cx="7130907" cy="6012502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8494169" y="2522574"/>
            <a:ext cx="7130907" cy="289986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8494169" y="5633018"/>
            <a:ext cx="7130907" cy="290205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144790" y="2362446"/>
            <a:ext cx="14471547" cy="3941796"/>
          </a:xfrm>
          <a:prstGeom prst="rect">
            <a:avLst/>
          </a:prstGeom>
        </p:spPr>
        <p:txBody>
          <a:bodyPr anchor="b"/>
          <a:lstStyle>
            <a:lvl1pPr>
              <a:defRPr sz="825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44790" y="6341533"/>
            <a:ext cx="14471547" cy="207289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305">
                <a:solidFill>
                  <a:schemeClr val="tx1">
                    <a:tint val="75000"/>
                  </a:schemeClr>
                </a:solidFill>
              </a:defRPr>
            </a:lvl1pPr>
            <a:lvl2pPr marL="629285" indent="0">
              <a:buNone/>
              <a:defRPr sz="2750">
                <a:solidFill>
                  <a:schemeClr val="tx1">
                    <a:tint val="75000"/>
                  </a:schemeClr>
                </a:solidFill>
              </a:defRPr>
            </a:lvl2pPr>
            <a:lvl3pPr marL="1258570" indent="0">
              <a:buNone/>
              <a:defRPr sz="2475">
                <a:solidFill>
                  <a:schemeClr val="tx1">
                    <a:tint val="75000"/>
                  </a:schemeClr>
                </a:solidFill>
              </a:defRPr>
            </a:lvl3pPr>
            <a:lvl4pPr marL="1887855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4pPr>
            <a:lvl5pPr marL="2516505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5pPr>
            <a:lvl6pPr marL="314579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6pPr>
            <a:lvl7pPr marL="3775075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7pPr>
            <a:lvl8pPr marL="440436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8pPr>
            <a:lvl9pPr marL="5033645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1153529" y="2522574"/>
            <a:ext cx="7130907" cy="60125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494169" y="2522574"/>
            <a:ext cx="7130907" cy="601250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155714" y="504515"/>
            <a:ext cx="14471547" cy="1831609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633236" y="2457373"/>
            <a:ext cx="6707002" cy="1138448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855"/>
            </a:lvl1pPr>
            <a:lvl2pPr marL="629285" indent="0">
              <a:buNone/>
              <a:defRPr sz="3305"/>
            </a:lvl2pPr>
            <a:lvl3pPr marL="1258570" indent="0">
              <a:buNone/>
              <a:defRPr sz="2750"/>
            </a:lvl3pPr>
            <a:lvl4pPr marL="1887855" indent="0">
              <a:buNone/>
              <a:defRPr sz="2475"/>
            </a:lvl4pPr>
            <a:lvl5pPr marL="2516505" indent="0">
              <a:buNone/>
              <a:defRPr sz="2475"/>
            </a:lvl5pPr>
            <a:lvl6pPr marL="3145790" indent="0">
              <a:buNone/>
              <a:defRPr sz="2475"/>
            </a:lvl6pPr>
            <a:lvl7pPr marL="3775075" indent="0">
              <a:buNone/>
              <a:defRPr sz="2475"/>
            </a:lvl7pPr>
            <a:lvl8pPr marL="4404360" indent="0">
              <a:buNone/>
              <a:defRPr sz="2475"/>
            </a:lvl8pPr>
            <a:lvl9pPr marL="5033645" indent="0">
              <a:buNone/>
              <a:defRPr sz="247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633236" y="3682912"/>
            <a:ext cx="6707002" cy="48697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8610785" y="2457373"/>
            <a:ext cx="6740034" cy="1138448"/>
          </a:xfrm>
          <a:prstGeom prst="rect">
            <a:avLst/>
          </a:prstGeom>
        </p:spPr>
        <p:txBody>
          <a:bodyPr anchor="ctr" anchorCtr="0"/>
          <a:lstStyle>
            <a:lvl1pPr marL="0" indent="0">
              <a:buNone/>
              <a:defRPr sz="3855"/>
            </a:lvl1pPr>
            <a:lvl2pPr marL="629285" indent="0">
              <a:buNone/>
              <a:defRPr sz="3305"/>
            </a:lvl2pPr>
            <a:lvl3pPr marL="1258570" indent="0">
              <a:buNone/>
              <a:defRPr sz="2750"/>
            </a:lvl3pPr>
            <a:lvl4pPr marL="1887855" indent="0">
              <a:buNone/>
              <a:defRPr sz="2475"/>
            </a:lvl4pPr>
            <a:lvl5pPr marL="2516505" indent="0">
              <a:buNone/>
              <a:defRPr sz="2475"/>
            </a:lvl5pPr>
            <a:lvl6pPr marL="3145790" indent="0">
              <a:buNone/>
              <a:defRPr sz="2475"/>
            </a:lvl6pPr>
            <a:lvl7pPr marL="3775075" indent="0">
              <a:buNone/>
              <a:defRPr sz="2475"/>
            </a:lvl7pPr>
            <a:lvl8pPr marL="4404360" indent="0">
              <a:buNone/>
              <a:defRPr sz="2475"/>
            </a:lvl8pPr>
            <a:lvl9pPr marL="5033645" indent="0">
              <a:buNone/>
              <a:defRPr sz="247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8610785" y="3682912"/>
            <a:ext cx="6740034" cy="4869712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Click="0" advTm="3000">
    <p:random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155714" y="631740"/>
            <a:ext cx="5411536" cy="2211091"/>
          </a:xfrm>
          <a:prstGeom prst="rect">
            <a:avLst/>
          </a:prstGeom>
        </p:spPr>
        <p:txBody>
          <a:bodyPr anchor="b"/>
          <a:lstStyle>
            <a:lvl1pPr>
              <a:defRPr sz="440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7133093" y="1364384"/>
            <a:ext cx="8494169" cy="6734176"/>
          </a:xfrm>
          <a:prstGeom prst="rect">
            <a:avLst/>
          </a:prstGeom>
        </p:spPr>
        <p:txBody>
          <a:bodyPr/>
          <a:lstStyle>
            <a:lvl1pPr>
              <a:defRPr sz="4405"/>
            </a:lvl1pPr>
            <a:lvl2pPr>
              <a:defRPr sz="3855"/>
            </a:lvl2pPr>
            <a:lvl3pPr>
              <a:defRPr sz="3305"/>
            </a:lvl3pPr>
            <a:lvl4pPr>
              <a:defRPr sz="2750"/>
            </a:lvl4pPr>
            <a:lvl5pPr>
              <a:defRPr sz="2750"/>
            </a:lvl5pPr>
            <a:lvl6pPr>
              <a:defRPr sz="2750"/>
            </a:lvl6pPr>
            <a:lvl7pPr>
              <a:defRPr sz="2750"/>
            </a:lvl7pPr>
            <a:lvl8pPr>
              <a:defRPr sz="2750"/>
            </a:lvl8pPr>
            <a:lvl9pPr>
              <a:defRPr sz="275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155714" y="2842832"/>
            <a:ext cx="5411536" cy="526669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200"/>
            </a:lvl1pPr>
            <a:lvl2pPr marL="629285" indent="0">
              <a:buNone/>
              <a:defRPr sz="1925"/>
            </a:lvl2pPr>
            <a:lvl3pPr marL="1258570" indent="0">
              <a:buNone/>
              <a:defRPr sz="1650"/>
            </a:lvl3pPr>
            <a:lvl4pPr marL="1887855" indent="0">
              <a:buNone/>
              <a:defRPr sz="1375"/>
            </a:lvl4pPr>
            <a:lvl5pPr marL="2516505" indent="0">
              <a:buNone/>
              <a:defRPr sz="1375"/>
            </a:lvl5pPr>
            <a:lvl6pPr marL="3145790" indent="0">
              <a:buNone/>
              <a:defRPr sz="1375"/>
            </a:lvl6pPr>
            <a:lvl7pPr marL="3775075" indent="0">
              <a:buNone/>
              <a:defRPr sz="1375"/>
            </a:lvl7pPr>
            <a:lvl8pPr marL="4404360" indent="0">
              <a:buNone/>
              <a:defRPr sz="1375"/>
            </a:lvl8pPr>
            <a:lvl9pPr marL="5033645" indent="0">
              <a:buNone/>
              <a:defRPr sz="137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155714" y="631740"/>
            <a:ext cx="5732345" cy="2211091"/>
          </a:xfrm>
          <a:prstGeom prst="rect">
            <a:avLst/>
          </a:prstGeom>
        </p:spPr>
        <p:txBody>
          <a:bodyPr anchor="b"/>
          <a:lstStyle>
            <a:lvl1pPr>
              <a:defRPr sz="440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7133093" y="631742"/>
            <a:ext cx="8494169" cy="746682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405"/>
            </a:lvl1pPr>
            <a:lvl2pPr marL="629285" indent="0">
              <a:buNone/>
              <a:defRPr sz="3855"/>
            </a:lvl2pPr>
            <a:lvl3pPr marL="1258570" indent="0">
              <a:buNone/>
              <a:defRPr sz="3305"/>
            </a:lvl3pPr>
            <a:lvl4pPr marL="1887855" indent="0">
              <a:buNone/>
              <a:defRPr sz="2750"/>
            </a:lvl4pPr>
            <a:lvl5pPr marL="2516505" indent="0">
              <a:buNone/>
              <a:defRPr sz="2750"/>
            </a:lvl5pPr>
            <a:lvl6pPr marL="3145790" indent="0">
              <a:buNone/>
              <a:defRPr sz="2750"/>
            </a:lvl6pPr>
            <a:lvl7pPr marL="3775075" indent="0">
              <a:buNone/>
              <a:defRPr sz="2750"/>
            </a:lvl7pPr>
            <a:lvl8pPr marL="4404360" indent="0">
              <a:buNone/>
              <a:defRPr sz="2750"/>
            </a:lvl8pPr>
            <a:lvl9pPr marL="5033645" indent="0">
              <a:buNone/>
              <a:defRPr sz="275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155714" y="2842832"/>
            <a:ext cx="5732345" cy="526669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750"/>
            </a:lvl1pPr>
            <a:lvl2pPr marL="629285" indent="0">
              <a:buNone/>
              <a:defRPr sz="2475"/>
            </a:lvl2pPr>
            <a:lvl3pPr marL="1258570" indent="0">
              <a:buNone/>
              <a:defRPr sz="2200"/>
            </a:lvl3pPr>
            <a:lvl4pPr marL="1887855" indent="0">
              <a:buNone/>
              <a:defRPr sz="1925"/>
            </a:lvl4pPr>
            <a:lvl5pPr marL="2516505" indent="0">
              <a:buNone/>
              <a:defRPr sz="1925"/>
            </a:lvl5pPr>
            <a:lvl6pPr marL="3145790" indent="0">
              <a:buNone/>
              <a:defRPr sz="1925"/>
            </a:lvl6pPr>
            <a:lvl7pPr marL="3775075" indent="0">
              <a:buNone/>
              <a:defRPr sz="1925"/>
            </a:lvl7pPr>
            <a:lvl8pPr marL="4404360" indent="0">
              <a:buNone/>
              <a:defRPr sz="1925"/>
            </a:lvl8pPr>
            <a:lvl9pPr marL="5033645" indent="0">
              <a:buNone/>
              <a:defRPr sz="1925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</p:spTree>
  </p:cSld>
  <p:clrMapOvr>
    <a:masterClrMapping/>
  </p:clrMapOvr>
  <p:transition advClick="0" advTm="3000">
    <p:random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图片 1033" descr="PPT素材-02"/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588" y="1588"/>
            <a:ext cx="16775112" cy="9472612"/>
          </a:xfrm>
          <a:prstGeom prst="rect">
            <a:avLst/>
          </a:prstGeom>
          <a:noFill/>
          <a:ln w="9525">
            <a:noFill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advClick="0" advTm="3000">
    <p:random/>
  </p:transition>
  <p:hf sldNum="0" hdr="0"/>
  <p:txStyles>
    <p:titleStyle>
      <a:lvl1pPr marL="0" lvl="0" indent="0" algn="ctr" defTabSz="1500505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Clr>
          <a:srgbClr val="000000"/>
        </a:buClr>
        <a:buNone/>
        <a:defRPr sz="72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561975" lvl="0" indent="-561975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52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219200" lvl="1" indent="-46990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46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875155" lvl="2" indent="-37465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9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2625725" lvl="3" indent="-37592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3375025" lvl="4" indent="-37465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1500505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33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914400" lvl="2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371600" lvl="3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828800" lvl="4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286000" lvl="5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743200" lvl="6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200400" lvl="7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657600" lvl="8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jpeg"/><Relationship Id="rId13" Type="http://schemas.openxmlformats.org/officeDocument/2006/relationships/image" Target="../media/image26.jpeg"/><Relationship Id="rId3" Type="http://schemas.openxmlformats.org/officeDocument/2006/relationships/image" Target="../media/image16.png"/><Relationship Id="rId7" Type="http://schemas.openxmlformats.org/officeDocument/2006/relationships/image" Target="../media/image20.jpeg"/><Relationship Id="rId12" Type="http://schemas.openxmlformats.org/officeDocument/2006/relationships/image" Target="../media/image25.jpe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jpeg"/><Relationship Id="rId11" Type="http://schemas.openxmlformats.org/officeDocument/2006/relationships/image" Target="../media/image24.jpeg"/><Relationship Id="rId5" Type="http://schemas.openxmlformats.org/officeDocument/2006/relationships/image" Target="../media/image18.jpeg"/><Relationship Id="rId15" Type="http://schemas.openxmlformats.org/officeDocument/2006/relationships/image" Target="../media/image28.jpeg"/><Relationship Id="rId10" Type="http://schemas.openxmlformats.org/officeDocument/2006/relationships/image" Target="../media/image23.jpeg"/><Relationship Id="rId4" Type="http://schemas.openxmlformats.org/officeDocument/2006/relationships/image" Target="../media/image17.png"/><Relationship Id="rId9" Type="http://schemas.openxmlformats.org/officeDocument/2006/relationships/image" Target="../media/image22.jpeg"/><Relationship Id="rId14" Type="http://schemas.openxmlformats.org/officeDocument/2006/relationships/image" Target="../media/image27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图片 3075" descr="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71550" y="273050"/>
            <a:ext cx="14978063" cy="90297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97" name="图片 3096" descr="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40472" y="439737"/>
            <a:ext cx="8748712" cy="86963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93" name="图片 3092" descr="PPT素材-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24975" y="3379788"/>
            <a:ext cx="6399213" cy="60960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2628504" y="3784615"/>
            <a:ext cx="878497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PHÉP CHIA</a:t>
            </a:r>
          </a:p>
        </p:txBody>
      </p:sp>
    </p:spTree>
    <p:extLst>
      <p:ext uri="{BB962C8B-B14F-4D97-AF65-F5344CB8AC3E}">
        <p14:creationId xmlns:p14="http://schemas.microsoft.com/office/powerpoint/2010/main" val="4126894193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" name="Rectangle 39935"/>
          <p:cNvSpPr/>
          <p:nvPr/>
        </p:nvSpPr>
        <p:spPr>
          <a:xfrm>
            <a:off x="8201275" y="4774276"/>
            <a:ext cx="3660837" cy="378004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942" name="图片 39941" descr="1-4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508400" y="-1814834"/>
            <a:ext cx="26498944" cy="1137793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9943" name="图片 39942" descr="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589338" y="-1238770"/>
            <a:ext cx="7178675" cy="936148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108224" y="912774"/>
            <a:ext cx="396044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u="sng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5400" b="1" u="sng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</a:t>
            </a:r>
            <a:r>
              <a:rPr lang="en-US" sz="5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3806060" y="-806722"/>
            <a:ext cx="14808220" cy="8929440"/>
          </a:xfrm>
          <a:prstGeom prst="rect">
            <a:avLst/>
          </a:prstGeom>
        </p:spPr>
        <p:txBody>
          <a:bodyPr/>
          <a:lstStyle>
            <a:lvl1pPr marL="561975" lvl="0" indent="-561975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5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00" lvl="1" indent="-4699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46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75155" lvl="2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39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625725" lvl="3" indent="-37592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375025" lvl="4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lvl="5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lvl="6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lvl="7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lvl="8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Tx/>
              <a:buNone/>
              <a:defRPr/>
            </a:pPr>
            <a:endParaRPr lang="en-US" b="1" dirty="0">
              <a:solidFill>
                <a:srgbClr val="9900CC"/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Cho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phép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nhân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viết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hai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phép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chia (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theo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 </a:t>
            </a:r>
            <a:r>
              <a:rPr lang="en-US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mẫu</a:t>
            </a:r>
            <a:r>
              <a:rPr lang="en-US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</a:rPr>
              <a:t>):</a:t>
            </a:r>
            <a:endParaRPr lang="en-US" u="sng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</a:endParaRPr>
          </a:p>
          <a:p>
            <a:pPr algn="ctr">
              <a:buFontTx/>
              <a:buNone/>
              <a:defRPr/>
            </a:pPr>
            <a:endParaRPr lang="en-US" b="1" dirty="0">
              <a:solidFill>
                <a:srgbClr val="9900CC"/>
              </a:solidFill>
              <a:latin typeface="Times New Roman" pitchFamily="18" charset="0"/>
            </a:endParaRPr>
          </a:p>
        </p:txBody>
      </p:sp>
      <p:grpSp>
        <p:nvGrpSpPr>
          <p:cNvPr id="7" name="Group 3"/>
          <p:cNvGrpSpPr>
            <a:grpSpLocks/>
          </p:cNvGrpSpPr>
          <p:nvPr/>
        </p:nvGrpSpPr>
        <p:grpSpPr bwMode="auto">
          <a:xfrm>
            <a:off x="3971158" y="1209502"/>
            <a:ext cx="5066057" cy="3384376"/>
            <a:chOff x="0" y="0"/>
            <a:chExt cx="1200" cy="912"/>
          </a:xfrm>
        </p:grpSpPr>
        <p:sp>
          <p:nvSpPr>
            <p:cNvPr id="8" name="AutoShape 4"/>
            <p:cNvSpPr>
              <a:spLocks noChangeArrowheads="1"/>
            </p:cNvSpPr>
            <p:nvPr/>
          </p:nvSpPr>
          <p:spPr bwMode="auto">
            <a:xfrm>
              <a:off x="0" y="0"/>
              <a:ext cx="1200" cy="912"/>
            </a:xfrm>
            <a:prstGeom prst="flowChartTerminator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pic>
          <p:nvPicPr>
            <p:cNvPr id="9" name="Picture 5" descr="convit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" y="3"/>
              <a:ext cx="763" cy="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0" name="Picture 6" descr="Copy (2) of convit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584"/>
              <a:ext cx="384" cy="2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1" name="Picture 7" descr="Copy (2) of convit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390"/>
              <a:ext cx="384" cy="2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2" name="Picture 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" y="776"/>
              <a:ext cx="76" cy="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3" name="Picture 9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652943">
              <a:off x="353" y="760"/>
              <a:ext cx="80" cy="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4" name="Picture 10" descr="Copy of convit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" y="293"/>
              <a:ext cx="471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5" name="Picture 11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" y="249"/>
              <a:ext cx="114" cy="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" name="Group 12"/>
          <p:cNvGrpSpPr>
            <a:grpSpLocks/>
          </p:cNvGrpSpPr>
          <p:nvPr/>
        </p:nvGrpSpPr>
        <p:grpSpPr bwMode="auto">
          <a:xfrm>
            <a:off x="10189344" y="1241482"/>
            <a:ext cx="5328592" cy="3168108"/>
            <a:chOff x="0" y="0"/>
            <a:chExt cx="1200" cy="912"/>
          </a:xfrm>
        </p:grpSpPr>
        <p:sp>
          <p:nvSpPr>
            <p:cNvPr id="17" name="AutoShape 13"/>
            <p:cNvSpPr>
              <a:spLocks noChangeArrowheads="1"/>
            </p:cNvSpPr>
            <p:nvPr/>
          </p:nvSpPr>
          <p:spPr bwMode="auto">
            <a:xfrm>
              <a:off x="0" y="0"/>
              <a:ext cx="1200" cy="912"/>
            </a:xfrm>
            <a:prstGeom prst="flowChartTerminator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pic>
          <p:nvPicPr>
            <p:cNvPr id="18" name="Picture 14" descr="convit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" y="3"/>
              <a:ext cx="763" cy="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19" name="Picture 15" descr="Copy (2) of convit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584"/>
              <a:ext cx="384" cy="2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20" name="Picture 16" descr="Copy (2) of convit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390"/>
              <a:ext cx="384" cy="27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21" name="Picture 17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" y="776"/>
              <a:ext cx="76" cy="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2" name="Picture 1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652943">
              <a:off x="353" y="760"/>
              <a:ext cx="80" cy="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3" name="Picture 19" descr="Copy of convit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" y="293"/>
              <a:ext cx="471" cy="2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pic>
          <p:nvPicPr>
            <p:cNvPr id="24" name="Picture 2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" y="249"/>
              <a:ext cx="114" cy="1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cxnSp>
        <p:nvCxnSpPr>
          <p:cNvPr id="28" name="Straight Connector 27"/>
          <p:cNvCxnSpPr>
            <a:cxnSpLocks noChangeShapeType="1"/>
          </p:cNvCxnSpPr>
          <p:nvPr/>
        </p:nvCxnSpPr>
        <p:spPr bwMode="auto">
          <a:xfrm>
            <a:off x="7985909" y="912774"/>
            <a:ext cx="4663288" cy="0"/>
          </a:xfrm>
          <a:prstGeom prst="line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938" name="Rectangle 39937"/>
          <p:cNvSpPr/>
          <p:nvPr/>
        </p:nvSpPr>
        <p:spPr>
          <a:xfrm>
            <a:off x="8193317" y="4860744"/>
            <a:ext cx="4248472" cy="424847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Mẫu</a:t>
            </a:r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ctr"/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4 x 2 = 8</a:t>
            </a:r>
          </a:p>
          <a:p>
            <a:pPr algn="ctr"/>
            <a:r>
              <a:rPr lang="en-US" sz="6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: 2 = 4</a:t>
            </a:r>
          </a:p>
          <a:p>
            <a:pPr algn="ctr"/>
            <a:r>
              <a:rPr lang="en-US" sz="6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: 4 = 2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9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9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9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9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8" name="Group 1779"/>
          <p:cNvGrpSpPr>
            <a:grpSpLocks/>
          </p:cNvGrpSpPr>
          <p:nvPr/>
        </p:nvGrpSpPr>
        <p:grpSpPr bwMode="auto">
          <a:xfrm rot="-590108">
            <a:off x="12512535" y="954335"/>
            <a:ext cx="1516590" cy="2775184"/>
            <a:chOff x="0" y="0"/>
            <a:chExt cx="480" cy="960"/>
          </a:xfrm>
        </p:grpSpPr>
        <p:grpSp>
          <p:nvGrpSpPr>
            <p:cNvPr id="1939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1947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1960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1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2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48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1957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9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49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195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0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1951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2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3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940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1941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2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43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1945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4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61" name="Group 1102"/>
          <p:cNvGrpSpPr>
            <a:grpSpLocks/>
          </p:cNvGrpSpPr>
          <p:nvPr/>
        </p:nvGrpSpPr>
        <p:grpSpPr bwMode="auto">
          <a:xfrm>
            <a:off x="13141672" y="3734493"/>
            <a:ext cx="3168352" cy="2887862"/>
            <a:chOff x="0" y="0"/>
            <a:chExt cx="1684" cy="1972"/>
          </a:xfrm>
        </p:grpSpPr>
        <p:grpSp>
          <p:nvGrpSpPr>
            <p:cNvPr id="3062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3477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1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2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4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5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6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8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9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0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1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3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4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7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8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9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0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1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2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3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4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5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6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7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8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9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0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1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2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3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8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9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0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1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2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3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63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3064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3344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5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7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8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9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1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2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4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5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6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7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8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9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0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1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2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3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4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5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6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8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9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0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1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2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3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4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5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2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3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4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5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6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7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8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65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3211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4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5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6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8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9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1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2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3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4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5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6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7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8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9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0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1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2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3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5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6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7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8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9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0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1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2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3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4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5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6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8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9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0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2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3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4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5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7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8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9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1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2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3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4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5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6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7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8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9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0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1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2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3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4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5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6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7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9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0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1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2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4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5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6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7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1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3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4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5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6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7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8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9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0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1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2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8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9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0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1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2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3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66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3078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6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7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8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9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0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2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3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5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6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7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8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9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0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1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2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3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5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6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7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9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0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1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2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4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5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6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8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9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0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1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2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3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4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5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6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7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8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9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0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1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2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3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4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9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0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1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2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3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4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6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7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8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9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1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2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3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4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8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0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1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2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3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4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5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6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7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8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9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0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1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2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3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4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5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6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7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8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9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0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1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6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67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3068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3069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0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1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2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4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5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6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3077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3626" name="Group 1694"/>
          <p:cNvGrpSpPr>
            <a:grpSpLocks/>
          </p:cNvGrpSpPr>
          <p:nvPr/>
        </p:nvGrpSpPr>
        <p:grpSpPr bwMode="auto">
          <a:xfrm>
            <a:off x="14509824" y="6859586"/>
            <a:ext cx="1800200" cy="2054772"/>
            <a:chOff x="0" y="0"/>
            <a:chExt cx="576" cy="576"/>
          </a:xfrm>
        </p:grpSpPr>
        <p:sp>
          <p:nvSpPr>
            <p:cNvPr id="3627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628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629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sp>
        <p:nvSpPr>
          <p:cNvPr id="3630" name="TextBox 1795"/>
          <p:cNvSpPr txBox="1">
            <a:spLocks noChangeArrowheads="1"/>
          </p:cNvSpPr>
          <p:nvPr/>
        </p:nvSpPr>
        <p:spPr bwMode="auto">
          <a:xfrm>
            <a:off x="843151" y="1839051"/>
            <a:ext cx="4960504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a) </a:t>
            </a:r>
            <a:r>
              <a:rPr lang="vi-VN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x 5 = 1</a:t>
            </a:r>
            <a:r>
              <a:rPr lang="vi-VN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endParaRPr lang="en-US" sz="6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31" name="TextBox 1796"/>
          <p:cNvSpPr txBox="1">
            <a:spLocks noChangeArrowheads="1"/>
          </p:cNvSpPr>
          <p:nvPr/>
        </p:nvSpPr>
        <p:spPr bwMode="auto">
          <a:xfrm>
            <a:off x="805973" y="4673650"/>
            <a:ext cx="5694881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b) 4 x 3 = 12</a:t>
            </a:r>
          </a:p>
        </p:txBody>
      </p:sp>
      <p:sp>
        <p:nvSpPr>
          <p:cNvPr id="3632" name="TextBox 1797"/>
          <p:cNvSpPr txBox="1">
            <a:spLocks noChangeArrowheads="1"/>
          </p:cNvSpPr>
          <p:nvPr/>
        </p:nvSpPr>
        <p:spPr bwMode="auto">
          <a:xfrm>
            <a:off x="837482" y="6945736"/>
            <a:ext cx="4609955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c) 2 x 5 = 10</a:t>
            </a:r>
          </a:p>
        </p:txBody>
      </p:sp>
      <p:grpSp>
        <p:nvGrpSpPr>
          <p:cNvPr id="3633" name="Group 1779"/>
          <p:cNvGrpSpPr>
            <a:grpSpLocks/>
          </p:cNvGrpSpPr>
          <p:nvPr/>
        </p:nvGrpSpPr>
        <p:grpSpPr bwMode="auto">
          <a:xfrm rot="-590108">
            <a:off x="14290125" y="868250"/>
            <a:ext cx="1611736" cy="3002296"/>
            <a:chOff x="0" y="0"/>
            <a:chExt cx="480" cy="960"/>
          </a:xfrm>
        </p:grpSpPr>
        <p:grpSp>
          <p:nvGrpSpPr>
            <p:cNvPr id="3634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642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655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43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652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44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649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45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646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635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3636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8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640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39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58" name="Group 1779"/>
          <p:cNvGrpSpPr>
            <a:grpSpLocks/>
          </p:cNvGrpSpPr>
          <p:nvPr/>
        </p:nvGrpSpPr>
        <p:grpSpPr bwMode="auto">
          <a:xfrm rot="-590108">
            <a:off x="10591074" y="978861"/>
            <a:ext cx="1802437" cy="2874458"/>
            <a:chOff x="0" y="0"/>
            <a:chExt cx="480" cy="960"/>
          </a:xfrm>
        </p:grpSpPr>
        <p:grpSp>
          <p:nvGrpSpPr>
            <p:cNvPr id="3659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667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680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68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677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69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67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670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671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660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3661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63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665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64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708" name="Group 1779"/>
          <p:cNvGrpSpPr>
            <a:grpSpLocks/>
          </p:cNvGrpSpPr>
          <p:nvPr/>
        </p:nvGrpSpPr>
        <p:grpSpPr bwMode="auto">
          <a:xfrm rot="-590108">
            <a:off x="9033192" y="977049"/>
            <a:ext cx="1483441" cy="2756676"/>
            <a:chOff x="0" y="0"/>
            <a:chExt cx="480" cy="960"/>
          </a:xfrm>
        </p:grpSpPr>
        <p:grpSp>
          <p:nvGrpSpPr>
            <p:cNvPr id="3709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717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730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18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727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19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72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20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721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710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3711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2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713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715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14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733" name="Group 1779"/>
          <p:cNvGrpSpPr>
            <a:grpSpLocks/>
          </p:cNvGrpSpPr>
          <p:nvPr/>
        </p:nvGrpSpPr>
        <p:grpSpPr bwMode="auto">
          <a:xfrm rot="-590108">
            <a:off x="7092569" y="954560"/>
            <a:ext cx="1764938" cy="2755111"/>
            <a:chOff x="0" y="0"/>
            <a:chExt cx="480" cy="960"/>
          </a:xfrm>
        </p:grpSpPr>
        <p:grpSp>
          <p:nvGrpSpPr>
            <p:cNvPr id="3734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742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755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43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752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44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749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745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746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735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3736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7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738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740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39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758" name="Group 1102"/>
          <p:cNvGrpSpPr>
            <a:grpSpLocks/>
          </p:cNvGrpSpPr>
          <p:nvPr/>
        </p:nvGrpSpPr>
        <p:grpSpPr bwMode="auto">
          <a:xfrm>
            <a:off x="9757296" y="3719706"/>
            <a:ext cx="3168352" cy="2887862"/>
            <a:chOff x="0" y="0"/>
            <a:chExt cx="1684" cy="1972"/>
          </a:xfrm>
        </p:grpSpPr>
        <p:grpSp>
          <p:nvGrpSpPr>
            <p:cNvPr id="3759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4174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9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4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6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7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8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9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0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1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2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3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4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5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6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7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8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9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0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1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2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3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4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5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6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7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8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9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0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1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2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3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4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5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6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7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8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9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0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1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2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5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60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3761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4041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2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4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5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6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8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9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1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2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3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4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5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6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7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8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9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0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1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2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3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5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6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7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8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9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0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1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2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3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4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5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6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8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9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0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2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3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4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5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7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8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9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1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2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3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4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5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2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62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3908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9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1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2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3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5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6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8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9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0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1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3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5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6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7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9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0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1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2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4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5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6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8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9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0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1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2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3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4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5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6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7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8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9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0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1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2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3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4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9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0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1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2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3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4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6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7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8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9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1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2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3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4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8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63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3775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9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0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2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3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5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6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7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8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0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1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2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3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4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1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4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5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6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8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9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4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5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6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7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64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3765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3766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7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8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9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0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1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2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3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3774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4307" name="Group 1102"/>
          <p:cNvGrpSpPr>
            <a:grpSpLocks/>
          </p:cNvGrpSpPr>
          <p:nvPr/>
        </p:nvGrpSpPr>
        <p:grpSpPr bwMode="auto">
          <a:xfrm>
            <a:off x="6357346" y="3675227"/>
            <a:ext cx="3168352" cy="2887862"/>
            <a:chOff x="0" y="0"/>
            <a:chExt cx="1684" cy="1972"/>
          </a:xfrm>
        </p:grpSpPr>
        <p:grpSp>
          <p:nvGrpSpPr>
            <p:cNvPr id="4308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4723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4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6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7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8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0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1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2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3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4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5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6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7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8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9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0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1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2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3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4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5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7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8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9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0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1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3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4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5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6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7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8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9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0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1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2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3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4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5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6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7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8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9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4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5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6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7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8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9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1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2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3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4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6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7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8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9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3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8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0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1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6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7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8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9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0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1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2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3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4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5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6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7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8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9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0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1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2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3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4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5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6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7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8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9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0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1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2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3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4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5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4310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4590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2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7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1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2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3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4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5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6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7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8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9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0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1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2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3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4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5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6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1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2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3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4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5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6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8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9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0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1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3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4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5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6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0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2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3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4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5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6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7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8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9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0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1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2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3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4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5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6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7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8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9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0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1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2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3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4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5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6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7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8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9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0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1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2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3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4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5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7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8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9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11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4457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8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0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1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2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4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5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7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8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9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0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1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2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3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4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5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6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7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8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9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1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2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3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4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5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6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7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8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9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0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1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2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4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5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6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8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9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0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1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3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4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5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7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0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1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2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12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4324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3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4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5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8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0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1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2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3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4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5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6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7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8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9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0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1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2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3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4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5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6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13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4314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4315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6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7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8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9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20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21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22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4323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4856" name="Group 1694"/>
          <p:cNvGrpSpPr>
            <a:grpSpLocks/>
          </p:cNvGrpSpPr>
          <p:nvPr/>
        </p:nvGrpSpPr>
        <p:grpSpPr bwMode="auto">
          <a:xfrm>
            <a:off x="12249098" y="6859586"/>
            <a:ext cx="1800200" cy="2054772"/>
            <a:chOff x="0" y="0"/>
            <a:chExt cx="576" cy="576"/>
          </a:xfrm>
        </p:grpSpPr>
        <p:sp>
          <p:nvSpPr>
            <p:cNvPr id="4857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58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59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4860" name="Group 1694"/>
          <p:cNvGrpSpPr>
            <a:grpSpLocks/>
          </p:cNvGrpSpPr>
          <p:nvPr/>
        </p:nvGrpSpPr>
        <p:grpSpPr bwMode="auto">
          <a:xfrm>
            <a:off x="9973320" y="6912192"/>
            <a:ext cx="1800200" cy="2054772"/>
            <a:chOff x="0" y="0"/>
            <a:chExt cx="576" cy="576"/>
          </a:xfrm>
        </p:grpSpPr>
        <p:sp>
          <p:nvSpPr>
            <p:cNvPr id="4861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62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63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4864" name="Group 1694"/>
          <p:cNvGrpSpPr>
            <a:grpSpLocks/>
          </p:cNvGrpSpPr>
          <p:nvPr/>
        </p:nvGrpSpPr>
        <p:grpSpPr bwMode="auto">
          <a:xfrm>
            <a:off x="7945285" y="6859586"/>
            <a:ext cx="1800200" cy="2054772"/>
            <a:chOff x="0" y="0"/>
            <a:chExt cx="576" cy="576"/>
          </a:xfrm>
        </p:grpSpPr>
        <p:sp>
          <p:nvSpPr>
            <p:cNvPr id="4865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66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67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4868" name="Group 1694"/>
          <p:cNvGrpSpPr>
            <a:grpSpLocks/>
          </p:cNvGrpSpPr>
          <p:nvPr/>
        </p:nvGrpSpPr>
        <p:grpSpPr bwMode="auto">
          <a:xfrm>
            <a:off x="5795975" y="6912192"/>
            <a:ext cx="1800200" cy="2054772"/>
            <a:chOff x="0" y="0"/>
            <a:chExt cx="576" cy="576"/>
          </a:xfrm>
        </p:grpSpPr>
        <p:sp>
          <p:nvSpPr>
            <p:cNvPr id="4869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70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4871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</p:spTree>
  </p:cSld>
  <p:clrMapOvr>
    <a:masterClrMapping/>
  </p:clrMapOvr>
  <p:transition>
    <p:random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7" name="图片 5125" descr="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19968" y="-1454794"/>
            <a:ext cx="19586176" cy="11665296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9" name="Rectangle 2"/>
          <p:cNvSpPr txBox="1">
            <a:spLocks noChangeArrowheads="1"/>
          </p:cNvSpPr>
          <p:nvPr/>
        </p:nvSpPr>
        <p:spPr>
          <a:xfrm>
            <a:off x="0" y="46038"/>
            <a:ext cx="10405368" cy="6553200"/>
          </a:xfrm>
          <a:prstGeom prst="rect">
            <a:avLst/>
          </a:prstGeom>
        </p:spPr>
        <p:txBody>
          <a:bodyPr/>
          <a:lstStyle>
            <a:lvl1pPr marL="561975" lvl="0" indent="-561975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5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00" lvl="1" indent="-4699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46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75155" lvl="2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39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625725" lvl="3" indent="-37592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375025" lvl="4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lvl="5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lvl="6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lvl="7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lvl="8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Tx/>
              <a:buNone/>
              <a:defRPr/>
            </a:pPr>
            <a:endParaRPr lang="en-US" b="1" dirty="0">
              <a:solidFill>
                <a:srgbClr val="9900CC"/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endParaRPr lang="en-US" u="sng" dirty="0">
              <a:solidFill>
                <a:schemeClr val="bg2">
                  <a:lumMod val="10000"/>
                </a:schemeClr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r>
              <a:rPr lang="en-US" sz="36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60" name="Text Box 1674"/>
          <p:cNvSpPr txBox="1">
            <a:spLocks noChangeArrowheads="1"/>
          </p:cNvSpPr>
          <p:nvPr/>
        </p:nvSpPr>
        <p:spPr bwMode="auto">
          <a:xfrm>
            <a:off x="342900" y="477838"/>
            <a:ext cx="278658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400">
              <a:solidFill>
                <a:srgbClr val="000099"/>
              </a:solidFill>
              <a:latin typeface=".VnTime" pitchFamily="34" charset="0"/>
            </a:endParaRPr>
          </a:p>
        </p:txBody>
      </p:sp>
      <p:grpSp>
        <p:nvGrpSpPr>
          <p:cNvPr id="161" name="Group 1779"/>
          <p:cNvGrpSpPr>
            <a:grpSpLocks/>
          </p:cNvGrpSpPr>
          <p:nvPr/>
        </p:nvGrpSpPr>
        <p:grpSpPr bwMode="auto">
          <a:xfrm rot="-590108">
            <a:off x="14126436" y="964741"/>
            <a:ext cx="1927812" cy="3210943"/>
            <a:chOff x="0" y="0"/>
            <a:chExt cx="480" cy="960"/>
          </a:xfrm>
        </p:grpSpPr>
        <p:grpSp>
          <p:nvGrpSpPr>
            <p:cNvPr id="162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170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183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1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180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1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2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2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177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73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17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3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164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6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168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67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6" name="Rectangle 1804"/>
          <p:cNvSpPr>
            <a:spLocks noChangeArrowheads="1"/>
          </p:cNvSpPr>
          <p:nvPr/>
        </p:nvSpPr>
        <p:spPr bwMode="auto">
          <a:xfrm>
            <a:off x="2364721" y="2493699"/>
            <a:ext cx="2443442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3 x 5 = 15</a:t>
            </a:r>
          </a:p>
        </p:txBody>
      </p:sp>
      <p:sp>
        <p:nvSpPr>
          <p:cNvPr id="187" name="Rectangle 1805"/>
          <p:cNvSpPr>
            <a:spLocks noChangeArrowheads="1"/>
          </p:cNvSpPr>
          <p:nvPr/>
        </p:nvSpPr>
        <p:spPr bwMode="auto">
          <a:xfrm>
            <a:off x="2196456" y="3617958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 : 5 = 3</a:t>
            </a:r>
          </a:p>
        </p:txBody>
      </p:sp>
      <p:sp>
        <p:nvSpPr>
          <p:cNvPr id="188" name="Rectangle 1806"/>
          <p:cNvSpPr>
            <a:spLocks noChangeArrowheads="1"/>
          </p:cNvSpPr>
          <p:nvPr/>
        </p:nvSpPr>
        <p:spPr bwMode="auto">
          <a:xfrm>
            <a:off x="2196456" y="4881910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15 : 3 = 5</a:t>
            </a:r>
          </a:p>
        </p:txBody>
      </p:sp>
      <p:sp>
        <p:nvSpPr>
          <p:cNvPr id="189" name="Rectangle 1808"/>
          <p:cNvSpPr>
            <a:spLocks noChangeArrowheads="1"/>
          </p:cNvSpPr>
          <p:nvPr/>
        </p:nvSpPr>
        <p:spPr bwMode="auto">
          <a:xfrm>
            <a:off x="1332360" y="484674"/>
            <a:ext cx="117647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a)</a:t>
            </a:r>
          </a:p>
        </p:txBody>
      </p:sp>
      <p:grpSp>
        <p:nvGrpSpPr>
          <p:cNvPr id="242" name="Group 1779"/>
          <p:cNvGrpSpPr>
            <a:grpSpLocks/>
          </p:cNvGrpSpPr>
          <p:nvPr/>
        </p:nvGrpSpPr>
        <p:grpSpPr bwMode="auto">
          <a:xfrm rot="-590108">
            <a:off x="11898138" y="1106518"/>
            <a:ext cx="1927812" cy="3210943"/>
            <a:chOff x="0" y="0"/>
            <a:chExt cx="480" cy="960"/>
          </a:xfrm>
        </p:grpSpPr>
        <p:grpSp>
          <p:nvGrpSpPr>
            <p:cNvPr id="243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251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26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2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261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3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3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258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54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255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44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245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7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249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8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69" name="Group 1779"/>
          <p:cNvGrpSpPr>
            <a:grpSpLocks/>
          </p:cNvGrpSpPr>
          <p:nvPr/>
        </p:nvGrpSpPr>
        <p:grpSpPr bwMode="auto">
          <a:xfrm rot="-590108">
            <a:off x="9836025" y="1205877"/>
            <a:ext cx="1927812" cy="3210943"/>
            <a:chOff x="0" y="0"/>
            <a:chExt cx="480" cy="960"/>
          </a:xfrm>
        </p:grpSpPr>
        <p:grpSp>
          <p:nvGrpSpPr>
            <p:cNvPr id="270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278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291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79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288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0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285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81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282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71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272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74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276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5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94" name="Group 1779"/>
          <p:cNvGrpSpPr>
            <a:grpSpLocks/>
          </p:cNvGrpSpPr>
          <p:nvPr/>
        </p:nvGrpSpPr>
        <p:grpSpPr bwMode="auto">
          <a:xfrm rot="-590108">
            <a:off x="7818431" y="1173323"/>
            <a:ext cx="1927812" cy="3210943"/>
            <a:chOff x="0" y="0"/>
            <a:chExt cx="480" cy="960"/>
          </a:xfrm>
        </p:grpSpPr>
        <p:grpSp>
          <p:nvGrpSpPr>
            <p:cNvPr id="295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03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16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04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13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05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10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06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07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96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297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9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01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00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71" name="Group 1779"/>
          <p:cNvGrpSpPr>
            <a:grpSpLocks/>
          </p:cNvGrpSpPr>
          <p:nvPr/>
        </p:nvGrpSpPr>
        <p:grpSpPr bwMode="auto">
          <a:xfrm rot="-590108">
            <a:off x="6102455" y="1365848"/>
            <a:ext cx="1927812" cy="3210943"/>
            <a:chOff x="0" y="0"/>
            <a:chExt cx="480" cy="960"/>
          </a:xfrm>
        </p:grpSpPr>
        <p:grpSp>
          <p:nvGrpSpPr>
            <p:cNvPr id="372" name="Group 1780"/>
            <p:cNvGrpSpPr>
              <a:grpSpLocks/>
            </p:cNvGrpSpPr>
            <p:nvPr/>
          </p:nvGrpSpPr>
          <p:grpSpPr bwMode="auto">
            <a:xfrm>
              <a:off x="0" y="0"/>
              <a:ext cx="480" cy="743"/>
              <a:chOff x="0" y="0"/>
              <a:chExt cx="760" cy="1271"/>
            </a:xfrm>
          </p:grpSpPr>
          <p:grpSp>
            <p:nvGrpSpPr>
              <p:cNvPr id="380" name="Group 1781"/>
              <p:cNvGrpSpPr>
                <a:grpSpLocks/>
              </p:cNvGrpSpPr>
              <p:nvPr/>
            </p:nvGrpSpPr>
            <p:grpSpPr bwMode="auto">
              <a:xfrm>
                <a:off x="0" y="575"/>
                <a:ext cx="267" cy="268"/>
                <a:chOff x="0" y="0"/>
                <a:chExt cx="379" cy="412"/>
              </a:xfrm>
            </p:grpSpPr>
            <p:sp>
              <p:nvSpPr>
                <p:cNvPr id="393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1" name="Group 1785"/>
              <p:cNvGrpSpPr>
                <a:grpSpLocks/>
              </p:cNvGrpSpPr>
              <p:nvPr/>
            </p:nvGrpSpPr>
            <p:grpSpPr bwMode="auto">
              <a:xfrm>
                <a:off x="216" y="314"/>
                <a:ext cx="336" cy="957"/>
                <a:chOff x="0" y="0"/>
                <a:chExt cx="520" cy="957"/>
              </a:xfrm>
            </p:grpSpPr>
            <p:sp>
              <p:nvSpPr>
                <p:cNvPr id="390" name="Unknown Shape"/>
                <p:cNvSpPr>
                  <a:spLocks/>
                </p:cNvSpPr>
                <p:nvPr/>
              </p:nvSpPr>
              <p:spPr bwMode="auto">
                <a:xfrm>
                  <a:off x="259" y="166"/>
                  <a:ext cx="261" cy="791"/>
                </a:xfrm>
                <a:custGeom>
                  <a:avLst/>
                  <a:gdLst>
                    <a:gd name="T0" fmla="*/ 3 w 640"/>
                    <a:gd name="T1" fmla="*/ 27 h 791"/>
                    <a:gd name="T2" fmla="*/ 3 w 640"/>
                    <a:gd name="T3" fmla="*/ 56 h 791"/>
                    <a:gd name="T4" fmla="*/ 2 w 640"/>
                    <a:gd name="T5" fmla="*/ 81 h 791"/>
                    <a:gd name="T6" fmla="*/ 2 w 640"/>
                    <a:gd name="T7" fmla="*/ 106 h 791"/>
                    <a:gd name="T8" fmla="*/ 2 w 640"/>
                    <a:gd name="T9" fmla="*/ 148 h 791"/>
                    <a:gd name="T10" fmla="*/ 2 w 640"/>
                    <a:gd name="T11" fmla="*/ 211 h 791"/>
                    <a:gd name="T12" fmla="*/ 2 w 640"/>
                    <a:gd name="T13" fmla="*/ 270 h 791"/>
                    <a:gd name="T14" fmla="*/ 2 w 640"/>
                    <a:gd name="T15" fmla="*/ 311 h 791"/>
                    <a:gd name="T16" fmla="*/ 1 w 640"/>
                    <a:gd name="T17" fmla="*/ 351 h 791"/>
                    <a:gd name="T18" fmla="*/ 1 w 640"/>
                    <a:gd name="T19" fmla="*/ 393 h 791"/>
                    <a:gd name="T20" fmla="*/ 1 w 640"/>
                    <a:gd name="T21" fmla="*/ 443 h 791"/>
                    <a:gd name="T22" fmla="*/ 1 w 640"/>
                    <a:gd name="T23" fmla="*/ 516 h 791"/>
                    <a:gd name="T24" fmla="*/ 1 w 640"/>
                    <a:gd name="T25" fmla="*/ 592 h 791"/>
                    <a:gd name="T26" fmla="*/ 0 w 640"/>
                    <a:gd name="T27" fmla="*/ 671 h 791"/>
                    <a:gd name="T28" fmla="*/ 0 w 640"/>
                    <a:gd name="T29" fmla="*/ 738 h 791"/>
                    <a:gd name="T30" fmla="*/ 0 w 640"/>
                    <a:gd name="T31" fmla="*/ 766 h 791"/>
                    <a:gd name="T32" fmla="*/ 0 w 640"/>
                    <a:gd name="T33" fmla="*/ 789 h 791"/>
                    <a:gd name="T34" fmla="*/ 0 w 640"/>
                    <a:gd name="T35" fmla="*/ 774 h 791"/>
                    <a:gd name="T36" fmla="*/ 0 w 640"/>
                    <a:gd name="T37" fmla="*/ 743 h 791"/>
                    <a:gd name="T38" fmla="*/ 0 w 640"/>
                    <a:gd name="T39" fmla="*/ 709 h 791"/>
                    <a:gd name="T40" fmla="*/ 0 w 640"/>
                    <a:gd name="T41" fmla="*/ 673 h 791"/>
                    <a:gd name="T42" fmla="*/ 0 w 640"/>
                    <a:gd name="T43" fmla="*/ 627 h 791"/>
                    <a:gd name="T44" fmla="*/ 0 w 640"/>
                    <a:gd name="T45" fmla="*/ 573 h 791"/>
                    <a:gd name="T46" fmla="*/ 0 w 640"/>
                    <a:gd name="T47" fmla="*/ 521 h 791"/>
                    <a:gd name="T48" fmla="*/ 0 w 640"/>
                    <a:gd name="T49" fmla="*/ 472 h 791"/>
                    <a:gd name="T50" fmla="*/ 0 w 640"/>
                    <a:gd name="T51" fmla="*/ 433 h 791"/>
                    <a:gd name="T52" fmla="*/ 0 w 640"/>
                    <a:gd name="T53" fmla="*/ 404 h 791"/>
                    <a:gd name="T54" fmla="*/ 0 w 640"/>
                    <a:gd name="T55" fmla="*/ 378 h 791"/>
                    <a:gd name="T56" fmla="*/ 1 w 640"/>
                    <a:gd name="T57" fmla="*/ 351 h 791"/>
                    <a:gd name="T58" fmla="*/ 1 w 640"/>
                    <a:gd name="T59" fmla="*/ 336 h 791"/>
                    <a:gd name="T60" fmla="*/ 1 w 640"/>
                    <a:gd name="T61" fmla="*/ 324 h 791"/>
                    <a:gd name="T62" fmla="*/ 1 w 640"/>
                    <a:gd name="T63" fmla="*/ 299 h 791"/>
                    <a:gd name="T64" fmla="*/ 1 w 640"/>
                    <a:gd name="T65" fmla="*/ 278 h 791"/>
                    <a:gd name="T66" fmla="*/ 1 w 640"/>
                    <a:gd name="T67" fmla="*/ 259 h 791"/>
                    <a:gd name="T68" fmla="*/ 1 w 640"/>
                    <a:gd name="T69" fmla="*/ 240 h 791"/>
                    <a:gd name="T70" fmla="*/ 1 w 640"/>
                    <a:gd name="T71" fmla="*/ 221 h 791"/>
                    <a:gd name="T72" fmla="*/ 2 w 640"/>
                    <a:gd name="T73" fmla="*/ 203 h 791"/>
                    <a:gd name="T74" fmla="*/ 2 w 640"/>
                    <a:gd name="T75" fmla="*/ 186 h 791"/>
                    <a:gd name="T76" fmla="*/ 2 w 640"/>
                    <a:gd name="T77" fmla="*/ 167 h 791"/>
                    <a:gd name="T78" fmla="*/ 2 w 640"/>
                    <a:gd name="T79" fmla="*/ 150 h 791"/>
                    <a:gd name="T80" fmla="*/ 2 w 640"/>
                    <a:gd name="T81" fmla="*/ 131 h 791"/>
                    <a:gd name="T82" fmla="*/ 2 w 640"/>
                    <a:gd name="T83" fmla="*/ 111 h 791"/>
                    <a:gd name="T84" fmla="*/ 2 w 640"/>
                    <a:gd name="T85" fmla="*/ 92 h 791"/>
                    <a:gd name="T86" fmla="*/ 2 w 640"/>
                    <a:gd name="T87" fmla="*/ 77 h 791"/>
                    <a:gd name="T88" fmla="*/ 2 w 640"/>
                    <a:gd name="T89" fmla="*/ 60 h 791"/>
                    <a:gd name="T90" fmla="*/ 3 w 640"/>
                    <a:gd name="T91" fmla="*/ 43 h 791"/>
                    <a:gd name="T92" fmla="*/ 3 w 640"/>
                    <a:gd name="T93" fmla="*/ 29 h 791"/>
                    <a:gd name="T94" fmla="*/ 3 w 640"/>
                    <a:gd name="T95" fmla="*/ 16 h 791"/>
                    <a:gd name="T96" fmla="*/ 3 w 640"/>
                    <a:gd name="T97" fmla="*/ 0 h 79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0" t="0" r="r" b="b"/>
                  <a:pathLst>
                    <a:path w="640" h="791">
                      <a:moveTo>
                        <a:pt x="640" y="2"/>
                      </a:moveTo>
                      <a:lnTo>
                        <a:pt x="632" y="12"/>
                      </a:lnTo>
                      <a:lnTo>
                        <a:pt x="625" y="20"/>
                      </a:lnTo>
                      <a:lnTo>
                        <a:pt x="615" y="27"/>
                      </a:lnTo>
                      <a:lnTo>
                        <a:pt x="607" y="35"/>
                      </a:lnTo>
                      <a:lnTo>
                        <a:pt x="598" y="43"/>
                      </a:lnTo>
                      <a:lnTo>
                        <a:pt x="590" y="48"/>
                      </a:lnTo>
                      <a:lnTo>
                        <a:pt x="581" y="56"/>
                      </a:lnTo>
                      <a:lnTo>
                        <a:pt x="571" y="62"/>
                      </a:lnTo>
                      <a:lnTo>
                        <a:pt x="561" y="67"/>
                      </a:lnTo>
                      <a:lnTo>
                        <a:pt x="552" y="73"/>
                      </a:lnTo>
                      <a:lnTo>
                        <a:pt x="544" y="81"/>
                      </a:lnTo>
                      <a:lnTo>
                        <a:pt x="535" y="87"/>
                      </a:lnTo>
                      <a:lnTo>
                        <a:pt x="525" y="92"/>
                      </a:lnTo>
                      <a:lnTo>
                        <a:pt x="515" y="98"/>
                      </a:lnTo>
                      <a:lnTo>
                        <a:pt x="508" y="106"/>
                      </a:lnTo>
                      <a:lnTo>
                        <a:pt x="498" y="111"/>
                      </a:lnTo>
                      <a:lnTo>
                        <a:pt x="489" y="121"/>
                      </a:lnTo>
                      <a:lnTo>
                        <a:pt x="479" y="129"/>
                      </a:lnTo>
                      <a:lnTo>
                        <a:pt x="460" y="148"/>
                      </a:lnTo>
                      <a:lnTo>
                        <a:pt x="450" y="156"/>
                      </a:lnTo>
                      <a:lnTo>
                        <a:pt x="431" y="175"/>
                      </a:lnTo>
                      <a:lnTo>
                        <a:pt x="422" y="182"/>
                      </a:lnTo>
                      <a:lnTo>
                        <a:pt x="393" y="211"/>
                      </a:lnTo>
                      <a:lnTo>
                        <a:pt x="385" y="221"/>
                      </a:lnTo>
                      <a:lnTo>
                        <a:pt x="366" y="240"/>
                      </a:lnTo>
                      <a:lnTo>
                        <a:pt x="358" y="251"/>
                      </a:lnTo>
                      <a:lnTo>
                        <a:pt x="339" y="270"/>
                      </a:lnTo>
                      <a:lnTo>
                        <a:pt x="332" y="280"/>
                      </a:lnTo>
                      <a:lnTo>
                        <a:pt x="322" y="290"/>
                      </a:lnTo>
                      <a:lnTo>
                        <a:pt x="314" y="301"/>
                      </a:lnTo>
                      <a:lnTo>
                        <a:pt x="307" y="311"/>
                      </a:lnTo>
                      <a:lnTo>
                        <a:pt x="297" y="320"/>
                      </a:lnTo>
                      <a:lnTo>
                        <a:pt x="289" y="332"/>
                      </a:lnTo>
                      <a:lnTo>
                        <a:pt x="282" y="341"/>
                      </a:lnTo>
                      <a:lnTo>
                        <a:pt x="274" y="351"/>
                      </a:lnTo>
                      <a:lnTo>
                        <a:pt x="267" y="362"/>
                      </a:lnTo>
                      <a:lnTo>
                        <a:pt x="257" y="372"/>
                      </a:lnTo>
                      <a:lnTo>
                        <a:pt x="249" y="383"/>
                      </a:lnTo>
                      <a:lnTo>
                        <a:pt x="244" y="393"/>
                      </a:lnTo>
                      <a:lnTo>
                        <a:pt x="234" y="404"/>
                      </a:lnTo>
                      <a:lnTo>
                        <a:pt x="228" y="414"/>
                      </a:lnTo>
                      <a:lnTo>
                        <a:pt x="221" y="426"/>
                      </a:lnTo>
                      <a:lnTo>
                        <a:pt x="207" y="443"/>
                      </a:lnTo>
                      <a:lnTo>
                        <a:pt x="196" y="460"/>
                      </a:lnTo>
                      <a:lnTo>
                        <a:pt x="182" y="479"/>
                      </a:lnTo>
                      <a:lnTo>
                        <a:pt x="173" y="496"/>
                      </a:lnTo>
                      <a:lnTo>
                        <a:pt x="161" y="516"/>
                      </a:lnTo>
                      <a:lnTo>
                        <a:pt x="152" y="535"/>
                      </a:lnTo>
                      <a:lnTo>
                        <a:pt x="142" y="554"/>
                      </a:lnTo>
                      <a:lnTo>
                        <a:pt x="132" y="573"/>
                      </a:lnTo>
                      <a:lnTo>
                        <a:pt x="125" y="592"/>
                      </a:lnTo>
                      <a:lnTo>
                        <a:pt x="117" y="611"/>
                      </a:lnTo>
                      <a:lnTo>
                        <a:pt x="108" y="632"/>
                      </a:lnTo>
                      <a:lnTo>
                        <a:pt x="100" y="652"/>
                      </a:lnTo>
                      <a:lnTo>
                        <a:pt x="92" y="671"/>
                      </a:lnTo>
                      <a:lnTo>
                        <a:pt x="86" y="692"/>
                      </a:lnTo>
                      <a:lnTo>
                        <a:pt x="79" y="711"/>
                      </a:lnTo>
                      <a:lnTo>
                        <a:pt x="71" y="730"/>
                      </a:lnTo>
                      <a:lnTo>
                        <a:pt x="67" y="738"/>
                      </a:lnTo>
                      <a:lnTo>
                        <a:pt x="65" y="745"/>
                      </a:lnTo>
                      <a:lnTo>
                        <a:pt x="64" y="753"/>
                      </a:lnTo>
                      <a:lnTo>
                        <a:pt x="62" y="759"/>
                      </a:lnTo>
                      <a:lnTo>
                        <a:pt x="62" y="766"/>
                      </a:lnTo>
                      <a:lnTo>
                        <a:pt x="60" y="774"/>
                      </a:lnTo>
                      <a:lnTo>
                        <a:pt x="58" y="782"/>
                      </a:lnTo>
                      <a:lnTo>
                        <a:pt x="56" y="789"/>
                      </a:lnTo>
                      <a:lnTo>
                        <a:pt x="54" y="789"/>
                      </a:lnTo>
                      <a:lnTo>
                        <a:pt x="52" y="791"/>
                      </a:lnTo>
                      <a:lnTo>
                        <a:pt x="50" y="789"/>
                      </a:lnTo>
                      <a:lnTo>
                        <a:pt x="44" y="782"/>
                      </a:lnTo>
                      <a:lnTo>
                        <a:pt x="39" y="774"/>
                      </a:lnTo>
                      <a:lnTo>
                        <a:pt x="35" y="766"/>
                      </a:lnTo>
                      <a:lnTo>
                        <a:pt x="31" y="759"/>
                      </a:lnTo>
                      <a:lnTo>
                        <a:pt x="27" y="751"/>
                      </a:lnTo>
                      <a:lnTo>
                        <a:pt x="23" y="743"/>
                      </a:lnTo>
                      <a:lnTo>
                        <a:pt x="21" y="734"/>
                      </a:lnTo>
                      <a:lnTo>
                        <a:pt x="18" y="726"/>
                      </a:lnTo>
                      <a:lnTo>
                        <a:pt x="16" y="717"/>
                      </a:lnTo>
                      <a:lnTo>
                        <a:pt x="14" y="709"/>
                      </a:lnTo>
                      <a:lnTo>
                        <a:pt x="10" y="699"/>
                      </a:lnTo>
                      <a:lnTo>
                        <a:pt x="8" y="690"/>
                      </a:lnTo>
                      <a:lnTo>
                        <a:pt x="6" y="682"/>
                      </a:lnTo>
                      <a:lnTo>
                        <a:pt x="4" y="673"/>
                      </a:lnTo>
                      <a:lnTo>
                        <a:pt x="2" y="665"/>
                      </a:lnTo>
                      <a:lnTo>
                        <a:pt x="2" y="655"/>
                      </a:lnTo>
                      <a:lnTo>
                        <a:pt x="0" y="642"/>
                      </a:lnTo>
                      <a:lnTo>
                        <a:pt x="0" y="627"/>
                      </a:lnTo>
                      <a:lnTo>
                        <a:pt x="2" y="613"/>
                      </a:lnTo>
                      <a:lnTo>
                        <a:pt x="2" y="600"/>
                      </a:lnTo>
                      <a:lnTo>
                        <a:pt x="4" y="586"/>
                      </a:lnTo>
                      <a:lnTo>
                        <a:pt x="6" y="573"/>
                      </a:lnTo>
                      <a:lnTo>
                        <a:pt x="10" y="560"/>
                      </a:lnTo>
                      <a:lnTo>
                        <a:pt x="14" y="546"/>
                      </a:lnTo>
                      <a:lnTo>
                        <a:pt x="18" y="533"/>
                      </a:lnTo>
                      <a:lnTo>
                        <a:pt x="23" y="521"/>
                      </a:lnTo>
                      <a:lnTo>
                        <a:pt x="27" y="508"/>
                      </a:lnTo>
                      <a:lnTo>
                        <a:pt x="33" y="494"/>
                      </a:lnTo>
                      <a:lnTo>
                        <a:pt x="39" y="483"/>
                      </a:lnTo>
                      <a:lnTo>
                        <a:pt x="44" y="472"/>
                      </a:lnTo>
                      <a:lnTo>
                        <a:pt x="50" y="460"/>
                      </a:lnTo>
                      <a:lnTo>
                        <a:pt x="58" y="447"/>
                      </a:lnTo>
                      <a:lnTo>
                        <a:pt x="64" y="441"/>
                      </a:lnTo>
                      <a:lnTo>
                        <a:pt x="67" y="433"/>
                      </a:lnTo>
                      <a:lnTo>
                        <a:pt x="75" y="426"/>
                      </a:lnTo>
                      <a:lnTo>
                        <a:pt x="81" y="418"/>
                      </a:lnTo>
                      <a:lnTo>
                        <a:pt x="86" y="412"/>
                      </a:lnTo>
                      <a:lnTo>
                        <a:pt x="92" y="404"/>
                      </a:lnTo>
                      <a:lnTo>
                        <a:pt x="98" y="397"/>
                      </a:lnTo>
                      <a:lnTo>
                        <a:pt x="104" y="391"/>
                      </a:lnTo>
                      <a:lnTo>
                        <a:pt x="109" y="383"/>
                      </a:lnTo>
                      <a:lnTo>
                        <a:pt x="117" y="378"/>
                      </a:lnTo>
                      <a:lnTo>
                        <a:pt x="123" y="370"/>
                      </a:lnTo>
                      <a:lnTo>
                        <a:pt x="129" y="364"/>
                      </a:lnTo>
                      <a:lnTo>
                        <a:pt x="134" y="357"/>
                      </a:lnTo>
                      <a:lnTo>
                        <a:pt x="140" y="351"/>
                      </a:lnTo>
                      <a:lnTo>
                        <a:pt x="146" y="343"/>
                      </a:lnTo>
                      <a:lnTo>
                        <a:pt x="154" y="337"/>
                      </a:lnTo>
                      <a:lnTo>
                        <a:pt x="152" y="336"/>
                      </a:lnTo>
                      <a:lnTo>
                        <a:pt x="155" y="336"/>
                      </a:lnTo>
                      <a:lnTo>
                        <a:pt x="159" y="332"/>
                      </a:lnTo>
                      <a:lnTo>
                        <a:pt x="163" y="330"/>
                      </a:lnTo>
                      <a:lnTo>
                        <a:pt x="165" y="326"/>
                      </a:lnTo>
                      <a:lnTo>
                        <a:pt x="169" y="324"/>
                      </a:lnTo>
                      <a:lnTo>
                        <a:pt x="177" y="316"/>
                      </a:lnTo>
                      <a:lnTo>
                        <a:pt x="180" y="314"/>
                      </a:lnTo>
                      <a:lnTo>
                        <a:pt x="192" y="303"/>
                      </a:lnTo>
                      <a:lnTo>
                        <a:pt x="198" y="299"/>
                      </a:lnTo>
                      <a:lnTo>
                        <a:pt x="205" y="293"/>
                      </a:lnTo>
                      <a:lnTo>
                        <a:pt x="211" y="290"/>
                      </a:lnTo>
                      <a:lnTo>
                        <a:pt x="217" y="284"/>
                      </a:lnTo>
                      <a:lnTo>
                        <a:pt x="224" y="278"/>
                      </a:lnTo>
                      <a:lnTo>
                        <a:pt x="230" y="274"/>
                      </a:lnTo>
                      <a:lnTo>
                        <a:pt x="236" y="269"/>
                      </a:lnTo>
                      <a:lnTo>
                        <a:pt x="244" y="265"/>
                      </a:lnTo>
                      <a:lnTo>
                        <a:pt x="249" y="259"/>
                      </a:lnTo>
                      <a:lnTo>
                        <a:pt x="255" y="255"/>
                      </a:lnTo>
                      <a:lnTo>
                        <a:pt x="263" y="249"/>
                      </a:lnTo>
                      <a:lnTo>
                        <a:pt x="268" y="246"/>
                      </a:lnTo>
                      <a:lnTo>
                        <a:pt x="274" y="240"/>
                      </a:lnTo>
                      <a:lnTo>
                        <a:pt x="282" y="236"/>
                      </a:lnTo>
                      <a:lnTo>
                        <a:pt x="288" y="232"/>
                      </a:lnTo>
                      <a:lnTo>
                        <a:pt x="295" y="226"/>
                      </a:lnTo>
                      <a:lnTo>
                        <a:pt x="301" y="221"/>
                      </a:lnTo>
                      <a:lnTo>
                        <a:pt x="309" y="217"/>
                      </a:lnTo>
                      <a:lnTo>
                        <a:pt x="314" y="213"/>
                      </a:lnTo>
                      <a:lnTo>
                        <a:pt x="320" y="209"/>
                      </a:lnTo>
                      <a:lnTo>
                        <a:pt x="328" y="203"/>
                      </a:lnTo>
                      <a:lnTo>
                        <a:pt x="334" y="200"/>
                      </a:lnTo>
                      <a:lnTo>
                        <a:pt x="339" y="194"/>
                      </a:lnTo>
                      <a:lnTo>
                        <a:pt x="347" y="190"/>
                      </a:lnTo>
                      <a:lnTo>
                        <a:pt x="353" y="186"/>
                      </a:lnTo>
                      <a:lnTo>
                        <a:pt x="360" y="180"/>
                      </a:lnTo>
                      <a:lnTo>
                        <a:pt x="366" y="177"/>
                      </a:lnTo>
                      <a:lnTo>
                        <a:pt x="374" y="171"/>
                      </a:lnTo>
                      <a:lnTo>
                        <a:pt x="379" y="167"/>
                      </a:lnTo>
                      <a:lnTo>
                        <a:pt x="387" y="163"/>
                      </a:lnTo>
                      <a:lnTo>
                        <a:pt x="395" y="157"/>
                      </a:lnTo>
                      <a:lnTo>
                        <a:pt x="402" y="154"/>
                      </a:lnTo>
                      <a:lnTo>
                        <a:pt x="410" y="150"/>
                      </a:lnTo>
                      <a:lnTo>
                        <a:pt x="418" y="144"/>
                      </a:lnTo>
                      <a:lnTo>
                        <a:pt x="425" y="140"/>
                      </a:lnTo>
                      <a:lnTo>
                        <a:pt x="433" y="136"/>
                      </a:lnTo>
                      <a:lnTo>
                        <a:pt x="441" y="131"/>
                      </a:lnTo>
                      <a:lnTo>
                        <a:pt x="447" y="125"/>
                      </a:lnTo>
                      <a:lnTo>
                        <a:pt x="454" y="121"/>
                      </a:lnTo>
                      <a:lnTo>
                        <a:pt x="462" y="115"/>
                      </a:lnTo>
                      <a:lnTo>
                        <a:pt x="469" y="111"/>
                      </a:lnTo>
                      <a:lnTo>
                        <a:pt x="477" y="106"/>
                      </a:lnTo>
                      <a:lnTo>
                        <a:pt x="485" y="100"/>
                      </a:lnTo>
                      <a:lnTo>
                        <a:pt x="492" y="96"/>
                      </a:lnTo>
                      <a:lnTo>
                        <a:pt x="500" y="92"/>
                      </a:lnTo>
                      <a:lnTo>
                        <a:pt x="508" y="87"/>
                      </a:lnTo>
                      <a:lnTo>
                        <a:pt x="514" y="83"/>
                      </a:lnTo>
                      <a:lnTo>
                        <a:pt x="519" y="81"/>
                      </a:lnTo>
                      <a:lnTo>
                        <a:pt x="525" y="77"/>
                      </a:lnTo>
                      <a:lnTo>
                        <a:pt x="531" y="73"/>
                      </a:lnTo>
                      <a:lnTo>
                        <a:pt x="538" y="67"/>
                      </a:lnTo>
                      <a:lnTo>
                        <a:pt x="544" y="64"/>
                      </a:lnTo>
                      <a:lnTo>
                        <a:pt x="550" y="60"/>
                      </a:lnTo>
                      <a:lnTo>
                        <a:pt x="556" y="56"/>
                      </a:lnTo>
                      <a:lnTo>
                        <a:pt x="561" y="52"/>
                      </a:lnTo>
                      <a:lnTo>
                        <a:pt x="567" y="48"/>
                      </a:lnTo>
                      <a:lnTo>
                        <a:pt x="573" y="43"/>
                      </a:lnTo>
                      <a:lnTo>
                        <a:pt x="581" y="39"/>
                      </a:lnTo>
                      <a:lnTo>
                        <a:pt x="586" y="35"/>
                      </a:lnTo>
                      <a:lnTo>
                        <a:pt x="592" y="31"/>
                      </a:lnTo>
                      <a:lnTo>
                        <a:pt x="598" y="29"/>
                      </a:lnTo>
                      <a:lnTo>
                        <a:pt x="604" y="25"/>
                      </a:lnTo>
                      <a:lnTo>
                        <a:pt x="609" y="21"/>
                      </a:lnTo>
                      <a:lnTo>
                        <a:pt x="613" y="20"/>
                      </a:lnTo>
                      <a:lnTo>
                        <a:pt x="619" y="16"/>
                      </a:lnTo>
                      <a:lnTo>
                        <a:pt x="623" y="10"/>
                      </a:lnTo>
                      <a:lnTo>
                        <a:pt x="627" y="8"/>
                      </a:lnTo>
                      <a:lnTo>
                        <a:pt x="632" y="4"/>
                      </a:lnTo>
                      <a:lnTo>
                        <a:pt x="636" y="0"/>
                      </a:lnTo>
                      <a:lnTo>
                        <a:pt x="640" y="0"/>
                      </a:lnTo>
                      <a:lnTo>
                        <a:pt x="64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Unknown Shape"/>
                <p:cNvSpPr>
                  <a:spLocks/>
                </p:cNvSpPr>
                <p:nvPr/>
              </p:nvSpPr>
              <p:spPr bwMode="auto">
                <a:xfrm rot="741287">
                  <a:off x="150" y="0"/>
                  <a:ext cx="193" cy="699"/>
                </a:xfrm>
                <a:custGeom>
                  <a:avLst/>
                  <a:gdLst>
                    <a:gd name="T0" fmla="*/ 44 w 193"/>
                    <a:gd name="T1" fmla="*/ 515 h 410"/>
                    <a:gd name="T2" fmla="*/ 53 w 193"/>
                    <a:gd name="T3" fmla="*/ 982 h 410"/>
                    <a:gd name="T4" fmla="*/ 63 w 193"/>
                    <a:gd name="T5" fmla="*/ 1427 h 410"/>
                    <a:gd name="T6" fmla="*/ 72 w 193"/>
                    <a:gd name="T7" fmla="*/ 1843 h 410"/>
                    <a:gd name="T8" fmla="*/ 82 w 193"/>
                    <a:gd name="T9" fmla="*/ 2305 h 410"/>
                    <a:gd name="T10" fmla="*/ 92 w 193"/>
                    <a:gd name="T11" fmla="*/ 2721 h 410"/>
                    <a:gd name="T12" fmla="*/ 101 w 193"/>
                    <a:gd name="T13" fmla="*/ 3142 h 410"/>
                    <a:gd name="T14" fmla="*/ 109 w 193"/>
                    <a:gd name="T15" fmla="*/ 3592 h 410"/>
                    <a:gd name="T16" fmla="*/ 118 w 193"/>
                    <a:gd name="T17" fmla="*/ 4148 h 410"/>
                    <a:gd name="T18" fmla="*/ 128 w 193"/>
                    <a:gd name="T19" fmla="*/ 4709 h 410"/>
                    <a:gd name="T20" fmla="*/ 138 w 193"/>
                    <a:gd name="T21" fmla="*/ 5287 h 410"/>
                    <a:gd name="T22" fmla="*/ 147 w 193"/>
                    <a:gd name="T23" fmla="*/ 5848 h 410"/>
                    <a:gd name="T24" fmla="*/ 157 w 193"/>
                    <a:gd name="T25" fmla="*/ 6412 h 410"/>
                    <a:gd name="T26" fmla="*/ 166 w 193"/>
                    <a:gd name="T27" fmla="*/ 6973 h 410"/>
                    <a:gd name="T28" fmla="*/ 176 w 193"/>
                    <a:gd name="T29" fmla="*/ 7537 h 410"/>
                    <a:gd name="T30" fmla="*/ 184 w 193"/>
                    <a:gd name="T31" fmla="*/ 8112 h 410"/>
                    <a:gd name="T32" fmla="*/ 189 w 193"/>
                    <a:gd name="T33" fmla="*/ 8523 h 410"/>
                    <a:gd name="T34" fmla="*/ 193 w 193"/>
                    <a:gd name="T35" fmla="*/ 8702 h 410"/>
                    <a:gd name="T36" fmla="*/ 191 w 193"/>
                    <a:gd name="T37" fmla="*/ 8845 h 410"/>
                    <a:gd name="T38" fmla="*/ 185 w 193"/>
                    <a:gd name="T39" fmla="*/ 9133 h 410"/>
                    <a:gd name="T40" fmla="*/ 180 w 193"/>
                    <a:gd name="T41" fmla="*/ 9406 h 410"/>
                    <a:gd name="T42" fmla="*/ 174 w 193"/>
                    <a:gd name="T43" fmla="*/ 9687 h 410"/>
                    <a:gd name="T44" fmla="*/ 170 w 193"/>
                    <a:gd name="T45" fmla="*/ 10032 h 410"/>
                    <a:gd name="T46" fmla="*/ 164 w 193"/>
                    <a:gd name="T47" fmla="*/ 10069 h 410"/>
                    <a:gd name="T48" fmla="*/ 161 w 193"/>
                    <a:gd name="T49" fmla="*/ 9926 h 410"/>
                    <a:gd name="T50" fmla="*/ 157 w 193"/>
                    <a:gd name="T51" fmla="*/ 9549 h 410"/>
                    <a:gd name="T52" fmla="*/ 153 w 193"/>
                    <a:gd name="T53" fmla="*/ 8990 h 410"/>
                    <a:gd name="T54" fmla="*/ 145 w 193"/>
                    <a:gd name="T55" fmla="*/ 8424 h 410"/>
                    <a:gd name="T56" fmla="*/ 136 w 193"/>
                    <a:gd name="T57" fmla="*/ 7865 h 410"/>
                    <a:gd name="T58" fmla="*/ 126 w 193"/>
                    <a:gd name="T59" fmla="*/ 7290 h 410"/>
                    <a:gd name="T60" fmla="*/ 115 w 193"/>
                    <a:gd name="T61" fmla="*/ 6581 h 410"/>
                    <a:gd name="T62" fmla="*/ 103 w 193"/>
                    <a:gd name="T63" fmla="*/ 5885 h 410"/>
                    <a:gd name="T64" fmla="*/ 92 w 193"/>
                    <a:gd name="T65" fmla="*/ 5188 h 410"/>
                    <a:gd name="T66" fmla="*/ 80 w 193"/>
                    <a:gd name="T67" fmla="*/ 4470 h 410"/>
                    <a:gd name="T68" fmla="*/ 69 w 193"/>
                    <a:gd name="T69" fmla="*/ 3761 h 410"/>
                    <a:gd name="T70" fmla="*/ 55 w 193"/>
                    <a:gd name="T71" fmla="*/ 3067 h 410"/>
                    <a:gd name="T72" fmla="*/ 44 w 193"/>
                    <a:gd name="T73" fmla="*/ 2363 h 410"/>
                    <a:gd name="T74" fmla="*/ 30 w 193"/>
                    <a:gd name="T75" fmla="*/ 1640 h 410"/>
                    <a:gd name="T76" fmla="*/ 23 w 193"/>
                    <a:gd name="T77" fmla="*/ 1369 h 410"/>
                    <a:gd name="T78" fmla="*/ 17 w 193"/>
                    <a:gd name="T79" fmla="*/ 1081 h 410"/>
                    <a:gd name="T80" fmla="*/ 9 w 193"/>
                    <a:gd name="T81" fmla="*/ 803 h 410"/>
                    <a:gd name="T82" fmla="*/ 0 w 193"/>
                    <a:gd name="T83" fmla="*/ 561 h 410"/>
                    <a:gd name="T84" fmla="*/ 2 w 193"/>
                    <a:gd name="T85" fmla="*/ 372 h 410"/>
                    <a:gd name="T86" fmla="*/ 11 w 193"/>
                    <a:gd name="T87" fmla="*/ 288 h 410"/>
                    <a:gd name="T88" fmla="*/ 19 w 193"/>
                    <a:gd name="T89" fmla="*/ 203 h 410"/>
                    <a:gd name="T90" fmla="*/ 27 w 193"/>
                    <a:gd name="T91" fmla="*/ 99 h 410"/>
                    <a:gd name="T92" fmla="*/ 32 w 193"/>
                    <a:gd name="T93" fmla="*/ 44 h 410"/>
                    <a:gd name="T94" fmla="*/ 34 w 193"/>
                    <a:gd name="T95" fmla="*/ 244 h 41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0" t="0" r="r" b="b"/>
                  <a:pathLst>
                    <a:path w="193" h="410">
                      <a:moveTo>
                        <a:pt x="38" y="14"/>
                      </a:moveTo>
                      <a:lnTo>
                        <a:pt x="44" y="21"/>
                      </a:lnTo>
                      <a:lnTo>
                        <a:pt x="48" y="31"/>
                      </a:lnTo>
                      <a:lnTo>
                        <a:pt x="53" y="40"/>
                      </a:lnTo>
                      <a:lnTo>
                        <a:pt x="57" y="48"/>
                      </a:lnTo>
                      <a:lnTo>
                        <a:pt x="63" y="58"/>
                      </a:lnTo>
                      <a:lnTo>
                        <a:pt x="69" y="65"/>
                      </a:lnTo>
                      <a:lnTo>
                        <a:pt x="72" y="75"/>
                      </a:lnTo>
                      <a:lnTo>
                        <a:pt x="78" y="84"/>
                      </a:lnTo>
                      <a:lnTo>
                        <a:pt x="82" y="94"/>
                      </a:lnTo>
                      <a:lnTo>
                        <a:pt x="88" y="102"/>
                      </a:lnTo>
                      <a:lnTo>
                        <a:pt x="92" y="111"/>
                      </a:lnTo>
                      <a:lnTo>
                        <a:pt x="97" y="119"/>
                      </a:lnTo>
                      <a:lnTo>
                        <a:pt x="101" y="128"/>
                      </a:lnTo>
                      <a:lnTo>
                        <a:pt x="105" y="138"/>
                      </a:lnTo>
                      <a:lnTo>
                        <a:pt x="109" y="146"/>
                      </a:lnTo>
                      <a:lnTo>
                        <a:pt x="113" y="157"/>
                      </a:lnTo>
                      <a:lnTo>
                        <a:pt x="118" y="169"/>
                      </a:lnTo>
                      <a:lnTo>
                        <a:pt x="122" y="180"/>
                      </a:lnTo>
                      <a:lnTo>
                        <a:pt x="128" y="192"/>
                      </a:lnTo>
                      <a:lnTo>
                        <a:pt x="132" y="203"/>
                      </a:lnTo>
                      <a:lnTo>
                        <a:pt x="138" y="215"/>
                      </a:lnTo>
                      <a:lnTo>
                        <a:pt x="141" y="226"/>
                      </a:lnTo>
                      <a:lnTo>
                        <a:pt x="147" y="238"/>
                      </a:lnTo>
                      <a:lnTo>
                        <a:pt x="153" y="249"/>
                      </a:lnTo>
                      <a:lnTo>
                        <a:pt x="157" y="261"/>
                      </a:lnTo>
                      <a:lnTo>
                        <a:pt x="162" y="272"/>
                      </a:lnTo>
                      <a:lnTo>
                        <a:pt x="166" y="284"/>
                      </a:lnTo>
                      <a:lnTo>
                        <a:pt x="170" y="295"/>
                      </a:lnTo>
                      <a:lnTo>
                        <a:pt x="176" y="307"/>
                      </a:lnTo>
                      <a:lnTo>
                        <a:pt x="180" y="318"/>
                      </a:lnTo>
                      <a:lnTo>
                        <a:pt x="184" y="330"/>
                      </a:lnTo>
                      <a:lnTo>
                        <a:pt x="189" y="341"/>
                      </a:lnTo>
                      <a:lnTo>
                        <a:pt x="189" y="347"/>
                      </a:lnTo>
                      <a:lnTo>
                        <a:pt x="191" y="351"/>
                      </a:lnTo>
                      <a:lnTo>
                        <a:pt x="193" y="354"/>
                      </a:lnTo>
                      <a:lnTo>
                        <a:pt x="193" y="360"/>
                      </a:lnTo>
                      <a:lnTo>
                        <a:pt x="191" y="360"/>
                      </a:lnTo>
                      <a:lnTo>
                        <a:pt x="189" y="366"/>
                      </a:lnTo>
                      <a:lnTo>
                        <a:pt x="185" y="372"/>
                      </a:lnTo>
                      <a:lnTo>
                        <a:pt x="184" y="377"/>
                      </a:lnTo>
                      <a:lnTo>
                        <a:pt x="180" y="383"/>
                      </a:lnTo>
                      <a:lnTo>
                        <a:pt x="178" y="389"/>
                      </a:lnTo>
                      <a:lnTo>
                        <a:pt x="174" y="395"/>
                      </a:lnTo>
                      <a:lnTo>
                        <a:pt x="172" y="400"/>
                      </a:lnTo>
                      <a:lnTo>
                        <a:pt x="170" y="408"/>
                      </a:lnTo>
                      <a:lnTo>
                        <a:pt x="168" y="410"/>
                      </a:lnTo>
                      <a:lnTo>
                        <a:pt x="164" y="410"/>
                      </a:lnTo>
                      <a:lnTo>
                        <a:pt x="162" y="408"/>
                      </a:lnTo>
                      <a:lnTo>
                        <a:pt x="161" y="404"/>
                      </a:lnTo>
                      <a:lnTo>
                        <a:pt x="161" y="395"/>
                      </a:lnTo>
                      <a:lnTo>
                        <a:pt x="157" y="389"/>
                      </a:lnTo>
                      <a:lnTo>
                        <a:pt x="155" y="377"/>
                      </a:lnTo>
                      <a:lnTo>
                        <a:pt x="153" y="366"/>
                      </a:lnTo>
                      <a:lnTo>
                        <a:pt x="149" y="354"/>
                      </a:lnTo>
                      <a:lnTo>
                        <a:pt x="145" y="343"/>
                      </a:lnTo>
                      <a:lnTo>
                        <a:pt x="140" y="331"/>
                      </a:lnTo>
                      <a:lnTo>
                        <a:pt x="136" y="320"/>
                      </a:lnTo>
                      <a:lnTo>
                        <a:pt x="130" y="308"/>
                      </a:lnTo>
                      <a:lnTo>
                        <a:pt x="126" y="297"/>
                      </a:lnTo>
                      <a:lnTo>
                        <a:pt x="120" y="284"/>
                      </a:lnTo>
                      <a:lnTo>
                        <a:pt x="115" y="268"/>
                      </a:lnTo>
                      <a:lnTo>
                        <a:pt x="109" y="253"/>
                      </a:lnTo>
                      <a:lnTo>
                        <a:pt x="103" y="240"/>
                      </a:lnTo>
                      <a:lnTo>
                        <a:pt x="97" y="224"/>
                      </a:lnTo>
                      <a:lnTo>
                        <a:pt x="92" y="211"/>
                      </a:lnTo>
                      <a:lnTo>
                        <a:pt x="86" y="195"/>
                      </a:lnTo>
                      <a:lnTo>
                        <a:pt x="80" y="182"/>
                      </a:lnTo>
                      <a:lnTo>
                        <a:pt x="74" y="167"/>
                      </a:lnTo>
                      <a:lnTo>
                        <a:pt x="69" y="153"/>
                      </a:lnTo>
                      <a:lnTo>
                        <a:pt x="63" y="138"/>
                      </a:lnTo>
                      <a:lnTo>
                        <a:pt x="55" y="125"/>
                      </a:lnTo>
                      <a:lnTo>
                        <a:pt x="50" y="109"/>
                      </a:lnTo>
                      <a:lnTo>
                        <a:pt x="44" y="96"/>
                      </a:lnTo>
                      <a:lnTo>
                        <a:pt x="38" y="82"/>
                      </a:lnTo>
                      <a:lnTo>
                        <a:pt x="30" y="67"/>
                      </a:lnTo>
                      <a:lnTo>
                        <a:pt x="27" y="61"/>
                      </a:lnTo>
                      <a:lnTo>
                        <a:pt x="23" y="56"/>
                      </a:lnTo>
                      <a:lnTo>
                        <a:pt x="21" y="50"/>
                      </a:lnTo>
                      <a:lnTo>
                        <a:pt x="17" y="44"/>
                      </a:lnTo>
                      <a:lnTo>
                        <a:pt x="13" y="38"/>
                      </a:lnTo>
                      <a:lnTo>
                        <a:pt x="9" y="33"/>
                      </a:lnTo>
                      <a:lnTo>
                        <a:pt x="5" y="27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5"/>
                      </a:lnTo>
                      <a:lnTo>
                        <a:pt x="7" y="14"/>
                      </a:lnTo>
                      <a:lnTo>
                        <a:pt x="11" y="12"/>
                      </a:lnTo>
                      <a:lnTo>
                        <a:pt x="15" y="10"/>
                      </a:lnTo>
                      <a:lnTo>
                        <a:pt x="19" y="8"/>
                      </a:lnTo>
                      <a:lnTo>
                        <a:pt x="23" y="6"/>
                      </a:lnTo>
                      <a:lnTo>
                        <a:pt x="27" y="4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4" y="10"/>
                      </a:lnTo>
                      <a:lnTo>
                        <a:pt x="38" y="1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Unknown Shape"/>
                <p:cNvSpPr>
                  <a:spLocks/>
                </p:cNvSpPr>
                <p:nvPr/>
              </p:nvSpPr>
              <p:spPr bwMode="auto">
                <a:xfrm>
                  <a:off x="0" y="509"/>
                  <a:ext cx="261" cy="397"/>
                </a:xfrm>
                <a:custGeom>
                  <a:avLst/>
                  <a:gdLst>
                    <a:gd name="T0" fmla="*/ 40 w 362"/>
                    <a:gd name="T1" fmla="*/ 90 h 397"/>
                    <a:gd name="T2" fmla="*/ 43 w 362"/>
                    <a:gd name="T3" fmla="*/ 111 h 397"/>
                    <a:gd name="T4" fmla="*/ 45 w 362"/>
                    <a:gd name="T5" fmla="*/ 130 h 397"/>
                    <a:gd name="T6" fmla="*/ 46 w 362"/>
                    <a:gd name="T7" fmla="*/ 150 h 397"/>
                    <a:gd name="T8" fmla="*/ 48 w 362"/>
                    <a:gd name="T9" fmla="*/ 169 h 397"/>
                    <a:gd name="T10" fmla="*/ 49 w 362"/>
                    <a:gd name="T11" fmla="*/ 176 h 397"/>
                    <a:gd name="T12" fmla="*/ 48 w 362"/>
                    <a:gd name="T13" fmla="*/ 217 h 397"/>
                    <a:gd name="T14" fmla="*/ 48 w 362"/>
                    <a:gd name="T15" fmla="*/ 293 h 397"/>
                    <a:gd name="T16" fmla="*/ 49 w 362"/>
                    <a:gd name="T17" fmla="*/ 341 h 397"/>
                    <a:gd name="T18" fmla="*/ 50 w 362"/>
                    <a:gd name="T19" fmla="*/ 364 h 397"/>
                    <a:gd name="T20" fmla="*/ 50 w 362"/>
                    <a:gd name="T21" fmla="*/ 387 h 397"/>
                    <a:gd name="T22" fmla="*/ 50 w 362"/>
                    <a:gd name="T23" fmla="*/ 397 h 397"/>
                    <a:gd name="T24" fmla="*/ 50 w 362"/>
                    <a:gd name="T25" fmla="*/ 393 h 397"/>
                    <a:gd name="T26" fmla="*/ 48 w 362"/>
                    <a:gd name="T27" fmla="*/ 379 h 397"/>
                    <a:gd name="T28" fmla="*/ 46 w 362"/>
                    <a:gd name="T29" fmla="*/ 364 h 397"/>
                    <a:gd name="T30" fmla="*/ 45 w 362"/>
                    <a:gd name="T31" fmla="*/ 347 h 397"/>
                    <a:gd name="T32" fmla="*/ 44 w 362"/>
                    <a:gd name="T33" fmla="*/ 332 h 397"/>
                    <a:gd name="T34" fmla="*/ 43 w 362"/>
                    <a:gd name="T35" fmla="*/ 314 h 397"/>
                    <a:gd name="T36" fmla="*/ 41 w 362"/>
                    <a:gd name="T37" fmla="*/ 291 h 397"/>
                    <a:gd name="T38" fmla="*/ 40 w 362"/>
                    <a:gd name="T39" fmla="*/ 263 h 397"/>
                    <a:gd name="T40" fmla="*/ 37 w 362"/>
                    <a:gd name="T41" fmla="*/ 238 h 397"/>
                    <a:gd name="T42" fmla="*/ 34 w 362"/>
                    <a:gd name="T43" fmla="*/ 196 h 397"/>
                    <a:gd name="T44" fmla="*/ 30 w 362"/>
                    <a:gd name="T45" fmla="*/ 153 h 397"/>
                    <a:gd name="T46" fmla="*/ 26 w 362"/>
                    <a:gd name="T47" fmla="*/ 115 h 397"/>
                    <a:gd name="T48" fmla="*/ 18 w 362"/>
                    <a:gd name="T49" fmla="*/ 61 h 397"/>
                    <a:gd name="T50" fmla="*/ 12 w 362"/>
                    <a:gd name="T51" fmla="*/ 44 h 397"/>
                    <a:gd name="T52" fmla="*/ 10 w 362"/>
                    <a:gd name="T53" fmla="*/ 38 h 397"/>
                    <a:gd name="T54" fmla="*/ 8 w 362"/>
                    <a:gd name="T55" fmla="*/ 31 h 397"/>
                    <a:gd name="T56" fmla="*/ 6 w 362"/>
                    <a:gd name="T57" fmla="*/ 25 h 397"/>
                    <a:gd name="T58" fmla="*/ 3 w 362"/>
                    <a:gd name="T59" fmla="*/ 21 h 397"/>
                    <a:gd name="T60" fmla="*/ 1 w 362"/>
                    <a:gd name="T61" fmla="*/ 16 h 397"/>
                    <a:gd name="T62" fmla="*/ 1 w 362"/>
                    <a:gd name="T63" fmla="*/ 10 h 397"/>
                    <a:gd name="T64" fmla="*/ 1 w 362"/>
                    <a:gd name="T65" fmla="*/ 6 h 397"/>
                    <a:gd name="T66" fmla="*/ 5 w 362"/>
                    <a:gd name="T67" fmla="*/ 2 h 397"/>
                    <a:gd name="T68" fmla="*/ 14 w 362"/>
                    <a:gd name="T69" fmla="*/ 2 h 397"/>
                    <a:gd name="T70" fmla="*/ 18 w 362"/>
                    <a:gd name="T71" fmla="*/ 6 h 397"/>
                    <a:gd name="T72" fmla="*/ 22 w 362"/>
                    <a:gd name="T73" fmla="*/ 14 h 397"/>
                    <a:gd name="T74" fmla="*/ 25 w 362"/>
                    <a:gd name="T75" fmla="*/ 21 h 397"/>
                    <a:gd name="T76" fmla="*/ 27 w 362"/>
                    <a:gd name="T77" fmla="*/ 31 h 397"/>
                    <a:gd name="T78" fmla="*/ 31 w 362"/>
                    <a:gd name="T79" fmla="*/ 42 h 397"/>
                    <a:gd name="T80" fmla="*/ 33 w 362"/>
                    <a:gd name="T81" fmla="*/ 54 h 397"/>
                    <a:gd name="T82" fmla="*/ 36 w 362"/>
                    <a:gd name="T83" fmla="*/ 67 h 397"/>
                    <a:gd name="T84" fmla="*/ 38 w 362"/>
                    <a:gd name="T85" fmla="*/ 81 h 39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0" t="0" r="r" b="b"/>
                  <a:pathLst>
                    <a:path w="362" h="397">
                      <a:moveTo>
                        <a:pt x="274" y="81"/>
                      </a:moveTo>
                      <a:lnTo>
                        <a:pt x="280" y="86"/>
                      </a:lnTo>
                      <a:lnTo>
                        <a:pt x="286" y="90"/>
                      </a:lnTo>
                      <a:lnTo>
                        <a:pt x="297" y="102"/>
                      </a:lnTo>
                      <a:lnTo>
                        <a:pt x="301" y="107"/>
                      </a:lnTo>
                      <a:lnTo>
                        <a:pt x="307" y="111"/>
                      </a:lnTo>
                      <a:lnTo>
                        <a:pt x="311" y="119"/>
                      </a:lnTo>
                      <a:lnTo>
                        <a:pt x="316" y="125"/>
                      </a:lnTo>
                      <a:lnTo>
                        <a:pt x="320" y="130"/>
                      </a:lnTo>
                      <a:lnTo>
                        <a:pt x="324" y="136"/>
                      </a:lnTo>
                      <a:lnTo>
                        <a:pt x="330" y="142"/>
                      </a:lnTo>
                      <a:lnTo>
                        <a:pt x="332" y="150"/>
                      </a:lnTo>
                      <a:lnTo>
                        <a:pt x="335" y="155"/>
                      </a:lnTo>
                      <a:lnTo>
                        <a:pt x="339" y="161"/>
                      </a:lnTo>
                      <a:lnTo>
                        <a:pt x="343" y="169"/>
                      </a:lnTo>
                      <a:lnTo>
                        <a:pt x="347" y="174"/>
                      </a:lnTo>
                      <a:lnTo>
                        <a:pt x="349" y="176"/>
                      </a:lnTo>
                      <a:lnTo>
                        <a:pt x="351" y="176"/>
                      </a:lnTo>
                      <a:lnTo>
                        <a:pt x="355" y="180"/>
                      </a:lnTo>
                      <a:lnTo>
                        <a:pt x="349" y="199"/>
                      </a:lnTo>
                      <a:lnTo>
                        <a:pt x="343" y="217"/>
                      </a:lnTo>
                      <a:lnTo>
                        <a:pt x="339" y="238"/>
                      </a:lnTo>
                      <a:lnTo>
                        <a:pt x="337" y="255"/>
                      </a:lnTo>
                      <a:lnTo>
                        <a:pt x="337" y="293"/>
                      </a:lnTo>
                      <a:lnTo>
                        <a:pt x="341" y="314"/>
                      </a:lnTo>
                      <a:lnTo>
                        <a:pt x="343" y="333"/>
                      </a:lnTo>
                      <a:lnTo>
                        <a:pt x="345" y="341"/>
                      </a:lnTo>
                      <a:lnTo>
                        <a:pt x="347" y="349"/>
                      </a:lnTo>
                      <a:lnTo>
                        <a:pt x="351" y="356"/>
                      </a:lnTo>
                      <a:lnTo>
                        <a:pt x="353" y="364"/>
                      </a:lnTo>
                      <a:lnTo>
                        <a:pt x="355" y="372"/>
                      </a:lnTo>
                      <a:lnTo>
                        <a:pt x="356" y="379"/>
                      </a:lnTo>
                      <a:lnTo>
                        <a:pt x="360" y="387"/>
                      </a:lnTo>
                      <a:lnTo>
                        <a:pt x="362" y="395"/>
                      </a:lnTo>
                      <a:lnTo>
                        <a:pt x="362" y="397"/>
                      </a:lnTo>
                      <a:lnTo>
                        <a:pt x="360" y="397"/>
                      </a:lnTo>
                      <a:lnTo>
                        <a:pt x="358" y="395"/>
                      </a:lnTo>
                      <a:lnTo>
                        <a:pt x="355" y="395"/>
                      </a:lnTo>
                      <a:lnTo>
                        <a:pt x="355" y="393"/>
                      </a:lnTo>
                      <a:lnTo>
                        <a:pt x="349" y="389"/>
                      </a:lnTo>
                      <a:lnTo>
                        <a:pt x="345" y="383"/>
                      </a:lnTo>
                      <a:lnTo>
                        <a:pt x="341" y="379"/>
                      </a:lnTo>
                      <a:lnTo>
                        <a:pt x="337" y="374"/>
                      </a:lnTo>
                      <a:lnTo>
                        <a:pt x="334" y="368"/>
                      </a:lnTo>
                      <a:lnTo>
                        <a:pt x="330" y="364"/>
                      </a:lnTo>
                      <a:lnTo>
                        <a:pt x="328" y="358"/>
                      </a:lnTo>
                      <a:lnTo>
                        <a:pt x="324" y="353"/>
                      </a:lnTo>
                      <a:lnTo>
                        <a:pt x="320" y="347"/>
                      </a:lnTo>
                      <a:lnTo>
                        <a:pt x="318" y="343"/>
                      </a:lnTo>
                      <a:lnTo>
                        <a:pt x="314" y="337"/>
                      </a:lnTo>
                      <a:lnTo>
                        <a:pt x="312" y="332"/>
                      </a:lnTo>
                      <a:lnTo>
                        <a:pt x="311" y="326"/>
                      </a:lnTo>
                      <a:lnTo>
                        <a:pt x="309" y="320"/>
                      </a:lnTo>
                      <a:lnTo>
                        <a:pt x="305" y="314"/>
                      </a:lnTo>
                      <a:lnTo>
                        <a:pt x="303" y="309"/>
                      </a:lnTo>
                      <a:lnTo>
                        <a:pt x="299" y="301"/>
                      </a:lnTo>
                      <a:lnTo>
                        <a:pt x="293" y="291"/>
                      </a:lnTo>
                      <a:lnTo>
                        <a:pt x="289" y="282"/>
                      </a:lnTo>
                      <a:lnTo>
                        <a:pt x="286" y="272"/>
                      </a:lnTo>
                      <a:lnTo>
                        <a:pt x="280" y="263"/>
                      </a:lnTo>
                      <a:lnTo>
                        <a:pt x="276" y="255"/>
                      </a:lnTo>
                      <a:lnTo>
                        <a:pt x="272" y="245"/>
                      </a:lnTo>
                      <a:lnTo>
                        <a:pt x="266" y="238"/>
                      </a:lnTo>
                      <a:lnTo>
                        <a:pt x="259" y="222"/>
                      </a:lnTo>
                      <a:lnTo>
                        <a:pt x="249" y="209"/>
                      </a:lnTo>
                      <a:lnTo>
                        <a:pt x="242" y="196"/>
                      </a:lnTo>
                      <a:lnTo>
                        <a:pt x="232" y="182"/>
                      </a:lnTo>
                      <a:lnTo>
                        <a:pt x="224" y="169"/>
                      </a:lnTo>
                      <a:lnTo>
                        <a:pt x="215" y="153"/>
                      </a:lnTo>
                      <a:lnTo>
                        <a:pt x="205" y="142"/>
                      </a:lnTo>
                      <a:lnTo>
                        <a:pt x="194" y="129"/>
                      </a:lnTo>
                      <a:lnTo>
                        <a:pt x="184" y="115"/>
                      </a:lnTo>
                      <a:lnTo>
                        <a:pt x="150" y="81"/>
                      </a:lnTo>
                      <a:lnTo>
                        <a:pt x="138" y="71"/>
                      </a:lnTo>
                      <a:lnTo>
                        <a:pt x="125" y="61"/>
                      </a:lnTo>
                      <a:lnTo>
                        <a:pt x="109" y="54"/>
                      </a:lnTo>
                      <a:lnTo>
                        <a:pt x="94" y="46"/>
                      </a:lnTo>
                      <a:lnTo>
                        <a:pt x="88" y="44"/>
                      </a:lnTo>
                      <a:lnTo>
                        <a:pt x="85" y="42"/>
                      </a:lnTo>
                      <a:lnTo>
                        <a:pt x="79" y="40"/>
                      </a:lnTo>
                      <a:lnTo>
                        <a:pt x="73" y="38"/>
                      </a:lnTo>
                      <a:lnTo>
                        <a:pt x="67" y="37"/>
                      </a:lnTo>
                      <a:lnTo>
                        <a:pt x="62" y="33"/>
                      </a:lnTo>
                      <a:lnTo>
                        <a:pt x="56" y="31"/>
                      </a:lnTo>
                      <a:lnTo>
                        <a:pt x="50" y="29"/>
                      </a:lnTo>
                      <a:lnTo>
                        <a:pt x="46" y="27"/>
                      </a:lnTo>
                      <a:lnTo>
                        <a:pt x="41" y="25"/>
                      </a:lnTo>
                      <a:lnTo>
                        <a:pt x="35" y="25"/>
                      </a:lnTo>
                      <a:lnTo>
                        <a:pt x="29" y="23"/>
                      </a:lnTo>
                      <a:lnTo>
                        <a:pt x="23" y="21"/>
                      </a:lnTo>
                      <a:lnTo>
                        <a:pt x="18" y="19"/>
                      </a:lnTo>
                      <a:lnTo>
                        <a:pt x="4" y="19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9" y="6"/>
                      </a:lnTo>
                      <a:lnTo>
                        <a:pt x="29" y="4"/>
                      </a:lnTo>
                      <a:lnTo>
                        <a:pt x="39" y="2"/>
                      </a:lnTo>
                      <a:lnTo>
                        <a:pt x="46" y="0"/>
                      </a:lnTo>
                      <a:lnTo>
                        <a:pt x="85" y="0"/>
                      </a:lnTo>
                      <a:lnTo>
                        <a:pt x="96" y="2"/>
                      </a:lnTo>
                      <a:lnTo>
                        <a:pt x="106" y="4"/>
                      </a:lnTo>
                      <a:lnTo>
                        <a:pt x="115" y="4"/>
                      </a:lnTo>
                      <a:lnTo>
                        <a:pt x="125" y="6"/>
                      </a:lnTo>
                      <a:lnTo>
                        <a:pt x="134" y="8"/>
                      </a:lnTo>
                      <a:lnTo>
                        <a:pt x="144" y="12"/>
                      </a:lnTo>
                      <a:lnTo>
                        <a:pt x="152" y="14"/>
                      </a:lnTo>
                      <a:lnTo>
                        <a:pt x="161" y="16"/>
                      </a:lnTo>
                      <a:lnTo>
                        <a:pt x="171" y="19"/>
                      </a:lnTo>
                      <a:lnTo>
                        <a:pt x="176" y="21"/>
                      </a:lnTo>
                      <a:lnTo>
                        <a:pt x="184" y="25"/>
                      </a:lnTo>
                      <a:lnTo>
                        <a:pt x="192" y="27"/>
                      </a:lnTo>
                      <a:lnTo>
                        <a:pt x="198" y="31"/>
                      </a:lnTo>
                      <a:lnTo>
                        <a:pt x="203" y="35"/>
                      </a:lnTo>
                      <a:lnTo>
                        <a:pt x="211" y="38"/>
                      </a:lnTo>
                      <a:lnTo>
                        <a:pt x="219" y="42"/>
                      </a:lnTo>
                      <a:lnTo>
                        <a:pt x="224" y="46"/>
                      </a:lnTo>
                      <a:lnTo>
                        <a:pt x="230" y="48"/>
                      </a:lnTo>
                      <a:lnTo>
                        <a:pt x="238" y="54"/>
                      </a:lnTo>
                      <a:lnTo>
                        <a:pt x="244" y="58"/>
                      </a:lnTo>
                      <a:lnTo>
                        <a:pt x="249" y="61"/>
                      </a:lnTo>
                      <a:lnTo>
                        <a:pt x="257" y="67"/>
                      </a:lnTo>
                      <a:lnTo>
                        <a:pt x="263" y="71"/>
                      </a:lnTo>
                      <a:lnTo>
                        <a:pt x="268" y="75"/>
                      </a:lnTo>
                      <a:lnTo>
                        <a:pt x="274" y="8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2" name="Group 1789"/>
              <p:cNvGrpSpPr>
                <a:grpSpLocks/>
              </p:cNvGrpSpPr>
              <p:nvPr/>
            </p:nvGrpSpPr>
            <p:grpSpPr bwMode="auto">
              <a:xfrm rot="1834475">
                <a:off x="237" y="0"/>
                <a:ext cx="283" cy="316"/>
                <a:chOff x="0" y="0"/>
                <a:chExt cx="379" cy="412"/>
              </a:xfrm>
            </p:grpSpPr>
            <p:sp>
              <p:nvSpPr>
                <p:cNvPr id="387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83" name="Group 1793"/>
              <p:cNvGrpSpPr>
                <a:grpSpLocks/>
              </p:cNvGrpSpPr>
              <p:nvPr/>
            </p:nvGrpSpPr>
            <p:grpSpPr bwMode="auto">
              <a:xfrm flipH="1">
                <a:off x="488" y="255"/>
                <a:ext cx="272" cy="316"/>
                <a:chOff x="0" y="0"/>
                <a:chExt cx="379" cy="412"/>
              </a:xfrm>
            </p:grpSpPr>
            <p:sp>
              <p:nvSpPr>
                <p:cNvPr id="384" name="Unknown Shape"/>
                <p:cNvSpPr>
                  <a:spLocks/>
                </p:cNvSpPr>
                <p:nvPr/>
              </p:nvSpPr>
              <p:spPr bwMode="auto">
                <a:xfrm>
                  <a:off x="0" y="0"/>
                  <a:ext cx="379" cy="412"/>
                </a:xfrm>
                <a:custGeom>
                  <a:avLst/>
                  <a:gdLst>
                    <a:gd name="T0" fmla="*/ 197 w 379"/>
                    <a:gd name="T1" fmla="*/ 14 h 412"/>
                    <a:gd name="T2" fmla="*/ 206 w 379"/>
                    <a:gd name="T3" fmla="*/ 25 h 412"/>
                    <a:gd name="T4" fmla="*/ 216 w 379"/>
                    <a:gd name="T5" fmla="*/ 37 h 412"/>
                    <a:gd name="T6" fmla="*/ 233 w 379"/>
                    <a:gd name="T7" fmla="*/ 52 h 412"/>
                    <a:gd name="T8" fmla="*/ 245 w 379"/>
                    <a:gd name="T9" fmla="*/ 65 h 412"/>
                    <a:gd name="T10" fmla="*/ 258 w 379"/>
                    <a:gd name="T11" fmla="*/ 79 h 412"/>
                    <a:gd name="T12" fmla="*/ 300 w 379"/>
                    <a:gd name="T13" fmla="*/ 119 h 412"/>
                    <a:gd name="T14" fmla="*/ 314 w 379"/>
                    <a:gd name="T15" fmla="*/ 132 h 412"/>
                    <a:gd name="T16" fmla="*/ 333 w 379"/>
                    <a:gd name="T17" fmla="*/ 153 h 412"/>
                    <a:gd name="T18" fmla="*/ 346 w 379"/>
                    <a:gd name="T19" fmla="*/ 173 h 412"/>
                    <a:gd name="T20" fmla="*/ 360 w 379"/>
                    <a:gd name="T21" fmla="*/ 198 h 412"/>
                    <a:gd name="T22" fmla="*/ 369 w 379"/>
                    <a:gd name="T23" fmla="*/ 222 h 412"/>
                    <a:gd name="T24" fmla="*/ 377 w 379"/>
                    <a:gd name="T25" fmla="*/ 249 h 412"/>
                    <a:gd name="T26" fmla="*/ 379 w 379"/>
                    <a:gd name="T27" fmla="*/ 284 h 412"/>
                    <a:gd name="T28" fmla="*/ 375 w 379"/>
                    <a:gd name="T29" fmla="*/ 303 h 412"/>
                    <a:gd name="T30" fmla="*/ 371 w 379"/>
                    <a:gd name="T31" fmla="*/ 320 h 412"/>
                    <a:gd name="T32" fmla="*/ 363 w 379"/>
                    <a:gd name="T33" fmla="*/ 337 h 412"/>
                    <a:gd name="T34" fmla="*/ 356 w 379"/>
                    <a:gd name="T35" fmla="*/ 353 h 412"/>
                    <a:gd name="T36" fmla="*/ 344 w 379"/>
                    <a:gd name="T37" fmla="*/ 368 h 412"/>
                    <a:gd name="T38" fmla="*/ 331 w 379"/>
                    <a:gd name="T39" fmla="*/ 381 h 412"/>
                    <a:gd name="T40" fmla="*/ 316 w 379"/>
                    <a:gd name="T41" fmla="*/ 393 h 412"/>
                    <a:gd name="T42" fmla="*/ 300 w 379"/>
                    <a:gd name="T43" fmla="*/ 399 h 412"/>
                    <a:gd name="T44" fmla="*/ 285 w 379"/>
                    <a:gd name="T45" fmla="*/ 404 h 412"/>
                    <a:gd name="T46" fmla="*/ 270 w 379"/>
                    <a:gd name="T47" fmla="*/ 408 h 412"/>
                    <a:gd name="T48" fmla="*/ 254 w 379"/>
                    <a:gd name="T49" fmla="*/ 412 h 412"/>
                    <a:gd name="T50" fmla="*/ 214 w 379"/>
                    <a:gd name="T51" fmla="*/ 410 h 412"/>
                    <a:gd name="T52" fmla="*/ 197 w 379"/>
                    <a:gd name="T53" fmla="*/ 406 h 412"/>
                    <a:gd name="T54" fmla="*/ 181 w 379"/>
                    <a:gd name="T55" fmla="*/ 401 h 412"/>
                    <a:gd name="T56" fmla="*/ 166 w 379"/>
                    <a:gd name="T57" fmla="*/ 393 h 412"/>
                    <a:gd name="T58" fmla="*/ 153 w 379"/>
                    <a:gd name="T59" fmla="*/ 383 h 412"/>
                    <a:gd name="T60" fmla="*/ 134 w 379"/>
                    <a:gd name="T61" fmla="*/ 366 h 412"/>
                    <a:gd name="T62" fmla="*/ 124 w 379"/>
                    <a:gd name="T63" fmla="*/ 353 h 412"/>
                    <a:gd name="T64" fmla="*/ 114 w 379"/>
                    <a:gd name="T65" fmla="*/ 339 h 412"/>
                    <a:gd name="T66" fmla="*/ 107 w 379"/>
                    <a:gd name="T67" fmla="*/ 324 h 412"/>
                    <a:gd name="T68" fmla="*/ 101 w 379"/>
                    <a:gd name="T69" fmla="*/ 309 h 412"/>
                    <a:gd name="T70" fmla="*/ 90 w 379"/>
                    <a:gd name="T71" fmla="*/ 291 h 412"/>
                    <a:gd name="T72" fmla="*/ 80 w 379"/>
                    <a:gd name="T73" fmla="*/ 274 h 412"/>
                    <a:gd name="T74" fmla="*/ 69 w 379"/>
                    <a:gd name="T75" fmla="*/ 257 h 412"/>
                    <a:gd name="T76" fmla="*/ 57 w 379"/>
                    <a:gd name="T77" fmla="*/ 240 h 412"/>
                    <a:gd name="T78" fmla="*/ 46 w 379"/>
                    <a:gd name="T79" fmla="*/ 224 h 412"/>
                    <a:gd name="T80" fmla="*/ 24 w 379"/>
                    <a:gd name="T81" fmla="*/ 201 h 412"/>
                    <a:gd name="T82" fmla="*/ 9 w 379"/>
                    <a:gd name="T83" fmla="*/ 190 h 412"/>
                    <a:gd name="T84" fmla="*/ 1 w 379"/>
                    <a:gd name="T85" fmla="*/ 180 h 412"/>
                    <a:gd name="T86" fmla="*/ 17 w 379"/>
                    <a:gd name="T87" fmla="*/ 173 h 412"/>
                    <a:gd name="T88" fmla="*/ 36 w 379"/>
                    <a:gd name="T89" fmla="*/ 171 h 412"/>
                    <a:gd name="T90" fmla="*/ 99 w 379"/>
                    <a:gd name="T91" fmla="*/ 173 h 412"/>
                    <a:gd name="T92" fmla="*/ 118 w 379"/>
                    <a:gd name="T93" fmla="*/ 175 h 412"/>
                    <a:gd name="T94" fmla="*/ 136 w 379"/>
                    <a:gd name="T95" fmla="*/ 178 h 412"/>
                    <a:gd name="T96" fmla="*/ 155 w 379"/>
                    <a:gd name="T97" fmla="*/ 182 h 412"/>
                    <a:gd name="T98" fmla="*/ 159 w 379"/>
                    <a:gd name="T99" fmla="*/ 142 h 412"/>
                    <a:gd name="T100" fmla="*/ 164 w 379"/>
                    <a:gd name="T101" fmla="*/ 104 h 412"/>
                    <a:gd name="T102" fmla="*/ 172 w 379"/>
                    <a:gd name="T103" fmla="*/ 67 h 412"/>
                    <a:gd name="T104" fmla="*/ 180 w 379"/>
                    <a:gd name="T105" fmla="*/ 29 h 412"/>
                    <a:gd name="T106" fmla="*/ 181 w 379"/>
                    <a:gd name="T107" fmla="*/ 18 h 412"/>
                    <a:gd name="T108" fmla="*/ 183 w 379"/>
                    <a:gd name="T109" fmla="*/ 6 h 412"/>
                    <a:gd name="T110" fmla="*/ 189 w 379"/>
                    <a:gd name="T111" fmla="*/ 0 h 412"/>
                    <a:gd name="T112" fmla="*/ 191 w 379"/>
                    <a:gd name="T113" fmla="*/ 4 h 412"/>
                    <a:gd name="T114" fmla="*/ 193 w 379"/>
                    <a:gd name="T115" fmla="*/ 8 h 41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0" t="0" r="r" b="b"/>
                  <a:pathLst>
                    <a:path w="379" h="412">
                      <a:moveTo>
                        <a:pt x="193" y="8"/>
                      </a:moveTo>
                      <a:lnTo>
                        <a:pt x="197" y="14"/>
                      </a:lnTo>
                      <a:lnTo>
                        <a:pt x="203" y="19"/>
                      </a:lnTo>
                      <a:lnTo>
                        <a:pt x="206" y="25"/>
                      </a:lnTo>
                      <a:lnTo>
                        <a:pt x="212" y="31"/>
                      </a:lnTo>
                      <a:lnTo>
                        <a:pt x="216" y="37"/>
                      </a:lnTo>
                      <a:lnTo>
                        <a:pt x="226" y="46"/>
                      </a:lnTo>
                      <a:lnTo>
                        <a:pt x="233" y="52"/>
                      </a:lnTo>
                      <a:lnTo>
                        <a:pt x="239" y="58"/>
                      </a:lnTo>
                      <a:lnTo>
                        <a:pt x="245" y="65"/>
                      </a:lnTo>
                      <a:lnTo>
                        <a:pt x="252" y="71"/>
                      </a:lnTo>
                      <a:lnTo>
                        <a:pt x="258" y="79"/>
                      </a:lnTo>
                      <a:lnTo>
                        <a:pt x="266" y="85"/>
                      </a:lnTo>
                      <a:lnTo>
                        <a:pt x="300" y="119"/>
                      </a:lnTo>
                      <a:lnTo>
                        <a:pt x="308" y="125"/>
                      </a:lnTo>
                      <a:lnTo>
                        <a:pt x="314" y="132"/>
                      </a:lnTo>
                      <a:lnTo>
                        <a:pt x="327" y="146"/>
                      </a:lnTo>
                      <a:lnTo>
                        <a:pt x="333" y="153"/>
                      </a:lnTo>
                      <a:lnTo>
                        <a:pt x="339" y="161"/>
                      </a:lnTo>
                      <a:lnTo>
                        <a:pt x="346" y="173"/>
                      </a:lnTo>
                      <a:lnTo>
                        <a:pt x="352" y="184"/>
                      </a:lnTo>
                      <a:lnTo>
                        <a:pt x="360" y="198"/>
                      </a:lnTo>
                      <a:lnTo>
                        <a:pt x="365" y="209"/>
                      </a:lnTo>
                      <a:lnTo>
                        <a:pt x="369" y="222"/>
                      </a:lnTo>
                      <a:lnTo>
                        <a:pt x="375" y="236"/>
                      </a:lnTo>
                      <a:lnTo>
                        <a:pt x="377" y="249"/>
                      </a:lnTo>
                      <a:lnTo>
                        <a:pt x="379" y="265"/>
                      </a:lnTo>
                      <a:lnTo>
                        <a:pt x="379" y="284"/>
                      </a:lnTo>
                      <a:lnTo>
                        <a:pt x="377" y="293"/>
                      </a:lnTo>
                      <a:lnTo>
                        <a:pt x="375" y="303"/>
                      </a:lnTo>
                      <a:lnTo>
                        <a:pt x="375" y="311"/>
                      </a:lnTo>
                      <a:lnTo>
                        <a:pt x="371" y="320"/>
                      </a:lnTo>
                      <a:lnTo>
                        <a:pt x="367" y="330"/>
                      </a:lnTo>
                      <a:lnTo>
                        <a:pt x="363" y="337"/>
                      </a:lnTo>
                      <a:lnTo>
                        <a:pt x="360" y="345"/>
                      </a:lnTo>
                      <a:lnTo>
                        <a:pt x="356" y="353"/>
                      </a:lnTo>
                      <a:lnTo>
                        <a:pt x="350" y="362"/>
                      </a:lnTo>
                      <a:lnTo>
                        <a:pt x="344" y="368"/>
                      </a:lnTo>
                      <a:lnTo>
                        <a:pt x="339" y="376"/>
                      </a:lnTo>
                      <a:lnTo>
                        <a:pt x="331" y="381"/>
                      </a:lnTo>
                      <a:lnTo>
                        <a:pt x="323" y="387"/>
                      </a:lnTo>
                      <a:lnTo>
                        <a:pt x="316" y="393"/>
                      </a:lnTo>
                      <a:lnTo>
                        <a:pt x="308" y="397"/>
                      </a:lnTo>
                      <a:lnTo>
                        <a:pt x="300" y="399"/>
                      </a:lnTo>
                      <a:lnTo>
                        <a:pt x="293" y="402"/>
                      </a:lnTo>
                      <a:lnTo>
                        <a:pt x="285" y="404"/>
                      </a:lnTo>
                      <a:lnTo>
                        <a:pt x="277" y="406"/>
                      </a:lnTo>
                      <a:lnTo>
                        <a:pt x="270" y="408"/>
                      </a:lnTo>
                      <a:lnTo>
                        <a:pt x="262" y="410"/>
                      </a:lnTo>
                      <a:lnTo>
                        <a:pt x="254" y="412"/>
                      </a:lnTo>
                      <a:lnTo>
                        <a:pt x="222" y="412"/>
                      </a:lnTo>
                      <a:lnTo>
                        <a:pt x="214" y="410"/>
                      </a:lnTo>
                      <a:lnTo>
                        <a:pt x="204" y="408"/>
                      </a:lnTo>
                      <a:lnTo>
                        <a:pt x="197" y="406"/>
                      </a:lnTo>
                      <a:lnTo>
                        <a:pt x="189" y="404"/>
                      </a:lnTo>
                      <a:lnTo>
                        <a:pt x="181" y="401"/>
                      </a:lnTo>
                      <a:lnTo>
                        <a:pt x="174" y="397"/>
                      </a:lnTo>
                      <a:lnTo>
                        <a:pt x="166" y="393"/>
                      </a:lnTo>
                      <a:lnTo>
                        <a:pt x="159" y="389"/>
                      </a:lnTo>
                      <a:lnTo>
                        <a:pt x="153" y="383"/>
                      </a:lnTo>
                      <a:lnTo>
                        <a:pt x="145" y="378"/>
                      </a:lnTo>
                      <a:lnTo>
                        <a:pt x="134" y="366"/>
                      </a:lnTo>
                      <a:lnTo>
                        <a:pt x="130" y="360"/>
                      </a:lnTo>
                      <a:lnTo>
                        <a:pt x="124" y="353"/>
                      </a:lnTo>
                      <a:lnTo>
                        <a:pt x="118" y="345"/>
                      </a:lnTo>
                      <a:lnTo>
                        <a:pt x="114" y="339"/>
                      </a:lnTo>
                      <a:lnTo>
                        <a:pt x="111" y="332"/>
                      </a:lnTo>
                      <a:lnTo>
                        <a:pt x="107" y="324"/>
                      </a:lnTo>
                      <a:lnTo>
                        <a:pt x="103" y="316"/>
                      </a:lnTo>
                      <a:lnTo>
                        <a:pt x="101" y="309"/>
                      </a:lnTo>
                      <a:lnTo>
                        <a:pt x="95" y="301"/>
                      </a:lnTo>
                      <a:lnTo>
                        <a:pt x="90" y="291"/>
                      </a:lnTo>
                      <a:lnTo>
                        <a:pt x="84" y="284"/>
                      </a:lnTo>
                      <a:lnTo>
                        <a:pt x="80" y="274"/>
                      </a:lnTo>
                      <a:lnTo>
                        <a:pt x="74" y="266"/>
                      </a:lnTo>
                      <a:lnTo>
                        <a:pt x="69" y="257"/>
                      </a:lnTo>
                      <a:lnTo>
                        <a:pt x="63" y="249"/>
                      </a:lnTo>
                      <a:lnTo>
                        <a:pt x="57" y="240"/>
                      </a:lnTo>
                      <a:lnTo>
                        <a:pt x="51" y="232"/>
                      </a:lnTo>
                      <a:lnTo>
                        <a:pt x="46" y="224"/>
                      </a:lnTo>
                      <a:lnTo>
                        <a:pt x="40" y="217"/>
                      </a:lnTo>
                      <a:lnTo>
                        <a:pt x="24" y="201"/>
                      </a:lnTo>
                      <a:lnTo>
                        <a:pt x="17" y="196"/>
                      </a:lnTo>
                      <a:lnTo>
                        <a:pt x="9" y="190"/>
                      </a:lnTo>
                      <a:lnTo>
                        <a:pt x="0" y="184"/>
                      </a:lnTo>
                      <a:lnTo>
                        <a:pt x="1" y="180"/>
                      </a:lnTo>
                      <a:lnTo>
                        <a:pt x="7" y="175"/>
                      </a:lnTo>
                      <a:lnTo>
                        <a:pt x="17" y="173"/>
                      </a:lnTo>
                      <a:lnTo>
                        <a:pt x="26" y="173"/>
                      </a:lnTo>
                      <a:lnTo>
                        <a:pt x="36" y="171"/>
                      </a:lnTo>
                      <a:lnTo>
                        <a:pt x="90" y="171"/>
                      </a:lnTo>
                      <a:lnTo>
                        <a:pt x="99" y="173"/>
                      </a:lnTo>
                      <a:lnTo>
                        <a:pt x="109" y="173"/>
                      </a:lnTo>
                      <a:lnTo>
                        <a:pt x="118" y="175"/>
                      </a:lnTo>
                      <a:lnTo>
                        <a:pt x="128" y="176"/>
                      </a:lnTo>
                      <a:lnTo>
                        <a:pt x="136" y="178"/>
                      </a:lnTo>
                      <a:lnTo>
                        <a:pt x="145" y="180"/>
                      </a:lnTo>
                      <a:lnTo>
                        <a:pt x="155" y="182"/>
                      </a:lnTo>
                      <a:lnTo>
                        <a:pt x="157" y="161"/>
                      </a:lnTo>
                      <a:lnTo>
                        <a:pt x="159" y="142"/>
                      </a:lnTo>
                      <a:lnTo>
                        <a:pt x="160" y="123"/>
                      </a:lnTo>
                      <a:lnTo>
                        <a:pt x="164" y="104"/>
                      </a:lnTo>
                      <a:lnTo>
                        <a:pt x="168" y="85"/>
                      </a:lnTo>
                      <a:lnTo>
                        <a:pt x="172" y="67"/>
                      </a:lnTo>
                      <a:lnTo>
                        <a:pt x="176" y="48"/>
                      </a:lnTo>
                      <a:lnTo>
                        <a:pt x="180" y="29"/>
                      </a:lnTo>
                      <a:lnTo>
                        <a:pt x="180" y="21"/>
                      </a:lnTo>
                      <a:lnTo>
                        <a:pt x="181" y="18"/>
                      </a:lnTo>
                      <a:lnTo>
                        <a:pt x="181" y="10"/>
                      </a:lnTo>
                      <a:lnTo>
                        <a:pt x="183" y="6"/>
                      </a:lnTo>
                      <a:lnTo>
                        <a:pt x="185" y="2"/>
                      </a:lnTo>
                      <a:lnTo>
                        <a:pt x="189" y="0"/>
                      </a:lnTo>
                      <a:lnTo>
                        <a:pt x="191" y="0"/>
                      </a:lnTo>
                      <a:lnTo>
                        <a:pt x="191" y="4"/>
                      </a:lnTo>
                      <a:lnTo>
                        <a:pt x="193" y="6"/>
                      </a:lnTo>
                      <a:lnTo>
                        <a:pt x="193" y="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Unknown Shape"/>
                <p:cNvSpPr>
                  <a:spLocks/>
                </p:cNvSpPr>
                <p:nvPr/>
              </p:nvSpPr>
              <p:spPr bwMode="auto">
                <a:xfrm>
                  <a:off x="84" y="21"/>
                  <a:ext cx="80" cy="142"/>
                </a:xfrm>
                <a:custGeom>
                  <a:avLst/>
                  <a:gdLst>
                    <a:gd name="T0" fmla="*/ 80 w 80"/>
                    <a:gd name="T1" fmla="*/ 6 h 142"/>
                    <a:gd name="T2" fmla="*/ 80 w 80"/>
                    <a:gd name="T3" fmla="*/ 14 h 142"/>
                    <a:gd name="T4" fmla="*/ 78 w 80"/>
                    <a:gd name="T5" fmla="*/ 21 h 142"/>
                    <a:gd name="T6" fmla="*/ 75 w 80"/>
                    <a:gd name="T7" fmla="*/ 29 h 142"/>
                    <a:gd name="T8" fmla="*/ 73 w 80"/>
                    <a:gd name="T9" fmla="*/ 37 h 142"/>
                    <a:gd name="T10" fmla="*/ 69 w 80"/>
                    <a:gd name="T11" fmla="*/ 48 h 142"/>
                    <a:gd name="T12" fmla="*/ 67 w 80"/>
                    <a:gd name="T13" fmla="*/ 58 h 142"/>
                    <a:gd name="T14" fmla="*/ 63 w 80"/>
                    <a:gd name="T15" fmla="*/ 71 h 142"/>
                    <a:gd name="T16" fmla="*/ 61 w 80"/>
                    <a:gd name="T17" fmla="*/ 83 h 142"/>
                    <a:gd name="T18" fmla="*/ 59 w 80"/>
                    <a:gd name="T19" fmla="*/ 94 h 142"/>
                    <a:gd name="T20" fmla="*/ 59 w 80"/>
                    <a:gd name="T21" fmla="*/ 132 h 142"/>
                    <a:gd name="T22" fmla="*/ 61 w 80"/>
                    <a:gd name="T23" fmla="*/ 132 h 142"/>
                    <a:gd name="T24" fmla="*/ 61 w 80"/>
                    <a:gd name="T25" fmla="*/ 138 h 142"/>
                    <a:gd name="T26" fmla="*/ 59 w 80"/>
                    <a:gd name="T27" fmla="*/ 140 h 142"/>
                    <a:gd name="T28" fmla="*/ 57 w 80"/>
                    <a:gd name="T29" fmla="*/ 140 h 142"/>
                    <a:gd name="T30" fmla="*/ 55 w 80"/>
                    <a:gd name="T31" fmla="*/ 142 h 142"/>
                    <a:gd name="T32" fmla="*/ 52 w 80"/>
                    <a:gd name="T33" fmla="*/ 142 h 142"/>
                    <a:gd name="T34" fmla="*/ 48 w 80"/>
                    <a:gd name="T35" fmla="*/ 140 h 142"/>
                    <a:gd name="T36" fmla="*/ 42 w 80"/>
                    <a:gd name="T37" fmla="*/ 140 h 142"/>
                    <a:gd name="T38" fmla="*/ 38 w 80"/>
                    <a:gd name="T39" fmla="*/ 138 h 142"/>
                    <a:gd name="T40" fmla="*/ 32 w 80"/>
                    <a:gd name="T41" fmla="*/ 138 h 142"/>
                    <a:gd name="T42" fmla="*/ 29 w 80"/>
                    <a:gd name="T43" fmla="*/ 136 h 142"/>
                    <a:gd name="T44" fmla="*/ 23 w 80"/>
                    <a:gd name="T45" fmla="*/ 136 h 142"/>
                    <a:gd name="T46" fmla="*/ 19 w 80"/>
                    <a:gd name="T47" fmla="*/ 134 h 142"/>
                    <a:gd name="T48" fmla="*/ 6 w 80"/>
                    <a:gd name="T49" fmla="*/ 134 h 142"/>
                    <a:gd name="T50" fmla="*/ 2 w 80"/>
                    <a:gd name="T51" fmla="*/ 132 h 142"/>
                    <a:gd name="T52" fmla="*/ 2 w 80"/>
                    <a:gd name="T53" fmla="*/ 113 h 142"/>
                    <a:gd name="T54" fmla="*/ 0 w 80"/>
                    <a:gd name="T55" fmla="*/ 104 h 142"/>
                    <a:gd name="T56" fmla="*/ 0 w 80"/>
                    <a:gd name="T57" fmla="*/ 85 h 142"/>
                    <a:gd name="T58" fmla="*/ 2 w 80"/>
                    <a:gd name="T59" fmla="*/ 75 h 142"/>
                    <a:gd name="T60" fmla="*/ 4 w 80"/>
                    <a:gd name="T61" fmla="*/ 67 h 142"/>
                    <a:gd name="T62" fmla="*/ 6 w 80"/>
                    <a:gd name="T63" fmla="*/ 58 h 142"/>
                    <a:gd name="T64" fmla="*/ 13 w 80"/>
                    <a:gd name="T65" fmla="*/ 58 h 142"/>
                    <a:gd name="T66" fmla="*/ 15 w 80"/>
                    <a:gd name="T67" fmla="*/ 56 h 142"/>
                    <a:gd name="T68" fmla="*/ 17 w 80"/>
                    <a:gd name="T69" fmla="*/ 56 h 142"/>
                    <a:gd name="T70" fmla="*/ 19 w 80"/>
                    <a:gd name="T71" fmla="*/ 54 h 142"/>
                    <a:gd name="T72" fmla="*/ 19 w 80"/>
                    <a:gd name="T73" fmla="*/ 39 h 142"/>
                    <a:gd name="T74" fmla="*/ 21 w 80"/>
                    <a:gd name="T75" fmla="*/ 31 h 142"/>
                    <a:gd name="T76" fmla="*/ 23 w 80"/>
                    <a:gd name="T77" fmla="*/ 25 h 142"/>
                    <a:gd name="T78" fmla="*/ 27 w 80"/>
                    <a:gd name="T79" fmla="*/ 19 h 142"/>
                    <a:gd name="T80" fmla="*/ 30 w 80"/>
                    <a:gd name="T81" fmla="*/ 14 h 142"/>
                    <a:gd name="T82" fmla="*/ 36 w 80"/>
                    <a:gd name="T83" fmla="*/ 8 h 142"/>
                    <a:gd name="T84" fmla="*/ 42 w 80"/>
                    <a:gd name="T85" fmla="*/ 4 h 142"/>
                    <a:gd name="T86" fmla="*/ 48 w 80"/>
                    <a:gd name="T87" fmla="*/ 2 h 142"/>
                    <a:gd name="T88" fmla="*/ 52 w 80"/>
                    <a:gd name="T89" fmla="*/ 2 h 142"/>
                    <a:gd name="T90" fmla="*/ 57 w 80"/>
                    <a:gd name="T91" fmla="*/ 0 h 142"/>
                    <a:gd name="T92" fmla="*/ 61 w 80"/>
                    <a:gd name="T93" fmla="*/ 2 h 142"/>
                    <a:gd name="T94" fmla="*/ 67 w 80"/>
                    <a:gd name="T95" fmla="*/ 2 h 142"/>
                    <a:gd name="T96" fmla="*/ 73 w 80"/>
                    <a:gd name="T97" fmla="*/ 4 h 142"/>
                    <a:gd name="T98" fmla="*/ 76 w 80"/>
                    <a:gd name="T99" fmla="*/ 6 h 142"/>
                    <a:gd name="T100" fmla="*/ 80 w 80"/>
                    <a:gd name="T101" fmla="*/ 6 h 14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0" t="0" r="r" b="b"/>
                  <a:pathLst>
                    <a:path w="80" h="142">
                      <a:moveTo>
                        <a:pt x="80" y="6"/>
                      </a:moveTo>
                      <a:lnTo>
                        <a:pt x="80" y="14"/>
                      </a:lnTo>
                      <a:lnTo>
                        <a:pt x="78" y="21"/>
                      </a:lnTo>
                      <a:lnTo>
                        <a:pt x="75" y="29"/>
                      </a:lnTo>
                      <a:lnTo>
                        <a:pt x="73" y="37"/>
                      </a:lnTo>
                      <a:lnTo>
                        <a:pt x="69" y="48"/>
                      </a:lnTo>
                      <a:lnTo>
                        <a:pt x="67" y="58"/>
                      </a:lnTo>
                      <a:lnTo>
                        <a:pt x="63" y="71"/>
                      </a:lnTo>
                      <a:lnTo>
                        <a:pt x="61" y="83"/>
                      </a:lnTo>
                      <a:lnTo>
                        <a:pt x="59" y="94"/>
                      </a:lnTo>
                      <a:lnTo>
                        <a:pt x="59" y="132"/>
                      </a:lnTo>
                      <a:lnTo>
                        <a:pt x="61" y="132"/>
                      </a:lnTo>
                      <a:lnTo>
                        <a:pt x="61" y="138"/>
                      </a:lnTo>
                      <a:lnTo>
                        <a:pt x="59" y="140"/>
                      </a:lnTo>
                      <a:lnTo>
                        <a:pt x="57" y="140"/>
                      </a:lnTo>
                      <a:lnTo>
                        <a:pt x="55" y="142"/>
                      </a:lnTo>
                      <a:lnTo>
                        <a:pt x="52" y="142"/>
                      </a:lnTo>
                      <a:lnTo>
                        <a:pt x="48" y="140"/>
                      </a:lnTo>
                      <a:lnTo>
                        <a:pt x="42" y="140"/>
                      </a:lnTo>
                      <a:lnTo>
                        <a:pt x="38" y="138"/>
                      </a:lnTo>
                      <a:lnTo>
                        <a:pt x="32" y="138"/>
                      </a:lnTo>
                      <a:lnTo>
                        <a:pt x="29" y="136"/>
                      </a:lnTo>
                      <a:lnTo>
                        <a:pt x="23" y="136"/>
                      </a:lnTo>
                      <a:lnTo>
                        <a:pt x="19" y="134"/>
                      </a:lnTo>
                      <a:lnTo>
                        <a:pt x="6" y="134"/>
                      </a:lnTo>
                      <a:lnTo>
                        <a:pt x="2" y="132"/>
                      </a:lnTo>
                      <a:lnTo>
                        <a:pt x="2" y="113"/>
                      </a:lnTo>
                      <a:lnTo>
                        <a:pt x="0" y="104"/>
                      </a:lnTo>
                      <a:lnTo>
                        <a:pt x="0" y="85"/>
                      </a:lnTo>
                      <a:lnTo>
                        <a:pt x="2" y="75"/>
                      </a:lnTo>
                      <a:lnTo>
                        <a:pt x="4" y="67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5" y="56"/>
                      </a:lnTo>
                      <a:lnTo>
                        <a:pt x="17" y="56"/>
                      </a:lnTo>
                      <a:lnTo>
                        <a:pt x="19" y="54"/>
                      </a:lnTo>
                      <a:lnTo>
                        <a:pt x="19" y="39"/>
                      </a:lnTo>
                      <a:lnTo>
                        <a:pt x="21" y="31"/>
                      </a:lnTo>
                      <a:lnTo>
                        <a:pt x="23" y="25"/>
                      </a:lnTo>
                      <a:lnTo>
                        <a:pt x="27" y="19"/>
                      </a:lnTo>
                      <a:lnTo>
                        <a:pt x="30" y="14"/>
                      </a:lnTo>
                      <a:lnTo>
                        <a:pt x="36" y="8"/>
                      </a:lnTo>
                      <a:lnTo>
                        <a:pt x="42" y="4"/>
                      </a:lnTo>
                      <a:lnTo>
                        <a:pt x="48" y="2"/>
                      </a:lnTo>
                      <a:lnTo>
                        <a:pt x="52" y="2"/>
                      </a:ln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7" y="2"/>
                      </a:lnTo>
                      <a:lnTo>
                        <a:pt x="73" y="4"/>
                      </a:lnTo>
                      <a:lnTo>
                        <a:pt x="76" y="6"/>
                      </a:lnTo>
                      <a:lnTo>
                        <a:pt x="8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Unknown Shape"/>
                <p:cNvSpPr>
                  <a:spLocks/>
                </p:cNvSpPr>
                <p:nvPr/>
              </p:nvSpPr>
              <p:spPr bwMode="auto">
                <a:xfrm>
                  <a:off x="23" y="35"/>
                  <a:ext cx="68" cy="118"/>
                </a:xfrm>
                <a:custGeom>
                  <a:avLst/>
                  <a:gdLst>
                    <a:gd name="T0" fmla="*/ 68 w 68"/>
                    <a:gd name="T1" fmla="*/ 0 h 118"/>
                    <a:gd name="T2" fmla="*/ 67 w 68"/>
                    <a:gd name="T3" fmla="*/ 4 h 118"/>
                    <a:gd name="T4" fmla="*/ 67 w 68"/>
                    <a:gd name="T5" fmla="*/ 9 h 118"/>
                    <a:gd name="T6" fmla="*/ 68 w 68"/>
                    <a:gd name="T7" fmla="*/ 13 h 118"/>
                    <a:gd name="T8" fmla="*/ 68 w 68"/>
                    <a:gd name="T9" fmla="*/ 23 h 118"/>
                    <a:gd name="T10" fmla="*/ 67 w 68"/>
                    <a:gd name="T11" fmla="*/ 28 h 118"/>
                    <a:gd name="T12" fmla="*/ 65 w 68"/>
                    <a:gd name="T13" fmla="*/ 30 h 118"/>
                    <a:gd name="T14" fmla="*/ 59 w 68"/>
                    <a:gd name="T15" fmla="*/ 32 h 118"/>
                    <a:gd name="T16" fmla="*/ 57 w 68"/>
                    <a:gd name="T17" fmla="*/ 30 h 118"/>
                    <a:gd name="T18" fmla="*/ 55 w 68"/>
                    <a:gd name="T19" fmla="*/ 30 h 118"/>
                    <a:gd name="T20" fmla="*/ 51 w 68"/>
                    <a:gd name="T21" fmla="*/ 34 h 118"/>
                    <a:gd name="T22" fmla="*/ 51 w 68"/>
                    <a:gd name="T23" fmla="*/ 36 h 118"/>
                    <a:gd name="T24" fmla="*/ 49 w 68"/>
                    <a:gd name="T25" fmla="*/ 40 h 118"/>
                    <a:gd name="T26" fmla="*/ 49 w 68"/>
                    <a:gd name="T27" fmla="*/ 42 h 118"/>
                    <a:gd name="T28" fmla="*/ 47 w 68"/>
                    <a:gd name="T29" fmla="*/ 44 h 118"/>
                    <a:gd name="T30" fmla="*/ 44 w 68"/>
                    <a:gd name="T31" fmla="*/ 61 h 118"/>
                    <a:gd name="T32" fmla="*/ 44 w 68"/>
                    <a:gd name="T33" fmla="*/ 78 h 118"/>
                    <a:gd name="T34" fmla="*/ 46 w 68"/>
                    <a:gd name="T35" fmla="*/ 97 h 118"/>
                    <a:gd name="T36" fmla="*/ 47 w 68"/>
                    <a:gd name="T37" fmla="*/ 115 h 118"/>
                    <a:gd name="T38" fmla="*/ 44 w 68"/>
                    <a:gd name="T39" fmla="*/ 117 h 118"/>
                    <a:gd name="T40" fmla="*/ 38 w 68"/>
                    <a:gd name="T41" fmla="*/ 117 h 118"/>
                    <a:gd name="T42" fmla="*/ 32 w 68"/>
                    <a:gd name="T43" fmla="*/ 118 h 118"/>
                    <a:gd name="T44" fmla="*/ 5 w 68"/>
                    <a:gd name="T45" fmla="*/ 118 h 118"/>
                    <a:gd name="T46" fmla="*/ 5 w 68"/>
                    <a:gd name="T47" fmla="*/ 111 h 118"/>
                    <a:gd name="T48" fmla="*/ 3 w 68"/>
                    <a:gd name="T49" fmla="*/ 105 h 118"/>
                    <a:gd name="T50" fmla="*/ 1 w 68"/>
                    <a:gd name="T51" fmla="*/ 97 h 118"/>
                    <a:gd name="T52" fmla="*/ 0 w 68"/>
                    <a:gd name="T53" fmla="*/ 90 h 118"/>
                    <a:gd name="T54" fmla="*/ 0 w 68"/>
                    <a:gd name="T55" fmla="*/ 76 h 118"/>
                    <a:gd name="T56" fmla="*/ 1 w 68"/>
                    <a:gd name="T57" fmla="*/ 71 h 118"/>
                    <a:gd name="T58" fmla="*/ 5 w 68"/>
                    <a:gd name="T59" fmla="*/ 65 h 118"/>
                    <a:gd name="T60" fmla="*/ 9 w 68"/>
                    <a:gd name="T61" fmla="*/ 63 h 118"/>
                    <a:gd name="T62" fmla="*/ 9 w 68"/>
                    <a:gd name="T63" fmla="*/ 61 h 118"/>
                    <a:gd name="T64" fmla="*/ 11 w 68"/>
                    <a:gd name="T65" fmla="*/ 59 h 118"/>
                    <a:gd name="T66" fmla="*/ 11 w 68"/>
                    <a:gd name="T67" fmla="*/ 40 h 118"/>
                    <a:gd name="T68" fmla="*/ 13 w 68"/>
                    <a:gd name="T69" fmla="*/ 34 h 118"/>
                    <a:gd name="T70" fmla="*/ 19 w 68"/>
                    <a:gd name="T71" fmla="*/ 28 h 118"/>
                    <a:gd name="T72" fmla="*/ 23 w 68"/>
                    <a:gd name="T73" fmla="*/ 27 h 118"/>
                    <a:gd name="T74" fmla="*/ 24 w 68"/>
                    <a:gd name="T75" fmla="*/ 23 h 118"/>
                    <a:gd name="T76" fmla="*/ 28 w 68"/>
                    <a:gd name="T77" fmla="*/ 21 h 118"/>
                    <a:gd name="T78" fmla="*/ 30 w 68"/>
                    <a:gd name="T79" fmla="*/ 17 h 118"/>
                    <a:gd name="T80" fmla="*/ 30 w 68"/>
                    <a:gd name="T81" fmla="*/ 11 h 118"/>
                    <a:gd name="T82" fmla="*/ 36 w 68"/>
                    <a:gd name="T83" fmla="*/ 7 h 118"/>
                    <a:gd name="T84" fmla="*/ 40 w 68"/>
                    <a:gd name="T85" fmla="*/ 4 h 118"/>
                    <a:gd name="T86" fmla="*/ 44 w 68"/>
                    <a:gd name="T87" fmla="*/ 2 h 118"/>
                    <a:gd name="T88" fmla="*/ 49 w 68"/>
                    <a:gd name="T89" fmla="*/ 2 h 118"/>
                    <a:gd name="T90" fmla="*/ 55 w 68"/>
                    <a:gd name="T91" fmla="*/ 0 h 118"/>
                    <a:gd name="T92" fmla="*/ 68 w 68"/>
                    <a:gd name="T93" fmla="*/ 0 h 11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0" t="0" r="r" b="b"/>
                  <a:pathLst>
                    <a:path w="68" h="118">
                      <a:moveTo>
                        <a:pt x="68" y="0"/>
                      </a:moveTo>
                      <a:lnTo>
                        <a:pt x="67" y="4"/>
                      </a:lnTo>
                      <a:lnTo>
                        <a:pt x="67" y="9"/>
                      </a:lnTo>
                      <a:lnTo>
                        <a:pt x="68" y="13"/>
                      </a:lnTo>
                      <a:lnTo>
                        <a:pt x="68" y="23"/>
                      </a:lnTo>
                      <a:lnTo>
                        <a:pt x="67" y="28"/>
                      </a:lnTo>
                      <a:lnTo>
                        <a:pt x="65" y="30"/>
                      </a:lnTo>
                      <a:lnTo>
                        <a:pt x="59" y="32"/>
                      </a:lnTo>
                      <a:lnTo>
                        <a:pt x="57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6"/>
                      </a:lnTo>
                      <a:lnTo>
                        <a:pt x="49" y="40"/>
                      </a:lnTo>
                      <a:lnTo>
                        <a:pt x="49" y="42"/>
                      </a:lnTo>
                      <a:lnTo>
                        <a:pt x="47" y="44"/>
                      </a:lnTo>
                      <a:lnTo>
                        <a:pt x="44" y="61"/>
                      </a:lnTo>
                      <a:lnTo>
                        <a:pt x="44" y="78"/>
                      </a:lnTo>
                      <a:lnTo>
                        <a:pt x="46" y="97"/>
                      </a:lnTo>
                      <a:lnTo>
                        <a:pt x="47" y="115"/>
                      </a:lnTo>
                      <a:lnTo>
                        <a:pt x="44" y="117"/>
                      </a:lnTo>
                      <a:lnTo>
                        <a:pt x="38" y="117"/>
                      </a:lnTo>
                      <a:lnTo>
                        <a:pt x="32" y="118"/>
                      </a:lnTo>
                      <a:lnTo>
                        <a:pt x="5" y="118"/>
                      </a:lnTo>
                      <a:lnTo>
                        <a:pt x="5" y="111"/>
                      </a:lnTo>
                      <a:lnTo>
                        <a:pt x="3" y="105"/>
                      </a:lnTo>
                      <a:lnTo>
                        <a:pt x="1" y="97"/>
                      </a:lnTo>
                      <a:lnTo>
                        <a:pt x="0" y="90"/>
                      </a:lnTo>
                      <a:lnTo>
                        <a:pt x="0" y="76"/>
                      </a:lnTo>
                      <a:lnTo>
                        <a:pt x="1" y="71"/>
                      </a:lnTo>
                      <a:lnTo>
                        <a:pt x="5" y="65"/>
                      </a:lnTo>
                      <a:lnTo>
                        <a:pt x="9" y="63"/>
                      </a:lnTo>
                      <a:lnTo>
                        <a:pt x="9" y="61"/>
                      </a:lnTo>
                      <a:lnTo>
                        <a:pt x="11" y="59"/>
                      </a:lnTo>
                      <a:lnTo>
                        <a:pt x="11" y="40"/>
                      </a:lnTo>
                      <a:lnTo>
                        <a:pt x="13" y="34"/>
                      </a:lnTo>
                      <a:lnTo>
                        <a:pt x="19" y="28"/>
                      </a:lnTo>
                      <a:lnTo>
                        <a:pt x="23" y="27"/>
                      </a:lnTo>
                      <a:lnTo>
                        <a:pt x="24" y="23"/>
                      </a:lnTo>
                      <a:lnTo>
                        <a:pt x="28" y="21"/>
                      </a:lnTo>
                      <a:lnTo>
                        <a:pt x="30" y="17"/>
                      </a:lnTo>
                      <a:lnTo>
                        <a:pt x="30" y="11"/>
                      </a:lnTo>
                      <a:lnTo>
                        <a:pt x="36" y="7"/>
                      </a:lnTo>
                      <a:lnTo>
                        <a:pt x="40" y="4"/>
                      </a:lnTo>
                      <a:lnTo>
                        <a:pt x="44" y="2"/>
                      </a:lnTo>
                      <a:lnTo>
                        <a:pt x="49" y="2"/>
                      </a:lnTo>
                      <a:lnTo>
                        <a:pt x="55" y="0"/>
                      </a:lnTo>
                      <a:lnTo>
                        <a:pt x="68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373" name="Group 1797"/>
            <p:cNvGrpSpPr>
              <a:grpSpLocks/>
            </p:cNvGrpSpPr>
            <p:nvPr/>
          </p:nvGrpSpPr>
          <p:grpSpPr bwMode="auto">
            <a:xfrm rot="-843529">
              <a:off x="132" y="624"/>
              <a:ext cx="204" cy="336"/>
              <a:chOff x="0" y="0"/>
              <a:chExt cx="348" cy="480"/>
            </a:xfrm>
          </p:grpSpPr>
          <p:sp>
            <p:nvSpPr>
              <p:cNvPr id="374" name="Unknown Shape"/>
              <p:cNvSpPr>
                <a:spLocks/>
              </p:cNvSpPr>
              <p:nvPr/>
            </p:nvSpPr>
            <p:spPr bwMode="auto">
              <a:xfrm flipH="1">
                <a:off x="168" y="96"/>
                <a:ext cx="120" cy="33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1 h 791"/>
                  <a:gd name="T10" fmla="*/ 0 w 640"/>
                  <a:gd name="T11" fmla="*/ 1 h 791"/>
                  <a:gd name="T12" fmla="*/ 0 w 640"/>
                  <a:gd name="T13" fmla="*/ 2 h 791"/>
                  <a:gd name="T14" fmla="*/ 0 w 640"/>
                  <a:gd name="T15" fmla="*/ 2 h 791"/>
                  <a:gd name="T16" fmla="*/ 0 w 640"/>
                  <a:gd name="T17" fmla="*/ 2 h 791"/>
                  <a:gd name="T18" fmla="*/ 0 w 640"/>
                  <a:gd name="T19" fmla="*/ 3 h 791"/>
                  <a:gd name="T20" fmla="*/ 0 w 640"/>
                  <a:gd name="T21" fmla="*/ 3 h 791"/>
                  <a:gd name="T22" fmla="*/ 0 w 640"/>
                  <a:gd name="T23" fmla="*/ 3 h 791"/>
                  <a:gd name="T24" fmla="*/ 0 w 640"/>
                  <a:gd name="T25" fmla="*/ 3 h 791"/>
                  <a:gd name="T26" fmla="*/ 0 w 640"/>
                  <a:gd name="T27" fmla="*/ 4 h 791"/>
                  <a:gd name="T28" fmla="*/ 0 w 640"/>
                  <a:gd name="T29" fmla="*/ 4 h 791"/>
                  <a:gd name="T30" fmla="*/ 0 w 640"/>
                  <a:gd name="T31" fmla="*/ 5 h 791"/>
                  <a:gd name="T32" fmla="*/ 0 w 640"/>
                  <a:gd name="T33" fmla="*/ 5 h 791"/>
                  <a:gd name="T34" fmla="*/ 0 w 640"/>
                  <a:gd name="T35" fmla="*/ 5 h 791"/>
                  <a:gd name="T36" fmla="*/ 0 w 640"/>
                  <a:gd name="T37" fmla="*/ 4 h 791"/>
                  <a:gd name="T38" fmla="*/ 0 w 640"/>
                  <a:gd name="T39" fmla="*/ 4 h 791"/>
                  <a:gd name="T40" fmla="*/ 0 w 640"/>
                  <a:gd name="T41" fmla="*/ 4 h 791"/>
                  <a:gd name="T42" fmla="*/ 0 w 640"/>
                  <a:gd name="T43" fmla="*/ 3 h 791"/>
                  <a:gd name="T44" fmla="*/ 0 w 640"/>
                  <a:gd name="T45" fmla="*/ 3 h 791"/>
                  <a:gd name="T46" fmla="*/ 0 w 640"/>
                  <a:gd name="T47" fmla="*/ 3 h 791"/>
                  <a:gd name="T48" fmla="*/ 0 w 640"/>
                  <a:gd name="T49" fmla="*/ 3 h 791"/>
                  <a:gd name="T50" fmla="*/ 0 w 640"/>
                  <a:gd name="T51" fmla="*/ 3 h 791"/>
                  <a:gd name="T52" fmla="*/ 0 w 640"/>
                  <a:gd name="T53" fmla="*/ 3 h 791"/>
                  <a:gd name="T54" fmla="*/ 0 w 640"/>
                  <a:gd name="T55" fmla="*/ 2 h 791"/>
                  <a:gd name="T56" fmla="*/ 0 w 640"/>
                  <a:gd name="T57" fmla="*/ 2 h 791"/>
                  <a:gd name="T58" fmla="*/ 0 w 640"/>
                  <a:gd name="T59" fmla="*/ 2 h 791"/>
                  <a:gd name="T60" fmla="*/ 0 w 640"/>
                  <a:gd name="T61" fmla="*/ 2 h 791"/>
                  <a:gd name="T62" fmla="*/ 0 w 640"/>
                  <a:gd name="T63" fmla="*/ 2 h 791"/>
                  <a:gd name="T64" fmla="*/ 0 w 640"/>
                  <a:gd name="T65" fmla="*/ 2 h 791"/>
                  <a:gd name="T66" fmla="*/ 0 w 640"/>
                  <a:gd name="T67" fmla="*/ 1 h 791"/>
                  <a:gd name="T68" fmla="*/ 0 w 640"/>
                  <a:gd name="T69" fmla="*/ 1 h 791"/>
                  <a:gd name="T70" fmla="*/ 0 w 640"/>
                  <a:gd name="T71" fmla="*/ 1 h 791"/>
                  <a:gd name="T72" fmla="*/ 0 w 640"/>
                  <a:gd name="T73" fmla="*/ 1 h 791"/>
                  <a:gd name="T74" fmla="*/ 0 w 640"/>
                  <a:gd name="T75" fmla="*/ 1 h 791"/>
                  <a:gd name="T76" fmla="*/ 0 w 640"/>
                  <a:gd name="T77" fmla="*/ 1 h 791"/>
                  <a:gd name="T78" fmla="*/ 0 w 640"/>
                  <a:gd name="T79" fmla="*/ 1 h 791"/>
                  <a:gd name="T80" fmla="*/ 0 w 640"/>
                  <a:gd name="T81" fmla="*/ 1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Unknown Shape"/>
              <p:cNvSpPr>
                <a:spLocks/>
              </p:cNvSpPr>
              <p:nvPr/>
            </p:nvSpPr>
            <p:spPr bwMode="auto">
              <a:xfrm flipH="1">
                <a:off x="124" y="96"/>
                <a:ext cx="96" cy="384"/>
              </a:xfrm>
              <a:custGeom>
                <a:avLst/>
                <a:gdLst>
                  <a:gd name="T0" fmla="*/ 0 w 362"/>
                  <a:gd name="T1" fmla="*/ 73 h 397"/>
                  <a:gd name="T2" fmla="*/ 0 w 362"/>
                  <a:gd name="T3" fmla="*/ 91 h 397"/>
                  <a:gd name="T4" fmla="*/ 0 w 362"/>
                  <a:gd name="T5" fmla="*/ 106 h 397"/>
                  <a:gd name="T6" fmla="*/ 0 w 362"/>
                  <a:gd name="T7" fmla="*/ 123 h 397"/>
                  <a:gd name="T8" fmla="*/ 0 w 362"/>
                  <a:gd name="T9" fmla="*/ 138 h 397"/>
                  <a:gd name="T10" fmla="*/ 0 w 362"/>
                  <a:gd name="T11" fmla="*/ 144 h 397"/>
                  <a:gd name="T12" fmla="*/ 0 w 362"/>
                  <a:gd name="T13" fmla="*/ 178 h 397"/>
                  <a:gd name="T14" fmla="*/ 0 w 362"/>
                  <a:gd name="T15" fmla="*/ 240 h 397"/>
                  <a:gd name="T16" fmla="*/ 0 w 362"/>
                  <a:gd name="T17" fmla="*/ 280 h 397"/>
                  <a:gd name="T18" fmla="*/ 0 w 362"/>
                  <a:gd name="T19" fmla="*/ 298 h 397"/>
                  <a:gd name="T20" fmla="*/ 0 w 362"/>
                  <a:gd name="T21" fmla="*/ 317 h 397"/>
                  <a:gd name="T22" fmla="*/ 0 w 362"/>
                  <a:gd name="T23" fmla="*/ 325 h 397"/>
                  <a:gd name="T24" fmla="*/ 0 w 362"/>
                  <a:gd name="T25" fmla="*/ 322 h 397"/>
                  <a:gd name="T26" fmla="*/ 0 w 362"/>
                  <a:gd name="T27" fmla="*/ 310 h 397"/>
                  <a:gd name="T28" fmla="*/ 0 w 362"/>
                  <a:gd name="T29" fmla="*/ 298 h 397"/>
                  <a:gd name="T30" fmla="*/ 0 w 362"/>
                  <a:gd name="T31" fmla="*/ 284 h 397"/>
                  <a:gd name="T32" fmla="*/ 0 w 362"/>
                  <a:gd name="T33" fmla="*/ 272 h 397"/>
                  <a:gd name="T34" fmla="*/ 0 w 362"/>
                  <a:gd name="T35" fmla="*/ 257 h 397"/>
                  <a:gd name="T36" fmla="*/ 0 w 362"/>
                  <a:gd name="T37" fmla="*/ 238 h 397"/>
                  <a:gd name="T38" fmla="*/ 0 w 362"/>
                  <a:gd name="T39" fmla="*/ 215 h 397"/>
                  <a:gd name="T40" fmla="*/ 0 w 362"/>
                  <a:gd name="T41" fmla="*/ 194 h 397"/>
                  <a:gd name="T42" fmla="*/ 0 w 362"/>
                  <a:gd name="T43" fmla="*/ 161 h 397"/>
                  <a:gd name="T44" fmla="*/ 0 w 362"/>
                  <a:gd name="T45" fmla="*/ 125 h 397"/>
                  <a:gd name="T46" fmla="*/ 0 w 362"/>
                  <a:gd name="T47" fmla="*/ 94 h 397"/>
                  <a:gd name="T48" fmla="*/ 0 w 362"/>
                  <a:gd name="T49" fmla="*/ 49 h 397"/>
                  <a:gd name="T50" fmla="*/ 0 w 362"/>
                  <a:gd name="T51" fmla="*/ 38 h 397"/>
                  <a:gd name="T52" fmla="*/ 0 w 362"/>
                  <a:gd name="T53" fmla="*/ 32 h 397"/>
                  <a:gd name="T54" fmla="*/ 0 w 362"/>
                  <a:gd name="T55" fmla="*/ 25 h 397"/>
                  <a:gd name="T56" fmla="*/ 0 w 362"/>
                  <a:gd name="T57" fmla="*/ 19 h 397"/>
                  <a:gd name="T58" fmla="*/ 0 w 362"/>
                  <a:gd name="T59" fmla="*/ 15 h 397"/>
                  <a:gd name="T60" fmla="*/ 0 w 362"/>
                  <a:gd name="T61" fmla="*/ 15 h 397"/>
                  <a:gd name="T62" fmla="*/ 0 w 362"/>
                  <a:gd name="T63" fmla="*/ 10 h 397"/>
                  <a:gd name="T64" fmla="*/ 0 w 362"/>
                  <a:gd name="T65" fmla="*/ 6 h 397"/>
                  <a:gd name="T66" fmla="*/ 0 w 362"/>
                  <a:gd name="T67" fmla="*/ 2 h 397"/>
                  <a:gd name="T68" fmla="*/ 0 w 362"/>
                  <a:gd name="T69" fmla="*/ 2 h 397"/>
                  <a:gd name="T70" fmla="*/ 0 w 362"/>
                  <a:gd name="T71" fmla="*/ 6 h 397"/>
                  <a:gd name="T72" fmla="*/ 0 w 362"/>
                  <a:gd name="T73" fmla="*/ 14 h 397"/>
                  <a:gd name="T74" fmla="*/ 0 w 362"/>
                  <a:gd name="T75" fmla="*/ 15 h 397"/>
                  <a:gd name="T76" fmla="*/ 0 w 362"/>
                  <a:gd name="T77" fmla="*/ 25 h 397"/>
                  <a:gd name="T78" fmla="*/ 0 w 362"/>
                  <a:gd name="T79" fmla="*/ 36 h 397"/>
                  <a:gd name="T80" fmla="*/ 0 w 362"/>
                  <a:gd name="T81" fmla="*/ 43 h 397"/>
                  <a:gd name="T82" fmla="*/ 0 w 362"/>
                  <a:gd name="T83" fmla="*/ 55 h 397"/>
                  <a:gd name="T84" fmla="*/ 0 w 362"/>
                  <a:gd name="T85" fmla="*/ 67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62" h="397">
                    <a:moveTo>
                      <a:pt x="274" y="81"/>
                    </a:moveTo>
                    <a:lnTo>
                      <a:pt x="280" y="86"/>
                    </a:lnTo>
                    <a:lnTo>
                      <a:pt x="286" y="90"/>
                    </a:lnTo>
                    <a:lnTo>
                      <a:pt x="297" y="102"/>
                    </a:lnTo>
                    <a:lnTo>
                      <a:pt x="301" y="107"/>
                    </a:lnTo>
                    <a:lnTo>
                      <a:pt x="307" y="111"/>
                    </a:lnTo>
                    <a:lnTo>
                      <a:pt x="311" y="119"/>
                    </a:lnTo>
                    <a:lnTo>
                      <a:pt x="316" y="125"/>
                    </a:lnTo>
                    <a:lnTo>
                      <a:pt x="320" y="130"/>
                    </a:lnTo>
                    <a:lnTo>
                      <a:pt x="324" y="136"/>
                    </a:lnTo>
                    <a:lnTo>
                      <a:pt x="330" y="142"/>
                    </a:lnTo>
                    <a:lnTo>
                      <a:pt x="332" y="150"/>
                    </a:lnTo>
                    <a:lnTo>
                      <a:pt x="335" y="155"/>
                    </a:lnTo>
                    <a:lnTo>
                      <a:pt x="339" y="161"/>
                    </a:lnTo>
                    <a:lnTo>
                      <a:pt x="343" y="169"/>
                    </a:lnTo>
                    <a:lnTo>
                      <a:pt x="347" y="174"/>
                    </a:lnTo>
                    <a:lnTo>
                      <a:pt x="349" y="176"/>
                    </a:lnTo>
                    <a:lnTo>
                      <a:pt x="351" y="176"/>
                    </a:lnTo>
                    <a:lnTo>
                      <a:pt x="355" y="180"/>
                    </a:lnTo>
                    <a:lnTo>
                      <a:pt x="349" y="199"/>
                    </a:lnTo>
                    <a:lnTo>
                      <a:pt x="343" y="217"/>
                    </a:lnTo>
                    <a:lnTo>
                      <a:pt x="339" y="238"/>
                    </a:lnTo>
                    <a:lnTo>
                      <a:pt x="337" y="255"/>
                    </a:lnTo>
                    <a:lnTo>
                      <a:pt x="337" y="293"/>
                    </a:lnTo>
                    <a:lnTo>
                      <a:pt x="341" y="314"/>
                    </a:lnTo>
                    <a:lnTo>
                      <a:pt x="343" y="333"/>
                    </a:lnTo>
                    <a:lnTo>
                      <a:pt x="345" y="341"/>
                    </a:lnTo>
                    <a:lnTo>
                      <a:pt x="347" y="349"/>
                    </a:lnTo>
                    <a:lnTo>
                      <a:pt x="351" y="356"/>
                    </a:lnTo>
                    <a:lnTo>
                      <a:pt x="353" y="364"/>
                    </a:lnTo>
                    <a:lnTo>
                      <a:pt x="355" y="372"/>
                    </a:lnTo>
                    <a:lnTo>
                      <a:pt x="356" y="379"/>
                    </a:lnTo>
                    <a:lnTo>
                      <a:pt x="360" y="387"/>
                    </a:lnTo>
                    <a:lnTo>
                      <a:pt x="362" y="395"/>
                    </a:lnTo>
                    <a:lnTo>
                      <a:pt x="362" y="397"/>
                    </a:lnTo>
                    <a:lnTo>
                      <a:pt x="360" y="397"/>
                    </a:lnTo>
                    <a:lnTo>
                      <a:pt x="358" y="395"/>
                    </a:lnTo>
                    <a:lnTo>
                      <a:pt x="355" y="395"/>
                    </a:lnTo>
                    <a:lnTo>
                      <a:pt x="355" y="393"/>
                    </a:lnTo>
                    <a:lnTo>
                      <a:pt x="349" y="389"/>
                    </a:lnTo>
                    <a:lnTo>
                      <a:pt x="345" y="383"/>
                    </a:lnTo>
                    <a:lnTo>
                      <a:pt x="341" y="379"/>
                    </a:lnTo>
                    <a:lnTo>
                      <a:pt x="337" y="374"/>
                    </a:lnTo>
                    <a:lnTo>
                      <a:pt x="334" y="368"/>
                    </a:lnTo>
                    <a:lnTo>
                      <a:pt x="330" y="364"/>
                    </a:lnTo>
                    <a:lnTo>
                      <a:pt x="328" y="358"/>
                    </a:lnTo>
                    <a:lnTo>
                      <a:pt x="324" y="353"/>
                    </a:lnTo>
                    <a:lnTo>
                      <a:pt x="320" y="347"/>
                    </a:lnTo>
                    <a:lnTo>
                      <a:pt x="318" y="343"/>
                    </a:lnTo>
                    <a:lnTo>
                      <a:pt x="314" y="337"/>
                    </a:lnTo>
                    <a:lnTo>
                      <a:pt x="312" y="332"/>
                    </a:lnTo>
                    <a:lnTo>
                      <a:pt x="311" y="326"/>
                    </a:lnTo>
                    <a:lnTo>
                      <a:pt x="309" y="320"/>
                    </a:lnTo>
                    <a:lnTo>
                      <a:pt x="305" y="314"/>
                    </a:lnTo>
                    <a:lnTo>
                      <a:pt x="303" y="309"/>
                    </a:lnTo>
                    <a:lnTo>
                      <a:pt x="299" y="301"/>
                    </a:lnTo>
                    <a:lnTo>
                      <a:pt x="293" y="291"/>
                    </a:lnTo>
                    <a:lnTo>
                      <a:pt x="289" y="282"/>
                    </a:lnTo>
                    <a:lnTo>
                      <a:pt x="286" y="272"/>
                    </a:lnTo>
                    <a:lnTo>
                      <a:pt x="280" y="263"/>
                    </a:lnTo>
                    <a:lnTo>
                      <a:pt x="276" y="255"/>
                    </a:lnTo>
                    <a:lnTo>
                      <a:pt x="272" y="245"/>
                    </a:lnTo>
                    <a:lnTo>
                      <a:pt x="266" y="238"/>
                    </a:lnTo>
                    <a:lnTo>
                      <a:pt x="259" y="222"/>
                    </a:lnTo>
                    <a:lnTo>
                      <a:pt x="249" y="209"/>
                    </a:lnTo>
                    <a:lnTo>
                      <a:pt x="242" y="196"/>
                    </a:lnTo>
                    <a:lnTo>
                      <a:pt x="232" y="182"/>
                    </a:lnTo>
                    <a:lnTo>
                      <a:pt x="224" y="169"/>
                    </a:lnTo>
                    <a:lnTo>
                      <a:pt x="215" y="153"/>
                    </a:lnTo>
                    <a:lnTo>
                      <a:pt x="205" y="142"/>
                    </a:lnTo>
                    <a:lnTo>
                      <a:pt x="194" y="129"/>
                    </a:lnTo>
                    <a:lnTo>
                      <a:pt x="184" y="115"/>
                    </a:lnTo>
                    <a:lnTo>
                      <a:pt x="150" y="81"/>
                    </a:lnTo>
                    <a:lnTo>
                      <a:pt x="138" y="71"/>
                    </a:lnTo>
                    <a:lnTo>
                      <a:pt x="125" y="61"/>
                    </a:lnTo>
                    <a:lnTo>
                      <a:pt x="109" y="54"/>
                    </a:lnTo>
                    <a:lnTo>
                      <a:pt x="94" y="46"/>
                    </a:lnTo>
                    <a:lnTo>
                      <a:pt x="88" y="44"/>
                    </a:lnTo>
                    <a:lnTo>
                      <a:pt x="85" y="42"/>
                    </a:lnTo>
                    <a:lnTo>
                      <a:pt x="79" y="40"/>
                    </a:lnTo>
                    <a:lnTo>
                      <a:pt x="73" y="38"/>
                    </a:lnTo>
                    <a:lnTo>
                      <a:pt x="67" y="37"/>
                    </a:lnTo>
                    <a:lnTo>
                      <a:pt x="62" y="33"/>
                    </a:lnTo>
                    <a:lnTo>
                      <a:pt x="56" y="31"/>
                    </a:lnTo>
                    <a:lnTo>
                      <a:pt x="50" y="29"/>
                    </a:lnTo>
                    <a:lnTo>
                      <a:pt x="46" y="27"/>
                    </a:lnTo>
                    <a:lnTo>
                      <a:pt x="41" y="25"/>
                    </a:lnTo>
                    <a:lnTo>
                      <a:pt x="35" y="25"/>
                    </a:lnTo>
                    <a:lnTo>
                      <a:pt x="29" y="23"/>
                    </a:lnTo>
                    <a:lnTo>
                      <a:pt x="23" y="21"/>
                    </a:lnTo>
                    <a:lnTo>
                      <a:pt x="18" y="19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10" y="8"/>
                    </a:lnTo>
                    <a:lnTo>
                      <a:pt x="12" y="6"/>
                    </a:lnTo>
                    <a:lnTo>
                      <a:pt x="19" y="6"/>
                    </a:lnTo>
                    <a:lnTo>
                      <a:pt x="29" y="4"/>
                    </a:lnTo>
                    <a:lnTo>
                      <a:pt x="39" y="2"/>
                    </a:lnTo>
                    <a:lnTo>
                      <a:pt x="46" y="0"/>
                    </a:lnTo>
                    <a:lnTo>
                      <a:pt x="85" y="0"/>
                    </a:lnTo>
                    <a:lnTo>
                      <a:pt x="96" y="2"/>
                    </a:lnTo>
                    <a:lnTo>
                      <a:pt x="106" y="4"/>
                    </a:lnTo>
                    <a:lnTo>
                      <a:pt x="115" y="4"/>
                    </a:lnTo>
                    <a:lnTo>
                      <a:pt x="125" y="6"/>
                    </a:lnTo>
                    <a:lnTo>
                      <a:pt x="134" y="8"/>
                    </a:lnTo>
                    <a:lnTo>
                      <a:pt x="144" y="12"/>
                    </a:lnTo>
                    <a:lnTo>
                      <a:pt x="152" y="14"/>
                    </a:lnTo>
                    <a:lnTo>
                      <a:pt x="161" y="16"/>
                    </a:lnTo>
                    <a:lnTo>
                      <a:pt x="171" y="19"/>
                    </a:lnTo>
                    <a:lnTo>
                      <a:pt x="176" y="21"/>
                    </a:lnTo>
                    <a:lnTo>
                      <a:pt x="184" y="25"/>
                    </a:lnTo>
                    <a:lnTo>
                      <a:pt x="192" y="27"/>
                    </a:lnTo>
                    <a:lnTo>
                      <a:pt x="198" y="31"/>
                    </a:lnTo>
                    <a:lnTo>
                      <a:pt x="203" y="35"/>
                    </a:lnTo>
                    <a:lnTo>
                      <a:pt x="211" y="38"/>
                    </a:lnTo>
                    <a:lnTo>
                      <a:pt x="219" y="42"/>
                    </a:lnTo>
                    <a:lnTo>
                      <a:pt x="224" y="46"/>
                    </a:lnTo>
                    <a:lnTo>
                      <a:pt x="230" y="48"/>
                    </a:lnTo>
                    <a:lnTo>
                      <a:pt x="238" y="54"/>
                    </a:lnTo>
                    <a:lnTo>
                      <a:pt x="244" y="58"/>
                    </a:lnTo>
                    <a:lnTo>
                      <a:pt x="249" y="61"/>
                    </a:lnTo>
                    <a:lnTo>
                      <a:pt x="257" y="67"/>
                    </a:lnTo>
                    <a:lnTo>
                      <a:pt x="263" y="71"/>
                    </a:lnTo>
                    <a:lnTo>
                      <a:pt x="268" y="75"/>
                    </a:lnTo>
                    <a:lnTo>
                      <a:pt x="274" y="81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76" name="Group 1800"/>
              <p:cNvGrpSpPr>
                <a:grpSpLocks/>
              </p:cNvGrpSpPr>
              <p:nvPr/>
            </p:nvGrpSpPr>
            <p:grpSpPr bwMode="auto">
              <a:xfrm>
                <a:off x="52" y="0"/>
                <a:ext cx="296" cy="233"/>
                <a:chOff x="0" y="0"/>
                <a:chExt cx="395" cy="298"/>
              </a:xfrm>
            </p:grpSpPr>
            <p:sp>
              <p:nvSpPr>
                <p:cNvPr id="378" name="Unknown Shape"/>
                <p:cNvSpPr>
                  <a:spLocks/>
                </p:cNvSpPr>
                <p:nvPr/>
              </p:nvSpPr>
              <p:spPr bwMode="auto">
                <a:xfrm rot="-4197543">
                  <a:off x="192" y="95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" name="Unknown Shape"/>
                <p:cNvSpPr>
                  <a:spLocks/>
                </p:cNvSpPr>
                <p:nvPr/>
              </p:nvSpPr>
              <p:spPr bwMode="auto">
                <a:xfrm rot="-7241406">
                  <a:off x="1" y="-1"/>
                  <a:ext cx="193" cy="195"/>
                </a:xfrm>
                <a:custGeom>
                  <a:avLst/>
                  <a:gdLst>
                    <a:gd name="T0" fmla="*/ 185 w 193"/>
                    <a:gd name="T1" fmla="*/ 10 h 295"/>
                    <a:gd name="T2" fmla="*/ 193 w 193"/>
                    <a:gd name="T3" fmla="*/ 14 h 295"/>
                    <a:gd name="T4" fmla="*/ 191 w 193"/>
                    <a:gd name="T5" fmla="*/ 17 h 295"/>
                    <a:gd name="T6" fmla="*/ 180 w 193"/>
                    <a:gd name="T7" fmla="*/ 21 h 295"/>
                    <a:gd name="T8" fmla="*/ 166 w 193"/>
                    <a:gd name="T9" fmla="*/ 24 h 295"/>
                    <a:gd name="T10" fmla="*/ 153 w 193"/>
                    <a:gd name="T11" fmla="*/ 24 h 295"/>
                    <a:gd name="T12" fmla="*/ 141 w 193"/>
                    <a:gd name="T13" fmla="*/ 24 h 295"/>
                    <a:gd name="T14" fmla="*/ 128 w 193"/>
                    <a:gd name="T15" fmla="*/ 24 h 295"/>
                    <a:gd name="T16" fmla="*/ 109 w 193"/>
                    <a:gd name="T17" fmla="*/ 24 h 295"/>
                    <a:gd name="T18" fmla="*/ 97 w 193"/>
                    <a:gd name="T19" fmla="*/ 24 h 295"/>
                    <a:gd name="T20" fmla="*/ 72 w 193"/>
                    <a:gd name="T21" fmla="*/ 24 h 295"/>
                    <a:gd name="T22" fmla="*/ 53 w 193"/>
                    <a:gd name="T23" fmla="*/ 24 h 295"/>
                    <a:gd name="T24" fmla="*/ 40 w 193"/>
                    <a:gd name="T25" fmla="*/ 24 h 295"/>
                    <a:gd name="T26" fmla="*/ 28 w 193"/>
                    <a:gd name="T27" fmla="*/ 24 h 295"/>
                    <a:gd name="T28" fmla="*/ 21 w 193"/>
                    <a:gd name="T29" fmla="*/ 24 h 295"/>
                    <a:gd name="T30" fmla="*/ 15 w 193"/>
                    <a:gd name="T31" fmla="*/ 24 h 295"/>
                    <a:gd name="T32" fmla="*/ 9 w 193"/>
                    <a:gd name="T33" fmla="*/ 24 h 295"/>
                    <a:gd name="T34" fmla="*/ 3 w 193"/>
                    <a:gd name="T35" fmla="*/ 22 h 295"/>
                    <a:gd name="T36" fmla="*/ 0 w 193"/>
                    <a:gd name="T37" fmla="*/ 17 h 295"/>
                    <a:gd name="T38" fmla="*/ 5 w 193"/>
                    <a:gd name="T39" fmla="*/ 14 h 295"/>
                    <a:gd name="T40" fmla="*/ 11 w 193"/>
                    <a:gd name="T41" fmla="*/ 13 h 295"/>
                    <a:gd name="T42" fmla="*/ 17 w 193"/>
                    <a:gd name="T43" fmla="*/ 11 h 295"/>
                    <a:gd name="T44" fmla="*/ 22 w 193"/>
                    <a:gd name="T45" fmla="*/ 9 h 295"/>
                    <a:gd name="T46" fmla="*/ 30 w 193"/>
                    <a:gd name="T47" fmla="*/ 7 h 295"/>
                    <a:gd name="T48" fmla="*/ 40 w 193"/>
                    <a:gd name="T49" fmla="*/ 6 h 295"/>
                    <a:gd name="T50" fmla="*/ 49 w 193"/>
                    <a:gd name="T51" fmla="*/ 5 h 295"/>
                    <a:gd name="T52" fmla="*/ 61 w 193"/>
                    <a:gd name="T53" fmla="*/ 3 h 295"/>
                    <a:gd name="T54" fmla="*/ 72 w 193"/>
                    <a:gd name="T55" fmla="*/ 2 h 295"/>
                    <a:gd name="T56" fmla="*/ 82 w 193"/>
                    <a:gd name="T57" fmla="*/ 1 h 295"/>
                    <a:gd name="T58" fmla="*/ 93 w 193"/>
                    <a:gd name="T59" fmla="*/ 1 h 295"/>
                    <a:gd name="T60" fmla="*/ 107 w 193"/>
                    <a:gd name="T61" fmla="*/ 0 h 295"/>
                    <a:gd name="T62" fmla="*/ 122 w 193"/>
                    <a:gd name="T63" fmla="*/ 1 h 295"/>
                    <a:gd name="T64" fmla="*/ 135 w 193"/>
                    <a:gd name="T65" fmla="*/ 1 h 295"/>
                    <a:gd name="T66" fmla="*/ 149 w 193"/>
                    <a:gd name="T67" fmla="*/ 3 h 295"/>
                    <a:gd name="T68" fmla="*/ 158 w 193"/>
                    <a:gd name="T69" fmla="*/ 4 h 295"/>
                    <a:gd name="T70" fmla="*/ 166 w 193"/>
                    <a:gd name="T71" fmla="*/ 5 h 295"/>
                    <a:gd name="T72" fmla="*/ 170 w 193"/>
                    <a:gd name="T73" fmla="*/ 6 h 295"/>
                    <a:gd name="T74" fmla="*/ 176 w 193"/>
                    <a:gd name="T75" fmla="*/ 7 h 295"/>
                    <a:gd name="T76" fmla="*/ 180 w 193"/>
                    <a:gd name="T77" fmla="*/ 9 h 295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0" t="0" r="r" b="b"/>
                  <a:pathLst>
                    <a:path w="193" h="295">
                      <a:moveTo>
                        <a:pt x="180" y="98"/>
                      </a:moveTo>
                      <a:lnTo>
                        <a:pt x="185" y="119"/>
                      </a:lnTo>
                      <a:lnTo>
                        <a:pt x="189" y="142"/>
                      </a:lnTo>
                      <a:lnTo>
                        <a:pt x="193" y="165"/>
                      </a:lnTo>
                      <a:lnTo>
                        <a:pt x="193" y="188"/>
                      </a:lnTo>
                      <a:lnTo>
                        <a:pt x="191" y="209"/>
                      </a:lnTo>
                      <a:lnTo>
                        <a:pt x="187" y="232"/>
                      </a:lnTo>
                      <a:lnTo>
                        <a:pt x="180" y="253"/>
                      </a:lnTo>
                      <a:lnTo>
                        <a:pt x="168" y="272"/>
                      </a:lnTo>
                      <a:lnTo>
                        <a:pt x="166" y="280"/>
                      </a:lnTo>
                      <a:lnTo>
                        <a:pt x="158" y="287"/>
                      </a:lnTo>
                      <a:lnTo>
                        <a:pt x="153" y="289"/>
                      </a:lnTo>
                      <a:lnTo>
                        <a:pt x="147" y="289"/>
                      </a:lnTo>
                      <a:lnTo>
                        <a:pt x="141" y="291"/>
                      </a:lnTo>
                      <a:lnTo>
                        <a:pt x="135" y="291"/>
                      </a:lnTo>
                      <a:lnTo>
                        <a:pt x="128" y="293"/>
                      </a:lnTo>
                      <a:lnTo>
                        <a:pt x="116" y="293"/>
                      </a:lnTo>
                      <a:lnTo>
                        <a:pt x="109" y="295"/>
                      </a:lnTo>
                      <a:lnTo>
                        <a:pt x="103" y="295"/>
                      </a:lnTo>
                      <a:lnTo>
                        <a:pt x="97" y="293"/>
                      </a:lnTo>
                      <a:lnTo>
                        <a:pt x="78" y="293"/>
                      </a:lnTo>
                      <a:lnTo>
                        <a:pt x="72" y="291"/>
                      </a:lnTo>
                      <a:lnTo>
                        <a:pt x="59" y="291"/>
                      </a:lnTo>
                      <a:lnTo>
                        <a:pt x="53" y="289"/>
                      </a:lnTo>
                      <a:lnTo>
                        <a:pt x="45" y="289"/>
                      </a:lnTo>
                      <a:lnTo>
                        <a:pt x="40" y="287"/>
                      </a:lnTo>
                      <a:lnTo>
                        <a:pt x="34" y="285"/>
                      </a:lnTo>
                      <a:lnTo>
                        <a:pt x="28" y="285"/>
                      </a:lnTo>
                      <a:lnTo>
                        <a:pt x="24" y="283"/>
                      </a:lnTo>
                      <a:lnTo>
                        <a:pt x="21" y="281"/>
                      </a:lnTo>
                      <a:lnTo>
                        <a:pt x="19" y="281"/>
                      </a:lnTo>
                      <a:lnTo>
                        <a:pt x="15" y="280"/>
                      </a:lnTo>
                      <a:lnTo>
                        <a:pt x="13" y="280"/>
                      </a:lnTo>
                      <a:lnTo>
                        <a:pt x="9" y="278"/>
                      </a:lnTo>
                      <a:lnTo>
                        <a:pt x="7" y="276"/>
                      </a:lnTo>
                      <a:lnTo>
                        <a:pt x="3" y="274"/>
                      </a:lnTo>
                      <a:lnTo>
                        <a:pt x="0" y="249"/>
                      </a:lnTo>
                      <a:lnTo>
                        <a:pt x="0" y="199"/>
                      </a:lnTo>
                      <a:lnTo>
                        <a:pt x="1" y="176"/>
                      </a:lnTo>
                      <a:lnTo>
                        <a:pt x="5" y="167"/>
                      </a:lnTo>
                      <a:lnTo>
                        <a:pt x="7" y="157"/>
                      </a:lnTo>
                      <a:lnTo>
                        <a:pt x="11" y="147"/>
                      </a:lnTo>
                      <a:lnTo>
                        <a:pt x="13" y="138"/>
                      </a:lnTo>
                      <a:lnTo>
                        <a:pt x="17" y="128"/>
                      </a:lnTo>
                      <a:lnTo>
                        <a:pt x="21" y="119"/>
                      </a:lnTo>
                      <a:lnTo>
                        <a:pt x="22" y="109"/>
                      </a:lnTo>
                      <a:lnTo>
                        <a:pt x="26" y="100"/>
                      </a:lnTo>
                      <a:lnTo>
                        <a:pt x="30" y="90"/>
                      </a:lnTo>
                      <a:lnTo>
                        <a:pt x="36" y="80"/>
                      </a:lnTo>
                      <a:lnTo>
                        <a:pt x="40" y="71"/>
                      </a:lnTo>
                      <a:lnTo>
                        <a:pt x="44" y="63"/>
                      </a:lnTo>
                      <a:lnTo>
                        <a:pt x="49" y="54"/>
                      </a:lnTo>
                      <a:lnTo>
                        <a:pt x="55" y="46"/>
                      </a:lnTo>
                      <a:lnTo>
                        <a:pt x="61" y="36"/>
                      </a:lnTo>
                      <a:lnTo>
                        <a:pt x="67" y="29"/>
                      </a:lnTo>
                      <a:lnTo>
                        <a:pt x="72" y="25"/>
                      </a:lnTo>
                      <a:lnTo>
                        <a:pt x="76" y="17"/>
                      </a:lnTo>
                      <a:lnTo>
                        <a:pt x="82" y="13"/>
                      </a:lnTo>
                      <a:lnTo>
                        <a:pt x="88" y="8"/>
                      </a:lnTo>
                      <a:lnTo>
                        <a:pt x="93" y="4"/>
                      </a:lnTo>
                      <a:lnTo>
                        <a:pt x="99" y="2"/>
                      </a:lnTo>
                      <a:lnTo>
                        <a:pt x="107" y="0"/>
                      </a:lnTo>
                      <a:lnTo>
                        <a:pt x="114" y="2"/>
                      </a:lnTo>
                      <a:lnTo>
                        <a:pt x="122" y="4"/>
                      </a:lnTo>
                      <a:lnTo>
                        <a:pt x="128" y="8"/>
                      </a:lnTo>
                      <a:lnTo>
                        <a:pt x="135" y="13"/>
                      </a:lnTo>
                      <a:lnTo>
                        <a:pt x="145" y="23"/>
                      </a:lnTo>
                      <a:lnTo>
                        <a:pt x="149" y="29"/>
                      </a:lnTo>
                      <a:lnTo>
                        <a:pt x="155" y="34"/>
                      </a:lnTo>
                      <a:lnTo>
                        <a:pt x="158" y="42"/>
                      </a:lnTo>
                      <a:lnTo>
                        <a:pt x="162" y="48"/>
                      </a:lnTo>
                      <a:lnTo>
                        <a:pt x="166" y="55"/>
                      </a:lnTo>
                      <a:lnTo>
                        <a:pt x="168" y="61"/>
                      </a:lnTo>
                      <a:lnTo>
                        <a:pt x="170" y="69"/>
                      </a:lnTo>
                      <a:lnTo>
                        <a:pt x="174" y="77"/>
                      </a:lnTo>
                      <a:lnTo>
                        <a:pt x="176" y="82"/>
                      </a:lnTo>
                      <a:lnTo>
                        <a:pt x="178" y="90"/>
                      </a:lnTo>
                      <a:lnTo>
                        <a:pt x="180" y="98"/>
                      </a:lnTo>
                      <a:close/>
                    </a:path>
                  </a:pathLst>
                </a:custGeom>
                <a:solidFill>
                  <a:srgbClr val="FFC97F"/>
                </a:solidFill>
                <a:ln w="9525" cap="flat" cmpd="sng">
                  <a:solidFill>
                    <a:srgbClr val="000099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77" name="Unknown Shape"/>
              <p:cNvSpPr>
                <a:spLocks/>
              </p:cNvSpPr>
              <p:nvPr/>
            </p:nvSpPr>
            <p:spPr bwMode="auto">
              <a:xfrm rot="14073898" flipH="1">
                <a:off x="48" y="148"/>
                <a:ext cx="120" cy="216"/>
              </a:xfrm>
              <a:custGeom>
                <a:avLst/>
                <a:gdLst>
                  <a:gd name="T0" fmla="*/ 0 w 640"/>
                  <a:gd name="T1" fmla="*/ 0 h 791"/>
                  <a:gd name="T2" fmla="*/ 0 w 640"/>
                  <a:gd name="T3" fmla="*/ 0 h 791"/>
                  <a:gd name="T4" fmla="*/ 0 w 640"/>
                  <a:gd name="T5" fmla="*/ 0 h 791"/>
                  <a:gd name="T6" fmla="*/ 0 w 640"/>
                  <a:gd name="T7" fmla="*/ 0 h 791"/>
                  <a:gd name="T8" fmla="*/ 0 w 640"/>
                  <a:gd name="T9" fmla="*/ 0 h 791"/>
                  <a:gd name="T10" fmla="*/ 0 w 640"/>
                  <a:gd name="T11" fmla="*/ 0 h 791"/>
                  <a:gd name="T12" fmla="*/ 0 w 640"/>
                  <a:gd name="T13" fmla="*/ 0 h 791"/>
                  <a:gd name="T14" fmla="*/ 0 w 640"/>
                  <a:gd name="T15" fmla="*/ 0 h 791"/>
                  <a:gd name="T16" fmla="*/ 0 w 640"/>
                  <a:gd name="T17" fmla="*/ 0 h 791"/>
                  <a:gd name="T18" fmla="*/ 0 w 640"/>
                  <a:gd name="T19" fmla="*/ 0 h 791"/>
                  <a:gd name="T20" fmla="*/ 0 w 640"/>
                  <a:gd name="T21" fmla="*/ 0 h 791"/>
                  <a:gd name="T22" fmla="*/ 0 w 640"/>
                  <a:gd name="T23" fmla="*/ 0 h 791"/>
                  <a:gd name="T24" fmla="*/ 0 w 640"/>
                  <a:gd name="T25" fmla="*/ 0 h 791"/>
                  <a:gd name="T26" fmla="*/ 0 w 640"/>
                  <a:gd name="T27" fmla="*/ 0 h 791"/>
                  <a:gd name="T28" fmla="*/ 0 w 640"/>
                  <a:gd name="T29" fmla="*/ 0 h 791"/>
                  <a:gd name="T30" fmla="*/ 0 w 640"/>
                  <a:gd name="T31" fmla="*/ 0 h 791"/>
                  <a:gd name="T32" fmla="*/ 0 w 640"/>
                  <a:gd name="T33" fmla="*/ 0 h 791"/>
                  <a:gd name="T34" fmla="*/ 0 w 640"/>
                  <a:gd name="T35" fmla="*/ 0 h 791"/>
                  <a:gd name="T36" fmla="*/ 0 w 640"/>
                  <a:gd name="T37" fmla="*/ 0 h 791"/>
                  <a:gd name="T38" fmla="*/ 0 w 640"/>
                  <a:gd name="T39" fmla="*/ 0 h 791"/>
                  <a:gd name="T40" fmla="*/ 0 w 640"/>
                  <a:gd name="T41" fmla="*/ 0 h 791"/>
                  <a:gd name="T42" fmla="*/ 0 w 640"/>
                  <a:gd name="T43" fmla="*/ 0 h 791"/>
                  <a:gd name="T44" fmla="*/ 0 w 640"/>
                  <a:gd name="T45" fmla="*/ 0 h 791"/>
                  <a:gd name="T46" fmla="*/ 0 w 640"/>
                  <a:gd name="T47" fmla="*/ 0 h 791"/>
                  <a:gd name="T48" fmla="*/ 0 w 640"/>
                  <a:gd name="T49" fmla="*/ 0 h 791"/>
                  <a:gd name="T50" fmla="*/ 0 w 640"/>
                  <a:gd name="T51" fmla="*/ 0 h 791"/>
                  <a:gd name="T52" fmla="*/ 0 w 640"/>
                  <a:gd name="T53" fmla="*/ 0 h 791"/>
                  <a:gd name="T54" fmla="*/ 0 w 640"/>
                  <a:gd name="T55" fmla="*/ 0 h 791"/>
                  <a:gd name="T56" fmla="*/ 0 w 640"/>
                  <a:gd name="T57" fmla="*/ 0 h 791"/>
                  <a:gd name="T58" fmla="*/ 0 w 640"/>
                  <a:gd name="T59" fmla="*/ 0 h 791"/>
                  <a:gd name="T60" fmla="*/ 0 w 640"/>
                  <a:gd name="T61" fmla="*/ 0 h 791"/>
                  <a:gd name="T62" fmla="*/ 0 w 640"/>
                  <a:gd name="T63" fmla="*/ 0 h 791"/>
                  <a:gd name="T64" fmla="*/ 0 w 640"/>
                  <a:gd name="T65" fmla="*/ 0 h 791"/>
                  <a:gd name="T66" fmla="*/ 0 w 640"/>
                  <a:gd name="T67" fmla="*/ 0 h 791"/>
                  <a:gd name="T68" fmla="*/ 0 w 640"/>
                  <a:gd name="T69" fmla="*/ 0 h 791"/>
                  <a:gd name="T70" fmla="*/ 0 w 640"/>
                  <a:gd name="T71" fmla="*/ 0 h 791"/>
                  <a:gd name="T72" fmla="*/ 0 w 640"/>
                  <a:gd name="T73" fmla="*/ 0 h 791"/>
                  <a:gd name="T74" fmla="*/ 0 w 640"/>
                  <a:gd name="T75" fmla="*/ 0 h 791"/>
                  <a:gd name="T76" fmla="*/ 0 w 640"/>
                  <a:gd name="T77" fmla="*/ 0 h 791"/>
                  <a:gd name="T78" fmla="*/ 0 w 640"/>
                  <a:gd name="T79" fmla="*/ 0 h 791"/>
                  <a:gd name="T80" fmla="*/ 0 w 640"/>
                  <a:gd name="T81" fmla="*/ 0 h 791"/>
                  <a:gd name="T82" fmla="*/ 0 w 640"/>
                  <a:gd name="T83" fmla="*/ 0 h 791"/>
                  <a:gd name="T84" fmla="*/ 0 w 640"/>
                  <a:gd name="T85" fmla="*/ 0 h 791"/>
                  <a:gd name="T86" fmla="*/ 0 w 640"/>
                  <a:gd name="T87" fmla="*/ 0 h 791"/>
                  <a:gd name="T88" fmla="*/ 0 w 640"/>
                  <a:gd name="T89" fmla="*/ 0 h 791"/>
                  <a:gd name="T90" fmla="*/ 0 w 640"/>
                  <a:gd name="T91" fmla="*/ 0 h 791"/>
                  <a:gd name="T92" fmla="*/ 0 w 640"/>
                  <a:gd name="T93" fmla="*/ 0 h 791"/>
                  <a:gd name="T94" fmla="*/ 0 w 640"/>
                  <a:gd name="T95" fmla="*/ 0 h 791"/>
                  <a:gd name="T96" fmla="*/ 0 w 640"/>
                  <a:gd name="T97" fmla="*/ 0 h 7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40" h="791">
                    <a:moveTo>
                      <a:pt x="640" y="2"/>
                    </a:moveTo>
                    <a:lnTo>
                      <a:pt x="632" y="12"/>
                    </a:lnTo>
                    <a:lnTo>
                      <a:pt x="625" y="20"/>
                    </a:lnTo>
                    <a:lnTo>
                      <a:pt x="615" y="27"/>
                    </a:lnTo>
                    <a:lnTo>
                      <a:pt x="607" y="35"/>
                    </a:lnTo>
                    <a:lnTo>
                      <a:pt x="598" y="43"/>
                    </a:lnTo>
                    <a:lnTo>
                      <a:pt x="590" y="48"/>
                    </a:lnTo>
                    <a:lnTo>
                      <a:pt x="581" y="56"/>
                    </a:lnTo>
                    <a:lnTo>
                      <a:pt x="571" y="62"/>
                    </a:lnTo>
                    <a:lnTo>
                      <a:pt x="561" y="67"/>
                    </a:lnTo>
                    <a:lnTo>
                      <a:pt x="552" y="73"/>
                    </a:lnTo>
                    <a:lnTo>
                      <a:pt x="544" y="81"/>
                    </a:lnTo>
                    <a:lnTo>
                      <a:pt x="535" y="87"/>
                    </a:lnTo>
                    <a:lnTo>
                      <a:pt x="525" y="92"/>
                    </a:lnTo>
                    <a:lnTo>
                      <a:pt x="515" y="98"/>
                    </a:lnTo>
                    <a:lnTo>
                      <a:pt x="508" y="106"/>
                    </a:lnTo>
                    <a:lnTo>
                      <a:pt x="498" y="111"/>
                    </a:lnTo>
                    <a:lnTo>
                      <a:pt x="489" y="121"/>
                    </a:lnTo>
                    <a:lnTo>
                      <a:pt x="479" y="129"/>
                    </a:lnTo>
                    <a:lnTo>
                      <a:pt x="460" y="148"/>
                    </a:lnTo>
                    <a:lnTo>
                      <a:pt x="450" y="156"/>
                    </a:lnTo>
                    <a:lnTo>
                      <a:pt x="431" y="175"/>
                    </a:lnTo>
                    <a:lnTo>
                      <a:pt x="422" y="182"/>
                    </a:lnTo>
                    <a:lnTo>
                      <a:pt x="393" y="211"/>
                    </a:lnTo>
                    <a:lnTo>
                      <a:pt x="385" y="221"/>
                    </a:lnTo>
                    <a:lnTo>
                      <a:pt x="366" y="240"/>
                    </a:lnTo>
                    <a:lnTo>
                      <a:pt x="358" y="251"/>
                    </a:lnTo>
                    <a:lnTo>
                      <a:pt x="339" y="270"/>
                    </a:lnTo>
                    <a:lnTo>
                      <a:pt x="332" y="280"/>
                    </a:lnTo>
                    <a:lnTo>
                      <a:pt x="322" y="290"/>
                    </a:lnTo>
                    <a:lnTo>
                      <a:pt x="314" y="301"/>
                    </a:lnTo>
                    <a:lnTo>
                      <a:pt x="307" y="311"/>
                    </a:lnTo>
                    <a:lnTo>
                      <a:pt x="297" y="320"/>
                    </a:lnTo>
                    <a:lnTo>
                      <a:pt x="289" y="332"/>
                    </a:lnTo>
                    <a:lnTo>
                      <a:pt x="282" y="341"/>
                    </a:lnTo>
                    <a:lnTo>
                      <a:pt x="274" y="351"/>
                    </a:lnTo>
                    <a:lnTo>
                      <a:pt x="267" y="362"/>
                    </a:lnTo>
                    <a:lnTo>
                      <a:pt x="257" y="372"/>
                    </a:lnTo>
                    <a:lnTo>
                      <a:pt x="249" y="383"/>
                    </a:lnTo>
                    <a:lnTo>
                      <a:pt x="244" y="393"/>
                    </a:lnTo>
                    <a:lnTo>
                      <a:pt x="234" y="404"/>
                    </a:lnTo>
                    <a:lnTo>
                      <a:pt x="228" y="414"/>
                    </a:lnTo>
                    <a:lnTo>
                      <a:pt x="221" y="426"/>
                    </a:lnTo>
                    <a:lnTo>
                      <a:pt x="207" y="443"/>
                    </a:lnTo>
                    <a:lnTo>
                      <a:pt x="196" y="460"/>
                    </a:lnTo>
                    <a:lnTo>
                      <a:pt x="182" y="479"/>
                    </a:lnTo>
                    <a:lnTo>
                      <a:pt x="173" y="496"/>
                    </a:lnTo>
                    <a:lnTo>
                      <a:pt x="161" y="516"/>
                    </a:lnTo>
                    <a:lnTo>
                      <a:pt x="152" y="535"/>
                    </a:lnTo>
                    <a:lnTo>
                      <a:pt x="142" y="554"/>
                    </a:lnTo>
                    <a:lnTo>
                      <a:pt x="132" y="573"/>
                    </a:lnTo>
                    <a:lnTo>
                      <a:pt x="125" y="592"/>
                    </a:lnTo>
                    <a:lnTo>
                      <a:pt x="117" y="611"/>
                    </a:lnTo>
                    <a:lnTo>
                      <a:pt x="108" y="632"/>
                    </a:lnTo>
                    <a:lnTo>
                      <a:pt x="100" y="652"/>
                    </a:lnTo>
                    <a:lnTo>
                      <a:pt x="92" y="671"/>
                    </a:lnTo>
                    <a:lnTo>
                      <a:pt x="86" y="692"/>
                    </a:lnTo>
                    <a:lnTo>
                      <a:pt x="79" y="711"/>
                    </a:lnTo>
                    <a:lnTo>
                      <a:pt x="71" y="730"/>
                    </a:lnTo>
                    <a:lnTo>
                      <a:pt x="67" y="738"/>
                    </a:lnTo>
                    <a:lnTo>
                      <a:pt x="65" y="745"/>
                    </a:lnTo>
                    <a:lnTo>
                      <a:pt x="64" y="753"/>
                    </a:lnTo>
                    <a:lnTo>
                      <a:pt x="62" y="759"/>
                    </a:lnTo>
                    <a:lnTo>
                      <a:pt x="62" y="766"/>
                    </a:lnTo>
                    <a:lnTo>
                      <a:pt x="60" y="774"/>
                    </a:lnTo>
                    <a:lnTo>
                      <a:pt x="58" y="782"/>
                    </a:lnTo>
                    <a:lnTo>
                      <a:pt x="56" y="789"/>
                    </a:lnTo>
                    <a:lnTo>
                      <a:pt x="54" y="789"/>
                    </a:lnTo>
                    <a:lnTo>
                      <a:pt x="52" y="791"/>
                    </a:lnTo>
                    <a:lnTo>
                      <a:pt x="50" y="789"/>
                    </a:lnTo>
                    <a:lnTo>
                      <a:pt x="44" y="782"/>
                    </a:lnTo>
                    <a:lnTo>
                      <a:pt x="39" y="774"/>
                    </a:lnTo>
                    <a:lnTo>
                      <a:pt x="35" y="766"/>
                    </a:lnTo>
                    <a:lnTo>
                      <a:pt x="31" y="759"/>
                    </a:lnTo>
                    <a:lnTo>
                      <a:pt x="27" y="751"/>
                    </a:lnTo>
                    <a:lnTo>
                      <a:pt x="23" y="743"/>
                    </a:lnTo>
                    <a:lnTo>
                      <a:pt x="21" y="734"/>
                    </a:lnTo>
                    <a:lnTo>
                      <a:pt x="18" y="726"/>
                    </a:lnTo>
                    <a:lnTo>
                      <a:pt x="16" y="717"/>
                    </a:lnTo>
                    <a:lnTo>
                      <a:pt x="14" y="709"/>
                    </a:lnTo>
                    <a:lnTo>
                      <a:pt x="10" y="699"/>
                    </a:lnTo>
                    <a:lnTo>
                      <a:pt x="8" y="690"/>
                    </a:lnTo>
                    <a:lnTo>
                      <a:pt x="6" y="682"/>
                    </a:lnTo>
                    <a:lnTo>
                      <a:pt x="4" y="673"/>
                    </a:lnTo>
                    <a:lnTo>
                      <a:pt x="2" y="665"/>
                    </a:lnTo>
                    <a:lnTo>
                      <a:pt x="2" y="655"/>
                    </a:lnTo>
                    <a:lnTo>
                      <a:pt x="0" y="642"/>
                    </a:lnTo>
                    <a:lnTo>
                      <a:pt x="0" y="627"/>
                    </a:lnTo>
                    <a:lnTo>
                      <a:pt x="2" y="613"/>
                    </a:lnTo>
                    <a:lnTo>
                      <a:pt x="2" y="600"/>
                    </a:lnTo>
                    <a:lnTo>
                      <a:pt x="4" y="586"/>
                    </a:lnTo>
                    <a:lnTo>
                      <a:pt x="6" y="573"/>
                    </a:lnTo>
                    <a:lnTo>
                      <a:pt x="10" y="560"/>
                    </a:lnTo>
                    <a:lnTo>
                      <a:pt x="14" y="546"/>
                    </a:lnTo>
                    <a:lnTo>
                      <a:pt x="18" y="533"/>
                    </a:lnTo>
                    <a:lnTo>
                      <a:pt x="23" y="521"/>
                    </a:lnTo>
                    <a:lnTo>
                      <a:pt x="27" y="508"/>
                    </a:lnTo>
                    <a:lnTo>
                      <a:pt x="33" y="494"/>
                    </a:lnTo>
                    <a:lnTo>
                      <a:pt x="39" y="483"/>
                    </a:lnTo>
                    <a:lnTo>
                      <a:pt x="44" y="472"/>
                    </a:lnTo>
                    <a:lnTo>
                      <a:pt x="50" y="460"/>
                    </a:lnTo>
                    <a:lnTo>
                      <a:pt x="58" y="447"/>
                    </a:lnTo>
                    <a:lnTo>
                      <a:pt x="64" y="441"/>
                    </a:lnTo>
                    <a:lnTo>
                      <a:pt x="67" y="433"/>
                    </a:lnTo>
                    <a:lnTo>
                      <a:pt x="75" y="426"/>
                    </a:lnTo>
                    <a:lnTo>
                      <a:pt x="81" y="418"/>
                    </a:lnTo>
                    <a:lnTo>
                      <a:pt x="86" y="412"/>
                    </a:lnTo>
                    <a:lnTo>
                      <a:pt x="92" y="404"/>
                    </a:lnTo>
                    <a:lnTo>
                      <a:pt x="98" y="397"/>
                    </a:lnTo>
                    <a:lnTo>
                      <a:pt x="104" y="391"/>
                    </a:lnTo>
                    <a:lnTo>
                      <a:pt x="109" y="383"/>
                    </a:lnTo>
                    <a:lnTo>
                      <a:pt x="117" y="378"/>
                    </a:lnTo>
                    <a:lnTo>
                      <a:pt x="123" y="370"/>
                    </a:lnTo>
                    <a:lnTo>
                      <a:pt x="129" y="364"/>
                    </a:lnTo>
                    <a:lnTo>
                      <a:pt x="134" y="357"/>
                    </a:lnTo>
                    <a:lnTo>
                      <a:pt x="140" y="351"/>
                    </a:lnTo>
                    <a:lnTo>
                      <a:pt x="146" y="343"/>
                    </a:lnTo>
                    <a:lnTo>
                      <a:pt x="154" y="337"/>
                    </a:lnTo>
                    <a:lnTo>
                      <a:pt x="152" y="336"/>
                    </a:lnTo>
                    <a:lnTo>
                      <a:pt x="155" y="336"/>
                    </a:lnTo>
                    <a:lnTo>
                      <a:pt x="159" y="332"/>
                    </a:lnTo>
                    <a:lnTo>
                      <a:pt x="163" y="330"/>
                    </a:lnTo>
                    <a:lnTo>
                      <a:pt x="165" y="326"/>
                    </a:lnTo>
                    <a:lnTo>
                      <a:pt x="169" y="324"/>
                    </a:lnTo>
                    <a:lnTo>
                      <a:pt x="177" y="316"/>
                    </a:lnTo>
                    <a:lnTo>
                      <a:pt x="180" y="314"/>
                    </a:lnTo>
                    <a:lnTo>
                      <a:pt x="192" y="303"/>
                    </a:lnTo>
                    <a:lnTo>
                      <a:pt x="198" y="299"/>
                    </a:lnTo>
                    <a:lnTo>
                      <a:pt x="205" y="293"/>
                    </a:lnTo>
                    <a:lnTo>
                      <a:pt x="211" y="290"/>
                    </a:lnTo>
                    <a:lnTo>
                      <a:pt x="217" y="284"/>
                    </a:lnTo>
                    <a:lnTo>
                      <a:pt x="224" y="278"/>
                    </a:lnTo>
                    <a:lnTo>
                      <a:pt x="230" y="274"/>
                    </a:lnTo>
                    <a:lnTo>
                      <a:pt x="236" y="269"/>
                    </a:lnTo>
                    <a:lnTo>
                      <a:pt x="244" y="265"/>
                    </a:lnTo>
                    <a:lnTo>
                      <a:pt x="249" y="259"/>
                    </a:lnTo>
                    <a:lnTo>
                      <a:pt x="255" y="255"/>
                    </a:lnTo>
                    <a:lnTo>
                      <a:pt x="263" y="249"/>
                    </a:lnTo>
                    <a:lnTo>
                      <a:pt x="268" y="246"/>
                    </a:lnTo>
                    <a:lnTo>
                      <a:pt x="274" y="240"/>
                    </a:lnTo>
                    <a:lnTo>
                      <a:pt x="282" y="236"/>
                    </a:lnTo>
                    <a:lnTo>
                      <a:pt x="288" y="232"/>
                    </a:lnTo>
                    <a:lnTo>
                      <a:pt x="295" y="226"/>
                    </a:lnTo>
                    <a:lnTo>
                      <a:pt x="301" y="221"/>
                    </a:lnTo>
                    <a:lnTo>
                      <a:pt x="309" y="217"/>
                    </a:lnTo>
                    <a:lnTo>
                      <a:pt x="314" y="213"/>
                    </a:lnTo>
                    <a:lnTo>
                      <a:pt x="320" y="209"/>
                    </a:lnTo>
                    <a:lnTo>
                      <a:pt x="328" y="203"/>
                    </a:lnTo>
                    <a:lnTo>
                      <a:pt x="334" y="200"/>
                    </a:lnTo>
                    <a:lnTo>
                      <a:pt x="339" y="194"/>
                    </a:lnTo>
                    <a:lnTo>
                      <a:pt x="347" y="190"/>
                    </a:lnTo>
                    <a:lnTo>
                      <a:pt x="353" y="186"/>
                    </a:lnTo>
                    <a:lnTo>
                      <a:pt x="360" y="180"/>
                    </a:lnTo>
                    <a:lnTo>
                      <a:pt x="366" y="177"/>
                    </a:lnTo>
                    <a:lnTo>
                      <a:pt x="374" y="171"/>
                    </a:lnTo>
                    <a:lnTo>
                      <a:pt x="379" y="167"/>
                    </a:lnTo>
                    <a:lnTo>
                      <a:pt x="387" y="163"/>
                    </a:lnTo>
                    <a:lnTo>
                      <a:pt x="395" y="157"/>
                    </a:lnTo>
                    <a:lnTo>
                      <a:pt x="402" y="154"/>
                    </a:lnTo>
                    <a:lnTo>
                      <a:pt x="410" y="150"/>
                    </a:lnTo>
                    <a:lnTo>
                      <a:pt x="418" y="144"/>
                    </a:lnTo>
                    <a:lnTo>
                      <a:pt x="425" y="140"/>
                    </a:lnTo>
                    <a:lnTo>
                      <a:pt x="433" y="136"/>
                    </a:lnTo>
                    <a:lnTo>
                      <a:pt x="441" y="131"/>
                    </a:lnTo>
                    <a:lnTo>
                      <a:pt x="447" y="125"/>
                    </a:lnTo>
                    <a:lnTo>
                      <a:pt x="454" y="121"/>
                    </a:lnTo>
                    <a:lnTo>
                      <a:pt x="462" y="115"/>
                    </a:lnTo>
                    <a:lnTo>
                      <a:pt x="469" y="111"/>
                    </a:lnTo>
                    <a:lnTo>
                      <a:pt x="477" y="106"/>
                    </a:lnTo>
                    <a:lnTo>
                      <a:pt x="485" y="100"/>
                    </a:lnTo>
                    <a:lnTo>
                      <a:pt x="492" y="96"/>
                    </a:lnTo>
                    <a:lnTo>
                      <a:pt x="500" y="92"/>
                    </a:lnTo>
                    <a:lnTo>
                      <a:pt x="508" y="87"/>
                    </a:lnTo>
                    <a:lnTo>
                      <a:pt x="514" y="83"/>
                    </a:lnTo>
                    <a:lnTo>
                      <a:pt x="519" y="81"/>
                    </a:lnTo>
                    <a:lnTo>
                      <a:pt x="525" y="77"/>
                    </a:lnTo>
                    <a:lnTo>
                      <a:pt x="531" y="73"/>
                    </a:lnTo>
                    <a:lnTo>
                      <a:pt x="538" y="67"/>
                    </a:lnTo>
                    <a:lnTo>
                      <a:pt x="544" y="64"/>
                    </a:lnTo>
                    <a:lnTo>
                      <a:pt x="550" y="60"/>
                    </a:lnTo>
                    <a:lnTo>
                      <a:pt x="556" y="56"/>
                    </a:lnTo>
                    <a:lnTo>
                      <a:pt x="561" y="52"/>
                    </a:lnTo>
                    <a:lnTo>
                      <a:pt x="567" y="48"/>
                    </a:lnTo>
                    <a:lnTo>
                      <a:pt x="573" y="43"/>
                    </a:lnTo>
                    <a:lnTo>
                      <a:pt x="581" y="39"/>
                    </a:lnTo>
                    <a:lnTo>
                      <a:pt x="586" y="35"/>
                    </a:lnTo>
                    <a:lnTo>
                      <a:pt x="592" y="31"/>
                    </a:lnTo>
                    <a:lnTo>
                      <a:pt x="598" y="29"/>
                    </a:lnTo>
                    <a:lnTo>
                      <a:pt x="604" y="25"/>
                    </a:lnTo>
                    <a:lnTo>
                      <a:pt x="609" y="21"/>
                    </a:lnTo>
                    <a:lnTo>
                      <a:pt x="613" y="20"/>
                    </a:lnTo>
                    <a:lnTo>
                      <a:pt x="619" y="16"/>
                    </a:lnTo>
                    <a:lnTo>
                      <a:pt x="623" y="10"/>
                    </a:lnTo>
                    <a:lnTo>
                      <a:pt x="627" y="8"/>
                    </a:lnTo>
                    <a:lnTo>
                      <a:pt x="632" y="4"/>
                    </a:lnTo>
                    <a:lnTo>
                      <a:pt x="636" y="0"/>
                    </a:lnTo>
                    <a:lnTo>
                      <a:pt x="640" y="0"/>
                    </a:lnTo>
                    <a:lnTo>
                      <a:pt x="640" y="2"/>
                    </a:lnTo>
                    <a:close/>
                  </a:path>
                </a:pathLst>
              </a:custGeom>
              <a:solidFill>
                <a:srgbClr val="00FF00"/>
              </a:solidFill>
              <a:ln w="9525" cap="flat" cmpd="sng">
                <a:solidFill>
                  <a:srgbClr val="000099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0540044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  <p:bldP spid="18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图片 5125" descr="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19968" y="-1454794"/>
            <a:ext cx="19586176" cy="11665296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46038"/>
            <a:ext cx="10405368" cy="6553200"/>
          </a:xfrm>
          <a:prstGeom prst="rect">
            <a:avLst/>
          </a:prstGeom>
        </p:spPr>
        <p:txBody>
          <a:bodyPr/>
          <a:lstStyle>
            <a:lvl1pPr marL="561975" lvl="0" indent="-561975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5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00" lvl="1" indent="-4699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46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75155" lvl="2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39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625725" lvl="3" indent="-37592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375025" lvl="4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lvl="5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lvl="6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lvl="7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lvl="8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Tx/>
              <a:buNone/>
              <a:defRPr/>
            </a:pPr>
            <a:endParaRPr lang="en-US" b="1" dirty="0">
              <a:solidFill>
                <a:srgbClr val="9900CC"/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endParaRPr lang="en-US" u="sng" dirty="0">
              <a:solidFill>
                <a:schemeClr val="bg2">
                  <a:lumMod val="10000"/>
                </a:schemeClr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r>
              <a:rPr lang="en-US" sz="36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6" name="Text Box 1674"/>
          <p:cNvSpPr txBox="1">
            <a:spLocks noChangeArrowheads="1"/>
          </p:cNvSpPr>
          <p:nvPr/>
        </p:nvSpPr>
        <p:spPr bwMode="auto">
          <a:xfrm>
            <a:off x="342900" y="477838"/>
            <a:ext cx="278658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40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32" name="Rectangle 1804"/>
          <p:cNvSpPr>
            <a:spLocks noChangeArrowheads="1"/>
          </p:cNvSpPr>
          <p:nvPr/>
        </p:nvSpPr>
        <p:spPr bwMode="auto">
          <a:xfrm>
            <a:off x="2364721" y="2493699"/>
            <a:ext cx="2443442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4 x 3 = 12</a:t>
            </a:r>
          </a:p>
        </p:txBody>
      </p:sp>
      <p:sp>
        <p:nvSpPr>
          <p:cNvPr id="33" name="Rectangle 1805"/>
          <p:cNvSpPr>
            <a:spLocks noChangeArrowheads="1"/>
          </p:cNvSpPr>
          <p:nvPr/>
        </p:nvSpPr>
        <p:spPr bwMode="auto">
          <a:xfrm>
            <a:off x="2196456" y="3617958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 : 3 = 4</a:t>
            </a:r>
          </a:p>
        </p:txBody>
      </p:sp>
      <p:sp>
        <p:nvSpPr>
          <p:cNvPr id="34" name="Rectangle 1806"/>
          <p:cNvSpPr>
            <a:spLocks noChangeArrowheads="1"/>
          </p:cNvSpPr>
          <p:nvPr/>
        </p:nvSpPr>
        <p:spPr bwMode="auto">
          <a:xfrm>
            <a:off x="2196456" y="4881910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12 : 4 = 3</a:t>
            </a:r>
          </a:p>
        </p:txBody>
      </p:sp>
      <p:sp>
        <p:nvSpPr>
          <p:cNvPr id="35" name="Rectangle 1808"/>
          <p:cNvSpPr>
            <a:spLocks noChangeArrowheads="1"/>
          </p:cNvSpPr>
          <p:nvPr/>
        </p:nvSpPr>
        <p:spPr bwMode="auto">
          <a:xfrm>
            <a:off x="1332360" y="484674"/>
            <a:ext cx="117647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b)</a:t>
            </a:r>
          </a:p>
        </p:txBody>
      </p:sp>
      <p:grpSp>
        <p:nvGrpSpPr>
          <p:cNvPr id="136" name="Group 1102"/>
          <p:cNvGrpSpPr>
            <a:grpSpLocks/>
          </p:cNvGrpSpPr>
          <p:nvPr/>
        </p:nvGrpSpPr>
        <p:grpSpPr bwMode="auto">
          <a:xfrm>
            <a:off x="13429704" y="909294"/>
            <a:ext cx="3168352" cy="3900685"/>
            <a:chOff x="0" y="0"/>
            <a:chExt cx="1684" cy="1972"/>
          </a:xfrm>
        </p:grpSpPr>
        <p:grpSp>
          <p:nvGrpSpPr>
            <p:cNvPr id="137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552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3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6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7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9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0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139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419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0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286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1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153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2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143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44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52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685" name="Group 1102"/>
          <p:cNvGrpSpPr>
            <a:grpSpLocks/>
          </p:cNvGrpSpPr>
          <p:nvPr/>
        </p:nvGrpSpPr>
        <p:grpSpPr bwMode="auto">
          <a:xfrm>
            <a:off x="10045328" y="894507"/>
            <a:ext cx="3168352" cy="3900685"/>
            <a:chOff x="0" y="0"/>
            <a:chExt cx="1684" cy="1972"/>
          </a:xfrm>
        </p:grpSpPr>
        <p:grpSp>
          <p:nvGrpSpPr>
            <p:cNvPr id="686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1101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4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1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4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5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6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7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4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5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6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7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9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0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1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2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3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4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5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6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7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3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4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5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6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2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7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688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968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9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7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9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9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835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0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702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6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7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0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2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3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4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5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6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7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3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5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6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7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0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1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5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6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7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2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4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1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692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693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4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5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6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7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8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99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0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701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1234" name="Group 1102"/>
          <p:cNvGrpSpPr>
            <a:grpSpLocks/>
          </p:cNvGrpSpPr>
          <p:nvPr/>
        </p:nvGrpSpPr>
        <p:grpSpPr bwMode="auto">
          <a:xfrm>
            <a:off x="6645378" y="850028"/>
            <a:ext cx="3168352" cy="3900685"/>
            <a:chOff x="0" y="0"/>
            <a:chExt cx="1684" cy="1972"/>
          </a:xfrm>
        </p:grpSpPr>
        <p:grpSp>
          <p:nvGrpSpPr>
            <p:cNvPr id="1235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1650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1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3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4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5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6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2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5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6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7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9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0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5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6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5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7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8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9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0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1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2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6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1237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1517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8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2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6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9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2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0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1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2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3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4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5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6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7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8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9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5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6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7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8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8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1384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5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8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9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0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1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2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4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5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6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7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8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9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1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2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5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6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7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8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0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1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2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4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5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6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7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8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9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0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6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7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8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9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0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1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2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3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6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7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8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9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0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1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2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3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4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6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7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8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9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0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1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2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3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4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9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1251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5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7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8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4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5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6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3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4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5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6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7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2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3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4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5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6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7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9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0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4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5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0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1241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242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3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5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6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7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8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250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6238193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Group 1102"/>
          <p:cNvGrpSpPr>
            <a:grpSpLocks/>
          </p:cNvGrpSpPr>
          <p:nvPr/>
        </p:nvGrpSpPr>
        <p:grpSpPr bwMode="auto">
          <a:xfrm>
            <a:off x="13141672" y="3734493"/>
            <a:ext cx="3168352" cy="2887862"/>
            <a:chOff x="0" y="0"/>
            <a:chExt cx="1684" cy="1972"/>
          </a:xfrm>
        </p:grpSpPr>
        <p:grpSp>
          <p:nvGrpSpPr>
            <p:cNvPr id="5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420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5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6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7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8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8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0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3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7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8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9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0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3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4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5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6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9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0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4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6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0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0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1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0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7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287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4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5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6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154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3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8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7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8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9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0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2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3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4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3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3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4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5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6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7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8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9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0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1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2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3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4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5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7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3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4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5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21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11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2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20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553" name="Group 1102"/>
          <p:cNvGrpSpPr>
            <a:grpSpLocks/>
          </p:cNvGrpSpPr>
          <p:nvPr/>
        </p:nvGrpSpPr>
        <p:grpSpPr bwMode="auto">
          <a:xfrm>
            <a:off x="9757296" y="3719706"/>
            <a:ext cx="3168352" cy="2887862"/>
            <a:chOff x="0" y="0"/>
            <a:chExt cx="1684" cy="1972"/>
          </a:xfrm>
        </p:grpSpPr>
        <p:grpSp>
          <p:nvGrpSpPr>
            <p:cNvPr id="554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969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7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9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0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1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2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4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5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7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9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0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1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2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6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7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8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9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0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1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2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3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6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8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0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1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2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3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5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6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7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0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2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3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4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5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6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0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3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9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1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2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3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4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6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7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8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9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0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1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3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4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7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8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9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0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1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2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3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4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8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5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556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836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9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0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6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7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8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9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0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1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7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1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3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4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5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6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7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8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7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703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4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5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6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0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1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2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3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4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5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9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0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1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2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5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9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0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1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2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3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4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5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6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9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0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1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2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3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4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5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6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9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0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1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2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3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4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5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6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7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0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1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2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3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4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5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6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7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1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2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3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4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5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6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7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1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2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3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4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6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7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3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5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6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7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8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1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2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3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4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5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6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7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8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1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2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3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4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5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6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7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8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1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2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3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4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5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8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570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6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9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0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1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2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5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6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7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8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9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0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1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6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7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8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9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0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1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2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3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6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8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9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0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1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2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3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4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8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9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0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1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2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3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4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7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8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9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0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1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2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3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4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8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9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0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1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3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4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5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9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2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7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8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9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0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3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4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5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9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0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1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2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3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4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5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8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9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0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1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2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59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560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561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2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3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6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7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8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569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grpSp>
        <p:nvGrpSpPr>
          <p:cNvPr id="1102" name="Group 1102"/>
          <p:cNvGrpSpPr>
            <a:grpSpLocks/>
          </p:cNvGrpSpPr>
          <p:nvPr/>
        </p:nvGrpSpPr>
        <p:grpSpPr bwMode="auto">
          <a:xfrm>
            <a:off x="6357346" y="3675227"/>
            <a:ext cx="3168352" cy="2887862"/>
            <a:chOff x="0" y="0"/>
            <a:chExt cx="1684" cy="1972"/>
          </a:xfrm>
        </p:grpSpPr>
        <p:grpSp>
          <p:nvGrpSpPr>
            <p:cNvPr id="1103" name="Group 1103"/>
            <p:cNvGrpSpPr>
              <a:grpSpLocks/>
            </p:cNvGrpSpPr>
            <p:nvPr/>
          </p:nvGrpSpPr>
          <p:grpSpPr bwMode="auto">
            <a:xfrm rot="1101841">
              <a:off x="436" y="340"/>
              <a:ext cx="446" cy="616"/>
              <a:chOff x="0" y="0"/>
              <a:chExt cx="446" cy="616"/>
            </a:xfrm>
          </p:grpSpPr>
          <p:sp>
            <p:nvSpPr>
              <p:cNvPr id="1518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9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1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2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3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7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8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9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0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1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2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3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4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5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6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7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2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3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4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5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6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7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4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2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5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6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9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2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0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1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2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3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4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5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6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7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8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9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1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3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4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5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6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7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8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9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0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4" name="Oval 1237"/>
            <p:cNvSpPr>
              <a:spLocks noChangeArrowheads="1"/>
            </p:cNvSpPr>
            <p:nvPr/>
          </p:nvSpPr>
          <p:spPr bwMode="auto">
            <a:xfrm>
              <a:off x="4" y="1348"/>
              <a:ext cx="1680" cy="62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grpSp>
          <p:nvGrpSpPr>
            <p:cNvPr id="1105" name="Group 1238"/>
            <p:cNvGrpSpPr>
              <a:grpSpLocks/>
            </p:cNvGrpSpPr>
            <p:nvPr/>
          </p:nvGrpSpPr>
          <p:grpSpPr bwMode="auto">
            <a:xfrm rot="-879727">
              <a:off x="182" y="972"/>
              <a:ext cx="446" cy="616"/>
              <a:chOff x="0" y="0"/>
              <a:chExt cx="446" cy="616"/>
            </a:xfrm>
          </p:grpSpPr>
          <p:sp>
            <p:nvSpPr>
              <p:cNvPr id="1385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6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7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8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9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0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4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5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6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7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8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9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0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1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2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3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4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5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6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7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9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0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1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2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3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4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5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6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7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8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9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0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1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2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4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5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6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7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8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9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0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1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2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7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8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5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6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7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8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9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0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1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3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5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6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7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8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9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6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7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8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9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0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1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2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3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6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7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8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9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0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1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2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3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4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5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6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7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8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9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0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1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2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3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4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6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7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8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9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0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1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2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3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4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5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6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7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6" name="Group 1372"/>
            <p:cNvGrpSpPr>
              <a:grpSpLocks/>
            </p:cNvGrpSpPr>
            <p:nvPr/>
          </p:nvGrpSpPr>
          <p:grpSpPr bwMode="auto">
            <a:xfrm rot="286036">
              <a:off x="950" y="1068"/>
              <a:ext cx="446" cy="616"/>
              <a:chOff x="0" y="0"/>
              <a:chExt cx="446" cy="616"/>
            </a:xfrm>
          </p:grpSpPr>
          <p:sp>
            <p:nvSpPr>
              <p:cNvPr id="1252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3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4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5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6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7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8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9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1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2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3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4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5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6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7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8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9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0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1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2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3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4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5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6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7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8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9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0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2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3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4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5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6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7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8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0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2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3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4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5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6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7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8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9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0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2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4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5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7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8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9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0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2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3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4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5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6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7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8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9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0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3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4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5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6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7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8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9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0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1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3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4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5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6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7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8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9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0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1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4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5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6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7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8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9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0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1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3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4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7" name="Group 1506"/>
            <p:cNvGrpSpPr>
              <a:grpSpLocks/>
            </p:cNvGrpSpPr>
            <p:nvPr/>
          </p:nvGrpSpPr>
          <p:grpSpPr bwMode="auto">
            <a:xfrm rot="1101841">
              <a:off x="916" y="540"/>
              <a:ext cx="446" cy="616"/>
              <a:chOff x="0" y="0"/>
              <a:chExt cx="446" cy="616"/>
            </a:xfrm>
          </p:grpSpPr>
          <p:sp>
            <p:nvSpPr>
              <p:cNvPr id="1119" name="Unknown Shape"/>
              <p:cNvSpPr>
                <a:spLocks/>
              </p:cNvSpPr>
              <p:nvPr/>
            </p:nvSpPr>
            <p:spPr bwMode="auto">
              <a:xfrm flipH="1">
                <a:off x="32" y="364"/>
                <a:ext cx="189" cy="192"/>
              </a:xfrm>
              <a:custGeom>
                <a:avLst/>
                <a:gdLst>
                  <a:gd name="T0" fmla="*/ 5 w 351"/>
                  <a:gd name="T1" fmla="*/ 2 h 319"/>
                  <a:gd name="T2" fmla="*/ 5 w 351"/>
                  <a:gd name="T3" fmla="*/ 2 h 319"/>
                  <a:gd name="T4" fmla="*/ 5 w 351"/>
                  <a:gd name="T5" fmla="*/ 2 h 319"/>
                  <a:gd name="T6" fmla="*/ 5 w 351"/>
                  <a:gd name="T7" fmla="*/ 2 h 319"/>
                  <a:gd name="T8" fmla="*/ 5 w 351"/>
                  <a:gd name="T9" fmla="*/ 1 h 319"/>
                  <a:gd name="T10" fmla="*/ 4 w 351"/>
                  <a:gd name="T11" fmla="*/ 1 h 319"/>
                  <a:gd name="T12" fmla="*/ 4 w 351"/>
                  <a:gd name="T13" fmla="*/ 1 h 319"/>
                  <a:gd name="T14" fmla="*/ 4 w 351"/>
                  <a:gd name="T15" fmla="*/ 1 h 319"/>
                  <a:gd name="T16" fmla="*/ 4 w 351"/>
                  <a:gd name="T17" fmla="*/ 0 h 319"/>
                  <a:gd name="T18" fmla="*/ 3 w 351"/>
                  <a:gd name="T19" fmla="*/ 1 h 319"/>
                  <a:gd name="T20" fmla="*/ 3 w 351"/>
                  <a:gd name="T21" fmla="*/ 1 h 319"/>
                  <a:gd name="T22" fmla="*/ 3 w 351"/>
                  <a:gd name="T23" fmla="*/ 1 h 319"/>
                  <a:gd name="T24" fmla="*/ 2 w 351"/>
                  <a:gd name="T25" fmla="*/ 1 h 319"/>
                  <a:gd name="T26" fmla="*/ 2 w 351"/>
                  <a:gd name="T27" fmla="*/ 1 h 319"/>
                  <a:gd name="T28" fmla="*/ 1 w 351"/>
                  <a:gd name="T29" fmla="*/ 1 h 319"/>
                  <a:gd name="T30" fmla="*/ 1 w 351"/>
                  <a:gd name="T31" fmla="*/ 1 h 319"/>
                  <a:gd name="T32" fmla="*/ 0 w 351"/>
                  <a:gd name="T33" fmla="*/ 1 h 319"/>
                  <a:gd name="T34" fmla="*/ 1 w 351"/>
                  <a:gd name="T35" fmla="*/ 2 h 319"/>
                  <a:gd name="T36" fmla="*/ 1 w 351"/>
                  <a:gd name="T37" fmla="*/ 3 h 319"/>
                  <a:gd name="T38" fmla="*/ 1 w 351"/>
                  <a:gd name="T39" fmla="*/ 5 h 319"/>
                  <a:gd name="T40" fmla="*/ 1 w 351"/>
                  <a:gd name="T41" fmla="*/ 6 h 319"/>
                  <a:gd name="T42" fmla="*/ 1 w 351"/>
                  <a:gd name="T43" fmla="*/ 8 h 319"/>
                  <a:gd name="T44" fmla="*/ 1 w 351"/>
                  <a:gd name="T45" fmla="*/ 9 h 319"/>
                  <a:gd name="T46" fmla="*/ 1 w 351"/>
                  <a:gd name="T47" fmla="*/ 10 h 319"/>
                  <a:gd name="T48" fmla="*/ 1 w 351"/>
                  <a:gd name="T49" fmla="*/ 11 h 319"/>
                  <a:gd name="T50" fmla="*/ 1 w 351"/>
                  <a:gd name="T51" fmla="*/ 12 h 319"/>
                  <a:gd name="T52" fmla="*/ 2 w 351"/>
                  <a:gd name="T53" fmla="*/ 13 h 319"/>
                  <a:gd name="T54" fmla="*/ 2 w 351"/>
                  <a:gd name="T55" fmla="*/ 13 h 319"/>
                  <a:gd name="T56" fmla="*/ 2 w 351"/>
                  <a:gd name="T57" fmla="*/ 14 h 319"/>
                  <a:gd name="T58" fmla="*/ 2 w 351"/>
                  <a:gd name="T59" fmla="*/ 14 h 319"/>
                  <a:gd name="T60" fmla="*/ 3 w 351"/>
                  <a:gd name="T61" fmla="*/ 14 h 319"/>
                  <a:gd name="T62" fmla="*/ 3 w 351"/>
                  <a:gd name="T63" fmla="*/ 14 h 319"/>
                  <a:gd name="T64" fmla="*/ 3 w 351"/>
                  <a:gd name="T65" fmla="*/ 13 h 319"/>
                  <a:gd name="T66" fmla="*/ 3 w 351"/>
                  <a:gd name="T67" fmla="*/ 14 h 319"/>
                  <a:gd name="T68" fmla="*/ 4 w 351"/>
                  <a:gd name="T69" fmla="*/ 14 h 319"/>
                  <a:gd name="T70" fmla="*/ 4 w 351"/>
                  <a:gd name="T71" fmla="*/ 15 h 319"/>
                  <a:gd name="T72" fmla="*/ 5 w 351"/>
                  <a:gd name="T73" fmla="*/ 15 h 319"/>
                  <a:gd name="T74" fmla="*/ 5 w 351"/>
                  <a:gd name="T75" fmla="*/ 15 h 319"/>
                  <a:gd name="T76" fmla="*/ 5 w 351"/>
                  <a:gd name="T77" fmla="*/ 15 h 319"/>
                  <a:gd name="T78" fmla="*/ 6 w 351"/>
                  <a:gd name="T79" fmla="*/ 14 h 319"/>
                  <a:gd name="T80" fmla="*/ 6 w 351"/>
                  <a:gd name="T81" fmla="*/ 14 h 319"/>
                  <a:gd name="T82" fmla="*/ 6 w 351"/>
                  <a:gd name="T83" fmla="*/ 14 h 319"/>
                  <a:gd name="T84" fmla="*/ 6 w 351"/>
                  <a:gd name="T85" fmla="*/ 14 h 319"/>
                  <a:gd name="T86" fmla="*/ 7 w 351"/>
                  <a:gd name="T87" fmla="*/ 14 h 319"/>
                  <a:gd name="T88" fmla="*/ 8 w 351"/>
                  <a:gd name="T89" fmla="*/ 14 h 319"/>
                  <a:gd name="T90" fmla="*/ 8 w 351"/>
                  <a:gd name="T91" fmla="*/ 14 h 319"/>
                  <a:gd name="T92" fmla="*/ 9 w 351"/>
                  <a:gd name="T93" fmla="*/ 14 h 319"/>
                  <a:gd name="T94" fmla="*/ 9 w 351"/>
                  <a:gd name="T95" fmla="*/ 13 h 319"/>
                  <a:gd name="T96" fmla="*/ 9 w 351"/>
                  <a:gd name="T97" fmla="*/ 12 h 319"/>
                  <a:gd name="T98" fmla="*/ 8 w 351"/>
                  <a:gd name="T99" fmla="*/ 10 h 319"/>
                  <a:gd name="T100" fmla="*/ 8 w 351"/>
                  <a:gd name="T101" fmla="*/ 10 h 319"/>
                  <a:gd name="T102" fmla="*/ 7 w 351"/>
                  <a:gd name="T103" fmla="*/ 9 h 319"/>
                  <a:gd name="T104" fmla="*/ 7 w 351"/>
                  <a:gd name="T105" fmla="*/ 8 h 319"/>
                  <a:gd name="T106" fmla="*/ 6 w 351"/>
                  <a:gd name="T107" fmla="*/ 7 h 319"/>
                  <a:gd name="T108" fmla="*/ 6 w 351"/>
                  <a:gd name="T109" fmla="*/ 5 h 319"/>
                  <a:gd name="T110" fmla="*/ 6 w 351"/>
                  <a:gd name="T111" fmla="*/ 4 h 319"/>
                  <a:gd name="T112" fmla="*/ 5 w 351"/>
                  <a:gd name="T113" fmla="*/ 2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1" h="319">
                    <a:moveTo>
                      <a:pt x="224" y="55"/>
                    </a:moveTo>
                    <a:lnTo>
                      <a:pt x="215" y="48"/>
                    </a:lnTo>
                    <a:lnTo>
                      <a:pt x="206" y="42"/>
                    </a:lnTo>
                    <a:lnTo>
                      <a:pt x="197" y="35"/>
                    </a:lnTo>
                    <a:lnTo>
                      <a:pt x="189" y="27"/>
                    </a:lnTo>
                    <a:lnTo>
                      <a:pt x="181" y="20"/>
                    </a:lnTo>
                    <a:lnTo>
                      <a:pt x="174" y="13"/>
                    </a:lnTo>
                    <a:lnTo>
                      <a:pt x="169" y="6"/>
                    </a:lnTo>
                    <a:lnTo>
                      <a:pt x="164" y="0"/>
                    </a:lnTo>
                    <a:lnTo>
                      <a:pt x="142" y="13"/>
                    </a:lnTo>
                    <a:lnTo>
                      <a:pt x="120" y="22"/>
                    </a:lnTo>
                    <a:lnTo>
                      <a:pt x="99" y="28"/>
                    </a:lnTo>
                    <a:lnTo>
                      <a:pt x="78" y="32"/>
                    </a:lnTo>
                    <a:lnTo>
                      <a:pt x="57" y="33"/>
                    </a:lnTo>
                    <a:lnTo>
                      <a:pt x="38" y="32"/>
                    </a:lnTo>
                    <a:lnTo>
                      <a:pt x="18" y="29"/>
                    </a:lnTo>
                    <a:lnTo>
                      <a:pt x="0" y="24"/>
                    </a:lnTo>
                    <a:lnTo>
                      <a:pt x="4" y="43"/>
                    </a:lnTo>
                    <a:lnTo>
                      <a:pt x="11" y="67"/>
                    </a:lnTo>
                    <a:lnTo>
                      <a:pt x="18" y="96"/>
                    </a:lnTo>
                    <a:lnTo>
                      <a:pt x="26" y="127"/>
                    </a:lnTo>
                    <a:lnTo>
                      <a:pt x="34" y="159"/>
                    </a:lnTo>
                    <a:lnTo>
                      <a:pt x="40" y="189"/>
                    </a:lnTo>
                    <a:lnTo>
                      <a:pt x="44" y="216"/>
                    </a:lnTo>
                    <a:lnTo>
                      <a:pt x="47" y="238"/>
                    </a:lnTo>
                    <a:lnTo>
                      <a:pt x="50" y="257"/>
                    </a:lnTo>
                    <a:lnTo>
                      <a:pt x="58" y="272"/>
                    </a:lnTo>
                    <a:lnTo>
                      <a:pt x="69" y="284"/>
                    </a:lnTo>
                    <a:lnTo>
                      <a:pt x="81" y="293"/>
                    </a:lnTo>
                    <a:lnTo>
                      <a:pt x="95" y="298"/>
                    </a:lnTo>
                    <a:lnTo>
                      <a:pt x="108" y="297"/>
                    </a:lnTo>
                    <a:lnTo>
                      <a:pt x="120" y="291"/>
                    </a:lnTo>
                    <a:lnTo>
                      <a:pt x="130" y="278"/>
                    </a:lnTo>
                    <a:lnTo>
                      <a:pt x="137" y="293"/>
                    </a:lnTo>
                    <a:lnTo>
                      <a:pt x="151" y="305"/>
                    </a:lnTo>
                    <a:lnTo>
                      <a:pt x="170" y="314"/>
                    </a:lnTo>
                    <a:lnTo>
                      <a:pt x="191" y="319"/>
                    </a:lnTo>
                    <a:lnTo>
                      <a:pt x="211" y="319"/>
                    </a:lnTo>
                    <a:lnTo>
                      <a:pt x="227" y="314"/>
                    </a:lnTo>
                    <a:lnTo>
                      <a:pt x="238" y="303"/>
                    </a:lnTo>
                    <a:lnTo>
                      <a:pt x="240" y="287"/>
                    </a:lnTo>
                    <a:lnTo>
                      <a:pt x="252" y="298"/>
                    </a:lnTo>
                    <a:lnTo>
                      <a:pt x="270" y="305"/>
                    </a:lnTo>
                    <a:lnTo>
                      <a:pt x="292" y="307"/>
                    </a:lnTo>
                    <a:lnTo>
                      <a:pt x="314" y="305"/>
                    </a:lnTo>
                    <a:lnTo>
                      <a:pt x="332" y="298"/>
                    </a:lnTo>
                    <a:lnTo>
                      <a:pt x="346" y="285"/>
                    </a:lnTo>
                    <a:lnTo>
                      <a:pt x="351" y="269"/>
                    </a:lnTo>
                    <a:lnTo>
                      <a:pt x="342" y="249"/>
                    </a:lnTo>
                    <a:lnTo>
                      <a:pt x="329" y="228"/>
                    </a:lnTo>
                    <a:lnTo>
                      <a:pt x="315" y="207"/>
                    </a:lnTo>
                    <a:lnTo>
                      <a:pt x="301" y="188"/>
                    </a:lnTo>
                    <a:lnTo>
                      <a:pt x="287" y="166"/>
                    </a:lnTo>
                    <a:lnTo>
                      <a:pt x="273" y="143"/>
                    </a:lnTo>
                    <a:lnTo>
                      <a:pt x="257" y="117"/>
                    </a:lnTo>
                    <a:lnTo>
                      <a:pt x="241" y="89"/>
                    </a:lnTo>
                    <a:lnTo>
                      <a:pt x="224" y="55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0" name="Unknown Shape"/>
              <p:cNvSpPr>
                <a:spLocks/>
              </p:cNvSpPr>
              <p:nvPr/>
            </p:nvSpPr>
            <p:spPr bwMode="auto">
              <a:xfrm flipH="1">
                <a:off x="99" y="359"/>
                <a:ext cx="37" cy="41"/>
              </a:xfrm>
              <a:custGeom>
                <a:avLst/>
                <a:gdLst>
                  <a:gd name="T0" fmla="*/ 1 w 70"/>
                  <a:gd name="T1" fmla="*/ 1 h 68"/>
                  <a:gd name="T2" fmla="*/ 1 w 70"/>
                  <a:gd name="T3" fmla="*/ 1 h 68"/>
                  <a:gd name="T4" fmla="*/ 1 w 70"/>
                  <a:gd name="T5" fmla="*/ 1 h 68"/>
                  <a:gd name="T6" fmla="*/ 1 w 70"/>
                  <a:gd name="T7" fmla="*/ 1 h 68"/>
                  <a:gd name="T8" fmla="*/ 1 w 70"/>
                  <a:gd name="T9" fmla="*/ 1 h 68"/>
                  <a:gd name="T10" fmla="*/ 1 w 70"/>
                  <a:gd name="T11" fmla="*/ 2 h 68"/>
                  <a:gd name="T12" fmla="*/ 1 w 70"/>
                  <a:gd name="T13" fmla="*/ 2 h 68"/>
                  <a:gd name="T14" fmla="*/ 1 w 70"/>
                  <a:gd name="T15" fmla="*/ 2 h 68"/>
                  <a:gd name="T16" fmla="*/ 1 w 70"/>
                  <a:gd name="T17" fmla="*/ 3 h 68"/>
                  <a:gd name="T18" fmla="*/ 2 w 70"/>
                  <a:gd name="T19" fmla="*/ 3 h 68"/>
                  <a:gd name="T20" fmla="*/ 2 w 70"/>
                  <a:gd name="T21" fmla="*/ 3 h 68"/>
                  <a:gd name="T22" fmla="*/ 2 w 70"/>
                  <a:gd name="T23" fmla="*/ 2 h 68"/>
                  <a:gd name="T24" fmla="*/ 1 w 70"/>
                  <a:gd name="T25" fmla="*/ 2 h 68"/>
                  <a:gd name="T26" fmla="*/ 1 w 70"/>
                  <a:gd name="T27" fmla="*/ 2 h 68"/>
                  <a:gd name="T28" fmla="*/ 1 w 70"/>
                  <a:gd name="T29" fmla="*/ 1 h 68"/>
                  <a:gd name="T30" fmla="*/ 1 w 70"/>
                  <a:gd name="T31" fmla="*/ 1 h 68"/>
                  <a:gd name="T32" fmla="*/ 1 w 70"/>
                  <a:gd name="T33" fmla="*/ 1 h 68"/>
                  <a:gd name="T34" fmla="*/ 1 w 70"/>
                  <a:gd name="T35" fmla="*/ 1 h 68"/>
                  <a:gd name="T36" fmla="*/ 1 w 70"/>
                  <a:gd name="T37" fmla="*/ 1 h 68"/>
                  <a:gd name="T38" fmla="*/ 1 w 70"/>
                  <a:gd name="T39" fmla="*/ 1 h 68"/>
                  <a:gd name="T40" fmla="*/ 1 w 70"/>
                  <a:gd name="T41" fmla="*/ 1 h 68"/>
                  <a:gd name="T42" fmla="*/ 1 w 70"/>
                  <a:gd name="T43" fmla="*/ 0 h 68"/>
                  <a:gd name="T44" fmla="*/ 1 w 70"/>
                  <a:gd name="T45" fmla="*/ 1 h 68"/>
                  <a:gd name="T46" fmla="*/ 0 w 70"/>
                  <a:gd name="T47" fmla="*/ 1 h 68"/>
                  <a:gd name="T48" fmla="*/ 1 w 70"/>
                  <a:gd name="T49" fmla="*/ 1 h 68"/>
                  <a:gd name="T50" fmla="*/ 1 w 70"/>
                  <a:gd name="T51" fmla="*/ 1 h 6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0" h="68">
                    <a:moveTo>
                      <a:pt x="11" y="13"/>
                    </a:moveTo>
                    <a:lnTo>
                      <a:pt x="1" y="12"/>
                    </a:lnTo>
                    <a:lnTo>
                      <a:pt x="6" y="17"/>
                    </a:lnTo>
                    <a:lnTo>
                      <a:pt x="12" y="24"/>
                    </a:lnTo>
                    <a:lnTo>
                      <a:pt x="20" y="32"/>
                    </a:lnTo>
                    <a:lnTo>
                      <a:pt x="28" y="39"/>
                    </a:lnTo>
                    <a:lnTo>
                      <a:pt x="36" y="47"/>
                    </a:lnTo>
                    <a:lnTo>
                      <a:pt x="44" y="54"/>
                    </a:lnTo>
                    <a:lnTo>
                      <a:pt x="53" y="61"/>
                    </a:lnTo>
                    <a:lnTo>
                      <a:pt x="64" y="68"/>
                    </a:lnTo>
                    <a:lnTo>
                      <a:pt x="70" y="57"/>
                    </a:lnTo>
                    <a:lnTo>
                      <a:pt x="62" y="50"/>
                    </a:lnTo>
                    <a:lnTo>
                      <a:pt x="53" y="43"/>
                    </a:lnTo>
                    <a:lnTo>
                      <a:pt x="45" y="36"/>
                    </a:lnTo>
                    <a:lnTo>
                      <a:pt x="37" y="28"/>
                    </a:lnTo>
                    <a:lnTo>
                      <a:pt x="29" y="21"/>
                    </a:lnTo>
                    <a:lnTo>
                      <a:pt x="23" y="15"/>
                    </a:lnTo>
                    <a:lnTo>
                      <a:pt x="17" y="8"/>
                    </a:lnTo>
                    <a:lnTo>
                      <a:pt x="13" y="3"/>
                    </a:lnTo>
                    <a:lnTo>
                      <a:pt x="4" y="1"/>
                    </a:lnTo>
                    <a:lnTo>
                      <a:pt x="13" y="3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3" cy="28"/>
              </a:xfrm>
              <a:custGeom>
                <a:avLst/>
                <a:gdLst>
                  <a:gd name="T0" fmla="*/ 1 w 175"/>
                  <a:gd name="T1" fmla="*/ 1 h 48"/>
                  <a:gd name="T2" fmla="*/ 1 w 175"/>
                  <a:gd name="T3" fmla="*/ 2 h 48"/>
                  <a:gd name="T4" fmla="*/ 1 w 175"/>
                  <a:gd name="T5" fmla="*/ 2 h 48"/>
                  <a:gd name="T6" fmla="*/ 1 w 175"/>
                  <a:gd name="T7" fmla="*/ 2 h 48"/>
                  <a:gd name="T8" fmla="*/ 2 w 175"/>
                  <a:gd name="T9" fmla="*/ 2 h 48"/>
                  <a:gd name="T10" fmla="*/ 2 w 175"/>
                  <a:gd name="T11" fmla="*/ 2 h 48"/>
                  <a:gd name="T12" fmla="*/ 3 w 175"/>
                  <a:gd name="T13" fmla="*/ 2 h 48"/>
                  <a:gd name="T14" fmla="*/ 3 w 175"/>
                  <a:gd name="T15" fmla="*/ 1 h 48"/>
                  <a:gd name="T16" fmla="*/ 3 w 175"/>
                  <a:gd name="T17" fmla="*/ 1 h 48"/>
                  <a:gd name="T18" fmla="*/ 4 w 175"/>
                  <a:gd name="T19" fmla="*/ 1 h 48"/>
                  <a:gd name="T20" fmla="*/ 4 w 175"/>
                  <a:gd name="T21" fmla="*/ 0 h 48"/>
                  <a:gd name="T22" fmla="*/ 3 w 175"/>
                  <a:gd name="T23" fmla="*/ 1 h 48"/>
                  <a:gd name="T24" fmla="*/ 3 w 175"/>
                  <a:gd name="T25" fmla="*/ 1 h 48"/>
                  <a:gd name="T26" fmla="*/ 2 w 175"/>
                  <a:gd name="T27" fmla="*/ 1 h 48"/>
                  <a:gd name="T28" fmla="*/ 2 w 175"/>
                  <a:gd name="T29" fmla="*/ 1 h 48"/>
                  <a:gd name="T30" fmla="*/ 2 w 175"/>
                  <a:gd name="T31" fmla="*/ 1 h 48"/>
                  <a:gd name="T32" fmla="*/ 1 w 175"/>
                  <a:gd name="T33" fmla="*/ 1 h 48"/>
                  <a:gd name="T34" fmla="*/ 1 w 175"/>
                  <a:gd name="T35" fmla="*/ 1 h 48"/>
                  <a:gd name="T36" fmla="*/ 1 w 175"/>
                  <a:gd name="T37" fmla="*/ 1 h 48"/>
                  <a:gd name="T38" fmla="*/ 0 w 175"/>
                  <a:gd name="T39" fmla="*/ 1 h 48"/>
                  <a:gd name="T40" fmla="*/ 1 w 175"/>
                  <a:gd name="T41" fmla="*/ 1 h 48"/>
                  <a:gd name="T42" fmla="*/ 1 w 175"/>
                  <a:gd name="T43" fmla="*/ 1 h 48"/>
                  <a:gd name="T44" fmla="*/ 0 w 175"/>
                  <a:gd name="T45" fmla="*/ 1 h 48"/>
                  <a:gd name="T46" fmla="*/ 0 w 175"/>
                  <a:gd name="T47" fmla="*/ 1 h 48"/>
                  <a:gd name="T48" fmla="*/ 1 w 175"/>
                  <a:gd name="T49" fmla="*/ 2 h 48"/>
                  <a:gd name="T50" fmla="*/ 1 w 175"/>
                  <a:gd name="T51" fmla="*/ 1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5" h="48">
                    <a:moveTo>
                      <a:pt x="13" y="29"/>
                    </a:moveTo>
                    <a:lnTo>
                      <a:pt x="4" y="37"/>
                    </a:lnTo>
                    <a:lnTo>
                      <a:pt x="24" y="42"/>
                    </a:lnTo>
                    <a:lnTo>
                      <a:pt x="45" y="45"/>
                    </a:lnTo>
                    <a:lnTo>
                      <a:pt x="64" y="48"/>
                    </a:lnTo>
                    <a:lnTo>
                      <a:pt x="85" y="45"/>
                    </a:lnTo>
                    <a:lnTo>
                      <a:pt x="107" y="41"/>
                    </a:lnTo>
                    <a:lnTo>
                      <a:pt x="130" y="35"/>
                    </a:lnTo>
                    <a:lnTo>
                      <a:pt x="153" y="26"/>
                    </a:lnTo>
                    <a:lnTo>
                      <a:pt x="175" y="12"/>
                    </a:lnTo>
                    <a:lnTo>
                      <a:pt x="168" y="0"/>
                    </a:lnTo>
                    <a:lnTo>
                      <a:pt x="146" y="12"/>
                    </a:lnTo>
                    <a:lnTo>
                      <a:pt x="125" y="21"/>
                    </a:lnTo>
                    <a:lnTo>
                      <a:pt x="104" y="27"/>
                    </a:lnTo>
                    <a:lnTo>
                      <a:pt x="85" y="31"/>
                    </a:lnTo>
                    <a:lnTo>
                      <a:pt x="64" y="31"/>
                    </a:lnTo>
                    <a:lnTo>
                      <a:pt x="45" y="31"/>
                    </a:lnTo>
                    <a:lnTo>
                      <a:pt x="26" y="28"/>
                    </a:lnTo>
                    <a:lnTo>
                      <a:pt x="9" y="23"/>
                    </a:lnTo>
                    <a:lnTo>
                      <a:pt x="0" y="31"/>
                    </a:lnTo>
                    <a:lnTo>
                      <a:pt x="9" y="23"/>
                    </a:lnTo>
                    <a:lnTo>
                      <a:pt x="3" y="25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4" y="37"/>
                    </a:lnTo>
                    <a:lnTo>
                      <a:pt x="13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Unknown Shape"/>
              <p:cNvSpPr>
                <a:spLocks/>
              </p:cNvSpPr>
              <p:nvPr/>
            </p:nvSpPr>
            <p:spPr bwMode="auto">
              <a:xfrm flipH="1">
                <a:off x="192" y="377"/>
                <a:ext cx="32" cy="130"/>
              </a:xfrm>
              <a:custGeom>
                <a:avLst/>
                <a:gdLst>
                  <a:gd name="T0" fmla="*/ 2 w 61"/>
                  <a:gd name="T1" fmla="*/ 11 h 215"/>
                  <a:gd name="T2" fmla="*/ 2 w 61"/>
                  <a:gd name="T3" fmla="*/ 11 h 215"/>
                  <a:gd name="T4" fmla="*/ 1 w 61"/>
                  <a:gd name="T5" fmla="*/ 10 h 215"/>
                  <a:gd name="T6" fmla="*/ 1 w 61"/>
                  <a:gd name="T7" fmla="*/ 8 h 215"/>
                  <a:gd name="T8" fmla="*/ 1 w 61"/>
                  <a:gd name="T9" fmla="*/ 7 h 215"/>
                  <a:gd name="T10" fmla="*/ 1 w 61"/>
                  <a:gd name="T11" fmla="*/ 5 h 215"/>
                  <a:gd name="T12" fmla="*/ 1 w 61"/>
                  <a:gd name="T13" fmla="*/ 4 h 215"/>
                  <a:gd name="T14" fmla="*/ 1 w 61"/>
                  <a:gd name="T15" fmla="*/ 2 h 215"/>
                  <a:gd name="T16" fmla="*/ 1 w 61"/>
                  <a:gd name="T17" fmla="*/ 1 h 215"/>
                  <a:gd name="T18" fmla="*/ 1 w 61"/>
                  <a:gd name="T19" fmla="*/ 0 h 215"/>
                  <a:gd name="T20" fmla="*/ 0 w 61"/>
                  <a:gd name="T21" fmla="*/ 1 h 215"/>
                  <a:gd name="T22" fmla="*/ 1 w 61"/>
                  <a:gd name="T23" fmla="*/ 1 h 215"/>
                  <a:gd name="T24" fmla="*/ 1 w 61"/>
                  <a:gd name="T25" fmla="*/ 2 h 215"/>
                  <a:gd name="T26" fmla="*/ 1 w 61"/>
                  <a:gd name="T27" fmla="*/ 4 h 215"/>
                  <a:gd name="T28" fmla="*/ 1 w 61"/>
                  <a:gd name="T29" fmla="*/ 5 h 215"/>
                  <a:gd name="T30" fmla="*/ 1 w 61"/>
                  <a:gd name="T31" fmla="*/ 7 h 215"/>
                  <a:gd name="T32" fmla="*/ 1 w 61"/>
                  <a:gd name="T33" fmla="*/ 8 h 215"/>
                  <a:gd name="T34" fmla="*/ 1 w 61"/>
                  <a:gd name="T35" fmla="*/ 10 h 215"/>
                  <a:gd name="T36" fmla="*/ 1 w 61"/>
                  <a:gd name="T37" fmla="*/ 11 h 215"/>
                  <a:gd name="T38" fmla="*/ 1 w 61"/>
                  <a:gd name="T39" fmla="*/ 11 h 215"/>
                  <a:gd name="T40" fmla="*/ 2 w 61"/>
                  <a:gd name="T41" fmla="*/ 11 h 2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215">
                    <a:moveTo>
                      <a:pt x="61" y="215"/>
                    </a:moveTo>
                    <a:lnTo>
                      <a:pt x="61" y="215"/>
                    </a:lnTo>
                    <a:lnTo>
                      <a:pt x="58" y="193"/>
                    </a:lnTo>
                    <a:lnTo>
                      <a:pt x="54" y="165"/>
                    </a:lnTo>
                    <a:lnTo>
                      <a:pt x="48" y="135"/>
                    </a:lnTo>
                    <a:lnTo>
                      <a:pt x="40" y="102"/>
                    </a:lnTo>
                    <a:lnTo>
                      <a:pt x="32" y="71"/>
                    </a:lnTo>
                    <a:lnTo>
                      <a:pt x="25" y="43"/>
                    </a:lnTo>
                    <a:lnTo>
                      <a:pt x="18" y="19"/>
                    </a:lnTo>
                    <a:lnTo>
                      <a:pt x="13" y="0"/>
                    </a:lnTo>
                    <a:lnTo>
                      <a:pt x="0" y="2"/>
                    </a:lnTo>
                    <a:lnTo>
                      <a:pt x="4" y="21"/>
                    </a:lnTo>
                    <a:lnTo>
                      <a:pt x="11" y="45"/>
                    </a:lnTo>
                    <a:lnTo>
                      <a:pt x="18" y="74"/>
                    </a:lnTo>
                    <a:lnTo>
                      <a:pt x="26" y="105"/>
                    </a:lnTo>
                    <a:lnTo>
                      <a:pt x="34" y="137"/>
                    </a:lnTo>
                    <a:lnTo>
                      <a:pt x="40" y="167"/>
                    </a:lnTo>
                    <a:lnTo>
                      <a:pt x="45" y="193"/>
                    </a:lnTo>
                    <a:lnTo>
                      <a:pt x="47" y="215"/>
                    </a:lnTo>
                    <a:lnTo>
                      <a:pt x="61" y="2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Unknown Shape"/>
              <p:cNvSpPr>
                <a:spLocks/>
              </p:cNvSpPr>
              <p:nvPr/>
            </p:nvSpPr>
            <p:spPr bwMode="auto">
              <a:xfrm flipH="1">
                <a:off x="147" y="507"/>
                <a:ext cx="52" cy="40"/>
              </a:xfrm>
              <a:custGeom>
                <a:avLst/>
                <a:gdLst>
                  <a:gd name="T0" fmla="*/ 2 w 97"/>
                  <a:gd name="T1" fmla="*/ 2 h 67"/>
                  <a:gd name="T2" fmla="*/ 2 w 97"/>
                  <a:gd name="T3" fmla="*/ 2 h 67"/>
                  <a:gd name="T4" fmla="*/ 2 w 97"/>
                  <a:gd name="T5" fmla="*/ 2 h 67"/>
                  <a:gd name="T6" fmla="*/ 2 w 97"/>
                  <a:gd name="T7" fmla="*/ 2 h 67"/>
                  <a:gd name="T8" fmla="*/ 2 w 97"/>
                  <a:gd name="T9" fmla="*/ 2 h 67"/>
                  <a:gd name="T10" fmla="*/ 1 w 97"/>
                  <a:gd name="T11" fmla="*/ 2 h 67"/>
                  <a:gd name="T12" fmla="*/ 1 w 97"/>
                  <a:gd name="T13" fmla="*/ 2 h 67"/>
                  <a:gd name="T14" fmla="*/ 1 w 97"/>
                  <a:gd name="T15" fmla="*/ 1 h 67"/>
                  <a:gd name="T16" fmla="*/ 1 w 97"/>
                  <a:gd name="T17" fmla="*/ 1 h 67"/>
                  <a:gd name="T18" fmla="*/ 1 w 97"/>
                  <a:gd name="T19" fmla="*/ 0 h 67"/>
                  <a:gd name="T20" fmla="*/ 0 w 97"/>
                  <a:gd name="T21" fmla="*/ 0 h 67"/>
                  <a:gd name="T22" fmla="*/ 1 w 97"/>
                  <a:gd name="T23" fmla="*/ 1 h 67"/>
                  <a:gd name="T24" fmla="*/ 1 w 97"/>
                  <a:gd name="T25" fmla="*/ 2 h 67"/>
                  <a:gd name="T26" fmla="*/ 1 w 97"/>
                  <a:gd name="T27" fmla="*/ 2 h 67"/>
                  <a:gd name="T28" fmla="*/ 1 w 97"/>
                  <a:gd name="T29" fmla="*/ 3 h 67"/>
                  <a:gd name="T30" fmla="*/ 2 w 97"/>
                  <a:gd name="T31" fmla="*/ 3 h 67"/>
                  <a:gd name="T32" fmla="*/ 2 w 97"/>
                  <a:gd name="T33" fmla="*/ 3 h 67"/>
                  <a:gd name="T34" fmla="*/ 2 w 97"/>
                  <a:gd name="T35" fmla="*/ 3 h 67"/>
                  <a:gd name="T36" fmla="*/ 2 w 97"/>
                  <a:gd name="T37" fmla="*/ 2 h 67"/>
                  <a:gd name="T38" fmla="*/ 2 w 97"/>
                  <a:gd name="T39" fmla="*/ 2 h 67"/>
                  <a:gd name="T40" fmla="*/ 2 w 97"/>
                  <a:gd name="T41" fmla="*/ 2 h 67"/>
                  <a:gd name="T42" fmla="*/ 2 w 97"/>
                  <a:gd name="T43" fmla="*/ 2 h 67"/>
                  <a:gd name="T44" fmla="*/ 2 w 97"/>
                  <a:gd name="T45" fmla="*/ 1 h 67"/>
                  <a:gd name="T46" fmla="*/ 2 w 97"/>
                  <a:gd name="T47" fmla="*/ 1 h 67"/>
                  <a:gd name="T48" fmla="*/ 2 w 97"/>
                  <a:gd name="T49" fmla="*/ 2 h 67"/>
                  <a:gd name="T50" fmla="*/ 2 w 97"/>
                  <a:gd name="T51" fmla="*/ 2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67">
                    <a:moveTo>
                      <a:pt x="97" y="39"/>
                    </a:moveTo>
                    <a:lnTo>
                      <a:pt x="83" y="37"/>
                    </a:lnTo>
                    <a:lnTo>
                      <a:pt x="76" y="47"/>
                    </a:lnTo>
                    <a:lnTo>
                      <a:pt x="67" y="52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3" y="40"/>
                    </a:lnTo>
                    <a:lnTo>
                      <a:pt x="24" y="30"/>
                    </a:lnTo>
                    <a:lnTo>
                      <a:pt x="17" y="16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3" y="21"/>
                    </a:lnTo>
                    <a:lnTo>
                      <a:pt x="13" y="37"/>
                    </a:lnTo>
                    <a:lnTo>
                      <a:pt x="24" y="52"/>
                    </a:lnTo>
                    <a:lnTo>
                      <a:pt x="38" y="62"/>
                    </a:lnTo>
                    <a:lnTo>
                      <a:pt x="55" y="67"/>
                    </a:lnTo>
                    <a:lnTo>
                      <a:pt x="69" y="66"/>
                    </a:lnTo>
                    <a:lnTo>
                      <a:pt x="85" y="59"/>
                    </a:lnTo>
                    <a:lnTo>
                      <a:pt x="97" y="44"/>
                    </a:lnTo>
                    <a:lnTo>
                      <a:pt x="83" y="42"/>
                    </a:lnTo>
                    <a:lnTo>
                      <a:pt x="97" y="44"/>
                    </a:lnTo>
                    <a:lnTo>
                      <a:pt x="97" y="38"/>
                    </a:lnTo>
                    <a:lnTo>
                      <a:pt x="93" y="34"/>
                    </a:lnTo>
                    <a:lnTo>
                      <a:pt x="87" y="32"/>
                    </a:lnTo>
                    <a:lnTo>
                      <a:pt x="83" y="37"/>
                    </a:lnTo>
                    <a:lnTo>
                      <a:pt x="9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Unknown Shape"/>
              <p:cNvSpPr>
                <a:spLocks/>
              </p:cNvSpPr>
              <p:nvPr/>
            </p:nvSpPr>
            <p:spPr bwMode="auto">
              <a:xfrm flipH="1">
                <a:off x="88" y="531"/>
                <a:ext cx="67" cy="28"/>
              </a:xfrm>
              <a:custGeom>
                <a:avLst/>
                <a:gdLst>
                  <a:gd name="T0" fmla="*/ 3 w 124"/>
                  <a:gd name="T1" fmla="*/ 1 h 49"/>
                  <a:gd name="T2" fmla="*/ 3 w 124"/>
                  <a:gd name="T3" fmla="*/ 1 h 49"/>
                  <a:gd name="T4" fmla="*/ 3 w 124"/>
                  <a:gd name="T5" fmla="*/ 1 h 49"/>
                  <a:gd name="T6" fmla="*/ 3 w 124"/>
                  <a:gd name="T7" fmla="*/ 1 h 49"/>
                  <a:gd name="T8" fmla="*/ 2 w 124"/>
                  <a:gd name="T9" fmla="*/ 1 h 49"/>
                  <a:gd name="T10" fmla="*/ 2 w 124"/>
                  <a:gd name="T11" fmla="*/ 1 h 49"/>
                  <a:gd name="T12" fmla="*/ 1 w 124"/>
                  <a:gd name="T13" fmla="*/ 1 h 49"/>
                  <a:gd name="T14" fmla="*/ 1 w 124"/>
                  <a:gd name="T15" fmla="*/ 1 h 49"/>
                  <a:gd name="T16" fmla="*/ 1 w 124"/>
                  <a:gd name="T17" fmla="*/ 1 h 49"/>
                  <a:gd name="T18" fmla="*/ 1 w 124"/>
                  <a:gd name="T19" fmla="*/ 0 h 49"/>
                  <a:gd name="T20" fmla="*/ 0 w 124"/>
                  <a:gd name="T21" fmla="*/ 1 h 49"/>
                  <a:gd name="T22" fmla="*/ 1 w 124"/>
                  <a:gd name="T23" fmla="*/ 1 h 49"/>
                  <a:gd name="T24" fmla="*/ 1 w 124"/>
                  <a:gd name="T25" fmla="*/ 1 h 49"/>
                  <a:gd name="T26" fmla="*/ 1 w 124"/>
                  <a:gd name="T27" fmla="*/ 2 h 49"/>
                  <a:gd name="T28" fmla="*/ 2 w 124"/>
                  <a:gd name="T29" fmla="*/ 2 h 49"/>
                  <a:gd name="T30" fmla="*/ 2 w 124"/>
                  <a:gd name="T31" fmla="*/ 2 h 49"/>
                  <a:gd name="T32" fmla="*/ 3 w 124"/>
                  <a:gd name="T33" fmla="*/ 2 h 49"/>
                  <a:gd name="T34" fmla="*/ 3 w 124"/>
                  <a:gd name="T35" fmla="*/ 1 h 49"/>
                  <a:gd name="T36" fmla="*/ 3 w 124"/>
                  <a:gd name="T37" fmla="*/ 1 h 49"/>
                  <a:gd name="T38" fmla="*/ 3 w 124"/>
                  <a:gd name="T39" fmla="*/ 1 h 49"/>
                  <a:gd name="T40" fmla="*/ 3 w 124"/>
                  <a:gd name="T41" fmla="*/ 1 h 49"/>
                  <a:gd name="T42" fmla="*/ 3 w 124"/>
                  <a:gd name="T43" fmla="*/ 1 h 49"/>
                  <a:gd name="T44" fmla="*/ 3 w 124"/>
                  <a:gd name="T45" fmla="*/ 1 h 49"/>
                  <a:gd name="T46" fmla="*/ 3 w 124"/>
                  <a:gd name="T47" fmla="*/ 1 h 49"/>
                  <a:gd name="T48" fmla="*/ 3 w 124"/>
                  <a:gd name="T49" fmla="*/ 1 h 49"/>
                  <a:gd name="T50" fmla="*/ 3 w 124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49">
                    <a:moveTo>
                      <a:pt x="124" y="6"/>
                    </a:moveTo>
                    <a:lnTo>
                      <a:pt x="110" y="11"/>
                    </a:lnTo>
                    <a:lnTo>
                      <a:pt x="108" y="23"/>
                    </a:lnTo>
                    <a:lnTo>
                      <a:pt x="101" y="31"/>
                    </a:lnTo>
                    <a:lnTo>
                      <a:pt x="88" y="35"/>
                    </a:lnTo>
                    <a:lnTo>
                      <a:pt x="68" y="35"/>
                    </a:lnTo>
                    <a:lnTo>
                      <a:pt x="49" y="30"/>
                    </a:lnTo>
                    <a:lnTo>
                      <a:pt x="32" y="22"/>
                    </a:lnTo>
                    <a:lnTo>
                      <a:pt x="19" y="12"/>
                    </a:lnTo>
                    <a:lnTo>
                      <a:pt x="14" y="0"/>
                    </a:lnTo>
                    <a:lnTo>
                      <a:pt x="0" y="3"/>
                    </a:lnTo>
                    <a:lnTo>
                      <a:pt x="8" y="21"/>
                    </a:lnTo>
                    <a:lnTo>
                      <a:pt x="25" y="34"/>
                    </a:lnTo>
                    <a:lnTo>
                      <a:pt x="45" y="44"/>
                    </a:lnTo>
                    <a:lnTo>
                      <a:pt x="68" y="49"/>
                    </a:lnTo>
                    <a:lnTo>
                      <a:pt x="88" y="49"/>
                    </a:lnTo>
                    <a:lnTo>
                      <a:pt x="108" y="43"/>
                    </a:lnTo>
                    <a:lnTo>
                      <a:pt x="122" y="28"/>
                    </a:lnTo>
                    <a:lnTo>
                      <a:pt x="124" y="8"/>
                    </a:lnTo>
                    <a:lnTo>
                      <a:pt x="110" y="13"/>
                    </a:lnTo>
                    <a:lnTo>
                      <a:pt x="124" y="8"/>
                    </a:lnTo>
                    <a:lnTo>
                      <a:pt x="122" y="4"/>
                    </a:lnTo>
                    <a:lnTo>
                      <a:pt x="116" y="3"/>
                    </a:lnTo>
                    <a:lnTo>
                      <a:pt x="111" y="5"/>
                    </a:lnTo>
                    <a:lnTo>
                      <a:pt x="110" y="11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3 w 124"/>
                  <a:gd name="T1" fmla="*/ 1 h 70"/>
                  <a:gd name="T2" fmla="*/ 3 w 124"/>
                  <a:gd name="T3" fmla="*/ 1 h 70"/>
                  <a:gd name="T4" fmla="*/ 3 w 124"/>
                  <a:gd name="T5" fmla="*/ 1 h 70"/>
                  <a:gd name="T6" fmla="*/ 3 w 124"/>
                  <a:gd name="T7" fmla="*/ 2 h 70"/>
                  <a:gd name="T8" fmla="*/ 2 w 124"/>
                  <a:gd name="T9" fmla="*/ 2 h 70"/>
                  <a:gd name="T10" fmla="*/ 2 w 124"/>
                  <a:gd name="T11" fmla="*/ 2 h 70"/>
                  <a:gd name="T12" fmla="*/ 2 w 124"/>
                  <a:gd name="T13" fmla="*/ 2 h 70"/>
                  <a:gd name="T14" fmla="*/ 1 w 124"/>
                  <a:gd name="T15" fmla="*/ 2 h 70"/>
                  <a:gd name="T16" fmla="*/ 1 w 124"/>
                  <a:gd name="T17" fmla="*/ 2 h 70"/>
                  <a:gd name="T18" fmla="*/ 1 w 124"/>
                  <a:gd name="T19" fmla="*/ 2 h 70"/>
                  <a:gd name="T20" fmla="*/ 0 w 124"/>
                  <a:gd name="T21" fmla="*/ 2 h 70"/>
                  <a:gd name="T22" fmla="*/ 1 w 124"/>
                  <a:gd name="T23" fmla="*/ 3 h 70"/>
                  <a:gd name="T24" fmla="*/ 1 w 124"/>
                  <a:gd name="T25" fmla="*/ 3 h 70"/>
                  <a:gd name="T26" fmla="*/ 2 w 124"/>
                  <a:gd name="T27" fmla="*/ 3 h 70"/>
                  <a:gd name="T28" fmla="*/ 2 w 124"/>
                  <a:gd name="T29" fmla="*/ 3 h 70"/>
                  <a:gd name="T30" fmla="*/ 3 w 124"/>
                  <a:gd name="T31" fmla="*/ 3 h 70"/>
                  <a:gd name="T32" fmla="*/ 3 w 124"/>
                  <a:gd name="T33" fmla="*/ 2 h 70"/>
                  <a:gd name="T34" fmla="*/ 3 w 124"/>
                  <a:gd name="T35" fmla="*/ 1 h 70"/>
                  <a:gd name="T36" fmla="*/ 3 w 124"/>
                  <a:gd name="T37" fmla="*/ 0 h 70"/>
                  <a:gd name="T38" fmla="*/ 3 w 124"/>
                  <a:gd name="T39" fmla="*/ 0 h 70"/>
                  <a:gd name="T40" fmla="*/ 3 w 124"/>
                  <a:gd name="T41" fmla="*/ 1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4" h="70">
                    <a:moveTo>
                      <a:pt x="104" y="7"/>
                    </a:move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Unknown Shape"/>
              <p:cNvSpPr>
                <a:spLocks/>
              </p:cNvSpPr>
              <p:nvPr/>
            </p:nvSpPr>
            <p:spPr bwMode="auto">
              <a:xfrm flipH="1">
                <a:off x="33" y="391"/>
                <a:ext cx="71" cy="124"/>
              </a:xfrm>
              <a:custGeom>
                <a:avLst/>
                <a:gdLst>
                  <a:gd name="T0" fmla="*/ 1 w 131"/>
                  <a:gd name="T1" fmla="*/ 1 h 205"/>
                  <a:gd name="T2" fmla="*/ 0 w 131"/>
                  <a:gd name="T3" fmla="*/ 1 h 205"/>
                  <a:gd name="T4" fmla="*/ 1 w 131"/>
                  <a:gd name="T5" fmla="*/ 2 h 205"/>
                  <a:gd name="T6" fmla="*/ 1 w 131"/>
                  <a:gd name="T7" fmla="*/ 4 h 205"/>
                  <a:gd name="T8" fmla="*/ 1 w 131"/>
                  <a:gd name="T9" fmla="*/ 5 h 205"/>
                  <a:gd name="T10" fmla="*/ 2 w 131"/>
                  <a:gd name="T11" fmla="*/ 6 h 205"/>
                  <a:gd name="T12" fmla="*/ 2 w 131"/>
                  <a:gd name="T13" fmla="*/ 7 h 205"/>
                  <a:gd name="T14" fmla="*/ 2 w 131"/>
                  <a:gd name="T15" fmla="*/ 8 h 205"/>
                  <a:gd name="T16" fmla="*/ 3 w 131"/>
                  <a:gd name="T17" fmla="*/ 9 h 205"/>
                  <a:gd name="T18" fmla="*/ 3 w 131"/>
                  <a:gd name="T19" fmla="*/ 10 h 205"/>
                  <a:gd name="T20" fmla="*/ 3 w 131"/>
                  <a:gd name="T21" fmla="*/ 10 h 205"/>
                  <a:gd name="T22" fmla="*/ 3 w 131"/>
                  <a:gd name="T23" fmla="*/ 9 h 205"/>
                  <a:gd name="T24" fmla="*/ 3 w 131"/>
                  <a:gd name="T25" fmla="*/ 8 h 205"/>
                  <a:gd name="T26" fmla="*/ 2 w 131"/>
                  <a:gd name="T27" fmla="*/ 7 h 205"/>
                  <a:gd name="T28" fmla="*/ 2 w 131"/>
                  <a:gd name="T29" fmla="*/ 5 h 205"/>
                  <a:gd name="T30" fmla="*/ 2 w 131"/>
                  <a:gd name="T31" fmla="*/ 5 h 205"/>
                  <a:gd name="T32" fmla="*/ 1 w 131"/>
                  <a:gd name="T33" fmla="*/ 3 h 205"/>
                  <a:gd name="T34" fmla="*/ 1 w 131"/>
                  <a:gd name="T35" fmla="*/ 2 h 205"/>
                  <a:gd name="T36" fmla="*/ 1 w 131"/>
                  <a:gd name="T37" fmla="*/ 1 h 205"/>
                  <a:gd name="T38" fmla="*/ 1 w 131"/>
                  <a:gd name="T39" fmla="*/ 1 h 205"/>
                  <a:gd name="T40" fmla="*/ 1 w 131"/>
                  <a:gd name="T41" fmla="*/ 1 h 205"/>
                  <a:gd name="T42" fmla="*/ 1 w 131"/>
                  <a:gd name="T43" fmla="*/ 0 h 205"/>
                  <a:gd name="T44" fmla="*/ 1 w 131"/>
                  <a:gd name="T45" fmla="*/ 1 h 205"/>
                  <a:gd name="T46" fmla="*/ 0 w 131"/>
                  <a:gd name="T47" fmla="*/ 1 h 205"/>
                  <a:gd name="T48" fmla="*/ 0 w 131"/>
                  <a:gd name="T49" fmla="*/ 1 h 205"/>
                  <a:gd name="T50" fmla="*/ 1 w 131"/>
                  <a:gd name="T51" fmla="*/ 1 h 20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31" h="205">
                    <a:moveTo>
                      <a:pt x="4" y="14"/>
                    </a:moveTo>
                    <a:lnTo>
                      <a:pt x="0" y="12"/>
                    </a:lnTo>
                    <a:lnTo>
                      <a:pt x="17" y="45"/>
                    </a:lnTo>
                    <a:lnTo>
                      <a:pt x="33" y="74"/>
                    </a:lnTo>
                    <a:lnTo>
                      <a:pt x="51" y="99"/>
                    </a:lnTo>
                    <a:lnTo>
                      <a:pt x="64" y="122"/>
                    </a:lnTo>
                    <a:lnTo>
                      <a:pt x="78" y="144"/>
                    </a:lnTo>
                    <a:lnTo>
                      <a:pt x="92" y="164"/>
                    </a:lnTo>
                    <a:lnTo>
                      <a:pt x="106" y="184"/>
                    </a:lnTo>
                    <a:lnTo>
                      <a:pt x="120" y="205"/>
                    </a:lnTo>
                    <a:lnTo>
                      <a:pt x="131" y="198"/>
                    </a:lnTo>
                    <a:lnTo>
                      <a:pt x="117" y="177"/>
                    </a:lnTo>
                    <a:lnTo>
                      <a:pt x="104" y="157"/>
                    </a:lnTo>
                    <a:lnTo>
                      <a:pt x="90" y="137"/>
                    </a:lnTo>
                    <a:lnTo>
                      <a:pt x="76" y="115"/>
                    </a:lnTo>
                    <a:lnTo>
                      <a:pt x="62" y="92"/>
                    </a:lnTo>
                    <a:lnTo>
                      <a:pt x="47" y="67"/>
                    </a:lnTo>
                    <a:lnTo>
                      <a:pt x="31" y="38"/>
                    </a:lnTo>
                    <a:lnTo>
                      <a:pt x="14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Unknown Shape"/>
              <p:cNvSpPr>
                <a:spLocks/>
              </p:cNvSpPr>
              <p:nvPr/>
            </p:nvSpPr>
            <p:spPr bwMode="auto">
              <a:xfrm flipH="1">
                <a:off x="5" y="507"/>
                <a:ext cx="194" cy="104"/>
              </a:xfrm>
              <a:custGeom>
                <a:avLst/>
                <a:gdLst>
                  <a:gd name="T0" fmla="*/ 7 w 363"/>
                  <a:gd name="T1" fmla="*/ 1 h 173"/>
                  <a:gd name="T2" fmla="*/ 7 w 363"/>
                  <a:gd name="T3" fmla="*/ 1 h 173"/>
                  <a:gd name="T4" fmla="*/ 7 w 363"/>
                  <a:gd name="T5" fmla="*/ 2 h 173"/>
                  <a:gd name="T6" fmla="*/ 7 w 363"/>
                  <a:gd name="T7" fmla="*/ 3 h 173"/>
                  <a:gd name="T8" fmla="*/ 6 w 363"/>
                  <a:gd name="T9" fmla="*/ 3 h 173"/>
                  <a:gd name="T10" fmla="*/ 6 w 363"/>
                  <a:gd name="T11" fmla="*/ 3 h 173"/>
                  <a:gd name="T12" fmla="*/ 5 w 363"/>
                  <a:gd name="T13" fmla="*/ 3 h 173"/>
                  <a:gd name="T14" fmla="*/ 5 w 363"/>
                  <a:gd name="T15" fmla="*/ 3 h 173"/>
                  <a:gd name="T16" fmla="*/ 5 w 363"/>
                  <a:gd name="T17" fmla="*/ 2 h 173"/>
                  <a:gd name="T18" fmla="*/ 5 w 363"/>
                  <a:gd name="T19" fmla="*/ 3 h 173"/>
                  <a:gd name="T20" fmla="*/ 4 w 363"/>
                  <a:gd name="T21" fmla="*/ 4 h 173"/>
                  <a:gd name="T22" fmla="*/ 4 w 363"/>
                  <a:gd name="T23" fmla="*/ 4 h 173"/>
                  <a:gd name="T24" fmla="*/ 3 w 363"/>
                  <a:gd name="T25" fmla="*/ 4 h 173"/>
                  <a:gd name="T26" fmla="*/ 3 w 363"/>
                  <a:gd name="T27" fmla="*/ 4 h 173"/>
                  <a:gd name="T28" fmla="*/ 3 w 363"/>
                  <a:gd name="T29" fmla="*/ 3 h 173"/>
                  <a:gd name="T30" fmla="*/ 2 w 363"/>
                  <a:gd name="T31" fmla="*/ 2 h 173"/>
                  <a:gd name="T32" fmla="*/ 2 w 363"/>
                  <a:gd name="T33" fmla="*/ 2 h 173"/>
                  <a:gd name="T34" fmla="*/ 2 w 363"/>
                  <a:gd name="T35" fmla="*/ 2 h 173"/>
                  <a:gd name="T36" fmla="*/ 2 w 363"/>
                  <a:gd name="T37" fmla="*/ 3 h 173"/>
                  <a:gd name="T38" fmla="*/ 1 w 363"/>
                  <a:gd name="T39" fmla="*/ 3 h 173"/>
                  <a:gd name="T40" fmla="*/ 1 w 363"/>
                  <a:gd name="T41" fmla="*/ 2 h 173"/>
                  <a:gd name="T42" fmla="*/ 1 w 363"/>
                  <a:gd name="T43" fmla="*/ 2 h 173"/>
                  <a:gd name="T44" fmla="*/ 1 w 363"/>
                  <a:gd name="T45" fmla="*/ 1 h 173"/>
                  <a:gd name="T46" fmla="*/ 1 w 363"/>
                  <a:gd name="T47" fmla="*/ 1 h 173"/>
                  <a:gd name="T48" fmla="*/ 1 w 363"/>
                  <a:gd name="T49" fmla="*/ 0 h 173"/>
                  <a:gd name="T50" fmla="*/ 1 w 363"/>
                  <a:gd name="T51" fmla="*/ 1 h 173"/>
                  <a:gd name="T52" fmla="*/ 0 w 363"/>
                  <a:gd name="T53" fmla="*/ 2 h 173"/>
                  <a:gd name="T54" fmla="*/ 1 w 363"/>
                  <a:gd name="T55" fmla="*/ 3 h 173"/>
                  <a:gd name="T56" fmla="*/ 1 w 363"/>
                  <a:gd name="T57" fmla="*/ 4 h 173"/>
                  <a:gd name="T58" fmla="*/ 1 w 363"/>
                  <a:gd name="T59" fmla="*/ 5 h 173"/>
                  <a:gd name="T60" fmla="*/ 1 w 363"/>
                  <a:gd name="T61" fmla="*/ 6 h 173"/>
                  <a:gd name="T62" fmla="*/ 2 w 363"/>
                  <a:gd name="T63" fmla="*/ 6 h 173"/>
                  <a:gd name="T64" fmla="*/ 2 w 363"/>
                  <a:gd name="T65" fmla="*/ 6 h 173"/>
                  <a:gd name="T66" fmla="*/ 2 w 363"/>
                  <a:gd name="T67" fmla="*/ 7 h 173"/>
                  <a:gd name="T68" fmla="*/ 3 w 363"/>
                  <a:gd name="T69" fmla="*/ 7 h 173"/>
                  <a:gd name="T70" fmla="*/ 3 w 363"/>
                  <a:gd name="T71" fmla="*/ 8 h 173"/>
                  <a:gd name="T72" fmla="*/ 4 w 363"/>
                  <a:gd name="T73" fmla="*/ 8 h 173"/>
                  <a:gd name="T74" fmla="*/ 4 w 363"/>
                  <a:gd name="T75" fmla="*/ 8 h 173"/>
                  <a:gd name="T76" fmla="*/ 5 w 363"/>
                  <a:gd name="T77" fmla="*/ 8 h 173"/>
                  <a:gd name="T78" fmla="*/ 5 w 363"/>
                  <a:gd name="T79" fmla="*/ 8 h 173"/>
                  <a:gd name="T80" fmla="*/ 6 w 363"/>
                  <a:gd name="T81" fmla="*/ 7 h 173"/>
                  <a:gd name="T82" fmla="*/ 6 w 363"/>
                  <a:gd name="T83" fmla="*/ 7 h 173"/>
                  <a:gd name="T84" fmla="*/ 6 w 363"/>
                  <a:gd name="T85" fmla="*/ 8 h 173"/>
                  <a:gd name="T86" fmla="*/ 7 w 363"/>
                  <a:gd name="T87" fmla="*/ 8 h 173"/>
                  <a:gd name="T88" fmla="*/ 7 w 363"/>
                  <a:gd name="T89" fmla="*/ 8 h 173"/>
                  <a:gd name="T90" fmla="*/ 8 w 363"/>
                  <a:gd name="T91" fmla="*/ 7 h 173"/>
                  <a:gd name="T92" fmla="*/ 8 w 363"/>
                  <a:gd name="T93" fmla="*/ 7 h 173"/>
                  <a:gd name="T94" fmla="*/ 9 w 363"/>
                  <a:gd name="T95" fmla="*/ 6 h 173"/>
                  <a:gd name="T96" fmla="*/ 8 w 363"/>
                  <a:gd name="T97" fmla="*/ 5 h 173"/>
                  <a:gd name="T98" fmla="*/ 8 w 363"/>
                  <a:gd name="T99" fmla="*/ 4 h 173"/>
                  <a:gd name="T100" fmla="*/ 8 w 363"/>
                  <a:gd name="T101" fmla="*/ 4 h 173"/>
                  <a:gd name="T102" fmla="*/ 8 w 363"/>
                  <a:gd name="T103" fmla="*/ 3 h 173"/>
                  <a:gd name="T104" fmla="*/ 7 w 363"/>
                  <a:gd name="T105" fmla="*/ 2 h 173"/>
                  <a:gd name="T106" fmla="*/ 7 w 363"/>
                  <a:gd name="T107" fmla="*/ 2 h 173"/>
                  <a:gd name="T108" fmla="*/ 7 w 363"/>
                  <a:gd name="T109" fmla="*/ 1 h 173"/>
                  <a:gd name="T110" fmla="*/ 7 w 363"/>
                  <a:gd name="T111" fmla="*/ 1 h 173"/>
                  <a:gd name="T112" fmla="*/ 7 w 363"/>
                  <a:gd name="T113" fmla="*/ 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3" h="173">
                    <a:moveTo>
                      <a:pt x="302" y="11"/>
                    </a:moveTo>
                    <a:lnTo>
                      <a:pt x="311" y="31"/>
                    </a:lnTo>
                    <a:lnTo>
                      <a:pt x="306" y="47"/>
                    </a:lnTo>
                    <a:lnTo>
                      <a:pt x="292" y="60"/>
                    </a:lnTo>
                    <a:lnTo>
                      <a:pt x="274" y="67"/>
                    </a:lnTo>
                    <a:lnTo>
                      <a:pt x="252" y="69"/>
                    </a:lnTo>
                    <a:lnTo>
                      <a:pt x="230" y="67"/>
                    </a:lnTo>
                    <a:lnTo>
                      <a:pt x="212" y="60"/>
                    </a:lnTo>
                    <a:lnTo>
                      <a:pt x="200" y="49"/>
                    </a:lnTo>
                    <a:lnTo>
                      <a:pt x="198" y="65"/>
                    </a:lnTo>
                    <a:lnTo>
                      <a:pt x="187" y="76"/>
                    </a:lnTo>
                    <a:lnTo>
                      <a:pt x="171" y="81"/>
                    </a:lnTo>
                    <a:lnTo>
                      <a:pt x="151" y="81"/>
                    </a:lnTo>
                    <a:lnTo>
                      <a:pt x="130" y="76"/>
                    </a:lnTo>
                    <a:lnTo>
                      <a:pt x="111" y="67"/>
                    </a:lnTo>
                    <a:lnTo>
                      <a:pt x="97" y="55"/>
                    </a:lnTo>
                    <a:lnTo>
                      <a:pt x="90" y="40"/>
                    </a:lnTo>
                    <a:lnTo>
                      <a:pt x="80" y="53"/>
                    </a:lnTo>
                    <a:lnTo>
                      <a:pt x="68" y="59"/>
                    </a:lnTo>
                    <a:lnTo>
                      <a:pt x="55" y="60"/>
                    </a:lnTo>
                    <a:lnTo>
                      <a:pt x="41" y="55"/>
                    </a:lnTo>
                    <a:lnTo>
                      <a:pt x="29" y="46"/>
                    </a:lnTo>
                    <a:lnTo>
                      <a:pt x="18" y="34"/>
                    </a:lnTo>
                    <a:lnTo>
                      <a:pt x="10" y="19"/>
                    </a:lnTo>
                    <a:lnTo>
                      <a:pt x="7" y="0"/>
                    </a:lnTo>
                    <a:lnTo>
                      <a:pt x="1" y="21"/>
                    </a:lnTo>
                    <a:lnTo>
                      <a:pt x="0" y="44"/>
                    </a:lnTo>
                    <a:lnTo>
                      <a:pt x="3" y="68"/>
                    </a:lnTo>
                    <a:lnTo>
                      <a:pt x="13" y="91"/>
                    </a:lnTo>
                    <a:lnTo>
                      <a:pt x="25" y="111"/>
                    </a:lnTo>
                    <a:lnTo>
                      <a:pt x="44" y="124"/>
                    </a:lnTo>
                    <a:lnTo>
                      <a:pt x="67" y="131"/>
                    </a:lnTo>
                    <a:lnTo>
                      <a:pt x="94" y="128"/>
                    </a:lnTo>
                    <a:lnTo>
                      <a:pt x="102" y="142"/>
                    </a:lnTo>
                    <a:lnTo>
                      <a:pt x="118" y="153"/>
                    </a:lnTo>
                    <a:lnTo>
                      <a:pt x="140" y="164"/>
                    </a:lnTo>
                    <a:lnTo>
                      <a:pt x="166" y="169"/>
                    </a:lnTo>
                    <a:lnTo>
                      <a:pt x="191" y="173"/>
                    </a:lnTo>
                    <a:lnTo>
                      <a:pt x="214" y="170"/>
                    </a:lnTo>
                    <a:lnTo>
                      <a:pt x="232" y="161"/>
                    </a:lnTo>
                    <a:lnTo>
                      <a:pt x="243" y="146"/>
                    </a:lnTo>
                    <a:lnTo>
                      <a:pt x="255" y="155"/>
                    </a:lnTo>
                    <a:lnTo>
                      <a:pt x="274" y="162"/>
                    </a:lnTo>
                    <a:lnTo>
                      <a:pt x="296" y="165"/>
                    </a:lnTo>
                    <a:lnTo>
                      <a:pt x="319" y="164"/>
                    </a:lnTo>
                    <a:lnTo>
                      <a:pt x="339" y="158"/>
                    </a:lnTo>
                    <a:lnTo>
                      <a:pt x="354" y="146"/>
                    </a:lnTo>
                    <a:lnTo>
                      <a:pt x="363" y="129"/>
                    </a:lnTo>
                    <a:lnTo>
                      <a:pt x="361" y="106"/>
                    </a:lnTo>
                    <a:lnTo>
                      <a:pt x="355" y="88"/>
                    </a:lnTo>
                    <a:lnTo>
                      <a:pt x="349" y="73"/>
                    </a:lnTo>
                    <a:lnTo>
                      <a:pt x="342" y="59"/>
                    </a:lnTo>
                    <a:lnTo>
                      <a:pt x="334" y="47"/>
                    </a:lnTo>
                    <a:lnTo>
                      <a:pt x="327" y="37"/>
                    </a:lnTo>
                    <a:lnTo>
                      <a:pt x="319" y="28"/>
                    </a:lnTo>
                    <a:lnTo>
                      <a:pt x="311" y="20"/>
                    </a:lnTo>
                    <a:lnTo>
                      <a:pt x="302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Unknown Shape"/>
              <p:cNvSpPr>
                <a:spLocks/>
              </p:cNvSpPr>
              <p:nvPr/>
            </p:nvSpPr>
            <p:spPr bwMode="auto">
              <a:xfrm flipH="1">
                <a:off x="29" y="511"/>
                <a:ext cx="67" cy="42"/>
              </a:xfrm>
              <a:custGeom>
                <a:avLst/>
                <a:gdLst>
                  <a:gd name="T0" fmla="*/ 1 w 124"/>
                  <a:gd name="T1" fmla="*/ 2 h 70"/>
                  <a:gd name="T2" fmla="*/ 0 w 124"/>
                  <a:gd name="T3" fmla="*/ 2 h 70"/>
                  <a:gd name="T4" fmla="*/ 1 w 124"/>
                  <a:gd name="T5" fmla="*/ 3 h 70"/>
                  <a:gd name="T6" fmla="*/ 1 w 124"/>
                  <a:gd name="T7" fmla="*/ 3 h 70"/>
                  <a:gd name="T8" fmla="*/ 2 w 124"/>
                  <a:gd name="T9" fmla="*/ 3 h 70"/>
                  <a:gd name="T10" fmla="*/ 2 w 124"/>
                  <a:gd name="T11" fmla="*/ 3 h 70"/>
                  <a:gd name="T12" fmla="*/ 3 w 124"/>
                  <a:gd name="T13" fmla="*/ 3 h 70"/>
                  <a:gd name="T14" fmla="*/ 3 w 124"/>
                  <a:gd name="T15" fmla="*/ 2 h 70"/>
                  <a:gd name="T16" fmla="*/ 3 w 124"/>
                  <a:gd name="T17" fmla="*/ 1 h 70"/>
                  <a:gd name="T18" fmla="*/ 3 w 124"/>
                  <a:gd name="T19" fmla="*/ 0 h 70"/>
                  <a:gd name="T20" fmla="*/ 3 w 124"/>
                  <a:gd name="T21" fmla="*/ 1 h 70"/>
                  <a:gd name="T22" fmla="*/ 3 w 124"/>
                  <a:gd name="T23" fmla="*/ 1 h 70"/>
                  <a:gd name="T24" fmla="*/ 3 w 124"/>
                  <a:gd name="T25" fmla="*/ 2 h 70"/>
                  <a:gd name="T26" fmla="*/ 2 w 124"/>
                  <a:gd name="T27" fmla="*/ 2 h 70"/>
                  <a:gd name="T28" fmla="*/ 2 w 124"/>
                  <a:gd name="T29" fmla="*/ 2 h 70"/>
                  <a:gd name="T30" fmla="*/ 2 w 124"/>
                  <a:gd name="T31" fmla="*/ 2 h 70"/>
                  <a:gd name="T32" fmla="*/ 1 w 124"/>
                  <a:gd name="T33" fmla="*/ 2 h 70"/>
                  <a:gd name="T34" fmla="*/ 1 w 124"/>
                  <a:gd name="T35" fmla="*/ 2 h 70"/>
                  <a:gd name="T36" fmla="*/ 1 w 124"/>
                  <a:gd name="T37" fmla="*/ 2 h 70"/>
                  <a:gd name="T38" fmla="*/ 0 w 124"/>
                  <a:gd name="T39" fmla="*/ 2 h 70"/>
                  <a:gd name="T40" fmla="*/ 1 w 124"/>
                  <a:gd name="T41" fmla="*/ 2 h 70"/>
                  <a:gd name="T42" fmla="*/ 1 w 124"/>
                  <a:gd name="T43" fmla="*/ 1 h 70"/>
                  <a:gd name="T44" fmla="*/ 1 w 124"/>
                  <a:gd name="T45" fmla="*/ 2 h 70"/>
                  <a:gd name="T46" fmla="*/ 0 w 124"/>
                  <a:gd name="T47" fmla="*/ 2 h 70"/>
                  <a:gd name="T48" fmla="*/ 0 w 124"/>
                  <a:gd name="T49" fmla="*/ 2 h 70"/>
                  <a:gd name="T50" fmla="*/ 1 w 124"/>
                  <a:gd name="T51" fmla="*/ 2 h 7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70">
                    <a:moveTo>
                      <a:pt x="14" y="40"/>
                    </a:moveTo>
                    <a:lnTo>
                      <a:pt x="0" y="45"/>
                    </a:lnTo>
                    <a:lnTo>
                      <a:pt x="15" y="59"/>
                    </a:lnTo>
                    <a:lnTo>
                      <a:pt x="36" y="67"/>
                    </a:lnTo>
                    <a:lnTo>
                      <a:pt x="59" y="70"/>
                    </a:lnTo>
                    <a:lnTo>
                      <a:pt x="82" y="67"/>
                    </a:lnTo>
                    <a:lnTo>
                      <a:pt x="103" y="59"/>
                    </a:lnTo>
                    <a:lnTo>
                      <a:pt x="119" y="44"/>
                    </a:lnTo>
                    <a:lnTo>
                      <a:pt x="124" y="24"/>
                    </a:lnTo>
                    <a:lnTo>
                      <a:pt x="115" y="0"/>
                    </a:lnTo>
                    <a:lnTo>
                      <a:pt x="104" y="7"/>
                    </a:lnTo>
                    <a:lnTo>
                      <a:pt x="111" y="24"/>
                    </a:lnTo>
                    <a:lnTo>
                      <a:pt x="107" y="37"/>
                    </a:lnTo>
                    <a:lnTo>
                      <a:pt x="96" y="47"/>
                    </a:lnTo>
                    <a:lnTo>
                      <a:pt x="80" y="53"/>
                    </a:lnTo>
                    <a:lnTo>
                      <a:pt x="59" y="54"/>
                    </a:lnTo>
                    <a:lnTo>
                      <a:pt x="38" y="53"/>
                    </a:lnTo>
                    <a:lnTo>
                      <a:pt x="22" y="47"/>
                    </a:lnTo>
                    <a:lnTo>
                      <a:pt x="14" y="38"/>
                    </a:lnTo>
                    <a:lnTo>
                      <a:pt x="0" y="43"/>
                    </a:lnTo>
                    <a:lnTo>
                      <a:pt x="14" y="38"/>
                    </a:lnTo>
                    <a:lnTo>
                      <a:pt x="9" y="33"/>
                    </a:lnTo>
                    <a:lnTo>
                      <a:pt x="4" y="35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Unknown Shape"/>
              <p:cNvSpPr>
                <a:spLocks/>
              </p:cNvSpPr>
              <p:nvPr/>
            </p:nvSpPr>
            <p:spPr bwMode="auto">
              <a:xfrm flipH="1">
                <a:off x="88" y="527"/>
                <a:ext cx="67" cy="32"/>
              </a:xfrm>
              <a:custGeom>
                <a:avLst/>
                <a:gdLst>
                  <a:gd name="T0" fmla="*/ 1 w 124"/>
                  <a:gd name="T1" fmla="*/ 1 h 54"/>
                  <a:gd name="T2" fmla="*/ 0 w 124"/>
                  <a:gd name="T3" fmla="*/ 1 h 54"/>
                  <a:gd name="T4" fmla="*/ 1 w 124"/>
                  <a:gd name="T5" fmla="*/ 1 h 54"/>
                  <a:gd name="T6" fmla="*/ 1 w 124"/>
                  <a:gd name="T7" fmla="*/ 2 h 54"/>
                  <a:gd name="T8" fmla="*/ 1 w 124"/>
                  <a:gd name="T9" fmla="*/ 2 h 54"/>
                  <a:gd name="T10" fmla="*/ 2 w 124"/>
                  <a:gd name="T11" fmla="*/ 2 h 54"/>
                  <a:gd name="T12" fmla="*/ 2 w 124"/>
                  <a:gd name="T13" fmla="*/ 2 h 54"/>
                  <a:gd name="T14" fmla="*/ 3 w 124"/>
                  <a:gd name="T15" fmla="*/ 2 h 54"/>
                  <a:gd name="T16" fmla="*/ 3 w 124"/>
                  <a:gd name="T17" fmla="*/ 1 h 54"/>
                  <a:gd name="T18" fmla="*/ 3 w 124"/>
                  <a:gd name="T19" fmla="*/ 1 h 54"/>
                  <a:gd name="T20" fmla="*/ 3 w 124"/>
                  <a:gd name="T21" fmla="*/ 1 h 54"/>
                  <a:gd name="T22" fmla="*/ 3 w 124"/>
                  <a:gd name="T23" fmla="*/ 1 h 54"/>
                  <a:gd name="T24" fmla="*/ 3 w 124"/>
                  <a:gd name="T25" fmla="*/ 1 h 54"/>
                  <a:gd name="T26" fmla="*/ 2 w 124"/>
                  <a:gd name="T27" fmla="*/ 2 h 54"/>
                  <a:gd name="T28" fmla="*/ 2 w 124"/>
                  <a:gd name="T29" fmla="*/ 2 h 54"/>
                  <a:gd name="T30" fmla="*/ 1 w 124"/>
                  <a:gd name="T31" fmla="*/ 1 h 54"/>
                  <a:gd name="T32" fmla="*/ 1 w 124"/>
                  <a:gd name="T33" fmla="*/ 1 h 54"/>
                  <a:gd name="T34" fmla="*/ 1 w 124"/>
                  <a:gd name="T35" fmla="*/ 1 h 54"/>
                  <a:gd name="T36" fmla="*/ 1 w 124"/>
                  <a:gd name="T37" fmla="*/ 1 h 54"/>
                  <a:gd name="T38" fmla="*/ 0 w 124"/>
                  <a:gd name="T39" fmla="*/ 1 h 54"/>
                  <a:gd name="T40" fmla="*/ 1 w 124"/>
                  <a:gd name="T41" fmla="*/ 1 h 54"/>
                  <a:gd name="T42" fmla="*/ 1 w 124"/>
                  <a:gd name="T43" fmla="*/ 1 h 54"/>
                  <a:gd name="T44" fmla="*/ 1 w 124"/>
                  <a:gd name="T45" fmla="*/ 0 h 54"/>
                  <a:gd name="T46" fmla="*/ 1 w 124"/>
                  <a:gd name="T47" fmla="*/ 1 h 54"/>
                  <a:gd name="T48" fmla="*/ 0 w 124"/>
                  <a:gd name="T49" fmla="*/ 1 h 54"/>
                  <a:gd name="T50" fmla="*/ 1 w 124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4" h="54">
                    <a:moveTo>
                      <a:pt x="14" y="10"/>
                    </a:moveTo>
                    <a:lnTo>
                      <a:pt x="0" y="8"/>
                    </a:lnTo>
                    <a:lnTo>
                      <a:pt x="8" y="26"/>
                    </a:lnTo>
                    <a:lnTo>
                      <a:pt x="25" y="39"/>
                    </a:lnTo>
                    <a:lnTo>
                      <a:pt x="45" y="49"/>
                    </a:lnTo>
                    <a:lnTo>
                      <a:pt x="68" y="54"/>
                    </a:lnTo>
                    <a:lnTo>
                      <a:pt x="88" y="54"/>
                    </a:lnTo>
                    <a:lnTo>
                      <a:pt x="108" y="48"/>
                    </a:lnTo>
                    <a:lnTo>
                      <a:pt x="122" y="33"/>
                    </a:lnTo>
                    <a:lnTo>
                      <a:pt x="124" y="13"/>
                    </a:lnTo>
                    <a:lnTo>
                      <a:pt x="110" y="16"/>
                    </a:lnTo>
                    <a:lnTo>
                      <a:pt x="108" y="28"/>
                    </a:lnTo>
                    <a:lnTo>
                      <a:pt x="101" y="36"/>
                    </a:lnTo>
                    <a:lnTo>
                      <a:pt x="88" y="40"/>
                    </a:lnTo>
                    <a:lnTo>
                      <a:pt x="68" y="40"/>
                    </a:lnTo>
                    <a:lnTo>
                      <a:pt x="49" y="35"/>
                    </a:lnTo>
                    <a:lnTo>
                      <a:pt x="32" y="27"/>
                    </a:lnTo>
                    <a:lnTo>
                      <a:pt x="19" y="17"/>
                    </a:lnTo>
                    <a:lnTo>
                      <a:pt x="14" y="5"/>
                    </a:lnTo>
                    <a:lnTo>
                      <a:pt x="0" y="3"/>
                    </a:lnTo>
                    <a:lnTo>
                      <a:pt x="14" y="5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8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Unknown Shape"/>
              <p:cNvSpPr>
                <a:spLocks/>
              </p:cNvSpPr>
              <p:nvPr/>
            </p:nvSpPr>
            <p:spPr bwMode="auto">
              <a:xfrm flipH="1">
                <a:off x="147" y="503"/>
                <a:ext cx="52" cy="44"/>
              </a:xfrm>
              <a:custGeom>
                <a:avLst/>
                <a:gdLst>
                  <a:gd name="T0" fmla="*/ 1 w 97"/>
                  <a:gd name="T1" fmla="*/ 1 h 74"/>
                  <a:gd name="T2" fmla="*/ 0 w 97"/>
                  <a:gd name="T3" fmla="*/ 1 h 74"/>
                  <a:gd name="T4" fmla="*/ 1 w 97"/>
                  <a:gd name="T5" fmla="*/ 1 h 74"/>
                  <a:gd name="T6" fmla="*/ 1 w 97"/>
                  <a:gd name="T7" fmla="*/ 2 h 74"/>
                  <a:gd name="T8" fmla="*/ 1 w 97"/>
                  <a:gd name="T9" fmla="*/ 2 h 74"/>
                  <a:gd name="T10" fmla="*/ 1 w 97"/>
                  <a:gd name="T11" fmla="*/ 3 h 74"/>
                  <a:gd name="T12" fmla="*/ 2 w 97"/>
                  <a:gd name="T13" fmla="*/ 3 h 74"/>
                  <a:gd name="T14" fmla="*/ 2 w 97"/>
                  <a:gd name="T15" fmla="*/ 3 h 74"/>
                  <a:gd name="T16" fmla="*/ 2 w 97"/>
                  <a:gd name="T17" fmla="*/ 3 h 74"/>
                  <a:gd name="T18" fmla="*/ 2 w 97"/>
                  <a:gd name="T19" fmla="*/ 2 h 74"/>
                  <a:gd name="T20" fmla="*/ 2 w 97"/>
                  <a:gd name="T21" fmla="*/ 2 h 74"/>
                  <a:gd name="T22" fmla="*/ 2 w 97"/>
                  <a:gd name="T23" fmla="*/ 2 h 74"/>
                  <a:gd name="T24" fmla="*/ 2 w 97"/>
                  <a:gd name="T25" fmla="*/ 2 h 74"/>
                  <a:gd name="T26" fmla="*/ 2 w 97"/>
                  <a:gd name="T27" fmla="*/ 2 h 74"/>
                  <a:gd name="T28" fmla="*/ 1 w 97"/>
                  <a:gd name="T29" fmla="*/ 2 h 74"/>
                  <a:gd name="T30" fmla="*/ 1 w 97"/>
                  <a:gd name="T31" fmla="*/ 2 h 74"/>
                  <a:gd name="T32" fmla="*/ 1 w 97"/>
                  <a:gd name="T33" fmla="*/ 2 h 74"/>
                  <a:gd name="T34" fmla="*/ 1 w 97"/>
                  <a:gd name="T35" fmla="*/ 1 h 74"/>
                  <a:gd name="T36" fmla="*/ 1 w 97"/>
                  <a:gd name="T37" fmla="*/ 1 h 74"/>
                  <a:gd name="T38" fmla="*/ 0 w 97"/>
                  <a:gd name="T39" fmla="*/ 1 h 74"/>
                  <a:gd name="T40" fmla="*/ 1 w 97"/>
                  <a:gd name="T41" fmla="*/ 1 h 74"/>
                  <a:gd name="T42" fmla="*/ 1 w 97"/>
                  <a:gd name="T43" fmla="*/ 1 h 74"/>
                  <a:gd name="T44" fmla="*/ 1 w 97"/>
                  <a:gd name="T45" fmla="*/ 0 h 74"/>
                  <a:gd name="T46" fmla="*/ 1 w 97"/>
                  <a:gd name="T47" fmla="*/ 1 h 74"/>
                  <a:gd name="T48" fmla="*/ 0 w 97"/>
                  <a:gd name="T49" fmla="*/ 1 h 74"/>
                  <a:gd name="T50" fmla="*/ 1 w 97"/>
                  <a:gd name="T51" fmla="*/ 1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7" h="74">
                    <a:moveTo>
                      <a:pt x="14" y="9"/>
                    </a:moveTo>
                    <a:lnTo>
                      <a:pt x="0" y="7"/>
                    </a:lnTo>
                    <a:lnTo>
                      <a:pt x="3" y="28"/>
                    </a:lnTo>
                    <a:lnTo>
                      <a:pt x="13" y="44"/>
                    </a:lnTo>
                    <a:lnTo>
                      <a:pt x="24" y="59"/>
                    </a:lnTo>
                    <a:lnTo>
                      <a:pt x="38" y="69"/>
                    </a:lnTo>
                    <a:lnTo>
                      <a:pt x="55" y="74"/>
                    </a:lnTo>
                    <a:lnTo>
                      <a:pt x="69" y="73"/>
                    </a:lnTo>
                    <a:lnTo>
                      <a:pt x="85" y="66"/>
                    </a:lnTo>
                    <a:lnTo>
                      <a:pt x="97" y="51"/>
                    </a:lnTo>
                    <a:lnTo>
                      <a:pt x="83" y="44"/>
                    </a:lnTo>
                    <a:lnTo>
                      <a:pt x="76" y="54"/>
                    </a:lnTo>
                    <a:lnTo>
                      <a:pt x="67" y="59"/>
                    </a:lnTo>
                    <a:lnTo>
                      <a:pt x="55" y="60"/>
                    </a:lnTo>
                    <a:lnTo>
                      <a:pt x="45" y="56"/>
                    </a:lnTo>
                    <a:lnTo>
                      <a:pt x="33" y="47"/>
                    </a:lnTo>
                    <a:lnTo>
                      <a:pt x="24" y="37"/>
                    </a:lnTo>
                    <a:lnTo>
                      <a:pt x="17" y="23"/>
                    </a:lnTo>
                    <a:lnTo>
                      <a:pt x="14" y="7"/>
                    </a:lnTo>
                    <a:lnTo>
                      <a:pt x="0" y="5"/>
                    </a:lnTo>
                    <a:lnTo>
                      <a:pt x="14" y="7"/>
                    </a:ln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Unknown Shape"/>
              <p:cNvSpPr>
                <a:spLocks/>
              </p:cNvSpPr>
              <p:nvPr/>
            </p:nvSpPr>
            <p:spPr bwMode="auto">
              <a:xfrm flipH="1">
                <a:off x="145" y="506"/>
                <a:ext cx="58" cy="85"/>
              </a:xfrm>
              <a:custGeom>
                <a:avLst/>
                <a:gdLst>
                  <a:gd name="T0" fmla="*/ 3 w 108"/>
                  <a:gd name="T1" fmla="*/ 7 h 140"/>
                  <a:gd name="T2" fmla="*/ 3 w 108"/>
                  <a:gd name="T3" fmla="*/ 6 h 140"/>
                  <a:gd name="T4" fmla="*/ 2 w 108"/>
                  <a:gd name="T5" fmla="*/ 7 h 140"/>
                  <a:gd name="T6" fmla="*/ 2 w 108"/>
                  <a:gd name="T7" fmla="*/ 6 h 140"/>
                  <a:gd name="T8" fmla="*/ 1 w 108"/>
                  <a:gd name="T9" fmla="*/ 5 h 140"/>
                  <a:gd name="T10" fmla="*/ 1 w 108"/>
                  <a:gd name="T11" fmla="*/ 4 h 140"/>
                  <a:gd name="T12" fmla="*/ 1 w 108"/>
                  <a:gd name="T13" fmla="*/ 3 h 140"/>
                  <a:gd name="T14" fmla="*/ 1 w 108"/>
                  <a:gd name="T15" fmla="*/ 2 h 140"/>
                  <a:gd name="T16" fmla="*/ 1 w 108"/>
                  <a:gd name="T17" fmla="*/ 1 h 140"/>
                  <a:gd name="T18" fmla="*/ 1 w 108"/>
                  <a:gd name="T19" fmla="*/ 1 h 140"/>
                  <a:gd name="T20" fmla="*/ 1 w 108"/>
                  <a:gd name="T21" fmla="*/ 0 h 140"/>
                  <a:gd name="T22" fmla="*/ 1 w 108"/>
                  <a:gd name="T23" fmla="*/ 1 h 140"/>
                  <a:gd name="T24" fmla="*/ 0 w 108"/>
                  <a:gd name="T25" fmla="*/ 2 h 140"/>
                  <a:gd name="T26" fmla="*/ 1 w 108"/>
                  <a:gd name="T27" fmla="*/ 4 h 140"/>
                  <a:gd name="T28" fmla="*/ 1 w 108"/>
                  <a:gd name="T29" fmla="*/ 5 h 140"/>
                  <a:gd name="T30" fmla="*/ 1 w 108"/>
                  <a:gd name="T31" fmla="*/ 6 h 140"/>
                  <a:gd name="T32" fmla="*/ 1 w 108"/>
                  <a:gd name="T33" fmla="*/ 7 h 140"/>
                  <a:gd name="T34" fmla="*/ 2 w 108"/>
                  <a:gd name="T35" fmla="*/ 7 h 140"/>
                  <a:gd name="T36" fmla="*/ 3 w 108"/>
                  <a:gd name="T37" fmla="*/ 7 h 140"/>
                  <a:gd name="T38" fmla="*/ 2 w 108"/>
                  <a:gd name="T39" fmla="*/ 7 h 140"/>
                  <a:gd name="T40" fmla="*/ 3 w 108"/>
                  <a:gd name="T41" fmla="*/ 7 h 140"/>
                  <a:gd name="T42" fmla="*/ 3 w 108"/>
                  <a:gd name="T43" fmla="*/ 7 h 140"/>
                  <a:gd name="T44" fmla="*/ 3 w 108"/>
                  <a:gd name="T45" fmla="*/ 7 h 140"/>
                  <a:gd name="T46" fmla="*/ 3 w 108"/>
                  <a:gd name="T47" fmla="*/ 6 h 140"/>
                  <a:gd name="T48" fmla="*/ 3 w 108"/>
                  <a:gd name="T49" fmla="*/ 6 h 140"/>
                  <a:gd name="T50" fmla="*/ 3 w 108"/>
                  <a:gd name="T51" fmla="*/ 7 h 14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8" h="140">
                    <a:moveTo>
                      <a:pt x="108" y="129"/>
                    </a:moveTo>
                    <a:lnTo>
                      <a:pt x="100" y="123"/>
                    </a:lnTo>
                    <a:lnTo>
                      <a:pt x="74" y="126"/>
                    </a:lnTo>
                    <a:lnTo>
                      <a:pt x="54" y="120"/>
                    </a:lnTo>
                    <a:lnTo>
                      <a:pt x="38" y="108"/>
                    </a:lnTo>
                    <a:lnTo>
                      <a:pt x="26" y="90"/>
                    </a:lnTo>
                    <a:lnTo>
                      <a:pt x="17" y="69"/>
                    </a:lnTo>
                    <a:lnTo>
                      <a:pt x="14" y="46"/>
                    </a:lnTo>
                    <a:lnTo>
                      <a:pt x="15" y="24"/>
                    </a:lnTo>
                    <a:lnTo>
                      <a:pt x="21" y="4"/>
                    </a:lnTo>
                    <a:lnTo>
                      <a:pt x="7" y="0"/>
                    </a:lnTo>
                    <a:lnTo>
                      <a:pt x="1" y="22"/>
                    </a:lnTo>
                    <a:lnTo>
                      <a:pt x="0" y="46"/>
                    </a:lnTo>
                    <a:lnTo>
                      <a:pt x="3" y="71"/>
                    </a:lnTo>
                    <a:lnTo>
                      <a:pt x="13" y="97"/>
                    </a:lnTo>
                    <a:lnTo>
                      <a:pt x="26" y="117"/>
                    </a:lnTo>
                    <a:lnTo>
                      <a:pt x="47" y="133"/>
                    </a:lnTo>
                    <a:lnTo>
                      <a:pt x="74" y="140"/>
                    </a:lnTo>
                    <a:lnTo>
                      <a:pt x="102" y="137"/>
                    </a:lnTo>
                    <a:lnTo>
                      <a:pt x="94" y="131"/>
                    </a:lnTo>
                    <a:lnTo>
                      <a:pt x="102" y="137"/>
                    </a:lnTo>
                    <a:lnTo>
                      <a:pt x="107" y="134"/>
                    </a:lnTo>
                    <a:lnTo>
                      <a:pt x="108" y="129"/>
                    </a:lnTo>
                    <a:lnTo>
                      <a:pt x="106" y="124"/>
                    </a:lnTo>
                    <a:lnTo>
                      <a:pt x="100" y="123"/>
                    </a:lnTo>
                    <a:lnTo>
                      <a:pt x="108" y="1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Unknown Shape"/>
              <p:cNvSpPr>
                <a:spLocks/>
              </p:cNvSpPr>
              <p:nvPr/>
            </p:nvSpPr>
            <p:spPr bwMode="auto">
              <a:xfrm flipH="1">
                <a:off x="66" y="584"/>
                <a:ext cx="86" cy="32"/>
              </a:xfrm>
              <a:custGeom>
                <a:avLst/>
                <a:gdLst>
                  <a:gd name="T0" fmla="*/ 4 w 163"/>
                  <a:gd name="T1" fmla="*/ 1 h 54"/>
                  <a:gd name="T2" fmla="*/ 3 w 163"/>
                  <a:gd name="T3" fmla="*/ 1 h 54"/>
                  <a:gd name="T4" fmla="*/ 3 w 163"/>
                  <a:gd name="T5" fmla="*/ 1 h 54"/>
                  <a:gd name="T6" fmla="*/ 3 w 163"/>
                  <a:gd name="T7" fmla="*/ 2 h 54"/>
                  <a:gd name="T8" fmla="*/ 2 w 163"/>
                  <a:gd name="T9" fmla="*/ 2 h 54"/>
                  <a:gd name="T10" fmla="*/ 2 w 163"/>
                  <a:gd name="T11" fmla="*/ 1 h 54"/>
                  <a:gd name="T12" fmla="*/ 1 w 163"/>
                  <a:gd name="T13" fmla="*/ 1 h 54"/>
                  <a:gd name="T14" fmla="*/ 1 w 163"/>
                  <a:gd name="T15" fmla="*/ 1 h 54"/>
                  <a:gd name="T16" fmla="*/ 1 w 163"/>
                  <a:gd name="T17" fmla="*/ 1 h 54"/>
                  <a:gd name="T18" fmla="*/ 1 w 163"/>
                  <a:gd name="T19" fmla="*/ 0 h 54"/>
                  <a:gd name="T20" fmla="*/ 0 w 163"/>
                  <a:gd name="T21" fmla="*/ 1 h 54"/>
                  <a:gd name="T22" fmla="*/ 1 w 163"/>
                  <a:gd name="T23" fmla="*/ 1 h 54"/>
                  <a:gd name="T24" fmla="*/ 1 w 163"/>
                  <a:gd name="T25" fmla="*/ 1 h 54"/>
                  <a:gd name="T26" fmla="*/ 1 w 163"/>
                  <a:gd name="T27" fmla="*/ 2 h 54"/>
                  <a:gd name="T28" fmla="*/ 2 w 163"/>
                  <a:gd name="T29" fmla="*/ 2 h 54"/>
                  <a:gd name="T30" fmla="*/ 2 w 163"/>
                  <a:gd name="T31" fmla="*/ 2 h 54"/>
                  <a:gd name="T32" fmla="*/ 3 w 163"/>
                  <a:gd name="T33" fmla="*/ 2 h 54"/>
                  <a:gd name="T34" fmla="*/ 3 w 163"/>
                  <a:gd name="T35" fmla="*/ 2 h 54"/>
                  <a:gd name="T36" fmla="*/ 4 w 163"/>
                  <a:gd name="T37" fmla="*/ 1 h 54"/>
                  <a:gd name="T38" fmla="*/ 3 w 163"/>
                  <a:gd name="T39" fmla="*/ 1 h 54"/>
                  <a:gd name="T40" fmla="*/ 4 w 163"/>
                  <a:gd name="T41" fmla="*/ 1 h 54"/>
                  <a:gd name="T42" fmla="*/ 4 w 163"/>
                  <a:gd name="T43" fmla="*/ 1 h 54"/>
                  <a:gd name="T44" fmla="*/ 3 w 163"/>
                  <a:gd name="T45" fmla="*/ 1 h 54"/>
                  <a:gd name="T46" fmla="*/ 3 w 163"/>
                  <a:gd name="T47" fmla="*/ 1 h 54"/>
                  <a:gd name="T48" fmla="*/ 3 w 163"/>
                  <a:gd name="T49" fmla="*/ 1 h 54"/>
                  <a:gd name="T50" fmla="*/ 4 w 163"/>
                  <a:gd name="T51" fmla="*/ 1 h 5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63" h="54">
                    <a:moveTo>
                      <a:pt x="161" y="15"/>
                    </a:moveTo>
                    <a:lnTo>
                      <a:pt x="149" y="17"/>
                    </a:lnTo>
                    <a:lnTo>
                      <a:pt x="141" y="28"/>
                    </a:lnTo>
                    <a:lnTo>
                      <a:pt x="126" y="37"/>
                    </a:lnTo>
                    <a:lnTo>
                      <a:pt x="104" y="38"/>
                    </a:lnTo>
                    <a:lnTo>
                      <a:pt x="80" y="35"/>
                    </a:lnTo>
                    <a:lnTo>
                      <a:pt x="56" y="30"/>
                    </a:lnTo>
                    <a:lnTo>
                      <a:pt x="35" y="19"/>
                    </a:lnTo>
                    <a:lnTo>
                      <a:pt x="21" y="10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10" y="19"/>
                    </a:lnTo>
                    <a:lnTo>
                      <a:pt x="28" y="33"/>
                    </a:lnTo>
                    <a:lnTo>
                      <a:pt x="51" y="43"/>
                    </a:lnTo>
                    <a:lnTo>
                      <a:pt x="77" y="49"/>
                    </a:lnTo>
                    <a:lnTo>
                      <a:pt x="104" y="54"/>
                    </a:lnTo>
                    <a:lnTo>
                      <a:pt x="128" y="50"/>
                    </a:lnTo>
                    <a:lnTo>
                      <a:pt x="150" y="40"/>
                    </a:lnTo>
                    <a:lnTo>
                      <a:pt x="163" y="22"/>
                    </a:lnTo>
                    <a:lnTo>
                      <a:pt x="150" y="24"/>
                    </a:lnTo>
                    <a:lnTo>
                      <a:pt x="163" y="22"/>
                    </a:lnTo>
                    <a:lnTo>
                      <a:pt x="161" y="16"/>
                    </a:lnTo>
                    <a:lnTo>
                      <a:pt x="158" y="12"/>
                    </a:lnTo>
                    <a:lnTo>
                      <a:pt x="152" y="12"/>
                    </a:lnTo>
                    <a:lnTo>
                      <a:pt x="149" y="17"/>
                    </a:lnTo>
                    <a:lnTo>
                      <a:pt x="161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Unknown Shape"/>
              <p:cNvSpPr>
                <a:spLocks/>
              </p:cNvSpPr>
              <p:nvPr/>
            </p:nvSpPr>
            <p:spPr bwMode="auto">
              <a:xfrm flipH="1">
                <a:off x="0" y="569"/>
                <a:ext cx="72" cy="42"/>
              </a:xfrm>
              <a:custGeom>
                <a:avLst/>
                <a:gdLst>
                  <a:gd name="T0" fmla="*/ 3 w 133"/>
                  <a:gd name="T1" fmla="*/ 1 h 69"/>
                  <a:gd name="T2" fmla="*/ 3 w 133"/>
                  <a:gd name="T3" fmla="*/ 1 h 69"/>
                  <a:gd name="T4" fmla="*/ 3 w 133"/>
                  <a:gd name="T5" fmla="*/ 1 h 69"/>
                  <a:gd name="T6" fmla="*/ 3 w 133"/>
                  <a:gd name="T7" fmla="*/ 2 h 69"/>
                  <a:gd name="T8" fmla="*/ 3 w 133"/>
                  <a:gd name="T9" fmla="*/ 2 h 69"/>
                  <a:gd name="T10" fmla="*/ 2 w 133"/>
                  <a:gd name="T11" fmla="*/ 2 h 69"/>
                  <a:gd name="T12" fmla="*/ 2 w 133"/>
                  <a:gd name="T13" fmla="*/ 2 h 69"/>
                  <a:gd name="T14" fmla="*/ 1 w 133"/>
                  <a:gd name="T15" fmla="*/ 2 h 69"/>
                  <a:gd name="T16" fmla="*/ 1 w 133"/>
                  <a:gd name="T17" fmla="*/ 2 h 69"/>
                  <a:gd name="T18" fmla="*/ 1 w 133"/>
                  <a:gd name="T19" fmla="*/ 2 h 69"/>
                  <a:gd name="T20" fmla="*/ 0 w 133"/>
                  <a:gd name="T21" fmla="*/ 2 h 69"/>
                  <a:gd name="T22" fmla="*/ 1 w 133"/>
                  <a:gd name="T23" fmla="*/ 3 h 69"/>
                  <a:gd name="T24" fmla="*/ 1 w 133"/>
                  <a:gd name="T25" fmla="*/ 3 h 69"/>
                  <a:gd name="T26" fmla="*/ 2 w 133"/>
                  <a:gd name="T27" fmla="*/ 4 h 69"/>
                  <a:gd name="T28" fmla="*/ 2 w 133"/>
                  <a:gd name="T29" fmla="*/ 3 h 69"/>
                  <a:gd name="T30" fmla="*/ 3 w 133"/>
                  <a:gd name="T31" fmla="*/ 3 h 69"/>
                  <a:gd name="T32" fmla="*/ 3 w 133"/>
                  <a:gd name="T33" fmla="*/ 2 h 69"/>
                  <a:gd name="T34" fmla="*/ 3 w 133"/>
                  <a:gd name="T35" fmla="*/ 1 h 69"/>
                  <a:gd name="T36" fmla="*/ 3 w 133"/>
                  <a:gd name="T37" fmla="*/ 1 h 69"/>
                  <a:gd name="T38" fmla="*/ 3 w 133"/>
                  <a:gd name="T39" fmla="*/ 0 h 69"/>
                  <a:gd name="T40" fmla="*/ 3 w 133"/>
                  <a:gd name="T41" fmla="*/ 1 h 6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3" h="69">
                    <a:moveTo>
                      <a:pt x="117" y="4"/>
                    </a:moveTo>
                    <a:lnTo>
                      <a:pt x="117" y="3"/>
                    </a:lnTo>
                    <a:lnTo>
                      <a:pt x="120" y="24"/>
                    </a:lnTo>
                    <a:lnTo>
                      <a:pt x="112" y="38"/>
                    </a:lnTo>
                    <a:lnTo>
                      <a:pt x="99" y="47"/>
                    </a:lnTo>
                    <a:lnTo>
                      <a:pt x="80" y="53"/>
                    </a:lnTo>
                    <a:lnTo>
                      <a:pt x="59" y="53"/>
                    </a:lnTo>
                    <a:lnTo>
                      <a:pt x="38" y="51"/>
                    </a:lnTo>
                    <a:lnTo>
                      <a:pt x="22" y="45"/>
                    </a:lnTo>
                    <a:lnTo>
                      <a:pt x="11" y="38"/>
                    </a:lnTo>
                    <a:lnTo>
                      <a:pt x="0" y="47"/>
                    </a:lnTo>
                    <a:lnTo>
                      <a:pt x="15" y="58"/>
                    </a:lnTo>
                    <a:lnTo>
                      <a:pt x="36" y="65"/>
                    </a:lnTo>
                    <a:lnTo>
                      <a:pt x="59" y="69"/>
                    </a:lnTo>
                    <a:lnTo>
                      <a:pt x="83" y="66"/>
                    </a:lnTo>
                    <a:lnTo>
                      <a:pt x="106" y="61"/>
                    </a:lnTo>
                    <a:lnTo>
                      <a:pt x="123" y="47"/>
                    </a:lnTo>
                    <a:lnTo>
                      <a:pt x="133" y="26"/>
                    </a:lnTo>
                    <a:lnTo>
                      <a:pt x="131" y="1"/>
                    </a:lnTo>
                    <a:lnTo>
                      <a:pt x="131" y="0"/>
                    </a:lnTo>
                    <a:lnTo>
                      <a:pt x="11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Unknown Shape"/>
              <p:cNvSpPr>
                <a:spLocks/>
              </p:cNvSpPr>
              <p:nvPr/>
            </p:nvSpPr>
            <p:spPr bwMode="auto">
              <a:xfrm flipH="1">
                <a:off x="2" y="509"/>
                <a:ext cx="39" cy="64"/>
              </a:xfrm>
              <a:custGeom>
                <a:avLst/>
                <a:gdLst>
                  <a:gd name="T0" fmla="*/ 1 w 72"/>
                  <a:gd name="T1" fmla="*/ 1 h 104"/>
                  <a:gd name="T2" fmla="*/ 1 w 72"/>
                  <a:gd name="T3" fmla="*/ 1 h 104"/>
                  <a:gd name="T4" fmla="*/ 1 w 72"/>
                  <a:gd name="T5" fmla="*/ 1 h 104"/>
                  <a:gd name="T6" fmla="*/ 1 w 72"/>
                  <a:gd name="T7" fmla="*/ 1 h 104"/>
                  <a:gd name="T8" fmla="*/ 1 w 72"/>
                  <a:gd name="T9" fmla="*/ 2 h 104"/>
                  <a:gd name="T10" fmla="*/ 1 w 72"/>
                  <a:gd name="T11" fmla="*/ 2 h 104"/>
                  <a:gd name="T12" fmla="*/ 1 w 72"/>
                  <a:gd name="T13" fmla="*/ 4 h 104"/>
                  <a:gd name="T14" fmla="*/ 1 w 72"/>
                  <a:gd name="T15" fmla="*/ 4 h 104"/>
                  <a:gd name="T16" fmla="*/ 2 w 72"/>
                  <a:gd name="T17" fmla="*/ 4 h 104"/>
                  <a:gd name="T18" fmla="*/ 2 w 72"/>
                  <a:gd name="T19" fmla="*/ 6 h 104"/>
                  <a:gd name="T20" fmla="*/ 2 w 72"/>
                  <a:gd name="T21" fmla="*/ 6 h 104"/>
                  <a:gd name="T22" fmla="*/ 2 w 72"/>
                  <a:gd name="T23" fmla="*/ 4 h 104"/>
                  <a:gd name="T24" fmla="*/ 2 w 72"/>
                  <a:gd name="T25" fmla="*/ 4 h 104"/>
                  <a:gd name="T26" fmla="*/ 2 w 72"/>
                  <a:gd name="T27" fmla="*/ 2 h 104"/>
                  <a:gd name="T28" fmla="*/ 1 w 72"/>
                  <a:gd name="T29" fmla="*/ 2 h 104"/>
                  <a:gd name="T30" fmla="*/ 1 w 72"/>
                  <a:gd name="T31" fmla="*/ 1 h 104"/>
                  <a:gd name="T32" fmla="*/ 1 w 72"/>
                  <a:gd name="T33" fmla="*/ 1 h 104"/>
                  <a:gd name="T34" fmla="*/ 1 w 72"/>
                  <a:gd name="T35" fmla="*/ 1 h 104"/>
                  <a:gd name="T36" fmla="*/ 1 w 72"/>
                  <a:gd name="T37" fmla="*/ 1 h 104"/>
                  <a:gd name="T38" fmla="*/ 1 w 72"/>
                  <a:gd name="T39" fmla="*/ 1 h 104"/>
                  <a:gd name="T40" fmla="*/ 1 w 72"/>
                  <a:gd name="T41" fmla="*/ 1 h 104"/>
                  <a:gd name="T42" fmla="*/ 1 w 72"/>
                  <a:gd name="T43" fmla="*/ 0 h 104"/>
                  <a:gd name="T44" fmla="*/ 1 w 72"/>
                  <a:gd name="T45" fmla="*/ 1 h 104"/>
                  <a:gd name="T46" fmla="*/ 0 w 72"/>
                  <a:gd name="T47" fmla="*/ 1 h 104"/>
                  <a:gd name="T48" fmla="*/ 1 w 72"/>
                  <a:gd name="T49" fmla="*/ 1 h 104"/>
                  <a:gd name="T50" fmla="*/ 1 w 72"/>
                  <a:gd name="T51" fmla="*/ 1 h 10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104">
                    <a:moveTo>
                      <a:pt x="12" y="3"/>
                    </a:moveTo>
                    <a:lnTo>
                      <a:pt x="1" y="11"/>
                    </a:lnTo>
                    <a:lnTo>
                      <a:pt x="9" y="20"/>
                    </a:lnTo>
                    <a:lnTo>
                      <a:pt x="17" y="28"/>
                    </a:lnTo>
                    <a:lnTo>
                      <a:pt x="25" y="38"/>
                    </a:lnTo>
                    <a:lnTo>
                      <a:pt x="32" y="47"/>
                    </a:lnTo>
                    <a:lnTo>
                      <a:pt x="39" y="58"/>
                    </a:lnTo>
                    <a:lnTo>
                      <a:pt x="46" y="72"/>
                    </a:lnTo>
                    <a:lnTo>
                      <a:pt x="53" y="86"/>
                    </a:lnTo>
                    <a:lnTo>
                      <a:pt x="58" y="104"/>
                    </a:lnTo>
                    <a:lnTo>
                      <a:pt x="72" y="100"/>
                    </a:lnTo>
                    <a:lnTo>
                      <a:pt x="66" y="81"/>
                    </a:lnTo>
                    <a:lnTo>
                      <a:pt x="59" y="65"/>
                    </a:lnTo>
                    <a:lnTo>
                      <a:pt x="53" y="51"/>
                    </a:lnTo>
                    <a:lnTo>
                      <a:pt x="43" y="40"/>
                    </a:lnTo>
                    <a:lnTo>
                      <a:pt x="36" y="28"/>
                    </a:lnTo>
                    <a:lnTo>
                      <a:pt x="28" y="19"/>
                    </a:lnTo>
                    <a:lnTo>
                      <a:pt x="20" y="11"/>
                    </a:lnTo>
                    <a:lnTo>
                      <a:pt x="12" y="2"/>
                    </a:lnTo>
                    <a:lnTo>
                      <a:pt x="1" y="10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Unknown Shape"/>
              <p:cNvSpPr>
                <a:spLocks/>
              </p:cNvSpPr>
              <p:nvPr/>
            </p:nvSpPr>
            <p:spPr bwMode="auto">
              <a:xfrm flipH="1">
                <a:off x="66" y="594"/>
                <a:ext cx="8" cy="5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3" y="9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" name="Unknown Shape"/>
              <p:cNvSpPr>
                <a:spLocks/>
              </p:cNvSpPr>
              <p:nvPr/>
            </p:nvSpPr>
            <p:spPr bwMode="auto">
              <a:xfrm flipH="1">
                <a:off x="66" y="489"/>
                <a:ext cx="49" cy="108"/>
              </a:xfrm>
              <a:custGeom>
                <a:avLst/>
                <a:gdLst>
                  <a:gd name="T0" fmla="*/ 1 w 94"/>
                  <a:gd name="T1" fmla="*/ 1 h 178"/>
                  <a:gd name="T2" fmla="*/ 0 w 94"/>
                  <a:gd name="T3" fmla="*/ 1 h 178"/>
                  <a:gd name="T4" fmla="*/ 2 w 94"/>
                  <a:gd name="T5" fmla="*/ 9 h 178"/>
                  <a:gd name="T6" fmla="*/ 2 w 94"/>
                  <a:gd name="T7" fmla="*/ 9 h 178"/>
                  <a:gd name="T8" fmla="*/ 1 w 94"/>
                  <a:gd name="T9" fmla="*/ 0 h 178"/>
                  <a:gd name="T10" fmla="*/ 1 w 94"/>
                  <a:gd name="T11" fmla="*/ 1 h 1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78">
                    <a:moveTo>
                      <a:pt x="7" y="3"/>
                    </a:moveTo>
                    <a:lnTo>
                      <a:pt x="0" y="5"/>
                    </a:lnTo>
                    <a:lnTo>
                      <a:pt x="80" y="178"/>
                    </a:lnTo>
                    <a:lnTo>
                      <a:pt x="94" y="173"/>
                    </a:lnTo>
                    <a:lnTo>
                      <a:pt x="14" y="0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" name="Unknown Shape"/>
              <p:cNvSpPr>
                <a:spLocks/>
              </p:cNvSpPr>
              <p:nvPr/>
            </p:nvSpPr>
            <p:spPr bwMode="auto">
              <a:xfrm flipH="1">
                <a:off x="107" y="486"/>
                <a:ext cx="8" cy="8"/>
              </a:xfrm>
              <a:custGeom>
                <a:avLst/>
                <a:gdLst>
                  <a:gd name="T0" fmla="*/ 1 w 14"/>
                  <a:gd name="T1" fmla="*/ 4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3 h 9"/>
                  <a:gd name="T8" fmla="*/ 0 w 14"/>
                  <a:gd name="T9" fmla="*/ 4 h 9"/>
                  <a:gd name="T10" fmla="*/ 1 w 14"/>
                  <a:gd name="T11" fmla="*/ 4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8" name="Unknown Shape"/>
              <p:cNvSpPr>
                <a:spLocks/>
              </p:cNvSpPr>
              <p:nvPr/>
            </p:nvSpPr>
            <p:spPr bwMode="auto">
              <a:xfrm flipH="1">
                <a:off x="151" y="477"/>
                <a:ext cx="8" cy="4"/>
              </a:xfrm>
              <a:custGeom>
                <a:avLst/>
                <a:gdLst>
                  <a:gd name="T0" fmla="*/ 1 w 13"/>
                  <a:gd name="T1" fmla="*/ 1 h 7"/>
                  <a:gd name="T2" fmla="*/ 1 w 13"/>
                  <a:gd name="T3" fmla="*/ 1 h 7"/>
                  <a:gd name="T4" fmla="*/ 1 w 13"/>
                  <a:gd name="T5" fmla="*/ 0 h 7"/>
                  <a:gd name="T6" fmla="*/ 1 w 13"/>
                  <a:gd name="T7" fmla="*/ 1 h 7"/>
                  <a:gd name="T8" fmla="*/ 0 w 13"/>
                  <a:gd name="T9" fmla="*/ 1 h 7"/>
                  <a:gd name="T10" fmla="*/ 1 w 13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3" y="7"/>
                    </a:moveTo>
                    <a:lnTo>
                      <a:pt x="11" y="1"/>
                    </a:lnTo>
                    <a:lnTo>
                      <a:pt x="7" y="0"/>
                    </a:lnTo>
                    <a:lnTo>
                      <a:pt x="2" y="1"/>
                    </a:lnTo>
                    <a:lnTo>
                      <a:pt x="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9" name="Unknown Shape"/>
              <p:cNvSpPr>
                <a:spLocks/>
              </p:cNvSpPr>
              <p:nvPr/>
            </p:nvSpPr>
            <p:spPr bwMode="auto">
              <a:xfrm flipH="1">
                <a:off x="145" y="481"/>
                <a:ext cx="14" cy="103"/>
              </a:xfrm>
              <a:custGeom>
                <a:avLst/>
                <a:gdLst>
                  <a:gd name="T0" fmla="*/ 1 w 26"/>
                  <a:gd name="T1" fmla="*/ 8 h 170"/>
                  <a:gd name="T2" fmla="*/ 1 w 26"/>
                  <a:gd name="T3" fmla="*/ 8 h 170"/>
                  <a:gd name="T4" fmla="*/ 1 w 26"/>
                  <a:gd name="T5" fmla="*/ 0 h 170"/>
                  <a:gd name="T6" fmla="*/ 0 w 26"/>
                  <a:gd name="T7" fmla="*/ 0 h 170"/>
                  <a:gd name="T8" fmla="*/ 1 w 26"/>
                  <a:gd name="T9" fmla="*/ 8 h 170"/>
                  <a:gd name="T10" fmla="*/ 1 w 26"/>
                  <a:gd name="T11" fmla="*/ 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0">
                    <a:moveTo>
                      <a:pt x="19" y="170"/>
                    </a:moveTo>
                    <a:lnTo>
                      <a:pt x="26" y="17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2" y="170"/>
                    </a:lnTo>
                    <a:lnTo>
                      <a:pt x="19" y="1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" name="Unknown Shape"/>
              <p:cNvSpPr>
                <a:spLocks/>
              </p:cNvSpPr>
              <p:nvPr/>
            </p:nvSpPr>
            <p:spPr bwMode="auto">
              <a:xfrm flipH="1">
                <a:off x="145" y="584"/>
                <a:ext cx="7" cy="5"/>
              </a:xfrm>
              <a:custGeom>
                <a:avLst/>
                <a:gdLst>
                  <a:gd name="T0" fmla="*/ 0 w 14"/>
                  <a:gd name="T1" fmla="*/ 0 h 7"/>
                  <a:gd name="T2" fmla="*/ 1 w 14"/>
                  <a:gd name="T3" fmla="*/ 1 h 7"/>
                  <a:gd name="T4" fmla="*/ 1 w 14"/>
                  <a:gd name="T5" fmla="*/ 1 h 7"/>
                  <a:gd name="T6" fmla="*/ 1 w 14"/>
                  <a:gd name="T7" fmla="*/ 1 h 7"/>
                  <a:gd name="T8" fmla="*/ 1 w 14"/>
                  <a:gd name="T9" fmla="*/ 0 h 7"/>
                  <a:gd name="T10" fmla="*/ 0 w 14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3" y="4"/>
                    </a:lnTo>
                    <a:lnTo>
                      <a:pt x="7" y="7"/>
                    </a:lnTo>
                    <a:lnTo>
                      <a:pt x="12" y="4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" name="Unknown Shape"/>
              <p:cNvSpPr>
                <a:spLocks/>
              </p:cNvSpPr>
              <p:nvPr/>
            </p:nvSpPr>
            <p:spPr bwMode="auto">
              <a:xfrm flipH="1">
                <a:off x="132" y="273"/>
                <a:ext cx="101" cy="107"/>
              </a:xfrm>
              <a:custGeom>
                <a:avLst/>
                <a:gdLst>
                  <a:gd name="T0" fmla="*/ 3 w 187"/>
                  <a:gd name="T1" fmla="*/ 0 h 177"/>
                  <a:gd name="T2" fmla="*/ 3 w 187"/>
                  <a:gd name="T3" fmla="*/ 1 h 177"/>
                  <a:gd name="T4" fmla="*/ 3 w 187"/>
                  <a:gd name="T5" fmla="*/ 1 h 177"/>
                  <a:gd name="T6" fmla="*/ 3 w 187"/>
                  <a:gd name="T7" fmla="*/ 1 h 177"/>
                  <a:gd name="T8" fmla="*/ 3 w 187"/>
                  <a:gd name="T9" fmla="*/ 1 h 177"/>
                  <a:gd name="T10" fmla="*/ 3 w 187"/>
                  <a:gd name="T11" fmla="*/ 2 h 177"/>
                  <a:gd name="T12" fmla="*/ 3 w 187"/>
                  <a:gd name="T13" fmla="*/ 2 h 177"/>
                  <a:gd name="T14" fmla="*/ 3 w 187"/>
                  <a:gd name="T15" fmla="*/ 3 h 177"/>
                  <a:gd name="T16" fmla="*/ 2 w 187"/>
                  <a:gd name="T17" fmla="*/ 4 h 177"/>
                  <a:gd name="T18" fmla="*/ 2 w 187"/>
                  <a:gd name="T19" fmla="*/ 4 h 177"/>
                  <a:gd name="T20" fmla="*/ 2 w 187"/>
                  <a:gd name="T21" fmla="*/ 4 h 177"/>
                  <a:gd name="T22" fmla="*/ 1 w 187"/>
                  <a:gd name="T23" fmla="*/ 4 h 177"/>
                  <a:gd name="T24" fmla="*/ 1 w 187"/>
                  <a:gd name="T25" fmla="*/ 4 h 177"/>
                  <a:gd name="T26" fmla="*/ 1 w 187"/>
                  <a:gd name="T27" fmla="*/ 4 h 177"/>
                  <a:gd name="T28" fmla="*/ 1 w 187"/>
                  <a:gd name="T29" fmla="*/ 5 h 177"/>
                  <a:gd name="T30" fmla="*/ 1 w 187"/>
                  <a:gd name="T31" fmla="*/ 5 h 177"/>
                  <a:gd name="T32" fmla="*/ 1 w 187"/>
                  <a:gd name="T33" fmla="*/ 5 h 177"/>
                  <a:gd name="T34" fmla="*/ 1 w 187"/>
                  <a:gd name="T35" fmla="*/ 6 h 177"/>
                  <a:gd name="T36" fmla="*/ 1 w 187"/>
                  <a:gd name="T37" fmla="*/ 7 h 177"/>
                  <a:gd name="T38" fmla="*/ 1 w 187"/>
                  <a:gd name="T39" fmla="*/ 7 h 177"/>
                  <a:gd name="T40" fmla="*/ 0 w 187"/>
                  <a:gd name="T41" fmla="*/ 7 h 177"/>
                  <a:gd name="T42" fmla="*/ 1 w 187"/>
                  <a:gd name="T43" fmla="*/ 7 h 177"/>
                  <a:gd name="T44" fmla="*/ 1 w 187"/>
                  <a:gd name="T45" fmla="*/ 7 h 177"/>
                  <a:gd name="T46" fmla="*/ 1 w 187"/>
                  <a:gd name="T47" fmla="*/ 8 h 177"/>
                  <a:gd name="T48" fmla="*/ 1 w 187"/>
                  <a:gd name="T49" fmla="*/ 8 h 177"/>
                  <a:gd name="T50" fmla="*/ 1 w 187"/>
                  <a:gd name="T51" fmla="*/ 8 h 177"/>
                  <a:gd name="T52" fmla="*/ 2 w 187"/>
                  <a:gd name="T53" fmla="*/ 8 h 177"/>
                  <a:gd name="T54" fmla="*/ 2 w 187"/>
                  <a:gd name="T55" fmla="*/ 8 h 177"/>
                  <a:gd name="T56" fmla="*/ 2 w 187"/>
                  <a:gd name="T57" fmla="*/ 8 h 177"/>
                  <a:gd name="T58" fmla="*/ 2 w 187"/>
                  <a:gd name="T59" fmla="*/ 9 h 177"/>
                  <a:gd name="T60" fmla="*/ 2 w 187"/>
                  <a:gd name="T61" fmla="*/ 9 h 177"/>
                  <a:gd name="T62" fmla="*/ 3 w 187"/>
                  <a:gd name="T63" fmla="*/ 9 h 177"/>
                  <a:gd name="T64" fmla="*/ 3 w 187"/>
                  <a:gd name="T65" fmla="*/ 9 h 177"/>
                  <a:gd name="T66" fmla="*/ 3 w 187"/>
                  <a:gd name="T67" fmla="*/ 8 h 177"/>
                  <a:gd name="T68" fmla="*/ 3 w 187"/>
                  <a:gd name="T69" fmla="*/ 8 h 177"/>
                  <a:gd name="T70" fmla="*/ 3 w 187"/>
                  <a:gd name="T71" fmla="*/ 8 h 177"/>
                  <a:gd name="T72" fmla="*/ 3 w 187"/>
                  <a:gd name="T73" fmla="*/ 7 h 177"/>
                  <a:gd name="T74" fmla="*/ 3 w 187"/>
                  <a:gd name="T75" fmla="*/ 8 h 177"/>
                  <a:gd name="T76" fmla="*/ 4 w 187"/>
                  <a:gd name="T77" fmla="*/ 8 h 177"/>
                  <a:gd name="T78" fmla="*/ 4 w 187"/>
                  <a:gd name="T79" fmla="*/ 8 h 177"/>
                  <a:gd name="T80" fmla="*/ 5 w 187"/>
                  <a:gd name="T81" fmla="*/ 7 h 177"/>
                  <a:gd name="T82" fmla="*/ 5 w 187"/>
                  <a:gd name="T83" fmla="*/ 7 h 177"/>
                  <a:gd name="T84" fmla="*/ 5 w 187"/>
                  <a:gd name="T85" fmla="*/ 6 h 177"/>
                  <a:gd name="T86" fmla="*/ 4 w 187"/>
                  <a:gd name="T87" fmla="*/ 5 h 177"/>
                  <a:gd name="T88" fmla="*/ 4 w 187"/>
                  <a:gd name="T89" fmla="*/ 4 h 177"/>
                  <a:gd name="T90" fmla="*/ 4 w 187"/>
                  <a:gd name="T91" fmla="*/ 4 h 177"/>
                  <a:gd name="T92" fmla="*/ 4 w 187"/>
                  <a:gd name="T93" fmla="*/ 4 h 177"/>
                  <a:gd name="T94" fmla="*/ 4 w 187"/>
                  <a:gd name="T95" fmla="*/ 4 h 177"/>
                  <a:gd name="T96" fmla="*/ 4 w 187"/>
                  <a:gd name="T97" fmla="*/ 3 h 177"/>
                  <a:gd name="T98" fmla="*/ 4 w 187"/>
                  <a:gd name="T99" fmla="*/ 2 h 177"/>
                  <a:gd name="T100" fmla="*/ 4 w 187"/>
                  <a:gd name="T101" fmla="*/ 2 h 177"/>
                  <a:gd name="T102" fmla="*/ 4 w 187"/>
                  <a:gd name="T103" fmla="*/ 1 h 177"/>
                  <a:gd name="T104" fmla="*/ 3 w 187"/>
                  <a:gd name="T105" fmla="*/ 0 h 1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7" h="177">
                    <a:moveTo>
                      <a:pt x="141" y="0"/>
                    </a:moveTo>
                    <a:lnTo>
                      <a:pt x="137" y="11"/>
                    </a:lnTo>
                    <a:lnTo>
                      <a:pt x="130" y="19"/>
                    </a:lnTo>
                    <a:lnTo>
                      <a:pt x="119" y="25"/>
                    </a:lnTo>
                    <a:lnTo>
                      <a:pt x="108" y="26"/>
                    </a:lnTo>
                    <a:lnTo>
                      <a:pt x="112" y="40"/>
                    </a:lnTo>
                    <a:lnTo>
                      <a:pt x="110" y="53"/>
                    </a:lnTo>
                    <a:lnTo>
                      <a:pt x="103" y="63"/>
                    </a:lnTo>
                    <a:lnTo>
                      <a:pt x="93" y="72"/>
                    </a:lnTo>
                    <a:lnTo>
                      <a:pt x="80" y="78"/>
                    </a:lnTo>
                    <a:lnTo>
                      <a:pt x="66" y="82"/>
                    </a:lnTo>
                    <a:lnTo>
                      <a:pt x="52" y="82"/>
                    </a:lnTo>
                    <a:lnTo>
                      <a:pt x="39" y="80"/>
                    </a:lnTo>
                    <a:lnTo>
                      <a:pt x="42" y="87"/>
                    </a:lnTo>
                    <a:lnTo>
                      <a:pt x="45" y="96"/>
                    </a:lnTo>
                    <a:lnTo>
                      <a:pt x="43" y="107"/>
                    </a:lnTo>
                    <a:lnTo>
                      <a:pt x="40" y="116"/>
                    </a:lnTo>
                    <a:lnTo>
                      <a:pt x="34" y="125"/>
                    </a:lnTo>
                    <a:lnTo>
                      <a:pt x="25" y="132"/>
                    </a:lnTo>
                    <a:lnTo>
                      <a:pt x="14" y="136"/>
                    </a:lnTo>
                    <a:lnTo>
                      <a:pt x="0" y="139"/>
                    </a:lnTo>
                    <a:lnTo>
                      <a:pt x="5" y="143"/>
                    </a:lnTo>
                    <a:lnTo>
                      <a:pt x="14" y="147"/>
                    </a:lnTo>
                    <a:lnTo>
                      <a:pt x="22" y="153"/>
                    </a:lnTo>
                    <a:lnTo>
                      <a:pt x="32" y="157"/>
                    </a:lnTo>
                    <a:lnTo>
                      <a:pt x="42" y="162"/>
                    </a:lnTo>
                    <a:lnTo>
                      <a:pt x="53" y="165"/>
                    </a:lnTo>
                    <a:lnTo>
                      <a:pt x="64" y="169"/>
                    </a:lnTo>
                    <a:lnTo>
                      <a:pt x="75" y="172"/>
                    </a:lnTo>
                    <a:lnTo>
                      <a:pt x="86" y="176"/>
                    </a:lnTo>
                    <a:lnTo>
                      <a:pt x="96" y="177"/>
                    </a:lnTo>
                    <a:lnTo>
                      <a:pt x="106" y="177"/>
                    </a:lnTo>
                    <a:lnTo>
                      <a:pt x="114" y="176"/>
                    </a:lnTo>
                    <a:lnTo>
                      <a:pt x="119" y="172"/>
                    </a:lnTo>
                    <a:lnTo>
                      <a:pt x="122" y="166"/>
                    </a:lnTo>
                    <a:lnTo>
                      <a:pt x="123" y="158"/>
                    </a:lnTo>
                    <a:lnTo>
                      <a:pt x="119" y="148"/>
                    </a:lnTo>
                    <a:lnTo>
                      <a:pt x="139" y="155"/>
                    </a:lnTo>
                    <a:lnTo>
                      <a:pt x="157" y="157"/>
                    </a:lnTo>
                    <a:lnTo>
                      <a:pt x="172" y="156"/>
                    </a:lnTo>
                    <a:lnTo>
                      <a:pt x="183" y="149"/>
                    </a:lnTo>
                    <a:lnTo>
                      <a:pt x="187" y="139"/>
                    </a:lnTo>
                    <a:lnTo>
                      <a:pt x="184" y="124"/>
                    </a:lnTo>
                    <a:lnTo>
                      <a:pt x="172" y="105"/>
                    </a:lnTo>
                    <a:lnTo>
                      <a:pt x="150" y="81"/>
                    </a:lnTo>
                    <a:lnTo>
                      <a:pt x="162" y="82"/>
                    </a:lnTo>
                    <a:lnTo>
                      <a:pt x="171" y="80"/>
                    </a:lnTo>
                    <a:lnTo>
                      <a:pt x="178" y="74"/>
                    </a:lnTo>
                    <a:lnTo>
                      <a:pt x="180" y="66"/>
                    </a:lnTo>
                    <a:lnTo>
                      <a:pt x="178" y="54"/>
                    </a:lnTo>
                    <a:lnTo>
                      <a:pt x="171" y="39"/>
                    </a:lnTo>
                    <a:lnTo>
                      <a:pt x="160" y="20"/>
                    </a:lnTo>
                    <a:lnTo>
                      <a:pt x="141" y="0"/>
                    </a:lnTo>
                    <a:close/>
                  </a:path>
                </a:pathLst>
              </a:custGeom>
              <a:solidFill>
                <a:srgbClr val="CC00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7" cy="21"/>
              </a:xfrm>
              <a:custGeom>
                <a:avLst/>
                <a:gdLst>
                  <a:gd name="T0" fmla="*/ 1 w 47"/>
                  <a:gd name="T1" fmla="*/ 1 h 35"/>
                  <a:gd name="T2" fmla="*/ 1 w 47"/>
                  <a:gd name="T3" fmla="*/ 2 h 35"/>
                  <a:gd name="T4" fmla="*/ 1 w 47"/>
                  <a:gd name="T5" fmla="*/ 1 h 35"/>
                  <a:gd name="T6" fmla="*/ 1 w 47"/>
                  <a:gd name="T7" fmla="*/ 1 h 35"/>
                  <a:gd name="T8" fmla="*/ 2 w 47"/>
                  <a:gd name="T9" fmla="*/ 1 h 35"/>
                  <a:gd name="T10" fmla="*/ 2 w 47"/>
                  <a:gd name="T11" fmla="*/ 1 h 35"/>
                  <a:gd name="T12" fmla="*/ 1 w 47"/>
                  <a:gd name="T13" fmla="*/ 0 h 35"/>
                  <a:gd name="T14" fmla="*/ 1 w 47"/>
                  <a:gd name="T15" fmla="*/ 1 h 35"/>
                  <a:gd name="T16" fmla="*/ 1 w 47"/>
                  <a:gd name="T17" fmla="*/ 1 h 35"/>
                  <a:gd name="T18" fmla="*/ 1 w 47"/>
                  <a:gd name="T19" fmla="*/ 1 h 35"/>
                  <a:gd name="T20" fmla="*/ 1 w 47"/>
                  <a:gd name="T21" fmla="*/ 1 h 35"/>
                  <a:gd name="T22" fmla="*/ 0 w 47"/>
                  <a:gd name="T23" fmla="*/ 1 h 35"/>
                  <a:gd name="T24" fmla="*/ 1 w 47"/>
                  <a:gd name="T25" fmla="*/ 1 h 35"/>
                  <a:gd name="T26" fmla="*/ 1 w 47"/>
                  <a:gd name="T27" fmla="*/ 1 h 35"/>
                  <a:gd name="T28" fmla="*/ 0 w 47"/>
                  <a:gd name="T29" fmla="*/ 1 h 35"/>
                  <a:gd name="T30" fmla="*/ 1 w 47"/>
                  <a:gd name="T31" fmla="*/ 1 h 35"/>
                  <a:gd name="T32" fmla="*/ 1 w 47"/>
                  <a:gd name="T33" fmla="*/ 2 h 35"/>
                  <a:gd name="T34" fmla="*/ 1 w 47"/>
                  <a:gd name="T35" fmla="*/ 1 h 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" h="35">
                    <a:moveTo>
                      <a:pt x="14" y="25"/>
                    </a:moveTo>
                    <a:lnTo>
                      <a:pt x="7" y="35"/>
                    </a:lnTo>
                    <a:lnTo>
                      <a:pt x="21" y="34"/>
                    </a:lnTo>
                    <a:lnTo>
                      <a:pt x="33" y="27"/>
                    </a:lnTo>
                    <a:lnTo>
                      <a:pt x="43" y="17"/>
                    </a:lnTo>
                    <a:lnTo>
                      <a:pt x="47" y="3"/>
                    </a:lnTo>
                    <a:lnTo>
                      <a:pt x="33" y="0"/>
                    </a:lnTo>
                    <a:lnTo>
                      <a:pt x="29" y="10"/>
                    </a:lnTo>
                    <a:lnTo>
                      <a:pt x="24" y="15"/>
                    </a:lnTo>
                    <a:lnTo>
                      <a:pt x="16" y="20"/>
                    </a:lnTo>
                    <a:lnTo>
                      <a:pt x="7" y="21"/>
                    </a:lnTo>
                    <a:lnTo>
                      <a:pt x="0" y="32"/>
                    </a:lnTo>
                    <a:lnTo>
                      <a:pt x="7" y="21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2" y="33"/>
                    </a:lnTo>
                    <a:lnTo>
                      <a:pt x="7" y="35"/>
                    </a:lnTo>
                    <a:lnTo>
                      <a:pt x="1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" name="Unknown Shape"/>
              <p:cNvSpPr>
                <a:spLocks/>
              </p:cNvSpPr>
              <p:nvPr/>
            </p:nvSpPr>
            <p:spPr bwMode="auto">
              <a:xfrm flipH="1">
                <a:off x="168" y="287"/>
                <a:ext cx="48" cy="41"/>
              </a:xfrm>
              <a:custGeom>
                <a:avLst/>
                <a:gdLst>
                  <a:gd name="T0" fmla="*/ 1 w 87"/>
                  <a:gd name="T1" fmla="*/ 3 h 66"/>
                  <a:gd name="T2" fmla="*/ 1 w 87"/>
                  <a:gd name="T3" fmla="*/ 4 h 66"/>
                  <a:gd name="T4" fmla="*/ 1 w 87"/>
                  <a:gd name="T5" fmla="*/ 4 h 66"/>
                  <a:gd name="T6" fmla="*/ 1 w 87"/>
                  <a:gd name="T7" fmla="*/ 4 h 66"/>
                  <a:gd name="T8" fmla="*/ 1 w 87"/>
                  <a:gd name="T9" fmla="*/ 4 h 66"/>
                  <a:gd name="T10" fmla="*/ 2 w 87"/>
                  <a:gd name="T11" fmla="*/ 3 h 66"/>
                  <a:gd name="T12" fmla="*/ 2 w 87"/>
                  <a:gd name="T13" fmla="*/ 2 h 66"/>
                  <a:gd name="T14" fmla="*/ 2 w 87"/>
                  <a:gd name="T15" fmla="*/ 1 h 66"/>
                  <a:gd name="T16" fmla="*/ 2 w 87"/>
                  <a:gd name="T17" fmla="*/ 1 h 66"/>
                  <a:gd name="T18" fmla="*/ 2 w 87"/>
                  <a:gd name="T19" fmla="*/ 0 h 66"/>
                  <a:gd name="T20" fmla="*/ 2 w 87"/>
                  <a:gd name="T21" fmla="*/ 1 h 66"/>
                  <a:gd name="T22" fmla="*/ 2 w 87"/>
                  <a:gd name="T23" fmla="*/ 1 h 66"/>
                  <a:gd name="T24" fmla="*/ 2 w 87"/>
                  <a:gd name="T25" fmla="*/ 1 h 66"/>
                  <a:gd name="T26" fmla="*/ 2 w 87"/>
                  <a:gd name="T27" fmla="*/ 2 h 66"/>
                  <a:gd name="T28" fmla="*/ 2 w 87"/>
                  <a:gd name="T29" fmla="*/ 2 h 66"/>
                  <a:gd name="T30" fmla="*/ 1 w 87"/>
                  <a:gd name="T31" fmla="*/ 2 h 66"/>
                  <a:gd name="T32" fmla="*/ 1 w 87"/>
                  <a:gd name="T33" fmla="*/ 3 h 66"/>
                  <a:gd name="T34" fmla="*/ 1 w 87"/>
                  <a:gd name="T35" fmla="*/ 3 h 66"/>
                  <a:gd name="T36" fmla="*/ 1 w 87"/>
                  <a:gd name="T37" fmla="*/ 2 h 66"/>
                  <a:gd name="T38" fmla="*/ 1 w 87"/>
                  <a:gd name="T39" fmla="*/ 4 h 66"/>
                  <a:gd name="T40" fmla="*/ 1 w 87"/>
                  <a:gd name="T41" fmla="*/ 2 h 66"/>
                  <a:gd name="T42" fmla="*/ 1 w 87"/>
                  <a:gd name="T43" fmla="*/ 2 h 66"/>
                  <a:gd name="T44" fmla="*/ 0 w 87"/>
                  <a:gd name="T45" fmla="*/ 3 h 66"/>
                  <a:gd name="T46" fmla="*/ 0 w 87"/>
                  <a:gd name="T47" fmla="*/ 4 h 66"/>
                  <a:gd name="T48" fmla="*/ 1 w 87"/>
                  <a:gd name="T49" fmla="*/ 4 h 66"/>
                  <a:gd name="T50" fmla="*/ 1 w 87"/>
                  <a:gd name="T51" fmla="*/ 3 h 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66">
                    <a:moveTo>
                      <a:pt x="13" y="53"/>
                    </a:moveTo>
                    <a:lnTo>
                      <a:pt x="5" y="64"/>
                    </a:lnTo>
                    <a:lnTo>
                      <a:pt x="20" y="66"/>
                    </a:lnTo>
                    <a:lnTo>
                      <a:pt x="36" y="66"/>
                    </a:lnTo>
                    <a:lnTo>
                      <a:pt x="51" y="62"/>
                    </a:lnTo>
                    <a:lnTo>
                      <a:pt x="64" y="55"/>
                    </a:lnTo>
                    <a:lnTo>
                      <a:pt x="77" y="44"/>
                    </a:lnTo>
                    <a:lnTo>
                      <a:pt x="85" y="32"/>
                    </a:lnTo>
                    <a:lnTo>
                      <a:pt x="87" y="17"/>
                    </a:lnTo>
                    <a:lnTo>
                      <a:pt x="83" y="0"/>
                    </a:lnTo>
                    <a:lnTo>
                      <a:pt x="69" y="7"/>
                    </a:lnTo>
                    <a:lnTo>
                      <a:pt x="74" y="17"/>
                    </a:lnTo>
                    <a:lnTo>
                      <a:pt x="71" y="27"/>
                    </a:lnTo>
                    <a:lnTo>
                      <a:pt x="66" y="35"/>
                    </a:lnTo>
                    <a:lnTo>
                      <a:pt x="57" y="43"/>
                    </a:lnTo>
                    <a:lnTo>
                      <a:pt x="46" y="48"/>
                    </a:lnTo>
                    <a:lnTo>
                      <a:pt x="33" y="53"/>
                    </a:lnTo>
                    <a:lnTo>
                      <a:pt x="20" y="53"/>
                    </a:lnTo>
                    <a:lnTo>
                      <a:pt x="9" y="50"/>
                    </a:lnTo>
                    <a:lnTo>
                      <a:pt x="1" y="62"/>
                    </a:lnTo>
                    <a:lnTo>
                      <a:pt x="9" y="50"/>
                    </a:lnTo>
                    <a:lnTo>
                      <a:pt x="3" y="51"/>
                    </a:lnTo>
                    <a:lnTo>
                      <a:pt x="0" y="55"/>
                    </a:lnTo>
                    <a:lnTo>
                      <a:pt x="0" y="61"/>
                    </a:lnTo>
                    <a:lnTo>
                      <a:pt x="5" y="64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" name="Unknown Shape"/>
              <p:cNvSpPr>
                <a:spLocks/>
              </p:cNvSpPr>
              <p:nvPr/>
            </p:nvSpPr>
            <p:spPr bwMode="auto">
              <a:xfrm flipH="1">
                <a:off x="204" y="320"/>
                <a:ext cx="33" cy="42"/>
              </a:xfrm>
              <a:custGeom>
                <a:avLst/>
                <a:gdLst>
                  <a:gd name="T0" fmla="*/ 1 w 61"/>
                  <a:gd name="T1" fmla="*/ 2 h 71"/>
                  <a:gd name="T2" fmla="*/ 1 w 61"/>
                  <a:gd name="T3" fmla="*/ 3 h 71"/>
                  <a:gd name="T4" fmla="*/ 1 w 61"/>
                  <a:gd name="T5" fmla="*/ 3 h 71"/>
                  <a:gd name="T6" fmla="*/ 1 w 61"/>
                  <a:gd name="T7" fmla="*/ 3 h 71"/>
                  <a:gd name="T8" fmla="*/ 1 w 61"/>
                  <a:gd name="T9" fmla="*/ 2 h 71"/>
                  <a:gd name="T10" fmla="*/ 2 w 61"/>
                  <a:gd name="T11" fmla="*/ 2 h 71"/>
                  <a:gd name="T12" fmla="*/ 2 w 61"/>
                  <a:gd name="T13" fmla="*/ 1 h 71"/>
                  <a:gd name="T14" fmla="*/ 2 w 61"/>
                  <a:gd name="T15" fmla="*/ 1 h 71"/>
                  <a:gd name="T16" fmla="*/ 2 w 61"/>
                  <a:gd name="T17" fmla="*/ 1 h 71"/>
                  <a:gd name="T18" fmla="*/ 2 w 61"/>
                  <a:gd name="T19" fmla="*/ 0 h 71"/>
                  <a:gd name="T20" fmla="*/ 1 w 61"/>
                  <a:gd name="T21" fmla="*/ 1 h 71"/>
                  <a:gd name="T22" fmla="*/ 1 w 61"/>
                  <a:gd name="T23" fmla="*/ 1 h 71"/>
                  <a:gd name="T24" fmla="*/ 1 w 61"/>
                  <a:gd name="T25" fmla="*/ 1 h 71"/>
                  <a:gd name="T26" fmla="*/ 1 w 61"/>
                  <a:gd name="T27" fmla="*/ 1 h 71"/>
                  <a:gd name="T28" fmla="*/ 1 w 61"/>
                  <a:gd name="T29" fmla="*/ 1 h 71"/>
                  <a:gd name="T30" fmla="*/ 1 w 61"/>
                  <a:gd name="T31" fmla="*/ 2 h 71"/>
                  <a:gd name="T32" fmla="*/ 1 w 61"/>
                  <a:gd name="T33" fmla="*/ 2 h 71"/>
                  <a:gd name="T34" fmla="*/ 1 w 61"/>
                  <a:gd name="T35" fmla="*/ 2 h 71"/>
                  <a:gd name="T36" fmla="*/ 1 w 61"/>
                  <a:gd name="T37" fmla="*/ 2 h 71"/>
                  <a:gd name="T38" fmla="*/ 1 w 61"/>
                  <a:gd name="T39" fmla="*/ 3 h 71"/>
                  <a:gd name="T40" fmla="*/ 1 w 61"/>
                  <a:gd name="T41" fmla="*/ 2 h 71"/>
                  <a:gd name="T42" fmla="*/ 1 w 61"/>
                  <a:gd name="T43" fmla="*/ 2 h 71"/>
                  <a:gd name="T44" fmla="*/ 0 w 61"/>
                  <a:gd name="T45" fmla="*/ 3 h 71"/>
                  <a:gd name="T46" fmla="*/ 1 w 61"/>
                  <a:gd name="T47" fmla="*/ 3 h 71"/>
                  <a:gd name="T48" fmla="*/ 1 w 61"/>
                  <a:gd name="T49" fmla="*/ 3 h 71"/>
                  <a:gd name="T50" fmla="*/ 1 w 61"/>
                  <a:gd name="T51" fmla="*/ 2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71">
                    <a:moveTo>
                      <a:pt x="12" y="57"/>
                    </a:moveTo>
                    <a:lnTo>
                      <a:pt x="8" y="71"/>
                    </a:lnTo>
                    <a:lnTo>
                      <a:pt x="23" y="67"/>
                    </a:lnTo>
                    <a:lnTo>
                      <a:pt x="36" y="63"/>
                    </a:lnTo>
                    <a:lnTo>
                      <a:pt x="48" y="54"/>
                    </a:lnTo>
                    <a:lnTo>
                      <a:pt x="55" y="43"/>
                    </a:lnTo>
                    <a:lnTo>
                      <a:pt x="58" y="32"/>
                    </a:lnTo>
                    <a:lnTo>
                      <a:pt x="61" y="20"/>
                    </a:lnTo>
                    <a:lnTo>
                      <a:pt x="57" y="9"/>
                    </a:lnTo>
                    <a:lnTo>
                      <a:pt x="53" y="0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5" y="20"/>
                    </a:lnTo>
                    <a:lnTo>
                      <a:pt x="45" y="29"/>
                    </a:lnTo>
                    <a:lnTo>
                      <a:pt x="41" y="36"/>
                    </a:lnTo>
                    <a:lnTo>
                      <a:pt x="36" y="44"/>
                    </a:lnTo>
                    <a:lnTo>
                      <a:pt x="30" y="49"/>
                    </a:lnTo>
                    <a:lnTo>
                      <a:pt x="20" y="54"/>
                    </a:lnTo>
                    <a:lnTo>
                      <a:pt x="8" y="55"/>
                    </a:lnTo>
                    <a:lnTo>
                      <a:pt x="3" y="69"/>
                    </a:lnTo>
                    <a:lnTo>
                      <a:pt x="8" y="55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2" y="69"/>
                    </a:lnTo>
                    <a:lnTo>
                      <a:pt x="8" y="71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" name="Unknown Shape"/>
              <p:cNvSpPr>
                <a:spLocks/>
              </p:cNvSpPr>
              <p:nvPr/>
            </p:nvSpPr>
            <p:spPr bwMode="auto">
              <a:xfrm flipH="1">
                <a:off x="189" y="355"/>
                <a:ext cx="46" cy="27"/>
              </a:xfrm>
              <a:custGeom>
                <a:avLst/>
                <a:gdLst>
                  <a:gd name="T0" fmla="*/ 2 w 86"/>
                  <a:gd name="T1" fmla="*/ 1 h 46"/>
                  <a:gd name="T2" fmla="*/ 2 w 86"/>
                  <a:gd name="T3" fmla="*/ 1 h 46"/>
                  <a:gd name="T4" fmla="*/ 2 w 86"/>
                  <a:gd name="T5" fmla="*/ 1 h 46"/>
                  <a:gd name="T6" fmla="*/ 2 w 86"/>
                  <a:gd name="T7" fmla="*/ 1 h 46"/>
                  <a:gd name="T8" fmla="*/ 1 w 86"/>
                  <a:gd name="T9" fmla="*/ 1 h 46"/>
                  <a:gd name="T10" fmla="*/ 1 w 86"/>
                  <a:gd name="T11" fmla="*/ 1 h 46"/>
                  <a:gd name="T12" fmla="*/ 1 w 86"/>
                  <a:gd name="T13" fmla="*/ 1 h 46"/>
                  <a:gd name="T14" fmla="*/ 1 w 86"/>
                  <a:gd name="T15" fmla="*/ 1 h 46"/>
                  <a:gd name="T16" fmla="*/ 1 w 86"/>
                  <a:gd name="T17" fmla="*/ 1 h 46"/>
                  <a:gd name="T18" fmla="*/ 1 w 86"/>
                  <a:gd name="T19" fmla="*/ 0 h 46"/>
                  <a:gd name="T20" fmla="*/ 0 w 86"/>
                  <a:gd name="T21" fmla="*/ 1 h 46"/>
                  <a:gd name="T22" fmla="*/ 1 w 86"/>
                  <a:gd name="T23" fmla="*/ 1 h 46"/>
                  <a:gd name="T24" fmla="*/ 1 w 86"/>
                  <a:gd name="T25" fmla="*/ 1 h 46"/>
                  <a:gd name="T26" fmla="*/ 1 w 86"/>
                  <a:gd name="T27" fmla="*/ 1 h 46"/>
                  <a:gd name="T28" fmla="*/ 1 w 86"/>
                  <a:gd name="T29" fmla="*/ 1 h 46"/>
                  <a:gd name="T30" fmla="*/ 1 w 86"/>
                  <a:gd name="T31" fmla="*/ 1 h 46"/>
                  <a:gd name="T32" fmla="*/ 2 w 86"/>
                  <a:gd name="T33" fmla="*/ 2 h 46"/>
                  <a:gd name="T34" fmla="*/ 2 w 86"/>
                  <a:gd name="T35" fmla="*/ 2 h 46"/>
                  <a:gd name="T36" fmla="*/ 2 w 86"/>
                  <a:gd name="T37" fmla="*/ 2 h 46"/>
                  <a:gd name="T38" fmla="*/ 2 w 86"/>
                  <a:gd name="T39" fmla="*/ 2 h 46"/>
                  <a:gd name="T40" fmla="*/ 2 w 86"/>
                  <a:gd name="T41" fmla="*/ 2 h 46"/>
                  <a:gd name="T42" fmla="*/ 2 w 86"/>
                  <a:gd name="T43" fmla="*/ 2 h 46"/>
                  <a:gd name="T44" fmla="*/ 2 w 86"/>
                  <a:gd name="T45" fmla="*/ 2 h 46"/>
                  <a:gd name="T46" fmla="*/ 2 w 86"/>
                  <a:gd name="T47" fmla="*/ 1 h 46"/>
                  <a:gd name="T48" fmla="*/ 2 w 86"/>
                  <a:gd name="T49" fmla="*/ 1 h 4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6" h="46">
                    <a:moveTo>
                      <a:pt x="81" y="32"/>
                    </a:moveTo>
                    <a:lnTo>
                      <a:pt x="81" y="32"/>
                    </a:lnTo>
                    <a:lnTo>
                      <a:pt x="71" y="29"/>
                    </a:lnTo>
                    <a:lnTo>
                      <a:pt x="60" y="25"/>
                    </a:lnTo>
                    <a:lnTo>
                      <a:pt x="50" y="22"/>
                    </a:lnTo>
                    <a:lnTo>
                      <a:pt x="39" y="17"/>
                    </a:lnTo>
                    <a:lnTo>
                      <a:pt x="30" y="13"/>
                    </a:lnTo>
                    <a:lnTo>
                      <a:pt x="22" y="7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7" y="17"/>
                    </a:lnTo>
                    <a:lnTo>
                      <a:pt x="15" y="21"/>
                    </a:lnTo>
                    <a:lnTo>
                      <a:pt x="23" y="26"/>
                    </a:lnTo>
                    <a:lnTo>
                      <a:pt x="35" y="31"/>
                    </a:lnTo>
                    <a:lnTo>
                      <a:pt x="45" y="36"/>
                    </a:lnTo>
                    <a:lnTo>
                      <a:pt x="55" y="39"/>
                    </a:lnTo>
                    <a:lnTo>
                      <a:pt x="67" y="43"/>
                    </a:lnTo>
                    <a:lnTo>
                      <a:pt x="78" y="46"/>
                    </a:lnTo>
                    <a:lnTo>
                      <a:pt x="84" y="45"/>
                    </a:lnTo>
                    <a:lnTo>
                      <a:pt x="86" y="40"/>
                    </a:lnTo>
                    <a:lnTo>
                      <a:pt x="85" y="35"/>
                    </a:ln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" name="Unknown Shape"/>
              <p:cNvSpPr>
                <a:spLocks/>
              </p:cNvSpPr>
              <p:nvPr/>
            </p:nvSpPr>
            <p:spPr bwMode="auto">
              <a:xfrm flipH="1">
                <a:off x="163" y="359"/>
                <a:ext cx="31" cy="26"/>
              </a:xfrm>
              <a:custGeom>
                <a:avLst/>
                <a:gdLst>
                  <a:gd name="T0" fmla="*/ 1 w 57"/>
                  <a:gd name="T1" fmla="*/ 0 h 44"/>
                  <a:gd name="T2" fmla="*/ 1 w 57"/>
                  <a:gd name="T3" fmla="*/ 1 h 44"/>
                  <a:gd name="T4" fmla="*/ 1 w 57"/>
                  <a:gd name="T5" fmla="*/ 1 h 44"/>
                  <a:gd name="T6" fmla="*/ 1 w 57"/>
                  <a:gd name="T7" fmla="*/ 1 h 44"/>
                  <a:gd name="T8" fmla="*/ 1 w 57"/>
                  <a:gd name="T9" fmla="*/ 1 h 44"/>
                  <a:gd name="T10" fmla="*/ 1 w 57"/>
                  <a:gd name="T11" fmla="*/ 1 h 44"/>
                  <a:gd name="T12" fmla="*/ 1 w 57"/>
                  <a:gd name="T13" fmla="*/ 1 h 44"/>
                  <a:gd name="T14" fmla="*/ 1 w 57"/>
                  <a:gd name="T15" fmla="*/ 1 h 44"/>
                  <a:gd name="T16" fmla="*/ 1 w 57"/>
                  <a:gd name="T17" fmla="*/ 1 h 44"/>
                  <a:gd name="T18" fmla="*/ 1 w 57"/>
                  <a:gd name="T19" fmla="*/ 1 h 44"/>
                  <a:gd name="T20" fmla="*/ 0 w 57"/>
                  <a:gd name="T21" fmla="*/ 2 h 44"/>
                  <a:gd name="T22" fmla="*/ 1 w 57"/>
                  <a:gd name="T23" fmla="*/ 2 h 44"/>
                  <a:gd name="T24" fmla="*/ 1 w 57"/>
                  <a:gd name="T25" fmla="*/ 2 h 44"/>
                  <a:gd name="T26" fmla="*/ 1 w 57"/>
                  <a:gd name="T27" fmla="*/ 2 h 44"/>
                  <a:gd name="T28" fmla="*/ 1 w 57"/>
                  <a:gd name="T29" fmla="*/ 2 h 44"/>
                  <a:gd name="T30" fmla="*/ 1 w 57"/>
                  <a:gd name="T31" fmla="*/ 1 h 44"/>
                  <a:gd name="T32" fmla="*/ 2 w 57"/>
                  <a:gd name="T33" fmla="*/ 1 h 44"/>
                  <a:gd name="T34" fmla="*/ 2 w 57"/>
                  <a:gd name="T35" fmla="*/ 1 h 44"/>
                  <a:gd name="T36" fmla="*/ 2 w 57"/>
                  <a:gd name="T37" fmla="*/ 1 h 44"/>
                  <a:gd name="T38" fmla="*/ 1 w 57"/>
                  <a:gd name="T39" fmla="*/ 1 h 44"/>
                  <a:gd name="T40" fmla="*/ 2 w 57"/>
                  <a:gd name="T41" fmla="*/ 1 h 44"/>
                  <a:gd name="T42" fmla="*/ 1 w 57"/>
                  <a:gd name="T43" fmla="*/ 0 h 44"/>
                  <a:gd name="T44" fmla="*/ 1 w 57"/>
                  <a:gd name="T45" fmla="*/ 0 h 44"/>
                  <a:gd name="T46" fmla="*/ 1 w 57"/>
                  <a:gd name="T47" fmla="*/ 1 h 44"/>
                  <a:gd name="T48" fmla="*/ 1 w 57"/>
                  <a:gd name="T49" fmla="*/ 1 h 44"/>
                  <a:gd name="T50" fmla="*/ 1 w 57"/>
                  <a:gd name="T51" fmla="*/ 0 h 4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7" h="44">
                    <a:moveTo>
                      <a:pt x="49" y="0"/>
                    </a:moveTo>
                    <a:lnTo>
                      <a:pt x="39" y="9"/>
                    </a:lnTo>
                    <a:lnTo>
                      <a:pt x="43" y="17"/>
                    </a:lnTo>
                    <a:lnTo>
                      <a:pt x="42" y="24"/>
                    </a:lnTo>
                    <a:lnTo>
                      <a:pt x="41" y="27"/>
                    </a:lnTo>
                    <a:lnTo>
                      <a:pt x="38" y="28"/>
                    </a:lnTo>
                    <a:lnTo>
                      <a:pt x="33" y="29"/>
                    </a:lnTo>
                    <a:lnTo>
                      <a:pt x="23" y="28"/>
                    </a:lnTo>
                    <a:lnTo>
                      <a:pt x="14" y="28"/>
                    </a:lnTo>
                    <a:lnTo>
                      <a:pt x="3" y="24"/>
                    </a:lnTo>
                    <a:lnTo>
                      <a:pt x="0" y="38"/>
                    </a:lnTo>
                    <a:lnTo>
                      <a:pt x="12" y="41"/>
                    </a:lnTo>
                    <a:lnTo>
                      <a:pt x="23" y="44"/>
                    </a:lnTo>
                    <a:lnTo>
                      <a:pt x="33" y="43"/>
                    </a:lnTo>
                    <a:lnTo>
                      <a:pt x="43" y="41"/>
                    </a:lnTo>
                    <a:lnTo>
                      <a:pt x="52" y="36"/>
                    </a:lnTo>
                    <a:lnTo>
                      <a:pt x="56" y="27"/>
                    </a:lnTo>
                    <a:lnTo>
                      <a:pt x="57" y="17"/>
                    </a:lnTo>
                    <a:lnTo>
                      <a:pt x="53" y="5"/>
                    </a:lnTo>
                    <a:lnTo>
                      <a:pt x="44" y="14"/>
                    </a:lnTo>
                    <a:lnTo>
                      <a:pt x="53" y="5"/>
                    </a:lnTo>
                    <a:lnTo>
                      <a:pt x="50" y="0"/>
                    </a:lnTo>
                    <a:lnTo>
                      <a:pt x="45" y="0"/>
                    </a:lnTo>
                    <a:lnTo>
                      <a:pt x="41" y="4"/>
                    </a:lnTo>
                    <a:lnTo>
                      <a:pt x="39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" name="Unknown Shape"/>
              <p:cNvSpPr>
                <a:spLocks/>
              </p:cNvSpPr>
              <p:nvPr/>
            </p:nvSpPr>
            <p:spPr bwMode="auto">
              <a:xfrm flipH="1">
                <a:off x="127" y="319"/>
                <a:ext cx="43" cy="54"/>
              </a:xfrm>
              <a:custGeom>
                <a:avLst/>
                <a:gdLst>
                  <a:gd name="T0" fmla="*/ 1 w 78"/>
                  <a:gd name="T1" fmla="*/ 0 h 91"/>
                  <a:gd name="T2" fmla="*/ 1 w 78"/>
                  <a:gd name="T3" fmla="*/ 1 h 91"/>
                  <a:gd name="T4" fmla="*/ 1 w 78"/>
                  <a:gd name="T5" fmla="*/ 1 h 91"/>
                  <a:gd name="T6" fmla="*/ 2 w 78"/>
                  <a:gd name="T7" fmla="*/ 2 h 91"/>
                  <a:gd name="T8" fmla="*/ 2 w 78"/>
                  <a:gd name="T9" fmla="*/ 3 h 91"/>
                  <a:gd name="T10" fmla="*/ 2 w 78"/>
                  <a:gd name="T11" fmla="*/ 3 h 91"/>
                  <a:gd name="T12" fmla="*/ 2 w 78"/>
                  <a:gd name="T13" fmla="*/ 3 h 91"/>
                  <a:gd name="T14" fmla="*/ 1 w 78"/>
                  <a:gd name="T15" fmla="*/ 3 h 91"/>
                  <a:gd name="T16" fmla="*/ 1 w 78"/>
                  <a:gd name="T17" fmla="*/ 3 h 91"/>
                  <a:gd name="T18" fmla="*/ 1 w 78"/>
                  <a:gd name="T19" fmla="*/ 3 h 91"/>
                  <a:gd name="T20" fmla="*/ 0 w 78"/>
                  <a:gd name="T21" fmla="*/ 4 h 91"/>
                  <a:gd name="T22" fmla="*/ 1 w 78"/>
                  <a:gd name="T23" fmla="*/ 4 h 91"/>
                  <a:gd name="T24" fmla="*/ 1 w 78"/>
                  <a:gd name="T25" fmla="*/ 4 h 91"/>
                  <a:gd name="T26" fmla="*/ 2 w 78"/>
                  <a:gd name="T27" fmla="*/ 4 h 91"/>
                  <a:gd name="T28" fmla="*/ 2 w 78"/>
                  <a:gd name="T29" fmla="*/ 4 h 91"/>
                  <a:gd name="T30" fmla="*/ 2 w 78"/>
                  <a:gd name="T31" fmla="*/ 3 h 91"/>
                  <a:gd name="T32" fmla="*/ 2 w 78"/>
                  <a:gd name="T33" fmla="*/ 2 h 91"/>
                  <a:gd name="T34" fmla="*/ 2 w 78"/>
                  <a:gd name="T35" fmla="*/ 1 h 91"/>
                  <a:gd name="T36" fmla="*/ 1 w 78"/>
                  <a:gd name="T37" fmla="*/ 1 h 91"/>
                  <a:gd name="T38" fmla="*/ 1 w 78"/>
                  <a:gd name="T39" fmla="*/ 1 h 91"/>
                  <a:gd name="T40" fmla="*/ 1 w 78"/>
                  <a:gd name="T41" fmla="*/ 1 h 91"/>
                  <a:gd name="T42" fmla="*/ 1 w 78"/>
                  <a:gd name="T43" fmla="*/ 0 h 91"/>
                  <a:gd name="T44" fmla="*/ 1 w 78"/>
                  <a:gd name="T45" fmla="*/ 1 h 91"/>
                  <a:gd name="T46" fmla="*/ 1 w 78"/>
                  <a:gd name="T47" fmla="*/ 1 h 91"/>
                  <a:gd name="T48" fmla="*/ 1 w 78"/>
                  <a:gd name="T49" fmla="*/ 1 h 91"/>
                  <a:gd name="T50" fmla="*/ 1 w 78"/>
                  <a:gd name="T51" fmla="*/ 0 h 9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8" h="91">
                    <a:moveTo>
                      <a:pt x="35" y="0"/>
                    </a:moveTo>
                    <a:lnTo>
                      <a:pt x="29" y="13"/>
                    </a:lnTo>
                    <a:lnTo>
                      <a:pt x="50" y="36"/>
                    </a:lnTo>
                    <a:lnTo>
                      <a:pt x="60" y="52"/>
                    </a:lnTo>
                    <a:lnTo>
                      <a:pt x="62" y="65"/>
                    </a:lnTo>
                    <a:lnTo>
                      <a:pt x="60" y="71"/>
                    </a:lnTo>
                    <a:lnTo>
                      <a:pt x="53" y="75"/>
                    </a:lnTo>
                    <a:lnTo>
                      <a:pt x="40" y="75"/>
                    </a:lnTo>
                    <a:lnTo>
                      <a:pt x="23" y="74"/>
                    </a:lnTo>
                    <a:lnTo>
                      <a:pt x="5" y="67"/>
                    </a:lnTo>
                    <a:lnTo>
                      <a:pt x="0" y="81"/>
                    </a:lnTo>
                    <a:lnTo>
                      <a:pt x="21" y="88"/>
                    </a:lnTo>
                    <a:lnTo>
                      <a:pt x="40" y="91"/>
                    </a:lnTo>
                    <a:lnTo>
                      <a:pt x="58" y="89"/>
                    </a:lnTo>
                    <a:lnTo>
                      <a:pt x="71" y="80"/>
                    </a:lnTo>
                    <a:lnTo>
                      <a:pt x="78" y="65"/>
                    </a:lnTo>
                    <a:lnTo>
                      <a:pt x="74" y="48"/>
                    </a:lnTo>
                    <a:lnTo>
                      <a:pt x="61" y="27"/>
                    </a:lnTo>
                    <a:lnTo>
                      <a:pt x="38" y="2"/>
                    </a:lnTo>
                    <a:lnTo>
                      <a:pt x="32" y="14"/>
                    </a:lnTo>
                    <a:lnTo>
                      <a:pt x="38" y="2"/>
                    </a:lnTo>
                    <a:lnTo>
                      <a:pt x="32" y="0"/>
                    </a:lnTo>
                    <a:lnTo>
                      <a:pt x="29" y="3"/>
                    </a:lnTo>
                    <a:lnTo>
                      <a:pt x="27" y="8"/>
                    </a:lnTo>
                    <a:lnTo>
                      <a:pt x="29" y="1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" name="Unknown Shape"/>
              <p:cNvSpPr>
                <a:spLocks/>
              </p:cNvSpPr>
              <p:nvPr/>
            </p:nvSpPr>
            <p:spPr bwMode="auto">
              <a:xfrm flipH="1">
                <a:off x="131" y="269"/>
                <a:ext cx="29" cy="59"/>
              </a:xfrm>
              <a:custGeom>
                <a:avLst/>
                <a:gdLst>
                  <a:gd name="T0" fmla="*/ 1 w 54"/>
                  <a:gd name="T1" fmla="*/ 1 h 97"/>
                  <a:gd name="T2" fmla="*/ 1 w 54"/>
                  <a:gd name="T3" fmla="*/ 1 h 97"/>
                  <a:gd name="T4" fmla="*/ 1 w 54"/>
                  <a:gd name="T5" fmla="*/ 1 h 97"/>
                  <a:gd name="T6" fmla="*/ 1 w 54"/>
                  <a:gd name="T7" fmla="*/ 2 h 97"/>
                  <a:gd name="T8" fmla="*/ 1 w 54"/>
                  <a:gd name="T9" fmla="*/ 3 h 97"/>
                  <a:gd name="T10" fmla="*/ 1 w 54"/>
                  <a:gd name="T11" fmla="*/ 4 h 97"/>
                  <a:gd name="T12" fmla="*/ 1 w 54"/>
                  <a:gd name="T13" fmla="*/ 4 h 97"/>
                  <a:gd name="T14" fmla="*/ 1 w 54"/>
                  <a:gd name="T15" fmla="*/ 4 h 97"/>
                  <a:gd name="T16" fmla="*/ 1 w 54"/>
                  <a:gd name="T17" fmla="*/ 4 h 97"/>
                  <a:gd name="T18" fmla="*/ 1 w 54"/>
                  <a:gd name="T19" fmla="*/ 4 h 97"/>
                  <a:gd name="T20" fmla="*/ 1 w 54"/>
                  <a:gd name="T21" fmla="*/ 5 h 97"/>
                  <a:gd name="T22" fmla="*/ 1 w 54"/>
                  <a:gd name="T23" fmla="*/ 5 h 97"/>
                  <a:gd name="T24" fmla="*/ 1 w 54"/>
                  <a:gd name="T25" fmla="*/ 5 h 97"/>
                  <a:gd name="T26" fmla="*/ 1 w 54"/>
                  <a:gd name="T27" fmla="*/ 4 h 97"/>
                  <a:gd name="T28" fmla="*/ 2 w 54"/>
                  <a:gd name="T29" fmla="*/ 4 h 97"/>
                  <a:gd name="T30" fmla="*/ 1 w 54"/>
                  <a:gd name="T31" fmla="*/ 3 h 97"/>
                  <a:gd name="T32" fmla="*/ 1 w 54"/>
                  <a:gd name="T33" fmla="*/ 2 h 97"/>
                  <a:gd name="T34" fmla="*/ 1 w 54"/>
                  <a:gd name="T35" fmla="*/ 1 h 97"/>
                  <a:gd name="T36" fmla="*/ 1 w 54"/>
                  <a:gd name="T37" fmla="*/ 1 h 97"/>
                  <a:gd name="T38" fmla="*/ 0 w 54"/>
                  <a:gd name="T39" fmla="*/ 1 h 97"/>
                  <a:gd name="T40" fmla="*/ 1 w 54"/>
                  <a:gd name="T41" fmla="*/ 1 h 97"/>
                  <a:gd name="T42" fmla="*/ 1 w 54"/>
                  <a:gd name="T43" fmla="*/ 0 h 97"/>
                  <a:gd name="T44" fmla="*/ 1 w 54"/>
                  <a:gd name="T45" fmla="*/ 1 h 97"/>
                  <a:gd name="T46" fmla="*/ 0 w 54"/>
                  <a:gd name="T47" fmla="*/ 1 h 97"/>
                  <a:gd name="T48" fmla="*/ 1 w 54"/>
                  <a:gd name="T49" fmla="*/ 1 h 97"/>
                  <a:gd name="T50" fmla="*/ 1 w 54"/>
                  <a:gd name="T51" fmla="*/ 1 h 9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97">
                    <a:moveTo>
                      <a:pt x="14" y="8"/>
                    </a:moveTo>
                    <a:lnTo>
                      <a:pt x="1" y="11"/>
                    </a:lnTo>
                    <a:lnTo>
                      <a:pt x="20" y="32"/>
                    </a:lnTo>
                    <a:lnTo>
                      <a:pt x="30" y="49"/>
                    </a:lnTo>
                    <a:lnTo>
                      <a:pt x="37" y="63"/>
                    </a:lnTo>
                    <a:lnTo>
                      <a:pt x="38" y="73"/>
                    </a:lnTo>
                    <a:lnTo>
                      <a:pt x="38" y="78"/>
                    </a:lnTo>
                    <a:lnTo>
                      <a:pt x="34" y="80"/>
                    </a:lnTo>
                    <a:lnTo>
                      <a:pt x="28" y="81"/>
                    </a:lnTo>
                    <a:lnTo>
                      <a:pt x="18" y="81"/>
                    </a:lnTo>
                    <a:lnTo>
                      <a:pt x="15" y="95"/>
                    </a:lnTo>
                    <a:lnTo>
                      <a:pt x="28" y="97"/>
                    </a:lnTo>
                    <a:lnTo>
                      <a:pt x="41" y="94"/>
                    </a:lnTo>
                    <a:lnTo>
                      <a:pt x="50" y="85"/>
                    </a:lnTo>
                    <a:lnTo>
                      <a:pt x="54" y="73"/>
                    </a:lnTo>
                    <a:lnTo>
                      <a:pt x="51" y="58"/>
                    </a:lnTo>
                    <a:lnTo>
                      <a:pt x="44" y="42"/>
                    </a:lnTo>
                    <a:lnTo>
                      <a:pt x="31" y="23"/>
                    </a:lnTo>
                    <a:lnTo>
                      <a:pt x="13" y="2"/>
                    </a:lnTo>
                    <a:lnTo>
                      <a:pt x="0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" name="Unknown Shape"/>
              <p:cNvSpPr>
                <a:spLocks/>
              </p:cNvSpPr>
              <p:nvPr/>
            </p:nvSpPr>
            <p:spPr bwMode="auto">
              <a:xfrm flipH="1">
                <a:off x="156" y="164"/>
                <a:ext cx="185" cy="193"/>
              </a:xfrm>
              <a:custGeom>
                <a:avLst/>
                <a:gdLst>
                  <a:gd name="T0" fmla="*/ 1 w 346"/>
                  <a:gd name="T1" fmla="*/ 1 h 321"/>
                  <a:gd name="T2" fmla="*/ 1 w 346"/>
                  <a:gd name="T3" fmla="*/ 2 h 321"/>
                  <a:gd name="T4" fmla="*/ 1 w 346"/>
                  <a:gd name="T5" fmla="*/ 3 h 321"/>
                  <a:gd name="T6" fmla="*/ 0 w 346"/>
                  <a:gd name="T7" fmla="*/ 5 h 321"/>
                  <a:gd name="T8" fmla="*/ 1 w 346"/>
                  <a:gd name="T9" fmla="*/ 6 h 321"/>
                  <a:gd name="T10" fmla="*/ 1 w 346"/>
                  <a:gd name="T11" fmla="*/ 8 h 321"/>
                  <a:gd name="T12" fmla="*/ 2 w 346"/>
                  <a:gd name="T13" fmla="*/ 11 h 321"/>
                  <a:gd name="T14" fmla="*/ 3 w 346"/>
                  <a:gd name="T15" fmla="*/ 13 h 321"/>
                  <a:gd name="T16" fmla="*/ 4 w 346"/>
                  <a:gd name="T17" fmla="*/ 15 h 321"/>
                  <a:gd name="T18" fmla="*/ 4 w 346"/>
                  <a:gd name="T19" fmla="*/ 15 h 321"/>
                  <a:gd name="T20" fmla="*/ 5 w 346"/>
                  <a:gd name="T21" fmla="*/ 15 h 321"/>
                  <a:gd name="T22" fmla="*/ 5 w 346"/>
                  <a:gd name="T23" fmla="*/ 15 h 321"/>
                  <a:gd name="T24" fmla="*/ 5 w 346"/>
                  <a:gd name="T25" fmla="*/ 15 h 321"/>
                  <a:gd name="T26" fmla="*/ 5 w 346"/>
                  <a:gd name="T27" fmla="*/ 14 h 321"/>
                  <a:gd name="T28" fmla="*/ 6 w 346"/>
                  <a:gd name="T29" fmla="*/ 14 h 321"/>
                  <a:gd name="T30" fmla="*/ 6 w 346"/>
                  <a:gd name="T31" fmla="*/ 13 h 321"/>
                  <a:gd name="T32" fmla="*/ 6 w 346"/>
                  <a:gd name="T33" fmla="*/ 13 h 321"/>
                  <a:gd name="T34" fmla="*/ 6 w 346"/>
                  <a:gd name="T35" fmla="*/ 12 h 321"/>
                  <a:gd name="T36" fmla="*/ 7 w 346"/>
                  <a:gd name="T37" fmla="*/ 11 h 321"/>
                  <a:gd name="T38" fmla="*/ 7 w 346"/>
                  <a:gd name="T39" fmla="*/ 10 h 321"/>
                  <a:gd name="T40" fmla="*/ 7 w 346"/>
                  <a:gd name="T41" fmla="*/ 10 h 321"/>
                  <a:gd name="T42" fmla="*/ 8 w 346"/>
                  <a:gd name="T43" fmla="*/ 9 h 321"/>
                  <a:gd name="T44" fmla="*/ 8 w 346"/>
                  <a:gd name="T45" fmla="*/ 8 h 321"/>
                  <a:gd name="T46" fmla="*/ 8 w 346"/>
                  <a:gd name="T47" fmla="*/ 7 h 321"/>
                  <a:gd name="T48" fmla="*/ 7 w 346"/>
                  <a:gd name="T49" fmla="*/ 6 h 321"/>
                  <a:gd name="T50" fmla="*/ 7 w 346"/>
                  <a:gd name="T51" fmla="*/ 5 h 321"/>
                  <a:gd name="T52" fmla="*/ 6 w 346"/>
                  <a:gd name="T53" fmla="*/ 4 h 321"/>
                  <a:gd name="T54" fmla="*/ 5 w 346"/>
                  <a:gd name="T55" fmla="*/ 2 h 321"/>
                  <a:gd name="T56" fmla="*/ 5 w 346"/>
                  <a:gd name="T57" fmla="*/ 1 h 321"/>
                  <a:gd name="T58" fmla="*/ 4 w 346"/>
                  <a:gd name="T59" fmla="*/ 1 h 321"/>
                  <a:gd name="T60" fmla="*/ 3 w 346"/>
                  <a:gd name="T61" fmla="*/ 1 h 321"/>
                  <a:gd name="T62" fmla="*/ 2 w 346"/>
                  <a:gd name="T63" fmla="*/ 1 h 32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321">
                    <a:moveTo>
                      <a:pt x="45" y="9"/>
                    </a:moveTo>
                    <a:lnTo>
                      <a:pt x="36" y="15"/>
                    </a:lnTo>
                    <a:lnTo>
                      <a:pt x="27" y="24"/>
                    </a:lnTo>
                    <a:lnTo>
                      <a:pt x="18" y="36"/>
                    </a:lnTo>
                    <a:lnTo>
                      <a:pt x="10" y="49"/>
                    </a:lnTo>
                    <a:lnTo>
                      <a:pt x="5" y="64"/>
                    </a:lnTo>
                    <a:lnTo>
                      <a:pt x="1" y="82"/>
                    </a:lnTo>
                    <a:lnTo>
                      <a:pt x="0" y="98"/>
                    </a:lnTo>
                    <a:lnTo>
                      <a:pt x="2" y="115"/>
                    </a:lnTo>
                    <a:lnTo>
                      <a:pt x="6" y="132"/>
                    </a:lnTo>
                    <a:lnTo>
                      <a:pt x="12" y="153"/>
                    </a:lnTo>
                    <a:lnTo>
                      <a:pt x="20" y="177"/>
                    </a:lnTo>
                    <a:lnTo>
                      <a:pt x="33" y="203"/>
                    </a:lnTo>
                    <a:lnTo>
                      <a:pt x="54" y="230"/>
                    </a:lnTo>
                    <a:lnTo>
                      <a:pt x="81" y="258"/>
                    </a:lnTo>
                    <a:lnTo>
                      <a:pt x="117" y="285"/>
                    </a:lnTo>
                    <a:lnTo>
                      <a:pt x="163" y="310"/>
                    </a:lnTo>
                    <a:lnTo>
                      <a:pt x="169" y="313"/>
                    </a:lnTo>
                    <a:lnTo>
                      <a:pt x="175" y="315"/>
                    </a:lnTo>
                    <a:lnTo>
                      <a:pt x="181" y="316"/>
                    </a:lnTo>
                    <a:lnTo>
                      <a:pt x="185" y="318"/>
                    </a:lnTo>
                    <a:lnTo>
                      <a:pt x="191" y="320"/>
                    </a:lnTo>
                    <a:lnTo>
                      <a:pt x="196" y="320"/>
                    </a:lnTo>
                    <a:lnTo>
                      <a:pt x="199" y="321"/>
                    </a:lnTo>
                    <a:lnTo>
                      <a:pt x="204" y="321"/>
                    </a:lnTo>
                    <a:lnTo>
                      <a:pt x="218" y="318"/>
                    </a:lnTo>
                    <a:lnTo>
                      <a:pt x="229" y="314"/>
                    </a:lnTo>
                    <a:lnTo>
                      <a:pt x="238" y="307"/>
                    </a:lnTo>
                    <a:lnTo>
                      <a:pt x="244" y="298"/>
                    </a:lnTo>
                    <a:lnTo>
                      <a:pt x="247" y="289"/>
                    </a:lnTo>
                    <a:lnTo>
                      <a:pt x="249" y="278"/>
                    </a:lnTo>
                    <a:lnTo>
                      <a:pt x="246" y="269"/>
                    </a:lnTo>
                    <a:lnTo>
                      <a:pt x="243" y="262"/>
                    </a:lnTo>
                    <a:lnTo>
                      <a:pt x="256" y="264"/>
                    </a:lnTo>
                    <a:lnTo>
                      <a:pt x="270" y="264"/>
                    </a:lnTo>
                    <a:lnTo>
                      <a:pt x="284" y="260"/>
                    </a:lnTo>
                    <a:lnTo>
                      <a:pt x="297" y="254"/>
                    </a:lnTo>
                    <a:lnTo>
                      <a:pt x="307" y="245"/>
                    </a:lnTo>
                    <a:lnTo>
                      <a:pt x="314" y="235"/>
                    </a:lnTo>
                    <a:lnTo>
                      <a:pt x="316" y="222"/>
                    </a:lnTo>
                    <a:lnTo>
                      <a:pt x="312" y="208"/>
                    </a:lnTo>
                    <a:lnTo>
                      <a:pt x="323" y="207"/>
                    </a:lnTo>
                    <a:lnTo>
                      <a:pt x="334" y="201"/>
                    </a:lnTo>
                    <a:lnTo>
                      <a:pt x="341" y="193"/>
                    </a:lnTo>
                    <a:lnTo>
                      <a:pt x="345" y="182"/>
                    </a:lnTo>
                    <a:lnTo>
                      <a:pt x="346" y="170"/>
                    </a:lnTo>
                    <a:lnTo>
                      <a:pt x="345" y="157"/>
                    </a:lnTo>
                    <a:lnTo>
                      <a:pt x="339" y="145"/>
                    </a:lnTo>
                    <a:lnTo>
                      <a:pt x="329" y="133"/>
                    </a:lnTo>
                    <a:lnTo>
                      <a:pt x="321" y="126"/>
                    </a:lnTo>
                    <a:lnTo>
                      <a:pt x="312" y="117"/>
                    </a:lnTo>
                    <a:lnTo>
                      <a:pt x="300" y="107"/>
                    </a:lnTo>
                    <a:lnTo>
                      <a:pt x="287" y="95"/>
                    </a:lnTo>
                    <a:lnTo>
                      <a:pt x="272" y="83"/>
                    </a:lnTo>
                    <a:lnTo>
                      <a:pt x="256" y="69"/>
                    </a:lnTo>
                    <a:lnTo>
                      <a:pt x="237" y="56"/>
                    </a:lnTo>
                    <a:lnTo>
                      <a:pt x="219" y="44"/>
                    </a:lnTo>
                    <a:lnTo>
                      <a:pt x="199" y="31"/>
                    </a:lnTo>
                    <a:lnTo>
                      <a:pt x="178" y="21"/>
                    </a:lnTo>
                    <a:lnTo>
                      <a:pt x="157" y="13"/>
                    </a:lnTo>
                    <a:lnTo>
                      <a:pt x="135" y="6"/>
                    </a:lnTo>
                    <a:lnTo>
                      <a:pt x="113" y="1"/>
                    </a:lnTo>
                    <a:lnTo>
                      <a:pt x="90" y="0"/>
                    </a:lnTo>
                    <a:lnTo>
                      <a:pt x="68" y="3"/>
                    </a:lnTo>
                    <a:lnTo>
                      <a:pt x="45" y="9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" name="Unknown Shape"/>
              <p:cNvSpPr>
                <a:spLocks/>
              </p:cNvSpPr>
              <p:nvPr/>
            </p:nvSpPr>
            <p:spPr bwMode="auto">
              <a:xfrm flipH="1">
                <a:off x="316" y="165"/>
                <a:ext cx="29" cy="72"/>
              </a:xfrm>
              <a:custGeom>
                <a:avLst/>
                <a:gdLst>
                  <a:gd name="T0" fmla="*/ 1 w 56"/>
                  <a:gd name="T1" fmla="*/ 5 h 120"/>
                  <a:gd name="T2" fmla="*/ 1 w 56"/>
                  <a:gd name="T3" fmla="*/ 5 h 120"/>
                  <a:gd name="T4" fmla="*/ 1 w 56"/>
                  <a:gd name="T5" fmla="*/ 5 h 120"/>
                  <a:gd name="T6" fmla="*/ 1 w 56"/>
                  <a:gd name="T7" fmla="*/ 4 h 120"/>
                  <a:gd name="T8" fmla="*/ 1 w 56"/>
                  <a:gd name="T9" fmla="*/ 3 h 120"/>
                  <a:gd name="T10" fmla="*/ 1 w 56"/>
                  <a:gd name="T11" fmla="*/ 2 h 120"/>
                  <a:gd name="T12" fmla="*/ 1 w 56"/>
                  <a:gd name="T13" fmla="*/ 2 h 120"/>
                  <a:gd name="T14" fmla="*/ 1 w 56"/>
                  <a:gd name="T15" fmla="*/ 1 h 120"/>
                  <a:gd name="T16" fmla="*/ 1 w 56"/>
                  <a:gd name="T17" fmla="*/ 1 h 120"/>
                  <a:gd name="T18" fmla="*/ 1 w 56"/>
                  <a:gd name="T19" fmla="*/ 1 h 120"/>
                  <a:gd name="T20" fmla="*/ 1 w 56"/>
                  <a:gd name="T21" fmla="*/ 0 h 120"/>
                  <a:gd name="T22" fmla="*/ 1 w 56"/>
                  <a:gd name="T23" fmla="*/ 1 h 120"/>
                  <a:gd name="T24" fmla="*/ 1 w 56"/>
                  <a:gd name="T25" fmla="*/ 1 h 120"/>
                  <a:gd name="T26" fmla="*/ 1 w 56"/>
                  <a:gd name="T27" fmla="*/ 1 h 120"/>
                  <a:gd name="T28" fmla="*/ 1 w 56"/>
                  <a:gd name="T29" fmla="*/ 2 h 120"/>
                  <a:gd name="T30" fmla="*/ 1 w 56"/>
                  <a:gd name="T31" fmla="*/ 3 h 120"/>
                  <a:gd name="T32" fmla="*/ 1 w 56"/>
                  <a:gd name="T33" fmla="*/ 4 h 120"/>
                  <a:gd name="T34" fmla="*/ 0 w 56"/>
                  <a:gd name="T35" fmla="*/ 5 h 120"/>
                  <a:gd name="T36" fmla="*/ 1 w 56"/>
                  <a:gd name="T37" fmla="*/ 5 h 120"/>
                  <a:gd name="T38" fmla="*/ 1 w 56"/>
                  <a:gd name="T39" fmla="*/ 5 h 120"/>
                  <a:gd name="T40" fmla="*/ 1 w 56"/>
                  <a:gd name="T41" fmla="*/ 5 h 120"/>
                  <a:gd name="T42" fmla="*/ 1 w 56"/>
                  <a:gd name="T43" fmla="*/ 6 h 120"/>
                  <a:gd name="T44" fmla="*/ 1 w 56"/>
                  <a:gd name="T45" fmla="*/ 6 h 120"/>
                  <a:gd name="T46" fmla="*/ 1 w 56"/>
                  <a:gd name="T47" fmla="*/ 5 h 120"/>
                  <a:gd name="T48" fmla="*/ 1 w 56"/>
                  <a:gd name="T49" fmla="*/ 5 h 1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6" h="120">
                    <a:moveTo>
                      <a:pt x="17" y="112"/>
                    </a:moveTo>
                    <a:lnTo>
                      <a:pt x="17" y="112"/>
                    </a:lnTo>
                    <a:lnTo>
                      <a:pt x="16" y="96"/>
                    </a:lnTo>
                    <a:lnTo>
                      <a:pt x="16" y="80"/>
                    </a:lnTo>
                    <a:lnTo>
                      <a:pt x="20" y="63"/>
                    </a:lnTo>
                    <a:lnTo>
                      <a:pt x="25" y="51"/>
                    </a:lnTo>
                    <a:lnTo>
                      <a:pt x="32" y="37"/>
                    </a:lnTo>
                    <a:lnTo>
                      <a:pt x="40" y="27"/>
                    </a:lnTo>
                    <a:lnTo>
                      <a:pt x="48" y="19"/>
                    </a:lnTo>
                    <a:lnTo>
                      <a:pt x="56" y="14"/>
                    </a:lnTo>
                    <a:lnTo>
                      <a:pt x="49" y="0"/>
                    </a:lnTo>
                    <a:lnTo>
                      <a:pt x="39" y="7"/>
                    </a:lnTo>
                    <a:lnTo>
                      <a:pt x="29" y="17"/>
                    </a:lnTo>
                    <a:lnTo>
                      <a:pt x="21" y="30"/>
                    </a:lnTo>
                    <a:lnTo>
                      <a:pt x="12" y="44"/>
                    </a:lnTo>
                    <a:lnTo>
                      <a:pt x="6" y="61"/>
                    </a:lnTo>
                    <a:lnTo>
                      <a:pt x="2" y="80"/>
                    </a:lnTo>
                    <a:lnTo>
                      <a:pt x="0" y="96"/>
                    </a:lnTo>
                    <a:lnTo>
                      <a:pt x="3" y="114"/>
                    </a:lnTo>
                    <a:lnTo>
                      <a:pt x="6" y="119"/>
                    </a:lnTo>
                    <a:lnTo>
                      <a:pt x="12" y="120"/>
                    </a:lnTo>
                    <a:lnTo>
                      <a:pt x="16" y="11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" name="Unknown Shape"/>
              <p:cNvSpPr>
                <a:spLocks/>
              </p:cNvSpPr>
              <p:nvPr/>
            </p:nvSpPr>
            <p:spPr bwMode="auto">
              <a:xfrm flipH="1">
                <a:off x="253" y="233"/>
                <a:ext cx="91" cy="122"/>
              </a:xfrm>
              <a:custGeom>
                <a:avLst/>
                <a:gdLst>
                  <a:gd name="T0" fmla="*/ 4 w 171"/>
                  <a:gd name="T1" fmla="*/ 9 h 203"/>
                  <a:gd name="T2" fmla="*/ 4 w 171"/>
                  <a:gd name="T3" fmla="*/ 9 h 203"/>
                  <a:gd name="T4" fmla="*/ 3 w 171"/>
                  <a:gd name="T5" fmla="*/ 8 h 203"/>
                  <a:gd name="T6" fmla="*/ 2 w 171"/>
                  <a:gd name="T7" fmla="*/ 7 h 203"/>
                  <a:gd name="T8" fmla="*/ 2 w 171"/>
                  <a:gd name="T9" fmla="*/ 5 h 203"/>
                  <a:gd name="T10" fmla="*/ 1 w 171"/>
                  <a:gd name="T11" fmla="*/ 4 h 203"/>
                  <a:gd name="T12" fmla="*/ 1 w 171"/>
                  <a:gd name="T13" fmla="*/ 3 h 203"/>
                  <a:gd name="T14" fmla="*/ 1 w 171"/>
                  <a:gd name="T15" fmla="*/ 2 h 203"/>
                  <a:gd name="T16" fmla="*/ 1 w 171"/>
                  <a:gd name="T17" fmla="*/ 1 h 203"/>
                  <a:gd name="T18" fmla="*/ 1 w 171"/>
                  <a:gd name="T19" fmla="*/ 0 h 203"/>
                  <a:gd name="T20" fmla="*/ 0 w 171"/>
                  <a:gd name="T21" fmla="*/ 1 h 203"/>
                  <a:gd name="T22" fmla="*/ 1 w 171"/>
                  <a:gd name="T23" fmla="*/ 1 h 203"/>
                  <a:gd name="T24" fmla="*/ 1 w 171"/>
                  <a:gd name="T25" fmla="*/ 2 h 203"/>
                  <a:gd name="T26" fmla="*/ 1 w 171"/>
                  <a:gd name="T27" fmla="*/ 3 h 203"/>
                  <a:gd name="T28" fmla="*/ 1 w 171"/>
                  <a:gd name="T29" fmla="*/ 4 h 203"/>
                  <a:gd name="T30" fmla="*/ 1 w 171"/>
                  <a:gd name="T31" fmla="*/ 6 h 203"/>
                  <a:gd name="T32" fmla="*/ 2 w 171"/>
                  <a:gd name="T33" fmla="*/ 7 h 203"/>
                  <a:gd name="T34" fmla="*/ 3 w 171"/>
                  <a:gd name="T35" fmla="*/ 8 h 203"/>
                  <a:gd name="T36" fmla="*/ 4 w 171"/>
                  <a:gd name="T37" fmla="*/ 10 h 203"/>
                  <a:gd name="T38" fmla="*/ 4 w 171"/>
                  <a:gd name="T39" fmla="*/ 10 h 203"/>
                  <a:gd name="T40" fmla="*/ 4 w 171"/>
                  <a:gd name="T41" fmla="*/ 9 h 20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71" h="203">
                    <a:moveTo>
                      <a:pt x="171" y="190"/>
                    </a:moveTo>
                    <a:lnTo>
                      <a:pt x="171" y="190"/>
                    </a:lnTo>
                    <a:lnTo>
                      <a:pt x="126" y="165"/>
                    </a:lnTo>
                    <a:lnTo>
                      <a:pt x="90" y="138"/>
                    </a:lnTo>
                    <a:lnTo>
                      <a:pt x="65" y="111"/>
                    </a:lnTo>
                    <a:lnTo>
                      <a:pt x="44" y="86"/>
                    </a:lnTo>
                    <a:lnTo>
                      <a:pt x="32" y="61"/>
                    </a:lnTo>
                    <a:lnTo>
                      <a:pt x="23" y="37"/>
                    </a:lnTo>
                    <a:lnTo>
                      <a:pt x="18" y="17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9"/>
                    </a:lnTo>
                    <a:lnTo>
                      <a:pt x="10" y="41"/>
                    </a:lnTo>
                    <a:lnTo>
                      <a:pt x="18" y="65"/>
                    </a:lnTo>
                    <a:lnTo>
                      <a:pt x="33" y="93"/>
                    </a:lnTo>
                    <a:lnTo>
                      <a:pt x="53" y="121"/>
                    </a:lnTo>
                    <a:lnTo>
                      <a:pt x="81" y="149"/>
                    </a:lnTo>
                    <a:lnTo>
                      <a:pt x="119" y="177"/>
                    </a:lnTo>
                    <a:lnTo>
                      <a:pt x="166" y="203"/>
                    </a:lnTo>
                    <a:lnTo>
                      <a:pt x="171" y="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2" name="Unknown Shape"/>
              <p:cNvSpPr>
                <a:spLocks/>
              </p:cNvSpPr>
              <p:nvPr/>
            </p:nvSpPr>
            <p:spPr bwMode="auto">
              <a:xfrm flipH="1">
                <a:off x="228" y="347"/>
                <a:ext cx="27" cy="15"/>
              </a:xfrm>
              <a:custGeom>
                <a:avLst/>
                <a:gdLst>
                  <a:gd name="T0" fmla="*/ 1 w 51"/>
                  <a:gd name="T1" fmla="*/ 1 h 25"/>
                  <a:gd name="T2" fmla="*/ 1 w 51"/>
                  <a:gd name="T3" fmla="*/ 1 h 25"/>
                  <a:gd name="T4" fmla="*/ 1 w 51"/>
                  <a:gd name="T5" fmla="*/ 1 h 25"/>
                  <a:gd name="T6" fmla="*/ 1 w 51"/>
                  <a:gd name="T7" fmla="*/ 1 h 25"/>
                  <a:gd name="T8" fmla="*/ 1 w 51"/>
                  <a:gd name="T9" fmla="*/ 1 h 25"/>
                  <a:gd name="T10" fmla="*/ 1 w 51"/>
                  <a:gd name="T11" fmla="*/ 1 h 25"/>
                  <a:gd name="T12" fmla="*/ 1 w 51"/>
                  <a:gd name="T13" fmla="*/ 1 h 25"/>
                  <a:gd name="T14" fmla="*/ 1 w 51"/>
                  <a:gd name="T15" fmla="*/ 1 h 25"/>
                  <a:gd name="T16" fmla="*/ 1 w 51"/>
                  <a:gd name="T17" fmla="*/ 1 h 25"/>
                  <a:gd name="T18" fmla="*/ 1 w 51"/>
                  <a:gd name="T19" fmla="*/ 0 h 25"/>
                  <a:gd name="T20" fmla="*/ 0 w 51"/>
                  <a:gd name="T21" fmla="*/ 1 h 25"/>
                  <a:gd name="T22" fmla="*/ 1 w 51"/>
                  <a:gd name="T23" fmla="*/ 1 h 25"/>
                  <a:gd name="T24" fmla="*/ 1 w 51"/>
                  <a:gd name="T25" fmla="*/ 1 h 25"/>
                  <a:gd name="T26" fmla="*/ 1 w 51"/>
                  <a:gd name="T27" fmla="*/ 1 h 25"/>
                  <a:gd name="T28" fmla="*/ 1 w 51"/>
                  <a:gd name="T29" fmla="*/ 1 h 25"/>
                  <a:gd name="T30" fmla="*/ 1 w 51"/>
                  <a:gd name="T31" fmla="*/ 1 h 25"/>
                  <a:gd name="T32" fmla="*/ 1 w 51"/>
                  <a:gd name="T33" fmla="*/ 1 h 25"/>
                  <a:gd name="T34" fmla="*/ 1 w 51"/>
                  <a:gd name="T35" fmla="*/ 1 h 25"/>
                  <a:gd name="T36" fmla="*/ 1 w 51"/>
                  <a:gd name="T37" fmla="*/ 1 h 25"/>
                  <a:gd name="T38" fmla="*/ 1 w 51"/>
                  <a:gd name="T39" fmla="*/ 1 h 25"/>
                  <a:gd name="T40" fmla="*/ 1 w 51"/>
                  <a:gd name="T41" fmla="*/ 1 h 25"/>
                  <a:gd name="T42" fmla="*/ 1 w 51"/>
                  <a:gd name="T43" fmla="*/ 1 h 25"/>
                  <a:gd name="T44" fmla="*/ 1 w 51"/>
                  <a:gd name="T45" fmla="*/ 1 h 25"/>
                  <a:gd name="T46" fmla="*/ 1 w 51"/>
                  <a:gd name="T47" fmla="*/ 1 h 25"/>
                  <a:gd name="T48" fmla="*/ 1 w 5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" h="25">
                    <a:moveTo>
                      <a:pt x="43" y="9"/>
                    </a:moveTo>
                    <a:lnTo>
                      <a:pt x="43" y="9"/>
                    </a:lnTo>
                    <a:lnTo>
                      <a:pt x="38" y="10"/>
                    </a:lnTo>
                    <a:lnTo>
                      <a:pt x="35" y="9"/>
                    </a:lnTo>
                    <a:lnTo>
                      <a:pt x="30" y="9"/>
                    </a:lnTo>
                    <a:lnTo>
                      <a:pt x="27" y="8"/>
                    </a:lnTo>
                    <a:lnTo>
                      <a:pt x="22" y="5"/>
                    </a:lnTo>
                    <a:lnTo>
                      <a:pt x="15" y="4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6" y="16"/>
                    </a:lnTo>
                    <a:lnTo>
                      <a:pt x="13" y="18"/>
                    </a:lnTo>
                    <a:lnTo>
                      <a:pt x="17" y="19"/>
                    </a:lnTo>
                    <a:lnTo>
                      <a:pt x="22" y="21"/>
                    </a:lnTo>
                    <a:lnTo>
                      <a:pt x="30" y="23"/>
                    </a:lnTo>
                    <a:lnTo>
                      <a:pt x="35" y="23"/>
                    </a:lnTo>
                    <a:lnTo>
                      <a:pt x="38" y="24"/>
                    </a:lnTo>
                    <a:lnTo>
                      <a:pt x="43" y="25"/>
                    </a:lnTo>
                    <a:lnTo>
                      <a:pt x="48" y="23"/>
                    </a:lnTo>
                    <a:lnTo>
                      <a:pt x="51" y="17"/>
                    </a:lnTo>
                    <a:lnTo>
                      <a:pt x="48" y="11"/>
                    </a:lnTo>
                    <a:lnTo>
                      <a:pt x="43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3" name="Unknown Shape"/>
              <p:cNvSpPr>
                <a:spLocks/>
              </p:cNvSpPr>
              <p:nvPr/>
            </p:nvSpPr>
            <p:spPr bwMode="auto">
              <a:xfrm flipH="1">
                <a:off x="204" y="319"/>
                <a:ext cx="29" cy="43"/>
              </a:xfrm>
              <a:custGeom>
                <a:avLst/>
                <a:gdLst>
                  <a:gd name="T0" fmla="*/ 1 w 53"/>
                  <a:gd name="T1" fmla="*/ 0 h 74"/>
                  <a:gd name="T2" fmla="*/ 1 w 53"/>
                  <a:gd name="T3" fmla="*/ 1 h 74"/>
                  <a:gd name="T4" fmla="*/ 1 w 53"/>
                  <a:gd name="T5" fmla="*/ 1 h 74"/>
                  <a:gd name="T6" fmla="*/ 1 w 53"/>
                  <a:gd name="T7" fmla="*/ 1 h 74"/>
                  <a:gd name="T8" fmla="*/ 1 w 53"/>
                  <a:gd name="T9" fmla="*/ 1 h 74"/>
                  <a:gd name="T10" fmla="*/ 1 w 53"/>
                  <a:gd name="T11" fmla="*/ 2 h 74"/>
                  <a:gd name="T12" fmla="*/ 1 w 53"/>
                  <a:gd name="T13" fmla="*/ 2 h 74"/>
                  <a:gd name="T14" fmla="*/ 1 w 53"/>
                  <a:gd name="T15" fmla="*/ 2 h 74"/>
                  <a:gd name="T16" fmla="*/ 1 w 53"/>
                  <a:gd name="T17" fmla="*/ 2 h 74"/>
                  <a:gd name="T18" fmla="*/ 0 w 53"/>
                  <a:gd name="T19" fmla="*/ 2 h 74"/>
                  <a:gd name="T20" fmla="*/ 0 w 53"/>
                  <a:gd name="T21" fmla="*/ 3 h 74"/>
                  <a:gd name="T22" fmla="*/ 1 w 53"/>
                  <a:gd name="T23" fmla="*/ 3 h 74"/>
                  <a:gd name="T24" fmla="*/ 1 w 53"/>
                  <a:gd name="T25" fmla="*/ 3 h 74"/>
                  <a:gd name="T26" fmla="*/ 1 w 53"/>
                  <a:gd name="T27" fmla="*/ 2 h 74"/>
                  <a:gd name="T28" fmla="*/ 1 w 53"/>
                  <a:gd name="T29" fmla="*/ 2 h 74"/>
                  <a:gd name="T30" fmla="*/ 1 w 53"/>
                  <a:gd name="T31" fmla="*/ 1 h 74"/>
                  <a:gd name="T32" fmla="*/ 2 w 53"/>
                  <a:gd name="T33" fmla="*/ 1 h 74"/>
                  <a:gd name="T34" fmla="*/ 1 w 53"/>
                  <a:gd name="T35" fmla="*/ 1 h 74"/>
                  <a:gd name="T36" fmla="*/ 1 w 53"/>
                  <a:gd name="T37" fmla="*/ 1 h 74"/>
                  <a:gd name="T38" fmla="*/ 1 w 53"/>
                  <a:gd name="T39" fmla="*/ 1 h 74"/>
                  <a:gd name="T40" fmla="*/ 1 w 53"/>
                  <a:gd name="T41" fmla="*/ 1 h 74"/>
                  <a:gd name="T42" fmla="*/ 1 w 53"/>
                  <a:gd name="T43" fmla="*/ 0 h 74"/>
                  <a:gd name="T44" fmla="*/ 1 w 53"/>
                  <a:gd name="T45" fmla="*/ 1 h 74"/>
                  <a:gd name="T46" fmla="*/ 1 w 53"/>
                  <a:gd name="T47" fmla="*/ 1 h 74"/>
                  <a:gd name="T48" fmla="*/ 1 w 53"/>
                  <a:gd name="T49" fmla="*/ 1 h 74"/>
                  <a:gd name="T50" fmla="*/ 1 w 53"/>
                  <a:gd name="T51" fmla="*/ 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3" h="74">
                    <a:moveTo>
                      <a:pt x="41" y="0"/>
                    </a:moveTo>
                    <a:lnTo>
                      <a:pt x="33" y="12"/>
                    </a:lnTo>
                    <a:lnTo>
                      <a:pt x="35" y="16"/>
                    </a:lnTo>
                    <a:lnTo>
                      <a:pt x="37" y="23"/>
                    </a:lnTo>
                    <a:lnTo>
                      <a:pt x="37" y="32"/>
                    </a:lnTo>
                    <a:lnTo>
                      <a:pt x="33" y="39"/>
                    </a:lnTo>
                    <a:lnTo>
                      <a:pt x="28" y="47"/>
                    </a:lnTo>
                    <a:lnTo>
                      <a:pt x="22" y="52"/>
                    </a:lnTo>
                    <a:lnTo>
                      <a:pt x="12" y="57"/>
                    </a:lnTo>
                    <a:lnTo>
                      <a:pt x="0" y="58"/>
                    </a:lnTo>
                    <a:lnTo>
                      <a:pt x="0" y="74"/>
                    </a:lnTo>
                    <a:lnTo>
                      <a:pt x="15" y="70"/>
                    </a:lnTo>
                    <a:lnTo>
                      <a:pt x="28" y="66"/>
                    </a:lnTo>
                    <a:lnTo>
                      <a:pt x="40" y="57"/>
                    </a:lnTo>
                    <a:lnTo>
                      <a:pt x="47" y="46"/>
                    </a:lnTo>
                    <a:lnTo>
                      <a:pt x="50" y="35"/>
                    </a:lnTo>
                    <a:lnTo>
                      <a:pt x="53" y="23"/>
                    </a:lnTo>
                    <a:lnTo>
                      <a:pt x="49" y="12"/>
                    </a:lnTo>
                    <a:lnTo>
                      <a:pt x="45" y="3"/>
                    </a:lnTo>
                    <a:lnTo>
                      <a:pt x="37" y="14"/>
                    </a:lnTo>
                    <a:lnTo>
                      <a:pt x="45" y="3"/>
                    </a:lnTo>
                    <a:lnTo>
                      <a:pt x="40" y="0"/>
                    </a:lnTo>
                    <a:lnTo>
                      <a:pt x="34" y="1"/>
                    </a:lnTo>
                    <a:lnTo>
                      <a:pt x="32" y="6"/>
                    </a:lnTo>
                    <a:lnTo>
                      <a:pt x="33" y="1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4" name="Unknown Shape"/>
              <p:cNvSpPr>
                <a:spLocks/>
              </p:cNvSpPr>
              <p:nvPr/>
            </p:nvSpPr>
            <p:spPr bwMode="auto">
              <a:xfrm flipH="1">
                <a:off x="168" y="285"/>
                <a:ext cx="45" cy="43"/>
              </a:xfrm>
              <a:custGeom>
                <a:avLst/>
                <a:gdLst>
                  <a:gd name="T0" fmla="*/ 2 w 82"/>
                  <a:gd name="T1" fmla="*/ 1 h 71"/>
                  <a:gd name="T2" fmla="*/ 2 w 82"/>
                  <a:gd name="T3" fmla="*/ 1 h 71"/>
                  <a:gd name="T4" fmla="*/ 2 w 82"/>
                  <a:gd name="T5" fmla="*/ 1 h 71"/>
                  <a:gd name="T6" fmla="*/ 2 w 82"/>
                  <a:gd name="T7" fmla="*/ 1 h 71"/>
                  <a:gd name="T8" fmla="*/ 2 w 82"/>
                  <a:gd name="T9" fmla="*/ 2 h 71"/>
                  <a:gd name="T10" fmla="*/ 2 w 82"/>
                  <a:gd name="T11" fmla="*/ 2 h 71"/>
                  <a:gd name="T12" fmla="*/ 1 w 82"/>
                  <a:gd name="T13" fmla="*/ 2 h 71"/>
                  <a:gd name="T14" fmla="*/ 1 w 82"/>
                  <a:gd name="T15" fmla="*/ 3 h 71"/>
                  <a:gd name="T16" fmla="*/ 1 w 82"/>
                  <a:gd name="T17" fmla="*/ 3 h 71"/>
                  <a:gd name="T18" fmla="*/ 1 w 82"/>
                  <a:gd name="T19" fmla="*/ 2 h 71"/>
                  <a:gd name="T20" fmla="*/ 0 w 82"/>
                  <a:gd name="T21" fmla="*/ 3 h 71"/>
                  <a:gd name="T22" fmla="*/ 1 w 82"/>
                  <a:gd name="T23" fmla="*/ 4 h 71"/>
                  <a:gd name="T24" fmla="*/ 1 w 82"/>
                  <a:gd name="T25" fmla="*/ 4 h 71"/>
                  <a:gd name="T26" fmla="*/ 1 w 82"/>
                  <a:gd name="T27" fmla="*/ 3 h 71"/>
                  <a:gd name="T28" fmla="*/ 2 w 82"/>
                  <a:gd name="T29" fmla="*/ 3 h 71"/>
                  <a:gd name="T30" fmla="*/ 2 w 82"/>
                  <a:gd name="T31" fmla="*/ 2 h 71"/>
                  <a:gd name="T32" fmla="*/ 2 w 82"/>
                  <a:gd name="T33" fmla="*/ 2 h 71"/>
                  <a:gd name="T34" fmla="*/ 2 w 82"/>
                  <a:gd name="T35" fmla="*/ 1 h 71"/>
                  <a:gd name="T36" fmla="*/ 2 w 82"/>
                  <a:gd name="T37" fmla="*/ 1 h 71"/>
                  <a:gd name="T38" fmla="*/ 2 w 82"/>
                  <a:gd name="T39" fmla="*/ 1 h 71"/>
                  <a:gd name="T40" fmla="*/ 2 w 82"/>
                  <a:gd name="T41" fmla="*/ 1 h 71"/>
                  <a:gd name="T42" fmla="*/ 2 w 82"/>
                  <a:gd name="T43" fmla="*/ 0 h 71"/>
                  <a:gd name="T44" fmla="*/ 2 w 82"/>
                  <a:gd name="T45" fmla="*/ 1 h 71"/>
                  <a:gd name="T46" fmla="*/ 2 w 82"/>
                  <a:gd name="T47" fmla="*/ 1 h 71"/>
                  <a:gd name="T48" fmla="*/ 2 w 82"/>
                  <a:gd name="T49" fmla="*/ 1 h 71"/>
                  <a:gd name="T50" fmla="*/ 2 w 82"/>
                  <a:gd name="T51" fmla="*/ 1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2" h="71">
                    <a:moveTo>
                      <a:pt x="71" y="1"/>
                    </a:moveTo>
                    <a:lnTo>
                      <a:pt x="64" y="12"/>
                    </a:lnTo>
                    <a:lnTo>
                      <a:pt x="69" y="22"/>
                    </a:lnTo>
                    <a:lnTo>
                      <a:pt x="66" y="32"/>
                    </a:lnTo>
                    <a:lnTo>
                      <a:pt x="61" y="40"/>
                    </a:lnTo>
                    <a:lnTo>
                      <a:pt x="52" y="48"/>
                    </a:lnTo>
                    <a:lnTo>
                      <a:pt x="41" y="53"/>
                    </a:lnTo>
                    <a:lnTo>
                      <a:pt x="28" y="58"/>
                    </a:lnTo>
                    <a:lnTo>
                      <a:pt x="15" y="58"/>
                    </a:lnTo>
                    <a:lnTo>
                      <a:pt x="4" y="55"/>
                    </a:lnTo>
                    <a:lnTo>
                      <a:pt x="0" y="69"/>
                    </a:lnTo>
                    <a:lnTo>
                      <a:pt x="15" y="71"/>
                    </a:lnTo>
                    <a:lnTo>
                      <a:pt x="31" y="71"/>
                    </a:lnTo>
                    <a:lnTo>
                      <a:pt x="46" y="67"/>
                    </a:lnTo>
                    <a:lnTo>
                      <a:pt x="59" y="60"/>
                    </a:lnTo>
                    <a:lnTo>
                      <a:pt x="72" y="49"/>
                    </a:lnTo>
                    <a:lnTo>
                      <a:pt x="80" y="37"/>
                    </a:lnTo>
                    <a:lnTo>
                      <a:pt x="82" y="22"/>
                    </a:lnTo>
                    <a:lnTo>
                      <a:pt x="78" y="5"/>
                    </a:lnTo>
                    <a:lnTo>
                      <a:pt x="71" y="15"/>
                    </a:lnTo>
                    <a:lnTo>
                      <a:pt x="78" y="5"/>
                    </a:lnTo>
                    <a:lnTo>
                      <a:pt x="73" y="0"/>
                    </a:lnTo>
                    <a:lnTo>
                      <a:pt x="67" y="1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" name="Unknown Shape"/>
              <p:cNvSpPr>
                <a:spLocks/>
              </p:cNvSpPr>
              <p:nvPr/>
            </p:nvSpPr>
            <p:spPr bwMode="auto">
              <a:xfrm flipH="1">
                <a:off x="152" y="273"/>
                <a:ext cx="23" cy="21"/>
              </a:xfrm>
              <a:custGeom>
                <a:avLst/>
                <a:gdLst>
                  <a:gd name="T0" fmla="*/ 1 w 40"/>
                  <a:gd name="T1" fmla="*/ 0 h 36"/>
                  <a:gd name="T2" fmla="*/ 1 w 40"/>
                  <a:gd name="T3" fmla="*/ 1 h 36"/>
                  <a:gd name="T4" fmla="*/ 1 w 40"/>
                  <a:gd name="T5" fmla="*/ 1 h 36"/>
                  <a:gd name="T6" fmla="*/ 1 w 40"/>
                  <a:gd name="T7" fmla="*/ 1 h 36"/>
                  <a:gd name="T8" fmla="*/ 1 w 40"/>
                  <a:gd name="T9" fmla="*/ 1 h 36"/>
                  <a:gd name="T10" fmla="*/ 0 w 40"/>
                  <a:gd name="T11" fmla="*/ 1 h 36"/>
                  <a:gd name="T12" fmla="*/ 0 w 40"/>
                  <a:gd name="T13" fmla="*/ 1 h 36"/>
                  <a:gd name="T14" fmla="*/ 1 w 40"/>
                  <a:gd name="T15" fmla="*/ 1 h 36"/>
                  <a:gd name="T16" fmla="*/ 1 w 40"/>
                  <a:gd name="T17" fmla="*/ 1 h 36"/>
                  <a:gd name="T18" fmla="*/ 1 w 40"/>
                  <a:gd name="T19" fmla="*/ 1 h 36"/>
                  <a:gd name="T20" fmla="*/ 1 w 40"/>
                  <a:gd name="T21" fmla="*/ 1 h 36"/>
                  <a:gd name="T22" fmla="*/ 1 w 40"/>
                  <a:gd name="T23" fmla="*/ 1 h 36"/>
                  <a:gd name="T24" fmla="*/ 1 w 40"/>
                  <a:gd name="T25" fmla="*/ 0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" h="36">
                    <a:moveTo>
                      <a:pt x="26" y="0"/>
                    </a:moveTo>
                    <a:lnTo>
                      <a:pt x="26" y="1"/>
                    </a:lnTo>
                    <a:lnTo>
                      <a:pt x="22" y="11"/>
                    </a:lnTo>
                    <a:lnTo>
                      <a:pt x="17" y="16"/>
                    </a:lnTo>
                    <a:lnTo>
                      <a:pt x="9" y="21"/>
                    </a:lnTo>
                    <a:lnTo>
                      <a:pt x="0" y="22"/>
                    </a:lnTo>
                    <a:lnTo>
                      <a:pt x="0" y="36"/>
                    </a:lnTo>
                    <a:lnTo>
                      <a:pt x="14" y="35"/>
                    </a:lnTo>
                    <a:lnTo>
                      <a:pt x="26" y="28"/>
                    </a:lnTo>
                    <a:lnTo>
                      <a:pt x="36" y="18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" name="Unknown Shape"/>
              <p:cNvSpPr>
                <a:spLocks/>
              </p:cNvSpPr>
              <p:nvPr/>
            </p:nvSpPr>
            <p:spPr bwMode="auto">
              <a:xfrm flipH="1">
                <a:off x="151" y="242"/>
                <a:ext cx="16" cy="32"/>
              </a:xfrm>
              <a:custGeom>
                <a:avLst/>
                <a:gdLst>
                  <a:gd name="T0" fmla="*/ 0 w 29"/>
                  <a:gd name="T1" fmla="*/ 1 h 56"/>
                  <a:gd name="T2" fmla="*/ 0 w 29"/>
                  <a:gd name="T3" fmla="*/ 1 h 56"/>
                  <a:gd name="T4" fmla="*/ 1 w 29"/>
                  <a:gd name="T5" fmla="*/ 1 h 56"/>
                  <a:gd name="T6" fmla="*/ 1 w 29"/>
                  <a:gd name="T7" fmla="*/ 1 h 56"/>
                  <a:gd name="T8" fmla="*/ 1 w 29"/>
                  <a:gd name="T9" fmla="*/ 2 h 56"/>
                  <a:gd name="T10" fmla="*/ 1 w 29"/>
                  <a:gd name="T11" fmla="*/ 2 h 56"/>
                  <a:gd name="T12" fmla="*/ 1 w 29"/>
                  <a:gd name="T13" fmla="*/ 2 h 56"/>
                  <a:gd name="T14" fmla="*/ 1 w 29"/>
                  <a:gd name="T15" fmla="*/ 2 h 56"/>
                  <a:gd name="T16" fmla="*/ 1 w 29"/>
                  <a:gd name="T17" fmla="*/ 1 h 56"/>
                  <a:gd name="T18" fmla="*/ 1 w 29"/>
                  <a:gd name="T19" fmla="*/ 1 h 56"/>
                  <a:gd name="T20" fmla="*/ 1 w 29"/>
                  <a:gd name="T21" fmla="*/ 0 h 56"/>
                  <a:gd name="T22" fmla="*/ 1 w 29"/>
                  <a:gd name="T23" fmla="*/ 0 h 56"/>
                  <a:gd name="T24" fmla="*/ 0 w 29"/>
                  <a:gd name="T25" fmla="*/ 1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" h="56">
                    <a:moveTo>
                      <a:pt x="0" y="11"/>
                    </a:moveTo>
                    <a:lnTo>
                      <a:pt x="0" y="11"/>
                    </a:lnTo>
                    <a:lnTo>
                      <a:pt x="9" y="20"/>
                    </a:lnTo>
                    <a:lnTo>
                      <a:pt x="13" y="31"/>
                    </a:lnTo>
                    <a:lnTo>
                      <a:pt x="13" y="42"/>
                    </a:lnTo>
                    <a:lnTo>
                      <a:pt x="13" y="51"/>
                    </a:lnTo>
                    <a:lnTo>
                      <a:pt x="27" y="56"/>
                    </a:lnTo>
                    <a:lnTo>
                      <a:pt x="29" y="42"/>
                    </a:lnTo>
                    <a:lnTo>
                      <a:pt x="27" y="28"/>
                    </a:lnTo>
                    <a:lnTo>
                      <a:pt x="20" y="13"/>
                    </a:lnTo>
                    <a:lnTo>
                      <a:pt x="9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" name="Unknown Shape"/>
              <p:cNvSpPr>
                <a:spLocks/>
              </p:cNvSpPr>
              <p:nvPr/>
            </p:nvSpPr>
            <p:spPr bwMode="auto">
              <a:xfrm flipH="1">
                <a:off x="163" y="160"/>
                <a:ext cx="158" cy="88"/>
              </a:xfrm>
              <a:custGeom>
                <a:avLst/>
                <a:gdLst>
                  <a:gd name="T0" fmla="*/ 1 w 296"/>
                  <a:gd name="T1" fmla="*/ 1 h 146"/>
                  <a:gd name="T2" fmla="*/ 1 w 296"/>
                  <a:gd name="T3" fmla="*/ 1 h 146"/>
                  <a:gd name="T4" fmla="*/ 1 w 296"/>
                  <a:gd name="T5" fmla="*/ 1 h 146"/>
                  <a:gd name="T6" fmla="*/ 1 w 296"/>
                  <a:gd name="T7" fmla="*/ 1 h 146"/>
                  <a:gd name="T8" fmla="*/ 2 w 296"/>
                  <a:gd name="T9" fmla="*/ 1 h 146"/>
                  <a:gd name="T10" fmla="*/ 2 w 296"/>
                  <a:gd name="T11" fmla="*/ 1 h 146"/>
                  <a:gd name="T12" fmla="*/ 3 w 296"/>
                  <a:gd name="T13" fmla="*/ 1 h 146"/>
                  <a:gd name="T14" fmla="*/ 3 w 296"/>
                  <a:gd name="T15" fmla="*/ 1 h 146"/>
                  <a:gd name="T16" fmla="*/ 4 w 296"/>
                  <a:gd name="T17" fmla="*/ 2 h 146"/>
                  <a:gd name="T18" fmla="*/ 4 w 296"/>
                  <a:gd name="T19" fmla="*/ 2 h 146"/>
                  <a:gd name="T20" fmla="*/ 5 w 296"/>
                  <a:gd name="T21" fmla="*/ 3 h 146"/>
                  <a:gd name="T22" fmla="*/ 5 w 296"/>
                  <a:gd name="T23" fmla="*/ 4 h 146"/>
                  <a:gd name="T24" fmla="*/ 5 w 296"/>
                  <a:gd name="T25" fmla="*/ 4 h 146"/>
                  <a:gd name="T26" fmla="*/ 6 w 296"/>
                  <a:gd name="T27" fmla="*/ 5 h 146"/>
                  <a:gd name="T28" fmla="*/ 6 w 296"/>
                  <a:gd name="T29" fmla="*/ 6 h 146"/>
                  <a:gd name="T30" fmla="*/ 6 w 296"/>
                  <a:gd name="T31" fmla="*/ 6 h 146"/>
                  <a:gd name="T32" fmla="*/ 6 w 296"/>
                  <a:gd name="T33" fmla="*/ 7 h 146"/>
                  <a:gd name="T34" fmla="*/ 6 w 296"/>
                  <a:gd name="T35" fmla="*/ 7 h 146"/>
                  <a:gd name="T36" fmla="*/ 7 w 296"/>
                  <a:gd name="T37" fmla="*/ 7 h 146"/>
                  <a:gd name="T38" fmla="*/ 6 w 296"/>
                  <a:gd name="T39" fmla="*/ 6 h 146"/>
                  <a:gd name="T40" fmla="*/ 6 w 296"/>
                  <a:gd name="T41" fmla="*/ 6 h 146"/>
                  <a:gd name="T42" fmla="*/ 6 w 296"/>
                  <a:gd name="T43" fmla="*/ 5 h 146"/>
                  <a:gd name="T44" fmla="*/ 6 w 296"/>
                  <a:gd name="T45" fmla="*/ 5 h 146"/>
                  <a:gd name="T46" fmla="*/ 5 w 296"/>
                  <a:gd name="T47" fmla="*/ 4 h 146"/>
                  <a:gd name="T48" fmla="*/ 5 w 296"/>
                  <a:gd name="T49" fmla="*/ 3 h 146"/>
                  <a:gd name="T50" fmla="*/ 5 w 296"/>
                  <a:gd name="T51" fmla="*/ 2 h 146"/>
                  <a:gd name="T52" fmla="*/ 4 w 296"/>
                  <a:gd name="T53" fmla="*/ 2 h 146"/>
                  <a:gd name="T54" fmla="*/ 4 w 296"/>
                  <a:gd name="T55" fmla="*/ 1 h 146"/>
                  <a:gd name="T56" fmla="*/ 3 w 296"/>
                  <a:gd name="T57" fmla="*/ 1 h 146"/>
                  <a:gd name="T58" fmla="*/ 3 w 296"/>
                  <a:gd name="T59" fmla="*/ 1 h 146"/>
                  <a:gd name="T60" fmla="*/ 2 w 296"/>
                  <a:gd name="T61" fmla="*/ 1 h 146"/>
                  <a:gd name="T62" fmla="*/ 2 w 296"/>
                  <a:gd name="T63" fmla="*/ 1 h 146"/>
                  <a:gd name="T64" fmla="*/ 1 w 296"/>
                  <a:gd name="T65" fmla="*/ 0 h 146"/>
                  <a:gd name="T66" fmla="*/ 1 w 296"/>
                  <a:gd name="T67" fmla="*/ 1 h 146"/>
                  <a:gd name="T68" fmla="*/ 1 w 296"/>
                  <a:gd name="T69" fmla="*/ 1 h 146"/>
                  <a:gd name="T70" fmla="*/ 1 w 296"/>
                  <a:gd name="T71" fmla="*/ 1 h 146"/>
                  <a:gd name="T72" fmla="*/ 1 w 296"/>
                  <a:gd name="T73" fmla="*/ 1 h 146"/>
                  <a:gd name="T74" fmla="*/ 0 w 296"/>
                  <a:gd name="T75" fmla="*/ 1 h 146"/>
                  <a:gd name="T76" fmla="*/ 0 w 296"/>
                  <a:gd name="T77" fmla="*/ 1 h 146"/>
                  <a:gd name="T78" fmla="*/ 1 w 296"/>
                  <a:gd name="T79" fmla="*/ 1 h 146"/>
                  <a:gd name="T80" fmla="*/ 1 w 296"/>
                  <a:gd name="T81" fmla="*/ 1 h 146"/>
                  <a:gd name="T82" fmla="*/ 1 w 296"/>
                  <a:gd name="T83" fmla="*/ 1 h 1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6" h="146">
                    <a:moveTo>
                      <a:pt x="10" y="23"/>
                    </a:moveTo>
                    <a:lnTo>
                      <a:pt x="9" y="23"/>
                    </a:lnTo>
                    <a:lnTo>
                      <a:pt x="31" y="17"/>
                    </a:lnTo>
                    <a:lnTo>
                      <a:pt x="52" y="14"/>
                    </a:lnTo>
                    <a:lnTo>
                      <a:pt x="75" y="15"/>
                    </a:lnTo>
                    <a:lnTo>
                      <a:pt x="96" y="20"/>
                    </a:lnTo>
                    <a:lnTo>
                      <a:pt x="116" y="26"/>
                    </a:lnTo>
                    <a:lnTo>
                      <a:pt x="138" y="34"/>
                    </a:lnTo>
                    <a:lnTo>
                      <a:pt x="158" y="45"/>
                    </a:lnTo>
                    <a:lnTo>
                      <a:pt x="177" y="56"/>
                    </a:lnTo>
                    <a:lnTo>
                      <a:pt x="196" y="69"/>
                    </a:lnTo>
                    <a:lnTo>
                      <a:pt x="213" y="82"/>
                    </a:lnTo>
                    <a:lnTo>
                      <a:pt x="229" y="95"/>
                    </a:lnTo>
                    <a:lnTo>
                      <a:pt x="244" y="108"/>
                    </a:lnTo>
                    <a:lnTo>
                      <a:pt x="258" y="120"/>
                    </a:lnTo>
                    <a:lnTo>
                      <a:pt x="269" y="130"/>
                    </a:lnTo>
                    <a:lnTo>
                      <a:pt x="278" y="139"/>
                    </a:lnTo>
                    <a:lnTo>
                      <a:pt x="287" y="146"/>
                    </a:lnTo>
                    <a:lnTo>
                      <a:pt x="296" y="135"/>
                    </a:lnTo>
                    <a:lnTo>
                      <a:pt x="288" y="128"/>
                    </a:lnTo>
                    <a:lnTo>
                      <a:pt x="278" y="118"/>
                    </a:lnTo>
                    <a:lnTo>
                      <a:pt x="267" y="108"/>
                    </a:lnTo>
                    <a:lnTo>
                      <a:pt x="253" y="97"/>
                    </a:lnTo>
                    <a:lnTo>
                      <a:pt x="238" y="84"/>
                    </a:lnTo>
                    <a:lnTo>
                      <a:pt x="222" y="70"/>
                    </a:lnTo>
                    <a:lnTo>
                      <a:pt x="203" y="57"/>
                    </a:lnTo>
                    <a:lnTo>
                      <a:pt x="184" y="45"/>
                    </a:lnTo>
                    <a:lnTo>
                      <a:pt x="165" y="31"/>
                    </a:lnTo>
                    <a:lnTo>
                      <a:pt x="143" y="21"/>
                    </a:lnTo>
                    <a:lnTo>
                      <a:pt x="121" y="13"/>
                    </a:lnTo>
                    <a:lnTo>
                      <a:pt x="98" y="6"/>
                    </a:lnTo>
                    <a:lnTo>
                      <a:pt x="75" y="1"/>
                    </a:lnTo>
                    <a:lnTo>
                      <a:pt x="52" y="0"/>
                    </a:lnTo>
                    <a:lnTo>
                      <a:pt x="29" y="3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5" y="9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3" y="22"/>
                    </a:lnTo>
                    <a:lnTo>
                      <a:pt x="9" y="23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" name="Unknown Shape"/>
              <p:cNvSpPr>
                <a:spLocks/>
              </p:cNvSpPr>
              <p:nvPr/>
            </p:nvSpPr>
            <p:spPr bwMode="auto">
              <a:xfrm flipH="1">
                <a:off x="33" y="155"/>
                <a:ext cx="170" cy="210"/>
              </a:xfrm>
              <a:custGeom>
                <a:avLst/>
                <a:gdLst>
                  <a:gd name="T0" fmla="*/ 2 w 315"/>
                  <a:gd name="T1" fmla="*/ 1 h 347"/>
                  <a:gd name="T2" fmla="*/ 1 w 315"/>
                  <a:gd name="T3" fmla="*/ 1 h 347"/>
                  <a:gd name="T4" fmla="*/ 1 w 315"/>
                  <a:gd name="T5" fmla="*/ 2 h 347"/>
                  <a:gd name="T6" fmla="*/ 1 w 315"/>
                  <a:gd name="T7" fmla="*/ 3 h 347"/>
                  <a:gd name="T8" fmla="*/ 1 w 315"/>
                  <a:gd name="T9" fmla="*/ 5 h 347"/>
                  <a:gd name="T10" fmla="*/ 1 w 315"/>
                  <a:gd name="T11" fmla="*/ 7 h 347"/>
                  <a:gd name="T12" fmla="*/ 1 w 315"/>
                  <a:gd name="T13" fmla="*/ 10 h 347"/>
                  <a:gd name="T14" fmla="*/ 2 w 315"/>
                  <a:gd name="T15" fmla="*/ 14 h 347"/>
                  <a:gd name="T16" fmla="*/ 3 w 315"/>
                  <a:gd name="T17" fmla="*/ 16 h 347"/>
                  <a:gd name="T18" fmla="*/ 3 w 315"/>
                  <a:gd name="T19" fmla="*/ 16 h 347"/>
                  <a:gd name="T20" fmla="*/ 3 w 315"/>
                  <a:gd name="T21" fmla="*/ 16 h 347"/>
                  <a:gd name="T22" fmla="*/ 3 w 315"/>
                  <a:gd name="T23" fmla="*/ 17 h 347"/>
                  <a:gd name="T24" fmla="*/ 3 w 315"/>
                  <a:gd name="T25" fmla="*/ 17 h 347"/>
                  <a:gd name="T26" fmla="*/ 4 w 315"/>
                  <a:gd name="T27" fmla="*/ 17 h 347"/>
                  <a:gd name="T28" fmla="*/ 5 w 315"/>
                  <a:gd name="T29" fmla="*/ 16 h 347"/>
                  <a:gd name="T30" fmla="*/ 5 w 315"/>
                  <a:gd name="T31" fmla="*/ 15 h 347"/>
                  <a:gd name="T32" fmla="*/ 5 w 315"/>
                  <a:gd name="T33" fmla="*/ 15 h 347"/>
                  <a:gd name="T34" fmla="*/ 5 w 315"/>
                  <a:gd name="T35" fmla="*/ 15 h 347"/>
                  <a:gd name="T36" fmla="*/ 6 w 315"/>
                  <a:gd name="T37" fmla="*/ 15 h 347"/>
                  <a:gd name="T38" fmla="*/ 6 w 315"/>
                  <a:gd name="T39" fmla="*/ 15 h 347"/>
                  <a:gd name="T40" fmla="*/ 6 w 315"/>
                  <a:gd name="T41" fmla="*/ 13 h 347"/>
                  <a:gd name="T42" fmla="*/ 7 w 315"/>
                  <a:gd name="T43" fmla="*/ 13 h 347"/>
                  <a:gd name="T44" fmla="*/ 7 w 315"/>
                  <a:gd name="T45" fmla="*/ 13 h 347"/>
                  <a:gd name="T46" fmla="*/ 8 w 315"/>
                  <a:gd name="T47" fmla="*/ 13 h 347"/>
                  <a:gd name="T48" fmla="*/ 8 w 315"/>
                  <a:gd name="T49" fmla="*/ 12 h 347"/>
                  <a:gd name="T50" fmla="*/ 8 w 315"/>
                  <a:gd name="T51" fmla="*/ 11 h 347"/>
                  <a:gd name="T52" fmla="*/ 8 w 315"/>
                  <a:gd name="T53" fmla="*/ 10 h 347"/>
                  <a:gd name="T54" fmla="*/ 7 w 315"/>
                  <a:gd name="T55" fmla="*/ 8 h 347"/>
                  <a:gd name="T56" fmla="*/ 6 w 315"/>
                  <a:gd name="T57" fmla="*/ 7 h 347"/>
                  <a:gd name="T58" fmla="*/ 6 w 315"/>
                  <a:gd name="T59" fmla="*/ 5 h 347"/>
                  <a:gd name="T60" fmla="*/ 5 w 315"/>
                  <a:gd name="T61" fmla="*/ 3 h 347"/>
                  <a:gd name="T62" fmla="*/ 5 w 315"/>
                  <a:gd name="T63" fmla="*/ 2 h 347"/>
                  <a:gd name="T64" fmla="*/ 3 w 315"/>
                  <a:gd name="T65" fmla="*/ 1 h 347"/>
                  <a:gd name="T66" fmla="*/ 3 w 315"/>
                  <a:gd name="T67" fmla="*/ 1 h 34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5" h="347">
                    <a:moveTo>
                      <a:pt x="78" y="0"/>
                    </a:moveTo>
                    <a:lnTo>
                      <a:pt x="68" y="2"/>
                    </a:lnTo>
                    <a:lnTo>
                      <a:pt x="56" y="8"/>
                    </a:lnTo>
                    <a:lnTo>
                      <a:pt x="44" y="16"/>
                    </a:lnTo>
                    <a:lnTo>
                      <a:pt x="32" y="28"/>
                    </a:lnTo>
                    <a:lnTo>
                      <a:pt x="22" y="40"/>
                    </a:lnTo>
                    <a:lnTo>
                      <a:pt x="14" y="55"/>
                    </a:lnTo>
                    <a:lnTo>
                      <a:pt x="7" y="70"/>
                    </a:lnTo>
                    <a:lnTo>
                      <a:pt x="3" y="87"/>
                    </a:lnTo>
                    <a:lnTo>
                      <a:pt x="1" y="105"/>
                    </a:lnTo>
                    <a:lnTo>
                      <a:pt x="0" y="125"/>
                    </a:lnTo>
                    <a:lnTo>
                      <a:pt x="1" y="151"/>
                    </a:lnTo>
                    <a:lnTo>
                      <a:pt x="7" y="181"/>
                    </a:lnTo>
                    <a:lnTo>
                      <a:pt x="17" y="212"/>
                    </a:lnTo>
                    <a:lnTo>
                      <a:pt x="34" y="247"/>
                    </a:lnTo>
                    <a:lnTo>
                      <a:pt x="61" y="284"/>
                    </a:lnTo>
                    <a:lnTo>
                      <a:pt x="97" y="322"/>
                    </a:lnTo>
                    <a:lnTo>
                      <a:pt x="101" y="327"/>
                    </a:lnTo>
                    <a:lnTo>
                      <a:pt x="106" y="330"/>
                    </a:lnTo>
                    <a:lnTo>
                      <a:pt x="110" y="334"/>
                    </a:lnTo>
                    <a:lnTo>
                      <a:pt x="115" y="337"/>
                    </a:lnTo>
                    <a:lnTo>
                      <a:pt x="118" y="339"/>
                    </a:lnTo>
                    <a:lnTo>
                      <a:pt x="123" y="342"/>
                    </a:lnTo>
                    <a:lnTo>
                      <a:pt x="128" y="344"/>
                    </a:lnTo>
                    <a:lnTo>
                      <a:pt x="131" y="345"/>
                    </a:lnTo>
                    <a:lnTo>
                      <a:pt x="145" y="347"/>
                    </a:lnTo>
                    <a:lnTo>
                      <a:pt x="158" y="346"/>
                    </a:lnTo>
                    <a:lnTo>
                      <a:pt x="168" y="343"/>
                    </a:lnTo>
                    <a:lnTo>
                      <a:pt x="176" y="336"/>
                    </a:lnTo>
                    <a:lnTo>
                      <a:pt x="183" y="328"/>
                    </a:lnTo>
                    <a:lnTo>
                      <a:pt x="186" y="319"/>
                    </a:lnTo>
                    <a:lnTo>
                      <a:pt x="188" y="309"/>
                    </a:lnTo>
                    <a:lnTo>
                      <a:pt x="186" y="301"/>
                    </a:lnTo>
                    <a:lnTo>
                      <a:pt x="198" y="308"/>
                    </a:lnTo>
                    <a:lnTo>
                      <a:pt x="212" y="312"/>
                    </a:lnTo>
                    <a:lnTo>
                      <a:pt x="225" y="313"/>
                    </a:lnTo>
                    <a:lnTo>
                      <a:pt x="239" y="311"/>
                    </a:lnTo>
                    <a:lnTo>
                      <a:pt x="252" y="306"/>
                    </a:lnTo>
                    <a:lnTo>
                      <a:pt x="261" y="298"/>
                    </a:lnTo>
                    <a:lnTo>
                      <a:pt x="267" y="286"/>
                    </a:lnTo>
                    <a:lnTo>
                      <a:pt x="267" y="273"/>
                    </a:lnTo>
                    <a:lnTo>
                      <a:pt x="273" y="275"/>
                    </a:lnTo>
                    <a:lnTo>
                      <a:pt x="278" y="275"/>
                    </a:lnTo>
                    <a:lnTo>
                      <a:pt x="284" y="275"/>
                    </a:lnTo>
                    <a:lnTo>
                      <a:pt x="290" y="273"/>
                    </a:lnTo>
                    <a:lnTo>
                      <a:pt x="296" y="270"/>
                    </a:lnTo>
                    <a:lnTo>
                      <a:pt x="300" y="267"/>
                    </a:lnTo>
                    <a:lnTo>
                      <a:pt x="305" y="262"/>
                    </a:lnTo>
                    <a:lnTo>
                      <a:pt x="308" y="258"/>
                    </a:lnTo>
                    <a:lnTo>
                      <a:pt x="313" y="247"/>
                    </a:lnTo>
                    <a:lnTo>
                      <a:pt x="315" y="235"/>
                    </a:lnTo>
                    <a:lnTo>
                      <a:pt x="313" y="221"/>
                    </a:lnTo>
                    <a:lnTo>
                      <a:pt x="307" y="206"/>
                    </a:lnTo>
                    <a:lnTo>
                      <a:pt x="303" y="197"/>
                    </a:lnTo>
                    <a:lnTo>
                      <a:pt x="296" y="185"/>
                    </a:lnTo>
                    <a:lnTo>
                      <a:pt x="288" y="171"/>
                    </a:lnTo>
                    <a:lnTo>
                      <a:pt x="280" y="156"/>
                    </a:lnTo>
                    <a:lnTo>
                      <a:pt x="269" y="139"/>
                    </a:lnTo>
                    <a:lnTo>
                      <a:pt x="258" y="122"/>
                    </a:lnTo>
                    <a:lnTo>
                      <a:pt x="245" y="104"/>
                    </a:lnTo>
                    <a:lnTo>
                      <a:pt x="231" y="86"/>
                    </a:lnTo>
                    <a:lnTo>
                      <a:pt x="216" y="69"/>
                    </a:lnTo>
                    <a:lnTo>
                      <a:pt x="200" y="52"/>
                    </a:lnTo>
                    <a:lnTo>
                      <a:pt x="183" y="37"/>
                    </a:lnTo>
                    <a:lnTo>
                      <a:pt x="164" y="24"/>
                    </a:lnTo>
                    <a:lnTo>
                      <a:pt x="144" y="14"/>
                    </a:lnTo>
                    <a:lnTo>
                      <a:pt x="123" y="6"/>
                    </a:lnTo>
                    <a:lnTo>
                      <a:pt x="101" y="1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26F2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81" h="101">
                    <a:moveTo>
                      <a:pt x="13" y="94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0" name="Unknown Shape"/>
              <p:cNvSpPr>
                <a:spLocks/>
              </p:cNvSpPr>
              <p:nvPr/>
            </p:nvSpPr>
            <p:spPr bwMode="auto">
              <a:xfrm flipH="1">
                <a:off x="148" y="209"/>
                <a:ext cx="59" cy="145"/>
              </a:xfrm>
              <a:custGeom>
                <a:avLst/>
                <a:gdLst>
                  <a:gd name="T0" fmla="*/ 3 w 109"/>
                  <a:gd name="T1" fmla="*/ 11 h 241"/>
                  <a:gd name="T2" fmla="*/ 3 w 109"/>
                  <a:gd name="T3" fmla="*/ 11 h 241"/>
                  <a:gd name="T4" fmla="*/ 2 w 109"/>
                  <a:gd name="T5" fmla="*/ 9 h 241"/>
                  <a:gd name="T6" fmla="*/ 1 w 109"/>
                  <a:gd name="T7" fmla="*/ 7 h 241"/>
                  <a:gd name="T8" fmla="*/ 1 w 109"/>
                  <a:gd name="T9" fmla="*/ 6 h 241"/>
                  <a:gd name="T10" fmla="*/ 1 w 109"/>
                  <a:gd name="T11" fmla="*/ 4 h 241"/>
                  <a:gd name="T12" fmla="*/ 1 w 109"/>
                  <a:gd name="T13" fmla="*/ 3 h 241"/>
                  <a:gd name="T14" fmla="*/ 1 w 109"/>
                  <a:gd name="T15" fmla="*/ 2 h 241"/>
                  <a:gd name="T16" fmla="*/ 1 w 109"/>
                  <a:gd name="T17" fmla="*/ 1 h 241"/>
                  <a:gd name="T18" fmla="*/ 1 w 109"/>
                  <a:gd name="T19" fmla="*/ 0 h 241"/>
                  <a:gd name="T20" fmla="*/ 1 w 109"/>
                  <a:gd name="T21" fmla="*/ 0 h 241"/>
                  <a:gd name="T22" fmla="*/ 1 w 109"/>
                  <a:gd name="T23" fmla="*/ 1 h 241"/>
                  <a:gd name="T24" fmla="*/ 0 w 109"/>
                  <a:gd name="T25" fmla="*/ 2 h 241"/>
                  <a:gd name="T26" fmla="*/ 1 w 109"/>
                  <a:gd name="T27" fmla="*/ 3 h 241"/>
                  <a:gd name="T28" fmla="*/ 1 w 109"/>
                  <a:gd name="T29" fmla="*/ 4 h 241"/>
                  <a:gd name="T30" fmla="*/ 1 w 109"/>
                  <a:gd name="T31" fmla="*/ 6 h 241"/>
                  <a:gd name="T32" fmla="*/ 1 w 109"/>
                  <a:gd name="T33" fmla="*/ 8 h 241"/>
                  <a:gd name="T34" fmla="*/ 2 w 109"/>
                  <a:gd name="T35" fmla="*/ 10 h 241"/>
                  <a:gd name="T36" fmla="*/ 3 w 109"/>
                  <a:gd name="T37" fmla="*/ 11 h 241"/>
                  <a:gd name="T38" fmla="*/ 3 w 109"/>
                  <a:gd name="T39" fmla="*/ 11 h 241"/>
                  <a:gd name="T40" fmla="*/ 3 w 109"/>
                  <a:gd name="T41" fmla="*/ 11 h 2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9" h="241">
                    <a:moveTo>
                      <a:pt x="109" y="231"/>
                    </a:moveTo>
                    <a:lnTo>
                      <a:pt x="109" y="229"/>
                    </a:lnTo>
                    <a:lnTo>
                      <a:pt x="75" y="193"/>
                    </a:lnTo>
                    <a:lnTo>
                      <a:pt x="48" y="157"/>
                    </a:lnTo>
                    <a:lnTo>
                      <a:pt x="32" y="122"/>
                    </a:lnTo>
                    <a:lnTo>
                      <a:pt x="22" y="93"/>
                    </a:lnTo>
                    <a:lnTo>
                      <a:pt x="16" y="64"/>
                    </a:lnTo>
                    <a:lnTo>
                      <a:pt x="16" y="38"/>
                    </a:lnTo>
                    <a:lnTo>
                      <a:pt x="16" y="18"/>
                    </a:lnTo>
                    <a:lnTo>
                      <a:pt x="18" y="0"/>
                    </a:lnTo>
                    <a:lnTo>
                      <a:pt x="5" y="0"/>
                    </a:lnTo>
                    <a:lnTo>
                      <a:pt x="2" y="18"/>
                    </a:lnTo>
                    <a:lnTo>
                      <a:pt x="0" y="38"/>
                    </a:lnTo>
                    <a:lnTo>
                      <a:pt x="2" y="64"/>
                    </a:lnTo>
                    <a:lnTo>
                      <a:pt x="8" y="95"/>
                    </a:lnTo>
                    <a:lnTo>
                      <a:pt x="18" y="127"/>
                    </a:lnTo>
                    <a:lnTo>
                      <a:pt x="37" y="164"/>
                    </a:lnTo>
                    <a:lnTo>
                      <a:pt x="63" y="202"/>
                    </a:lnTo>
                    <a:lnTo>
                      <a:pt x="100" y="241"/>
                    </a:lnTo>
                    <a:lnTo>
                      <a:pt x="100" y="240"/>
                    </a:lnTo>
                    <a:lnTo>
                      <a:pt x="109" y="2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" name="Unknown Shape"/>
              <p:cNvSpPr>
                <a:spLocks/>
              </p:cNvSpPr>
              <p:nvPr/>
            </p:nvSpPr>
            <p:spPr bwMode="auto">
              <a:xfrm flipH="1">
                <a:off x="129" y="347"/>
                <a:ext cx="24" cy="21"/>
              </a:xfrm>
              <a:custGeom>
                <a:avLst/>
                <a:gdLst>
                  <a:gd name="T0" fmla="*/ 1 w 46"/>
                  <a:gd name="T1" fmla="*/ 1 h 34"/>
                  <a:gd name="T2" fmla="*/ 1 w 46"/>
                  <a:gd name="T3" fmla="*/ 1 h 34"/>
                  <a:gd name="T4" fmla="*/ 1 w 46"/>
                  <a:gd name="T5" fmla="*/ 1 h 34"/>
                  <a:gd name="T6" fmla="*/ 1 w 46"/>
                  <a:gd name="T7" fmla="*/ 1 h 34"/>
                  <a:gd name="T8" fmla="*/ 1 w 46"/>
                  <a:gd name="T9" fmla="*/ 1 h 34"/>
                  <a:gd name="T10" fmla="*/ 1 w 46"/>
                  <a:gd name="T11" fmla="*/ 1 h 34"/>
                  <a:gd name="T12" fmla="*/ 1 w 46"/>
                  <a:gd name="T13" fmla="*/ 1 h 34"/>
                  <a:gd name="T14" fmla="*/ 1 w 46"/>
                  <a:gd name="T15" fmla="*/ 1 h 34"/>
                  <a:gd name="T16" fmla="*/ 1 w 46"/>
                  <a:gd name="T17" fmla="*/ 1 h 34"/>
                  <a:gd name="T18" fmla="*/ 1 w 46"/>
                  <a:gd name="T19" fmla="*/ 0 h 34"/>
                  <a:gd name="T20" fmla="*/ 0 w 46"/>
                  <a:gd name="T21" fmla="*/ 1 h 34"/>
                  <a:gd name="T22" fmla="*/ 1 w 46"/>
                  <a:gd name="T23" fmla="*/ 1 h 34"/>
                  <a:gd name="T24" fmla="*/ 1 w 46"/>
                  <a:gd name="T25" fmla="*/ 1 h 34"/>
                  <a:gd name="T26" fmla="*/ 1 w 46"/>
                  <a:gd name="T27" fmla="*/ 1 h 34"/>
                  <a:gd name="T28" fmla="*/ 1 w 46"/>
                  <a:gd name="T29" fmla="*/ 1 h 34"/>
                  <a:gd name="T30" fmla="*/ 1 w 46"/>
                  <a:gd name="T31" fmla="*/ 1 h 34"/>
                  <a:gd name="T32" fmla="*/ 1 w 46"/>
                  <a:gd name="T33" fmla="*/ 1 h 34"/>
                  <a:gd name="T34" fmla="*/ 1 w 46"/>
                  <a:gd name="T35" fmla="*/ 1 h 34"/>
                  <a:gd name="T36" fmla="*/ 1 w 46"/>
                  <a:gd name="T37" fmla="*/ 2 h 34"/>
                  <a:gd name="T38" fmla="*/ 1 w 46"/>
                  <a:gd name="T39" fmla="*/ 2 h 34"/>
                  <a:gd name="T40" fmla="*/ 1 w 46"/>
                  <a:gd name="T41" fmla="*/ 2 h 34"/>
                  <a:gd name="T42" fmla="*/ 1 w 46"/>
                  <a:gd name="T43" fmla="*/ 1 h 34"/>
                  <a:gd name="T44" fmla="*/ 1 w 46"/>
                  <a:gd name="T45" fmla="*/ 1 h 34"/>
                  <a:gd name="T46" fmla="*/ 1 w 46"/>
                  <a:gd name="T47" fmla="*/ 1 h 34"/>
                  <a:gd name="T48" fmla="*/ 1 w 46"/>
                  <a:gd name="T49" fmla="*/ 1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6" h="34">
                    <a:moveTo>
                      <a:pt x="41" y="20"/>
                    </a:moveTo>
                    <a:lnTo>
                      <a:pt x="41" y="20"/>
                    </a:lnTo>
                    <a:lnTo>
                      <a:pt x="38" y="19"/>
                    </a:lnTo>
                    <a:lnTo>
                      <a:pt x="35" y="17"/>
                    </a:lnTo>
                    <a:lnTo>
                      <a:pt x="30" y="14"/>
                    </a:lnTo>
                    <a:lnTo>
                      <a:pt x="28" y="13"/>
                    </a:lnTo>
                    <a:lnTo>
                      <a:pt x="23" y="10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9" y="18"/>
                    </a:lnTo>
                    <a:lnTo>
                      <a:pt x="14" y="21"/>
                    </a:lnTo>
                    <a:lnTo>
                      <a:pt x="18" y="25"/>
                    </a:lnTo>
                    <a:lnTo>
                      <a:pt x="23" y="28"/>
                    </a:lnTo>
                    <a:lnTo>
                      <a:pt x="28" y="31"/>
                    </a:lnTo>
                    <a:lnTo>
                      <a:pt x="33" y="33"/>
                    </a:lnTo>
                    <a:lnTo>
                      <a:pt x="37" y="34"/>
                    </a:lnTo>
                    <a:lnTo>
                      <a:pt x="43" y="33"/>
                    </a:lnTo>
                    <a:lnTo>
                      <a:pt x="46" y="28"/>
                    </a:lnTo>
                    <a:lnTo>
                      <a:pt x="46" y="24"/>
                    </a:lnTo>
                    <a:lnTo>
                      <a:pt x="4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" name="Unknown Shape"/>
              <p:cNvSpPr>
                <a:spLocks/>
              </p:cNvSpPr>
              <p:nvPr/>
            </p:nvSpPr>
            <p:spPr bwMode="auto">
              <a:xfrm flipH="1">
                <a:off x="98" y="333"/>
                <a:ext cx="36" cy="37"/>
              </a:xfrm>
              <a:custGeom>
                <a:avLst/>
                <a:gdLst>
                  <a:gd name="T0" fmla="*/ 2 w 67"/>
                  <a:gd name="T1" fmla="*/ 1 h 60"/>
                  <a:gd name="T2" fmla="*/ 1 w 67"/>
                  <a:gd name="T3" fmla="*/ 1 h 60"/>
                  <a:gd name="T4" fmla="*/ 1 w 67"/>
                  <a:gd name="T5" fmla="*/ 1 h 60"/>
                  <a:gd name="T6" fmla="*/ 1 w 67"/>
                  <a:gd name="T7" fmla="*/ 1 h 60"/>
                  <a:gd name="T8" fmla="*/ 1 w 67"/>
                  <a:gd name="T9" fmla="*/ 1 h 60"/>
                  <a:gd name="T10" fmla="*/ 1 w 67"/>
                  <a:gd name="T11" fmla="*/ 2 h 60"/>
                  <a:gd name="T12" fmla="*/ 1 w 67"/>
                  <a:gd name="T13" fmla="*/ 2 h 60"/>
                  <a:gd name="T14" fmla="*/ 1 w 67"/>
                  <a:gd name="T15" fmla="*/ 2 h 60"/>
                  <a:gd name="T16" fmla="*/ 1 w 67"/>
                  <a:gd name="T17" fmla="*/ 2 h 60"/>
                  <a:gd name="T18" fmla="*/ 1 w 67"/>
                  <a:gd name="T19" fmla="*/ 2 h 60"/>
                  <a:gd name="T20" fmla="*/ 0 w 67"/>
                  <a:gd name="T21" fmla="*/ 4 h 60"/>
                  <a:gd name="T22" fmla="*/ 1 w 67"/>
                  <a:gd name="T23" fmla="*/ 4 h 60"/>
                  <a:gd name="T24" fmla="*/ 1 w 67"/>
                  <a:gd name="T25" fmla="*/ 4 h 60"/>
                  <a:gd name="T26" fmla="*/ 1 w 67"/>
                  <a:gd name="T27" fmla="*/ 3 h 60"/>
                  <a:gd name="T28" fmla="*/ 1 w 67"/>
                  <a:gd name="T29" fmla="*/ 2 h 60"/>
                  <a:gd name="T30" fmla="*/ 2 w 67"/>
                  <a:gd name="T31" fmla="*/ 2 h 60"/>
                  <a:gd name="T32" fmla="*/ 2 w 67"/>
                  <a:gd name="T33" fmla="*/ 1 h 60"/>
                  <a:gd name="T34" fmla="*/ 2 w 67"/>
                  <a:gd name="T35" fmla="*/ 1 h 60"/>
                  <a:gd name="T36" fmla="*/ 2 w 67"/>
                  <a:gd name="T37" fmla="*/ 1 h 60"/>
                  <a:gd name="T38" fmla="*/ 1 w 67"/>
                  <a:gd name="T39" fmla="*/ 1 h 60"/>
                  <a:gd name="T40" fmla="*/ 2 w 67"/>
                  <a:gd name="T41" fmla="*/ 1 h 60"/>
                  <a:gd name="T42" fmla="*/ 2 w 67"/>
                  <a:gd name="T43" fmla="*/ 0 h 60"/>
                  <a:gd name="T44" fmla="*/ 2 w 67"/>
                  <a:gd name="T45" fmla="*/ 0 h 60"/>
                  <a:gd name="T46" fmla="*/ 1 w 67"/>
                  <a:gd name="T47" fmla="*/ 1 h 60"/>
                  <a:gd name="T48" fmla="*/ 1 w 67"/>
                  <a:gd name="T49" fmla="*/ 1 h 60"/>
                  <a:gd name="T50" fmla="*/ 2 w 67"/>
                  <a:gd name="T51" fmla="*/ 1 h 6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7" h="60">
                    <a:moveTo>
                      <a:pt x="62" y="1"/>
                    </a:moveTo>
                    <a:lnTo>
                      <a:pt x="50" y="9"/>
                    </a:lnTo>
                    <a:lnTo>
                      <a:pt x="50" y="14"/>
                    </a:lnTo>
                    <a:lnTo>
                      <a:pt x="50" y="23"/>
                    </a:lnTo>
                    <a:lnTo>
                      <a:pt x="48" y="29"/>
                    </a:lnTo>
                    <a:lnTo>
                      <a:pt x="42" y="36"/>
                    </a:lnTo>
                    <a:lnTo>
                      <a:pt x="35" y="41"/>
                    </a:lnTo>
                    <a:lnTo>
                      <a:pt x="27" y="44"/>
                    </a:lnTo>
                    <a:lnTo>
                      <a:pt x="16" y="44"/>
                    </a:lnTo>
                    <a:lnTo>
                      <a:pt x="4" y="43"/>
                    </a:lnTo>
                    <a:lnTo>
                      <a:pt x="0" y="57"/>
                    </a:lnTo>
                    <a:lnTo>
                      <a:pt x="16" y="60"/>
                    </a:lnTo>
                    <a:lnTo>
                      <a:pt x="30" y="58"/>
                    </a:lnTo>
                    <a:lnTo>
                      <a:pt x="42" y="55"/>
                    </a:lnTo>
                    <a:lnTo>
                      <a:pt x="52" y="46"/>
                    </a:lnTo>
                    <a:lnTo>
                      <a:pt x="60" y="36"/>
                    </a:lnTo>
                    <a:lnTo>
                      <a:pt x="64" y="25"/>
                    </a:lnTo>
                    <a:lnTo>
                      <a:pt x="67" y="14"/>
                    </a:lnTo>
                    <a:lnTo>
                      <a:pt x="64" y="4"/>
                    </a:lnTo>
                    <a:lnTo>
                      <a:pt x="53" y="12"/>
                    </a:lnTo>
                    <a:lnTo>
                      <a:pt x="64" y="4"/>
                    </a:lnTo>
                    <a:lnTo>
                      <a:pt x="61" y="0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50" y="9"/>
                    </a:ln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" name="Unknown Shape"/>
              <p:cNvSpPr>
                <a:spLocks/>
              </p:cNvSpPr>
              <p:nvPr/>
            </p:nvSpPr>
            <p:spPr bwMode="auto">
              <a:xfrm flipH="1">
                <a:off x="56" y="316"/>
                <a:ext cx="49" cy="32"/>
              </a:xfrm>
              <a:custGeom>
                <a:avLst/>
                <a:gdLst>
                  <a:gd name="T0" fmla="*/ 2 w 92"/>
                  <a:gd name="T1" fmla="*/ 0 h 55"/>
                  <a:gd name="T2" fmla="*/ 2 w 92"/>
                  <a:gd name="T3" fmla="*/ 1 h 55"/>
                  <a:gd name="T4" fmla="*/ 2 w 92"/>
                  <a:gd name="T5" fmla="*/ 1 h 55"/>
                  <a:gd name="T6" fmla="*/ 2 w 92"/>
                  <a:gd name="T7" fmla="*/ 1 h 55"/>
                  <a:gd name="T8" fmla="*/ 2 w 92"/>
                  <a:gd name="T9" fmla="*/ 1 h 55"/>
                  <a:gd name="T10" fmla="*/ 2 w 92"/>
                  <a:gd name="T11" fmla="*/ 2 h 55"/>
                  <a:gd name="T12" fmla="*/ 1 w 92"/>
                  <a:gd name="T13" fmla="*/ 2 h 55"/>
                  <a:gd name="T14" fmla="*/ 1 w 92"/>
                  <a:gd name="T15" fmla="*/ 2 h 55"/>
                  <a:gd name="T16" fmla="*/ 1 w 92"/>
                  <a:gd name="T17" fmla="*/ 1 h 55"/>
                  <a:gd name="T18" fmla="*/ 1 w 92"/>
                  <a:gd name="T19" fmla="*/ 1 h 55"/>
                  <a:gd name="T20" fmla="*/ 0 w 92"/>
                  <a:gd name="T21" fmla="*/ 2 h 55"/>
                  <a:gd name="T22" fmla="*/ 1 w 92"/>
                  <a:gd name="T23" fmla="*/ 2 h 55"/>
                  <a:gd name="T24" fmla="*/ 1 w 92"/>
                  <a:gd name="T25" fmla="*/ 2 h 55"/>
                  <a:gd name="T26" fmla="*/ 1 w 92"/>
                  <a:gd name="T27" fmla="*/ 2 h 55"/>
                  <a:gd name="T28" fmla="*/ 2 w 92"/>
                  <a:gd name="T29" fmla="*/ 2 h 55"/>
                  <a:gd name="T30" fmla="*/ 2 w 92"/>
                  <a:gd name="T31" fmla="*/ 2 h 55"/>
                  <a:gd name="T32" fmla="*/ 2 w 92"/>
                  <a:gd name="T33" fmla="*/ 2 h 55"/>
                  <a:gd name="T34" fmla="*/ 2 w 92"/>
                  <a:gd name="T35" fmla="*/ 1 h 55"/>
                  <a:gd name="T36" fmla="*/ 2 w 92"/>
                  <a:gd name="T37" fmla="*/ 1 h 55"/>
                  <a:gd name="T38" fmla="*/ 2 w 92"/>
                  <a:gd name="T39" fmla="*/ 1 h 55"/>
                  <a:gd name="T40" fmla="*/ 2 w 92"/>
                  <a:gd name="T41" fmla="*/ 1 h 55"/>
                  <a:gd name="T42" fmla="*/ 2 w 92"/>
                  <a:gd name="T43" fmla="*/ 1 h 55"/>
                  <a:gd name="T44" fmla="*/ 2 w 92"/>
                  <a:gd name="T45" fmla="*/ 0 h 55"/>
                  <a:gd name="T46" fmla="*/ 2 w 92"/>
                  <a:gd name="T47" fmla="*/ 1 h 55"/>
                  <a:gd name="T48" fmla="*/ 2 w 92"/>
                  <a:gd name="T49" fmla="*/ 1 h 55"/>
                  <a:gd name="T50" fmla="*/ 2 w 92"/>
                  <a:gd name="T51" fmla="*/ 0 h 5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2" h="55">
                    <a:moveTo>
                      <a:pt x="87" y="0"/>
                    </a:moveTo>
                    <a:lnTo>
                      <a:pt x="78" y="8"/>
                    </a:lnTo>
                    <a:lnTo>
                      <a:pt x="78" y="19"/>
                    </a:lnTo>
                    <a:lnTo>
                      <a:pt x="73" y="27"/>
                    </a:lnTo>
                    <a:lnTo>
                      <a:pt x="66" y="33"/>
                    </a:lnTo>
                    <a:lnTo>
                      <a:pt x="56" y="38"/>
                    </a:lnTo>
                    <a:lnTo>
                      <a:pt x="43" y="39"/>
                    </a:lnTo>
                    <a:lnTo>
                      <a:pt x="31" y="39"/>
                    </a:lnTo>
                    <a:lnTo>
                      <a:pt x="18" y="35"/>
                    </a:lnTo>
                    <a:lnTo>
                      <a:pt x="9" y="30"/>
                    </a:lnTo>
                    <a:lnTo>
                      <a:pt x="0" y="41"/>
                    </a:lnTo>
                    <a:lnTo>
                      <a:pt x="14" y="49"/>
                    </a:lnTo>
                    <a:lnTo>
                      <a:pt x="29" y="53"/>
                    </a:lnTo>
                    <a:lnTo>
                      <a:pt x="43" y="55"/>
                    </a:lnTo>
                    <a:lnTo>
                      <a:pt x="58" y="52"/>
                    </a:lnTo>
                    <a:lnTo>
                      <a:pt x="73" y="47"/>
                    </a:lnTo>
                    <a:lnTo>
                      <a:pt x="85" y="37"/>
                    </a:lnTo>
                    <a:lnTo>
                      <a:pt x="92" y="22"/>
                    </a:lnTo>
                    <a:lnTo>
                      <a:pt x="92" y="6"/>
                    </a:lnTo>
                    <a:lnTo>
                      <a:pt x="83" y="14"/>
                    </a:lnTo>
                    <a:lnTo>
                      <a:pt x="92" y="6"/>
                    </a:lnTo>
                    <a:lnTo>
                      <a:pt x="90" y="1"/>
                    </a:lnTo>
                    <a:lnTo>
                      <a:pt x="84" y="0"/>
                    </a:lnTo>
                    <a:lnTo>
                      <a:pt x="79" y="2"/>
                    </a:lnTo>
                    <a:lnTo>
                      <a:pt x="78" y="8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8" cy="18"/>
              </a:xfrm>
              <a:custGeom>
                <a:avLst/>
                <a:gdLst>
                  <a:gd name="T0" fmla="*/ 1 w 49"/>
                  <a:gd name="T1" fmla="*/ 0 h 29"/>
                  <a:gd name="T2" fmla="*/ 1 w 49"/>
                  <a:gd name="T3" fmla="*/ 0 h 29"/>
                  <a:gd name="T4" fmla="*/ 1 w 49"/>
                  <a:gd name="T5" fmla="*/ 1 h 29"/>
                  <a:gd name="T6" fmla="*/ 1 w 49"/>
                  <a:gd name="T7" fmla="*/ 1 h 29"/>
                  <a:gd name="T8" fmla="*/ 1 w 49"/>
                  <a:gd name="T9" fmla="*/ 1 h 29"/>
                  <a:gd name="T10" fmla="*/ 1 w 49"/>
                  <a:gd name="T11" fmla="*/ 1 h 29"/>
                  <a:gd name="T12" fmla="*/ 1 w 49"/>
                  <a:gd name="T13" fmla="*/ 1 h 29"/>
                  <a:gd name="T14" fmla="*/ 1 w 49"/>
                  <a:gd name="T15" fmla="*/ 1 h 29"/>
                  <a:gd name="T16" fmla="*/ 1 w 49"/>
                  <a:gd name="T17" fmla="*/ 1 h 29"/>
                  <a:gd name="T18" fmla="*/ 1 w 49"/>
                  <a:gd name="T19" fmla="*/ 1 h 29"/>
                  <a:gd name="T20" fmla="*/ 0 w 49"/>
                  <a:gd name="T21" fmla="*/ 1 h 29"/>
                  <a:gd name="T22" fmla="*/ 1 w 49"/>
                  <a:gd name="T23" fmla="*/ 1 h 29"/>
                  <a:gd name="T24" fmla="*/ 1 w 49"/>
                  <a:gd name="T25" fmla="*/ 1 h 29"/>
                  <a:gd name="T26" fmla="*/ 1 w 49"/>
                  <a:gd name="T27" fmla="*/ 1 h 29"/>
                  <a:gd name="T28" fmla="*/ 1 w 49"/>
                  <a:gd name="T29" fmla="*/ 1 h 29"/>
                  <a:gd name="T30" fmla="*/ 1 w 49"/>
                  <a:gd name="T31" fmla="*/ 1 h 29"/>
                  <a:gd name="T32" fmla="*/ 1 w 49"/>
                  <a:gd name="T33" fmla="*/ 1 h 29"/>
                  <a:gd name="T34" fmla="*/ 2 w 49"/>
                  <a:gd name="T35" fmla="*/ 1 h 29"/>
                  <a:gd name="T36" fmla="*/ 2 w 49"/>
                  <a:gd name="T37" fmla="*/ 1 h 29"/>
                  <a:gd name="T38" fmla="*/ 2 w 49"/>
                  <a:gd name="T39" fmla="*/ 1 h 29"/>
                  <a:gd name="T40" fmla="*/ 1 w 4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29">
                    <a:moveTo>
                      <a:pt x="38" y="0"/>
                    </a:moveTo>
                    <a:lnTo>
                      <a:pt x="38" y="0"/>
                    </a:lnTo>
                    <a:lnTo>
                      <a:pt x="34" y="4"/>
                    </a:lnTo>
                    <a:lnTo>
                      <a:pt x="31" y="7"/>
                    </a:lnTo>
                    <a:lnTo>
                      <a:pt x="27" y="9"/>
                    </a:lnTo>
                    <a:lnTo>
                      <a:pt x="23" y="12"/>
                    </a:lnTo>
                    <a:lnTo>
                      <a:pt x="18" y="14"/>
                    </a:lnTo>
                    <a:lnTo>
                      <a:pt x="13" y="13"/>
                    </a:lnTo>
                    <a:lnTo>
                      <a:pt x="9" y="14"/>
                    </a:lnTo>
                    <a:lnTo>
                      <a:pt x="4" y="12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7" y="26"/>
                    </a:lnTo>
                    <a:lnTo>
                      <a:pt x="34" y="23"/>
                    </a:lnTo>
                    <a:lnTo>
                      <a:pt x="40" y="19"/>
                    </a:lnTo>
                    <a:lnTo>
                      <a:pt x="46" y="13"/>
                    </a:lnTo>
                    <a:lnTo>
                      <a:pt x="49" y="7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" name="Unknown Shape"/>
              <p:cNvSpPr>
                <a:spLocks/>
              </p:cNvSpPr>
              <p:nvPr/>
            </p:nvSpPr>
            <p:spPr bwMode="auto">
              <a:xfrm flipH="1">
                <a:off x="29" y="277"/>
                <a:ext cx="13" cy="36"/>
              </a:xfrm>
              <a:custGeom>
                <a:avLst/>
                <a:gdLst>
                  <a:gd name="T0" fmla="*/ 1 w 23"/>
                  <a:gd name="T1" fmla="*/ 1 h 58"/>
                  <a:gd name="T2" fmla="*/ 0 w 23"/>
                  <a:gd name="T3" fmla="*/ 1 h 58"/>
                  <a:gd name="T4" fmla="*/ 1 w 23"/>
                  <a:gd name="T5" fmla="*/ 1 h 58"/>
                  <a:gd name="T6" fmla="*/ 1 w 23"/>
                  <a:gd name="T7" fmla="*/ 1 h 58"/>
                  <a:gd name="T8" fmla="*/ 1 w 23"/>
                  <a:gd name="T9" fmla="*/ 2 h 58"/>
                  <a:gd name="T10" fmla="*/ 1 w 23"/>
                  <a:gd name="T11" fmla="*/ 2 h 58"/>
                  <a:gd name="T12" fmla="*/ 1 w 23"/>
                  <a:gd name="T13" fmla="*/ 4 h 58"/>
                  <a:gd name="T14" fmla="*/ 1 w 23"/>
                  <a:gd name="T15" fmla="*/ 2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0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" h="58">
                    <a:moveTo>
                      <a:pt x="1" y="6"/>
                    </a:moveTo>
                    <a:lnTo>
                      <a:pt x="0" y="6"/>
                    </a:lnTo>
                    <a:lnTo>
                      <a:pt x="6" y="19"/>
                    </a:lnTo>
                    <a:lnTo>
                      <a:pt x="7" y="32"/>
                    </a:lnTo>
                    <a:lnTo>
                      <a:pt x="6" y="43"/>
                    </a:lnTo>
                    <a:lnTo>
                      <a:pt x="3" y="51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3" y="32"/>
                    </a:lnTo>
                    <a:lnTo>
                      <a:pt x="20" y="17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" name="Unknown Shape"/>
              <p:cNvSpPr>
                <a:spLocks/>
              </p:cNvSpPr>
              <p:nvPr/>
            </p:nvSpPr>
            <p:spPr bwMode="auto">
              <a:xfrm flipH="1">
                <a:off x="36" y="152"/>
                <a:ext cx="128" cy="130"/>
              </a:xfrm>
              <a:custGeom>
                <a:avLst/>
                <a:gdLst>
                  <a:gd name="T0" fmla="*/ 1 w 242"/>
                  <a:gd name="T1" fmla="*/ 1 h 216"/>
                  <a:gd name="T2" fmla="*/ 1 w 242"/>
                  <a:gd name="T3" fmla="*/ 1 h 216"/>
                  <a:gd name="T4" fmla="*/ 1 w 242"/>
                  <a:gd name="T5" fmla="*/ 1 h 216"/>
                  <a:gd name="T6" fmla="*/ 1 w 242"/>
                  <a:gd name="T7" fmla="*/ 1 h 216"/>
                  <a:gd name="T8" fmla="*/ 2 w 242"/>
                  <a:gd name="T9" fmla="*/ 1 h 216"/>
                  <a:gd name="T10" fmla="*/ 2 w 242"/>
                  <a:gd name="T11" fmla="*/ 2 h 216"/>
                  <a:gd name="T12" fmla="*/ 2 w 242"/>
                  <a:gd name="T13" fmla="*/ 2 h 216"/>
                  <a:gd name="T14" fmla="*/ 3 w 242"/>
                  <a:gd name="T15" fmla="*/ 3 h 216"/>
                  <a:gd name="T16" fmla="*/ 3 w 242"/>
                  <a:gd name="T17" fmla="*/ 4 h 216"/>
                  <a:gd name="T18" fmla="*/ 3 w 242"/>
                  <a:gd name="T19" fmla="*/ 5 h 216"/>
                  <a:gd name="T20" fmla="*/ 4 w 242"/>
                  <a:gd name="T21" fmla="*/ 5 h 216"/>
                  <a:gd name="T22" fmla="*/ 4 w 242"/>
                  <a:gd name="T23" fmla="*/ 6 h 216"/>
                  <a:gd name="T24" fmla="*/ 4 w 242"/>
                  <a:gd name="T25" fmla="*/ 7 h 216"/>
                  <a:gd name="T26" fmla="*/ 4 w 242"/>
                  <a:gd name="T27" fmla="*/ 8 h 216"/>
                  <a:gd name="T28" fmla="*/ 4 w 242"/>
                  <a:gd name="T29" fmla="*/ 8 h 216"/>
                  <a:gd name="T30" fmla="*/ 5 w 242"/>
                  <a:gd name="T31" fmla="*/ 10 h 216"/>
                  <a:gd name="T32" fmla="*/ 5 w 242"/>
                  <a:gd name="T33" fmla="*/ 10 h 216"/>
                  <a:gd name="T34" fmla="*/ 5 w 242"/>
                  <a:gd name="T35" fmla="*/ 10 h 216"/>
                  <a:gd name="T36" fmla="*/ 5 w 242"/>
                  <a:gd name="T37" fmla="*/ 10 h 216"/>
                  <a:gd name="T38" fmla="*/ 5 w 242"/>
                  <a:gd name="T39" fmla="*/ 10 h 216"/>
                  <a:gd name="T40" fmla="*/ 5 w 242"/>
                  <a:gd name="T41" fmla="*/ 9 h 216"/>
                  <a:gd name="T42" fmla="*/ 5 w 242"/>
                  <a:gd name="T43" fmla="*/ 8 h 216"/>
                  <a:gd name="T44" fmla="*/ 5 w 242"/>
                  <a:gd name="T45" fmla="*/ 8 h 216"/>
                  <a:gd name="T46" fmla="*/ 4 w 242"/>
                  <a:gd name="T47" fmla="*/ 7 h 216"/>
                  <a:gd name="T48" fmla="*/ 4 w 242"/>
                  <a:gd name="T49" fmla="*/ 6 h 216"/>
                  <a:gd name="T50" fmla="*/ 4 w 242"/>
                  <a:gd name="T51" fmla="*/ 5 h 216"/>
                  <a:gd name="T52" fmla="*/ 4 w 242"/>
                  <a:gd name="T53" fmla="*/ 4 h 216"/>
                  <a:gd name="T54" fmla="*/ 3 w 242"/>
                  <a:gd name="T55" fmla="*/ 4 h 216"/>
                  <a:gd name="T56" fmla="*/ 3 w 242"/>
                  <a:gd name="T57" fmla="*/ 2 h 216"/>
                  <a:gd name="T58" fmla="*/ 3 w 242"/>
                  <a:gd name="T59" fmla="*/ 2 h 216"/>
                  <a:gd name="T60" fmla="*/ 2 w 242"/>
                  <a:gd name="T61" fmla="*/ 1 h 216"/>
                  <a:gd name="T62" fmla="*/ 2 w 242"/>
                  <a:gd name="T63" fmla="*/ 1 h 216"/>
                  <a:gd name="T64" fmla="*/ 1 w 242"/>
                  <a:gd name="T65" fmla="*/ 1 h 216"/>
                  <a:gd name="T66" fmla="*/ 1 w 242"/>
                  <a:gd name="T67" fmla="*/ 1 h 216"/>
                  <a:gd name="T68" fmla="*/ 1 w 242"/>
                  <a:gd name="T69" fmla="*/ 0 h 216"/>
                  <a:gd name="T70" fmla="*/ 1 w 242"/>
                  <a:gd name="T71" fmla="*/ 0 h 216"/>
                  <a:gd name="T72" fmla="*/ 1 w 242"/>
                  <a:gd name="T73" fmla="*/ 0 h 216"/>
                  <a:gd name="T74" fmla="*/ 1 w 242"/>
                  <a:gd name="T75" fmla="*/ 1 h 216"/>
                  <a:gd name="T76" fmla="*/ 0 w 242"/>
                  <a:gd name="T77" fmla="*/ 1 h 216"/>
                  <a:gd name="T78" fmla="*/ 1 w 242"/>
                  <a:gd name="T79" fmla="*/ 1 h 216"/>
                  <a:gd name="T80" fmla="*/ 1 w 242"/>
                  <a:gd name="T81" fmla="*/ 1 h 21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42" h="216">
                    <a:moveTo>
                      <a:pt x="7" y="14"/>
                    </a:moveTo>
                    <a:lnTo>
                      <a:pt x="7" y="14"/>
                    </a:lnTo>
                    <a:lnTo>
                      <a:pt x="30" y="15"/>
                    </a:lnTo>
                    <a:lnTo>
                      <a:pt x="51" y="20"/>
                    </a:lnTo>
                    <a:lnTo>
                      <a:pt x="70" y="28"/>
                    </a:lnTo>
                    <a:lnTo>
                      <a:pt x="90" y="38"/>
                    </a:lnTo>
                    <a:lnTo>
                      <a:pt x="107" y="50"/>
                    </a:lnTo>
                    <a:lnTo>
                      <a:pt x="125" y="65"/>
                    </a:lnTo>
                    <a:lnTo>
                      <a:pt x="140" y="81"/>
                    </a:lnTo>
                    <a:lnTo>
                      <a:pt x="154" y="98"/>
                    </a:lnTo>
                    <a:lnTo>
                      <a:pt x="168" y="115"/>
                    </a:lnTo>
                    <a:lnTo>
                      <a:pt x="181" y="132"/>
                    </a:lnTo>
                    <a:lnTo>
                      <a:pt x="192" y="150"/>
                    </a:lnTo>
                    <a:lnTo>
                      <a:pt x="202" y="167"/>
                    </a:lnTo>
                    <a:lnTo>
                      <a:pt x="210" y="182"/>
                    </a:lnTo>
                    <a:lnTo>
                      <a:pt x="218" y="196"/>
                    </a:lnTo>
                    <a:lnTo>
                      <a:pt x="225" y="207"/>
                    </a:lnTo>
                    <a:lnTo>
                      <a:pt x="230" y="216"/>
                    </a:lnTo>
                    <a:lnTo>
                      <a:pt x="242" y="210"/>
                    </a:lnTo>
                    <a:lnTo>
                      <a:pt x="238" y="200"/>
                    </a:lnTo>
                    <a:lnTo>
                      <a:pt x="232" y="189"/>
                    </a:lnTo>
                    <a:lnTo>
                      <a:pt x="224" y="175"/>
                    </a:lnTo>
                    <a:lnTo>
                      <a:pt x="215" y="160"/>
                    </a:lnTo>
                    <a:lnTo>
                      <a:pt x="204" y="143"/>
                    </a:lnTo>
                    <a:lnTo>
                      <a:pt x="192" y="126"/>
                    </a:lnTo>
                    <a:lnTo>
                      <a:pt x="180" y="106"/>
                    </a:lnTo>
                    <a:lnTo>
                      <a:pt x="166" y="89"/>
                    </a:lnTo>
                    <a:lnTo>
                      <a:pt x="151" y="71"/>
                    </a:lnTo>
                    <a:lnTo>
                      <a:pt x="134" y="53"/>
                    </a:lnTo>
                    <a:lnTo>
                      <a:pt x="117" y="38"/>
                    </a:lnTo>
                    <a:lnTo>
                      <a:pt x="97" y="24"/>
                    </a:lnTo>
                    <a:lnTo>
                      <a:pt x="75" y="14"/>
                    </a:lnTo>
                    <a:lnTo>
                      <a:pt x="53" y="6"/>
                    </a:lnTo>
                    <a:lnTo>
                      <a:pt x="30" y="1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" name="Unknown Shape"/>
              <p:cNvSpPr>
                <a:spLocks/>
              </p:cNvSpPr>
              <p:nvPr/>
            </p:nvSpPr>
            <p:spPr bwMode="auto">
              <a:xfrm flipH="1">
                <a:off x="28" y="312"/>
                <a:ext cx="104" cy="95"/>
              </a:xfrm>
              <a:custGeom>
                <a:avLst/>
                <a:gdLst>
                  <a:gd name="T0" fmla="*/ 4 w 195"/>
                  <a:gd name="T1" fmla="*/ 0 h 157"/>
                  <a:gd name="T2" fmla="*/ 4 w 195"/>
                  <a:gd name="T3" fmla="*/ 1 h 157"/>
                  <a:gd name="T4" fmla="*/ 4 w 195"/>
                  <a:gd name="T5" fmla="*/ 1 h 157"/>
                  <a:gd name="T6" fmla="*/ 4 w 195"/>
                  <a:gd name="T7" fmla="*/ 1 h 157"/>
                  <a:gd name="T8" fmla="*/ 4 w 195"/>
                  <a:gd name="T9" fmla="*/ 1 h 157"/>
                  <a:gd name="T10" fmla="*/ 3 w 195"/>
                  <a:gd name="T11" fmla="*/ 1 h 157"/>
                  <a:gd name="T12" fmla="*/ 3 w 195"/>
                  <a:gd name="T13" fmla="*/ 1 h 157"/>
                  <a:gd name="T14" fmla="*/ 3 w 195"/>
                  <a:gd name="T15" fmla="*/ 1 h 157"/>
                  <a:gd name="T16" fmla="*/ 3 w 195"/>
                  <a:gd name="T17" fmla="*/ 1 h 157"/>
                  <a:gd name="T18" fmla="*/ 3 w 195"/>
                  <a:gd name="T19" fmla="*/ 1 h 157"/>
                  <a:gd name="T20" fmla="*/ 3 w 195"/>
                  <a:gd name="T21" fmla="*/ 2 h 157"/>
                  <a:gd name="T22" fmla="*/ 3 w 195"/>
                  <a:gd name="T23" fmla="*/ 2 h 157"/>
                  <a:gd name="T24" fmla="*/ 3 w 195"/>
                  <a:gd name="T25" fmla="*/ 2 h 157"/>
                  <a:gd name="T26" fmla="*/ 2 w 195"/>
                  <a:gd name="T27" fmla="*/ 2 h 157"/>
                  <a:gd name="T28" fmla="*/ 2 w 195"/>
                  <a:gd name="T29" fmla="*/ 2 h 157"/>
                  <a:gd name="T30" fmla="*/ 2 w 195"/>
                  <a:gd name="T31" fmla="*/ 2 h 157"/>
                  <a:gd name="T32" fmla="*/ 1 w 195"/>
                  <a:gd name="T33" fmla="*/ 2 h 157"/>
                  <a:gd name="T34" fmla="*/ 2 w 195"/>
                  <a:gd name="T35" fmla="*/ 2 h 157"/>
                  <a:gd name="T36" fmla="*/ 1 w 195"/>
                  <a:gd name="T37" fmla="*/ 3 h 157"/>
                  <a:gd name="T38" fmla="*/ 1 w 195"/>
                  <a:gd name="T39" fmla="*/ 3 h 157"/>
                  <a:gd name="T40" fmla="*/ 1 w 195"/>
                  <a:gd name="T41" fmla="*/ 4 h 157"/>
                  <a:gd name="T42" fmla="*/ 1 w 195"/>
                  <a:gd name="T43" fmla="*/ 4 h 157"/>
                  <a:gd name="T44" fmla="*/ 1 w 195"/>
                  <a:gd name="T45" fmla="*/ 4 h 157"/>
                  <a:gd name="T46" fmla="*/ 1 w 195"/>
                  <a:gd name="T47" fmla="*/ 4 h 157"/>
                  <a:gd name="T48" fmla="*/ 0 w 195"/>
                  <a:gd name="T49" fmla="*/ 4 h 157"/>
                  <a:gd name="T50" fmla="*/ 1 w 195"/>
                  <a:gd name="T51" fmla="*/ 5 h 157"/>
                  <a:gd name="T52" fmla="*/ 1 w 195"/>
                  <a:gd name="T53" fmla="*/ 5 h 157"/>
                  <a:gd name="T54" fmla="*/ 1 w 195"/>
                  <a:gd name="T55" fmla="*/ 5 h 157"/>
                  <a:gd name="T56" fmla="*/ 1 w 195"/>
                  <a:gd name="T57" fmla="*/ 5 h 157"/>
                  <a:gd name="T58" fmla="*/ 1 w 195"/>
                  <a:gd name="T59" fmla="*/ 6 h 157"/>
                  <a:gd name="T60" fmla="*/ 1 w 195"/>
                  <a:gd name="T61" fmla="*/ 6 h 157"/>
                  <a:gd name="T62" fmla="*/ 1 w 195"/>
                  <a:gd name="T63" fmla="*/ 7 h 157"/>
                  <a:gd name="T64" fmla="*/ 2 w 195"/>
                  <a:gd name="T65" fmla="*/ 7 h 157"/>
                  <a:gd name="T66" fmla="*/ 2 w 195"/>
                  <a:gd name="T67" fmla="*/ 7 h 157"/>
                  <a:gd name="T68" fmla="*/ 2 w 195"/>
                  <a:gd name="T69" fmla="*/ 8 h 157"/>
                  <a:gd name="T70" fmla="*/ 2 w 195"/>
                  <a:gd name="T71" fmla="*/ 8 h 157"/>
                  <a:gd name="T72" fmla="*/ 2 w 195"/>
                  <a:gd name="T73" fmla="*/ 8 h 157"/>
                  <a:gd name="T74" fmla="*/ 2 w 195"/>
                  <a:gd name="T75" fmla="*/ 8 h 157"/>
                  <a:gd name="T76" fmla="*/ 3 w 195"/>
                  <a:gd name="T77" fmla="*/ 8 h 157"/>
                  <a:gd name="T78" fmla="*/ 3 w 195"/>
                  <a:gd name="T79" fmla="*/ 7 h 157"/>
                  <a:gd name="T80" fmla="*/ 3 w 195"/>
                  <a:gd name="T81" fmla="*/ 7 h 157"/>
                  <a:gd name="T82" fmla="*/ 3 w 195"/>
                  <a:gd name="T83" fmla="*/ 7 h 157"/>
                  <a:gd name="T84" fmla="*/ 3 w 195"/>
                  <a:gd name="T85" fmla="*/ 8 h 157"/>
                  <a:gd name="T86" fmla="*/ 4 w 195"/>
                  <a:gd name="T87" fmla="*/ 8 h 157"/>
                  <a:gd name="T88" fmla="*/ 4 w 195"/>
                  <a:gd name="T89" fmla="*/ 8 h 157"/>
                  <a:gd name="T90" fmla="*/ 4 w 195"/>
                  <a:gd name="T91" fmla="*/ 7 h 157"/>
                  <a:gd name="T92" fmla="*/ 4 w 195"/>
                  <a:gd name="T93" fmla="*/ 7 h 157"/>
                  <a:gd name="T94" fmla="*/ 4 w 195"/>
                  <a:gd name="T95" fmla="*/ 5 h 157"/>
                  <a:gd name="T96" fmla="*/ 4 w 195"/>
                  <a:gd name="T97" fmla="*/ 4 h 157"/>
                  <a:gd name="T98" fmla="*/ 4 w 195"/>
                  <a:gd name="T99" fmla="*/ 4 h 157"/>
                  <a:gd name="T100" fmla="*/ 4 w 195"/>
                  <a:gd name="T101" fmla="*/ 4 h 157"/>
                  <a:gd name="T102" fmla="*/ 4 w 195"/>
                  <a:gd name="T103" fmla="*/ 4 h 157"/>
                  <a:gd name="T104" fmla="*/ 4 w 195"/>
                  <a:gd name="T105" fmla="*/ 4 h 157"/>
                  <a:gd name="T106" fmla="*/ 4 w 195"/>
                  <a:gd name="T107" fmla="*/ 3 h 157"/>
                  <a:gd name="T108" fmla="*/ 4 w 195"/>
                  <a:gd name="T109" fmla="*/ 2 h 157"/>
                  <a:gd name="T110" fmla="*/ 4 w 195"/>
                  <a:gd name="T111" fmla="*/ 1 h 157"/>
                  <a:gd name="T112" fmla="*/ 4 w 195"/>
                  <a:gd name="T113" fmla="*/ 0 h 1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5" h="157">
                    <a:moveTo>
                      <a:pt x="177" y="0"/>
                    </a:moveTo>
                    <a:lnTo>
                      <a:pt x="174" y="4"/>
                    </a:lnTo>
                    <a:lnTo>
                      <a:pt x="169" y="9"/>
                    </a:lnTo>
                    <a:lnTo>
                      <a:pt x="165" y="12"/>
                    </a:lnTo>
                    <a:lnTo>
                      <a:pt x="159" y="15"/>
                    </a:lnTo>
                    <a:lnTo>
                      <a:pt x="153" y="17"/>
                    </a:lnTo>
                    <a:lnTo>
                      <a:pt x="147" y="17"/>
                    </a:lnTo>
                    <a:lnTo>
                      <a:pt x="142" y="17"/>
                    </a:lnTo>
                    <a:lnTo>
                      <a:pt x="136" y="15"/>
                    </a:lnTo>
                    <a:lnTo>
                      <a:pt x="136" y="28"/>
                    </a:lnTo>
                    <a:lnTo>
                      <a:pt x="130" y="40"/>
                    </a:lnTo>
                    <a:lnTo>
                      <a:pt x="121" y="48"/>
                    </a:lnTo>
                    <a:lnTo>
                      <a:pt x="108" y="53"/>
                    </a:lnTo>
                    <a:lnTo>
                      <a:pt x="94" y="55"/>
                    </a:lnTo>
                    <a:lnTo>
                      <a:pt x="81" y="54"/>
                    </a:lnTo>
                    <a:lnTo>
                      <a:pt x="67" y="50"/>
                    </a:lnTo>
                    <a:lnTo>
                      <a:pt x="55" y="43"/>
                    </a:lnTo>
                    <a:lnTo>
                      <a:pt x="57" y="51"/>
                    </a:lnTo>
                    <a:lnTo>
                      <a:pt x="55" y="61"/>
                    </a:lnTo>
                    <a:lnTo>
                      <a:pt x="52" y="70"/>
                    </a:lnTo>
                    <a:lnTo>
                      <a:pt x="45" y="78"/>
                    </a:lnTo>
                    <a:lnTo>
                      <a:pt x="37" y="85"/>
                    </a:lnTo>
                    <a:lnTo>
                      <a:pt x="27" y="88"/>
                    </a:lnTo>
                    <a:lnTo>
                      <a:pt x="14" y="89"/>
                    </a:lnTo>
                    <a:lnTo>
                      <a:pt x="0" y="87"/>
                    </a:lnTo>
                    <a:lnTo>
                      <a:pt x="5" y="93"/>
                    </a:lnTo>
                    <a:lnTo>
                      <a:pt x="10" y="100"/>
                    </a:lnTo>
                    <a:lnTo>
                      <a:pt x="17" y="107"/>
                    </a:lnTo>
                    <a:lnTo>
                      <a:pt x="25" y="114"/>
                    </a:lnTo>
                    <a:lnTo>
                      <a:pt x="33" y="122"/>
                    </a:lnTo>
                    <a:lnTo>
                      <a:pt x="42" y="129"/>
                    </a:lnTo>
                    <a:lnTo>
                      <a:pt x="51" y="135"/>
                    </a:lnTo>
                    <a:lnTo>
                      <a:pt x="60" y="142"/>
                    </a:lnTo>
                    <a:lnTo>
                      <a:pt x="70" y="148"/>
                    </a:lnTo>
                    <a:lnTo>
                      <a:pt x="80" y="154"/>
                    </a:lnTo>
                    <a:lnTo>
                      <a:pt x="89" y="156"/>
                    </a:lnTo>
                    <a:lnTo>
                      <a:pt x="97" y="157"/>
                    </a:lnTo>
                    <a:lnTo>
                      <a:pt x="103" y="156"/>
                    </a:lnTo>
                    <a:lnTo>
                      <a:pt x="107" y="152"/>
                    </a:lnTo>
                    <a:lnTo>
                      <a:pt x="111" y="145"/>
                    </a:lnTo>
                    <a:lnTo>
                      <a:pt x="111" y="133"/>
                    </a:lnTo>
                    <a:lnTo>
                      <a:pt x="127" y="146"/>
                    </a:lnTo>
                    <a:lnTo>
                      <a:pt x="143" y="154"/>
                    </a:lnTo>
                    <a:lnTo>
                      <a:pt x="157" y="157"/>
                    </a:lnTo>
                    <a:lnTo>
                      <a:pt x="168" y="155"/>
                    </a:lnTo>
                    <a:lnTo>
                      <a:pt x="176" y="146"/>
                    </a:lnTo>
                    <a:lnTo>
                      <a:pt x="178" y="131"/>
                    </a:lnTo>
                    <a:lnTo>
                      <a:pt x="173" y="109"/>
                    </a:lnTo>
                    <a:lnTo>
                      <a:pt x="160" y="80"/>
                    </a:lnTo>
                    <a:lnTo>
                      <a:pt x="170" y="85"/>
                    </a:lnTo>
                    <a:lnTo>
                      <a:pt x="180" y="86"/>
                    </a:lnTo>
                    <a:lnTo>
                      <a:pt x="188" y="83"/>
                    </a:lnTo>
                    <a:lnTo>
                      <a:pt x="192" y="74"/>
                    </a:lnTo>
                    <a:lnTo>
                      <a:pt x="195" y="62"/>
                    </a:lnTo>
                    <a:lnTo>
                      <a:pt x="193" y="46"/>
                    </a:lnTo>
                    <a:lnTo>
                      <a:pt x="188" y="25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" name="Unknown Shape"/>
              <p:cNvSpPr>
                <a:spLocks/>
              </p:cNvSpPr>
              <p:nvPr/>
            </p:nvSpPr>
            <p:spPr bwMode="auto">
              <a:xfrm flipH="1">
                <a:off x="34" y="309"/>
                <a:ext cx="29" cy="18"/>
              </a:xfrm>
              <a:custGeom>
                <a:avLst/>
                <a:gdLst>
                  <a:gd name="T0" fmla="*/ 1 w 54"/>
                  <a:gd name="T1" fmla="*/ 1 h 29"/>
                  <a:gd name="T2" fmla="*/ 1 w 54"/>
                  <a:gd name="T3" fmla="*/ 1 h 29"/>
                  <a:gd name="T4" fmla="*/ 1 w 54"/>
                  <a:gd name="T5" fmla="*/ 1 h 29"/>
                  <a:gd name="T6" fmla="*/ 1 w 54"/>
                  <a:gd name="T7" fmla="*/ 1 h 29"/>
                  <a:gd name="T8" fmla="*/ 1 w 54"/>
                  <a:gd name="T9" fmla="*/ 1 h 29"/>
                  <a:gd name="T10" fmla="*/ 1 w 54"/>
                  <a:gd name="T11" fmla="*/ 1 h 29"/>
                  <a:gd name="T12" fmla="*/ 1 w 54"/>
                  <a:gd name="T13" fmla="*/ 1 h 29"/>
                  <a:gd name="T14" fmla="*/ 1 w 54"/>
                  <a:gd name="T15" fmla="*/ 1 h 29"/>
                  <a:gd name="T16" fmla="*/ 1 w 54"/>
                  <a:gd name="T17" fmla="*/ 1 h 29"/>
                  <a:gd name="T18" fmla="*/ 2 w 54"/>
                  <a:gd name="T19" fmla="*/ 1 h 29"/>
                  <a:gd name="T20" fmla="*/ 1 w 54"/>
                  <a:gd name="T21" fmla="*/ 0 h 29"/>
                  <a:gd name="T22" fmla="*/ 1 w 54"/>
                  <a:gd name="T23" fmla="*/ 1 h 29"/>
                  <a:gd name="T24" fmla="*/ 1 w 54"/>
                  <a:gd name="T25" fmla="*/ 1 h 29"/>
                  <a:gd name="T26" fmla="*/ 1 w 54"/>
                  <a:gd name="T27" fmla="*/ 1 h 29"/>
                  <a:gd name="T28" fmla="*/ 1 w 54"/>
                  <a:gd name="T29" fmla="*/ 1 h 29"/>
                  <a:gd name="T30" fmla="*/ 1 w 54"/>
                  <a:gd name="T31" fmla="*/ 1 h 29"/>
                  <a:gd name="T32" fmla="*/ 1 w 54"/>
                  <a:gd name="T33" fmla="*/ 1 h 29"/>
                  <a:gd name="T34" fmla="*/ 1 w 54"/>
                  <a:gd name="T35" fmla="*/ 1 h 29"/>
                  <a:gd name="T36" fmla="*/ 1 w 54"/>
                  <a:gd name="T37" fmla="*/ 1 h 29"/>
                  <a:gd name="T38" fmla="*/ 0 w 54"/>
                  <a:gd name="T39" fmla="*/ 1 h 29"/>
                  <a:gd name="T40" fmla="*/ 1 w 54"/>
                  <a:gd name="T41" fmla="*/ 1 h 29"/>
                  <a:gd name="T42" fmla="*/ 1 w 54"/>
                  <a:gd name="T43" fmla="*/ 1 h 29"/>
                  <a:gd name="T44" fmla="*/ 0 w 54"/>
                  <a:gd name="T45" fmla="*/ 1 h 29"/>
                  <a:gd name="T46" fmla="*/ 0 w 54"/>
                  <a:gd name="T47" fmla="*/ 1 h 29"/>
                  <a:gd name="T48" fmla="*/ 1 w 54"/>
                  <a:gd name="T49" fmla="*/ 1 h 29"/>
                  <a:gd name="T50" fmla="*/ 1 w 54"/>
                  <a:gd name="T51" fmla="*/ 1 h 2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29">
                    <a:moveTo>
                      <a:pt x="14" y="18"/>
                    </a:moveTo>
                    <a:lnTo>
                      <a:pt x="5" y="26"/>
                    </a:lnTo>
                    <a:lnTo>
                      <a:pt x="12" y="28"/>
                    </a:lnTo>
                    <a:lnTo>
                      <a:pt x="18" y="29"/>
                    </a:lnTo>
                    <a:lnTo>
                      <a:pt x="25" y="28"/>
                    </a:lnTo>
                    <a:lnTo>
                      <a:pt x="32" y="26"/>
                    </a:lnTo>
                    <a:lnTo>
                      <a:pt x="39" y="23"/>
                    </a:lnTo>
                    <a:lnTo>
                      <a:pt x="45" y="19"/>
                    </a:lnTo>
                    <a:lnTo>
                      <a:pt x="51" y="13"/>
                    </a:lnTo>
                    <a:lnTo>
                      <a:pt x="54" y="7"/>
                    </a:lnTo>
                    <a:lnTo>
                      <a:pt x="43" y="0"/>
                    </a:lnTo>
                    <a:lnTo>
                      <a:pt x="39" y="4"/>
                    </a:lnTo>
                    <a:lnTo>
                      <a:pt x="36" y="7"/>
                    </a:lnTo>
                    <a:lnTo>
                      <a:pt x="32" y="9"/>
                    </a:lnTo>
                    <a:lnTo>
                      <a:pt x="28" y="12"/>
                    </a:lnTo>
                    <a:lnTo>
                      <a:pt x="23" y="14"/>
                    </a:lnTo>
                    <a:lnTo>
                      <a:pt x="18" y="13"/>
                    </a:lnTo>
                    <a:lnTo>
                      <a:pt x="14" y="14"/>
                    </a:lnTo>
                    <a:lnTo>
                      <a:pt x="9" y="12"/>
                    </a:lnTo>
                    <a:lnTo>
                      <a:pt x="0" y="20"/>
                    </a:lnTo>
                    <a:lnTo>
                      <a:pt x="9" y="12"/>
                    </a:lnTo>
                    <a:lnTo>
                      <a:pt x="3" y="13"/>
                    </a:lnTo>
                    <a:lnTo>
                      <a:pt x="0" y="16"/>
                    </a:lnTo>
                    <a:lnTo>
                      <a:pt x="0" y="22"/>
                    </a:lnTo>
                    <a:lnTo>
                      <a:pt x="5" y="26"/>
                    </a:ln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" name="Unknown Shape"/>
              <p:cNvSpPr>
                <a:spLocks/>
              </p:cNvSpPr>
              <p:nvPr/>
            </p:nvSpPr>
            <p:spPr bwMode="auto">
              <a:xfrm flipH="1">
                <a:off x="56" y="320"/>
                <a:ext cx="51" cy="28"/>
              </a:xfrm>
              <a:custGeom>
                <a:avLst/>
                <a:gdLst>
                  <a:gd name="T0" fmla="*/ 1 w 95"/>
                  <a:gd name="T1" fmla="*/ 1 h 49"/>
                  <a:gd name="T2" fmla="*/ 1 w 95"/>
                  <a:gd name="T3" fmla="*/ 1 h 49"/>
                  <a:gd name="T4" fmla="*/ 1 w 95"/>
                  <a:gd name="T5" fmla="*/ 2 h 49"/>
                  <a:gd name="T6" fmla="*/ 1 w 95"/>
                  <a:gd name="T7" fmla="*/ 2 h 49"/>
                  <a:gd name="T8" fmla="*/ 1 w 95"/>
                  <a:gd name="T9" fmla="*/ 2 h 49"/>
                  <a:gd name="T10" fmla="*/ 2 w 95"/>
                  <a:gd name="T11" fmla="*/ 2 h 49"/>
                  <a:gd name="T12" fmla="*/ 2 w 95"/>
                  <a:gd name="T13" fmla="*/ 1 h 49"/>
                  <a:gd name="T14" fmla="*/ 2 w 95"/>
                  <a:gd name="T15" fmla="*/ 1 h 49"/>
                  <a:gd name="T16" fmla="*/ 2 w 95"/>
                  <a:gd name="T17" fmla="*/ 1 h 49"/>
                  <a:gd name="T18" fmla="*/ 2 w 95"/>
                  <a:gd name="T19" fmla="*/ 0 h 49"/>
                  <a:gd name="T20" fmla="*/ 2 w 95"/>
                  <a:gd name="T21" fmla="*/ 1 h 49"/>
                  <a:gd name="T22" fmla="*/ 2 w 95"/>
                  <a:gd name="T23" fmla="*/ 1 h 49"/>
                  <a:gd name="T24" fmla="*/ 2 w 95"/>
                  <a:gd name="T25" fmla="*/ 1 h 49"/>
                  <a:gd name="T26" fmla="*/ 2 w 95"/>
                  <a:gd name="T27" fmla="*/ 1 h 49"/>
                  <a:gd name="T28" fmla="*/ 2 w 95"/>
                  <a:gd name="T29" fmla="*/ 1 h 49"/>
                  <a:gd name="T30" fmla="*/ 1 w 95"/>
                  <a:gd name="T31" fmla="*/ 1 h 49"/>
                  <a:gd name="T32" fmla="*/ 1 w 95"/>
                  <a:gd name="T33" fmla="*/ 1 h 49"/>
                  <a:gd name="T34" fmla="*/ 1 w 95"/>
                  <a:gd name="T35" fmla="*/ 1 h 49"/>
                  <a:gd name="T36" fmla="*/ 1 w 95"/>
                  <a:gd name="T37" fmla="*/ 1 h 49"/>
                  <a:gd name="T38" fmla="*/ 0 w 95"/>
                  <a:gd name="T39" fmla="*/ 1 h 49"/>
                  <a:gd name="T40" fmla="*/ 1 w 95"/>
                  <a:gd name="T41" fmla="*/ 1 h 49"/>
                  <a:gd name="T42" fmla="*/ 1 w 95"/>
                  <a:gd name="T43" fmla="*/ 1 h 49"/>
                  <a:gd name="T44" fmla="*/ 1 w 95"/>
                  <a:gd name="T45" fmla="*/ 1 h 49"/>
                  <a:gd name="T46" fmla="*/ 0 w 95"/>
                  <a:gd name="T47" fmla="*/ 1 h 49"/>
                  <a:gd name="T48" fmla="*/ 1 w 95"/>
                  <a:gd name="T49" fmla="*/ 1 h 49"/>
                  <a:gd name="T50" fmla="*/ 1 w 95"/>
                  <a:gd name="T51" fmla="*/ 1 h 4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95" h="49">
                    <a:moveTo>
                      <a:pt x="14" y="27"/>
                    </a:moveTo>
                    <a:lnTo>
                      <a:pt x="3" y="35"/>
                    </a:lnTo>
                    <a:lnTo>
                      <a:pt x="17" y="43"/>
                    </a:lnTo>
                    <a:lnTo>
                      <a:pt x="32" y="47"/>
                    </a:lnTo>
                    <a:lnTo>
                      <a:pt x="46" y="49"/>
                    </a:lnTo>
                    <a:lnTo>
                      <a:pt x="61" y="46"/>
                    </a:lnTo>
                    <a:lnTo>
                      <a:pt x="76" y="41"/>
                    </a:lnTo>
                    <a:lnTo>
                      <a:pt x="88" y="31"/>
                    </a:lnTo>
                    <a:lnTo>
                      <a:pt x="95" y="16"/>
                    </a:lnTo>
                    <a:lnTo>
                      <a:pt x="95" y="0"/>
                    </a:lnTo>
                    <a:lnTo>
                      <a:pt x="81" y="2"/>
                    </a:lnTo>
                    <a:lnTo>
                      <a:pt x="81" y="13"/>
                    </a:lnTo>
                    <a:lnTo>
                      <a:pt x="76" y="21"/>
                    </a:lnTo>
                    <a:lnTo>
                      <a:pt x="69" y="27"/>
                    </a:lnTo>
                    <a:lnTo>
                      <a:pt x="59" y="32"/>
                    </a:lnTo>
                    <a:lnTo>
                      <a:pt x="46" y="33"/>
                    </a:lnTo>
                    <a:lnTo>
                      <a:pt x="34" y="33"/>
                    </a:lnTo>
                    <a:lnTo>
                      <a:pt x="21" y="29"/>
                    </a:lnTo>
                    <a:lnTo>
                      <a:pt x="12" y="24"/>
                    </a:lnTo>
                    <a:lnTo>
                      <a:pt x="0" y="32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0" y="31"/>
                    </a:lnTo>
                    <a:lnTo>
                      <a:pt x="3" y="35"/>
                    </a:lnTo>
                    <a:lnTo>
                      <a:pt x="14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" name="Unknown Shape"/>
              <p:cNvSpPr>
                <a:spLocks/>
              </p:cNvSpPr>
              <p:nvPr/>
            </p:nvSpPr>
            <p:spPr bwMode="auto">
              <a:xfrm flipH="1">
                <a:off x="98" y="337"/>
                <a:ext cx="38" cy="33"/>
              </a:xfrm>
              <a:custGeom>
                <a:avLst/>
                <a:gdLst>
                  <a:gd name="T0" fmla="*/ 1 w 72"/>
                  <a:gd name="T1" fmla="*/ 2 h 56"/>
                  <a:gd name="T2" fmla="*/ 1 w 72"/>
                  <a:gd name="T3" fmla="*/ 2 h 56"/>
                  <a:gd name="T4" fmla="*/ 1 w 72"/>
                  <a:gd name="T5" fmla="*/ 2 h 56"/>
                  <a:gd name="T6" fmla="*/ 1 w 72"/>
                  <a:gd name="T7" fmla="*/ 2 h 56"/>
                  <a:gd name="T8" fmla="*/ 1 w 72"/>
                  <a:gd name="T9" fmla="*/ 2 h 56"/>
                  <a:gd name="T10" fmla="*/ 1 w 72"/>
                  <a:gd name="T11" fmla="*/ 2 h 56"/>
                  <a:gd name="T12" fmla="*/ 2 w 72"/>
                  <a:gd name="T13" fmla="*/ 1 h 56"/>
                  <a:gd name="T14" fmla="*/ 2 w 72"/>
                  <a:gd name="T15" fmla="*/ 1 h 56"/>
                  <a:gd name="T16" fmla="*/ 2 w 72"/>
                  <a:gd name="T17" fmla="*/ 1 h 56"/>
                  <a:gd name="T18" fmla="*/ 2 w 72"/>
                  <a:gd name="T19" fmla="*/ 0 h 56"/>
                  <a:gd name="T20" fmla="*/ 1 w 72"/>
                  <a:gd name="T21" fmla="*/ 1 h 56"/>
                  <a:gd name="T22" fmla="*/ 1 w 72"/>
                  <a:gd name="T23" fmla="*/ 1 h 56"/>
                  <a:gd name="T24" fmla="*/ 1 w 72"/>
                  <a:gd name="T25" fmla="*/ 1 h 56"/>
                  <a:gd name="T26" fmla="*/ 1 w 72"/>
                  <a:gd name="T27" fmla="*/ 1 h 56"/>
                  <a:gd name="T28" fmla="*/ 1 w 72"/>
                  <a:gd name="T29" fmla="*/ 1 h 56"/>
                  <a:gd name="T30" fmla="*/ 1 w 72"/>
                  <a:gd name="T31" fmla="*/ 2 h 56"/>
                  <a:gd name="T32" fmla="*/ 1 w 72"/>
                  <a:gd name="T33" fmla="*/ 2 h 56"/>
                  <a:gd name="T34" fmla="*/ 1 w 72"/>
                  <a:gd name="T35" fmla="*/ 2 h 56"/>
                  <a:gd name="T36" fmla="*/ 1 w 72"/>
                  <a:gd name="T37" fmla="*/ 2 h 56"/>
                  <a:gd name="T38" fmla="*/ 1 w 72"/>
                  <a:gd name="T39" fmla="*/ 2 h 56"/>
                  <a:gd name="T40" fmla="*/ 1 w 72"/>
                  <a:gd name="T41" fmla="*/ 2 h 56"/>
                  <a:gd name="T42" fmla="*/ 1 w 72"/>
                  <a:gd name="T43" fmla="*/ 2 h 56"/>
                  <a:gd name="T44" fmla="*/ 0 w 72"/>
                  <a:gd name="T45" fmla="*/ 2 h 56"/>
                  <a:gd name="T46" fmla="*/ 0 w 72"/>
                  <a:gd name="T47" fmla="*/ 2 h 56"/>
                  <a:gd name="T48" fmla="*/ 1 w 72"/>
                  <a:gd name="T49" fmla="*/ 2 h 56"/>
                  <a:gd name="T50" fmla="*/ 1 w 72"/>
                  <a:gd name="T51" fmla="*/ 2 h 5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" h="56">
                    <a:moveTo>
                      <a:pt x="13" y="42"/>
                    </a:moveTo>
                    <a:lnTo>
                      <a:pt x="5" y="53"/>
                    </a:lnTo>
                    <a:lnTo>
                      <a:pt x="21" y="56"/>
                    </a:lnTo>
                    <a:lnTo>
                      <a:pt x="35" y="54"/>
                    </a:lnTo>
                    <a:lnTo>
                      <a:pt x="47" y="51"/>
                    </a:lnTo>
                    <a:lnTo>
                      <a:pt x="57" y="42"/>
                    </a:lnTo>
                    <a:lnTo>
                      <a:pt x="65" y="32"/>
                    </a:lnTo>
                    <a:lnTo>
                      <a:pt x="69" y="21"/>
                    </a:lnTo>
                    <a:lnTo>
                      <a:pt x="72" y="10"/>
                    </a:lnTo>
                    <a:lnTo>
                      <a:pt x="69" y="0"/>
                    </a:lnTo>
                    <a:lnTo>
                      <a:pt x="55" y="5"/>
                    </a:lnTo>
                    <a:lnTo>
                      <a:pt x="55" y="10"/>
                    </a:lnTo>
                    <a:lnTo>
                      <a:pt x="55" y="19"/>
                    </a:lnTo>
                    <a:lnTo>
                      <a:pt x="53" y="25"/>
                    </a:lnTo>
                    <a:lnTo>
                      <a:pt x="47" y="32"/>
                    </a:lnTo>
                    <a:lnTo>
                      <a:pt x="40" y="37"/>
                    </a:lnTo>
                    <a:lnTo>
                      <a:pt x="32" y="40"/>
                    </a:lnTo>
                    <a:lnTo>
                      <a:pt x="21" y="40"/>
                    </a:lnTo>
                    <a:lnTo>
                      <a:pt x="9" y="39"/>
                    </a:lnTo>
                    <a:lnTo>
                      <a:pt x="1" y="51"/>
                    </a:lnTo>
                    <a:lnTo>
                      <a:pt x="9" y="39"/>
                    </a:lnTo>
                    <a:lnTo>
                      <a:pt x="4" y="40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5" y="53"/>
                    </a:lnTo>
                    <a:lnTo>
                      <a:pt x="1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" name="Unknown Shape"/>
              <p:cNvSpPr>
                <a:spLocks/>
              </p:cNvSpPr>
              <p:nvPr/>
            </p:nvSpPr>
            <p:spPr bwMode="auto">
              <a:xfrm flipH="1">
                <a:off x="98" y="361"/>
                <a:ext cx="37" cy="41"/>
              </a:xfrm>
              <a:custGeom>
                <a:avLst/>
                <a:gdLst>
                  <a:gd name="T0" fmla="*/ 2 w 72"/>
                  <a:gd name="T1" fmla="*/ 3 h 66"/>
                  <a:gd name="T2" fmla="*/ 2 w 72"/>
                  <a:gd name="T3" fmla="*/ 3 h 66"/>
                  <a:gd name="T4" fmla="*/ 1 w 72"/>
                  <a:gd name="T5" fmla="*/ 2 h 66"/>
                  <a:gd name="T6" fmla="*/ 1 w 72"/>
                  <a:gd name="T7" fmla="*/ 2 h 66"/>
                  <a:gd name="T8" fmla="*/ 1 w 72"/>
                  <a:gd name="T9" fmla="*/ 2 h 66"/>
                  <a:gd name="T10" fmla="*/ 1 w 72"/>
                  <a:gd name="T11" fmla="*/ 1 h 66"/>
                  <a:gd name="T12" fmla="*/ 1 w 72"/>
                  <a:gd name="T13" fmla="*/ 1 h 66"/>
                  <a:gd name="T14" fmla="*/ 1 w 72"/>
                  <a:gd name="T15" fmla="*/ 1 h 66"/>
                  <a:gd name="T16" fmla="*/ 1 w 72"/>
                  <a:gd name="T17" fmla="*/ 1 h 66"/>
                  <a:gd name="T18" fmla="*/ 1 w 72"/>
                  <a:gd name="T19" fmla="*/ 0 h 66"/>
                  <a:gd name="T20" fmla="*/ 0 w 72"/>
                  <a:gd name="T21" fmla="*/ 1 h 66"/>
                  <a:gd name="T22" fmla="*/ 1 w 72"/>
                  <a:gd name="T23" fmla="*/ 1 h 66"/>
                  <a:gd name="T24" fmla="*/ 1 w 72"/>
                  <a:gd name="T25" fmla="*/ 1 h 66"/>
                  <a:gd name="T26" fmla="*/ 1 w 72"/>
                  <a:gd name="T27" fmla="*/ 1 h 66"/>
                  <a:gd name="T28" fmla="*/ 1 w 72"/>
                  <a:gd name="T29" fmla="*/ 2 h 66"/>
                  <a:gd name="T30" fmla="*/ 1 w 72"/>
                  <a:gd name="T31" fmla="*/ 2 h 66"/>
                  <a:gd name="T32" fmla="*/ 1 w 72"/>
                  <a:gd name="T33" fmla="*/ 2 h 66"/>
                  <a:gd name="T34" fmla="*/ 1 w 72"/>
                  <a:gd name="T35" fmla="*/ 4 h 66"/>
                  <a:gd name="T36" fmla="*/ 1 w 72"/>
                  <a:gd name="T37" fmla="*/ 4 h 66"/>
                  <a:gd name="T38" fmla="*/ 1 w 72"/>
                  <a:gd name="T39" fmla="*/ 4 h 66"/>
                  <a:gd name="T40" fmla="*/ 1 w 72"/>
                  <a:gd name="T41" fmla="*/ 4 h 66"/>
                  <a:gd name="T42" fmla="*/ 2 w 72"/>
                  <a:gd name="T43" fmla="*/ 4 h 66"/>
                  <a:gd name="T44" fmla="*/ 2 w 72"/>
                  <a:gd name="T45" fmla="*/ 4 h 66"/>
                  <a:gd name="T46" fmla="*/ 2 w 72"/>
                  <a:gd name="T47" fmla="*/ 4 h 66"/>
                  <a:gd name="T48" fmla="*/ 2 w 72"/>
                  <a:gd name="T49" fmla="*/ 3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2" h="66">
                    <a:moveTo>
                      <a:pt x="69" y="54"/>
                    </a:moveTo>
                    <a:lnTo>
                      <a:pt x="69" y="54"/>
                    </a:lnTo>
                    <a:lnTo>
                      <a:pt x="61" y="47"/>
                    </a:lnTo>
                    <a:lnTo>
                      <a:pt x="52" y="40"/>
                    </a:lnTo>
                    <a:lnTo>
                      <a:pt x="44" y="33"/>
                    </a:lnTo>
                    <a:lnTo>
                      <a:pt x="36" y="25"/>
                    </a:lnTo>
                    <a:lnTo>
                      <a:pt x="28" y="18"/>
                    </a:lnTo>
                    <a:lnTo>
                      <a:pt x="22" y="12"/>
                    </a:lnTo>
                    <a:lnTo>
                      <a:pt x="16" y="5"/>
                    </a:lnTo>
                    <a:lnTo>
                      <a:pt x="12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1" y="21"/>
                    </a:lnTo>
                    <a:lnTo>
                      <a:pt x="19" y="29"/>
                    </a:lnTo>
                    <a:lnTo>
                      <a:pt x="27" y="36"/>
                    </a:lnTo>
                    <a:lnTo>
                      <a:pt x="35" y="44"/>
                    </a:lnTo>
                    <a:lnTo>
                      <a:pt x="43" y="51"/>
                    </a:lnTo>
                    <a:lnTo>
                      <a:pt x="52" y="58"/>
                    </a:lnTo>
                    <a:lnTo>
                      <a:pt x="63" y="65"/>
                    </a:lnTo>
                    <a:lnTo>
                      <a:pt x="67" y="66"/>
                    </a:lnTo>
                    <a:lnTo>
                      <a:pt x="72" y="63"/>
                    </a:lnTo>
                    <a:lnTo>
                      <a:pt x="72" y="58"/>
                    </a:lnTo>
                    <a:lnTo>
                      <a:pt x="69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" name="Unknown Shape"/>
              <p:cNvSpPr>
                <a:spLocks/>
              </p:cNvSpPr>
              <p:nvPr/>
            </p:nvSpPr>
            <p:spPr bwMode="auto">
              <a:xfrm flipH="1">
                <a:off x="70" y="386"/>
                <a:ext cx="32" cy="26"/>
              </a:xfrm>
              <a:custGeom>
                <a:avLst/>
                <a:gdLst>
                  <a:gd name="T0" fmla="*/ 2 w 60"/>
                  <a:gd name="T1" fmla="*/ 1 h 39"/>
                  <a:gd name="T2" fmla="*/ 1 w 60"/>
                  <a:gd name="T3" fmla="*/ 1 h 39"/>
                  <a:gd name="T4" fmla="*/ 1 w 60"/>
                  <a:gd name="T5" fmla="*/ 1 h 39"/>
                  <a:gd name="T6" fmla="*/ 1 w 60"/>
                  <a:gd name="T7" fmla="*/ 2 h 39"/>
                  <a:gd name="T8" fmla="*/ 1 w 60"/>
                  <a:gd name="T9" fmla="*/ 2 h 39"/>
                  <a:gd name="T10" fmla="*/ 1 w 60"/>
                  <a:gd name="T11" fmla="*/ 2 h 39"/>
                  <a:gd name="T12" fmla="*/ 1 w 60"/>
                  <a:gd name="T13" fmla="*/ 2 h 39"/>
                  <a:gd name="T14" fmla="*/ 1 w 60"/>
                  <a:gd name="T15" fmla="*/ 2 h 39"/>
                  <a:gd name="T16" fmla="*/ 1 w 60"/>
                  <a:gd name="T17" fmla="*/ 1 h 39"/>
                  <a:gd name="T18" fmla="*/ 1 w 60"/>
                  <a:gd name="T19" fmla="*/ 1 h 39"/>
                  <a:gd name="T20" fmla="*/ 0 w 60"/>
                  <a:gd name="T21" fmla="*/ 2 h 39"/>
                  <a:gd name="T22" fmla="*/ 1 w 60"/>
                  <a:gd name="T23" fmla="*/ 3 h 39"/>
                  <a:gd name="T24" fmla="*/ 1 w 60"/>
                  <a:gd name="T25" fmla="*/ 3 h 39"/>
                  <a:gd name="T26" fmla="*/ 1 w 60"/>
                  <a:gd name="T27" fmla="*/ 3 h 39"/>
                  <a:gd name="T28" fmla="*/ 1 w 60"/>
                  <a:gd name="T29" fmla="*/ 3 h 39"/>
                  <a:gd name="T30" fmla="*/ 1 w 60"/>
                  <a:gd name="T31" fmla="*/ 3 h 39"/>
                  <a:gd name="T32" fmla="*/ 2 w 60"/>
                  <a:gd name="T33" fmla="*/ 3 h 39"/>
                  <a:gd name="T34" fmla="*/ 2 w 60"/>
                  <a:gd name="T35" fmla="*/ 2 h 39"/>
                  <a:gd name="T36" fmla="*/ 2 w 60"/>
                  <a:gd name="T37" fmla="*/ 1 h 39"/>
                  <a:gd name="T38" fmla="*/ 1 w 60"/>
                  <a:gd name="T39" fmla="*/ 1 h 39"/>
                  <a:gd name="T40" fmla="*/ 2 w 60"/>
                  <a:gd name="T41" fmla="*/ 1 h 39"/>
                  <a:gd name="T42" fmla="*/ 2 w 60"/>
                  <a:gd name="T43" fmla="*/ 1 h 39"/>
                  <a:gd name="T44" fmla="*/ 1 w 60"/>
                  <a:gd name="T45" fmla="*/ 0 h 39"/>
                  <a:gd name="T46" fmla="*/ 1 w 60"/>
                  <a:gd name="T47" fmla="*/ 1 h 39"/>
                  <a:gd name="T48" fmla="*/ 1 w 60"/>
                  <a:gd name="T49" fmla="*/ 1 h 39"/>
                  <a:gd name="T50" fmla="*/ 2 w 60"/>
                  <a:gd name="T51" fmla="*/ 1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0" h="39">
                    <a:moveTo>
                      <a:pt x="58" y="1"/>
                    </a:moveTo>
                    <a:lnTo>
                      <a:pt x="47" y="7"/>
                    </a:lnTo>
                    <a:lnTo>
                      <a:pt x="47" y="17"/>
                    </a:lnTo>
                    <a:lnTo>
                      <a:pt x="44" y="21"/>
                    </a:lnTo>
                    <a:lnTo>
                      <a:pt x="42" y="23"/>
                    </a:lnTo>
                    <a:lnTo>
                      <a:pt x="40" y="23"/>
                    </a:lnTo>
                    <a:lnTo>
                      <a:pt x="33" y="23"/>
                    </a:lnTo>
                    <a:lnTo>
                      <a:pt x="25" y="21"/>
                    </a:lnTo>
                    <a:lnTo>
                      <a:pt x="17" y="15"/>
                    </a:lnTo>
                    <a:lnTo>
                      <a:pt x="6" y="11"/>
                    </a:lnTo>
                    <a:lnTo>
                      <a:pt x="0" y="22"/>
                    </a:lnTo>
                    <a:lnTo>
                      <a:pt x="10" y="29"/>
                    </a:lnTo>
                    <a:lnTo>
                      <a:pt x="20" y="35"/>
                    </a:lnTo>
                    <a:lnTo>
                      <a:pt x="31" y="37"/>
                    </a:lnTo>
                    <a:lnTo>
                      <a:pt x="40" y="39"/>
                    </a:lnTo>
                    <a:lnTo>
                      <a:pt x="49" y="37"/>
                    </a:lnTo>
                    <a:lnTo>
                      <a:pt x="56" y="30"/>
                    </a:lnTo>
                    <a:lnTo>
                      <a:pt x="60" y="20"/>
                    </a:lnTo>
                    <a:lnTo>
                      <a:pt x="60" y="7"/>
                    </a:lnTo>
                    <a:lnTo>
                      <a:pt x="49" y="13"/>
                    </a:lnTo>
                    <a:lnTo>
                      <a:pt x="60" y="7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9" y="1"/>
                    </a:lnTo>
                    <a:lnTo>
                      <a:pt x="47" y="7"/>
                    </a:lnTo>
                    <a:lnTo>
                      <a:pt x="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" name="Unknown Shape"/>
              <p:cNvSpPr>
                <a:spLocks/>
              </p:cNvSpPr>
              <p:nvPr/>
            </p:nvSpPr>
            <p:spPr bwMode="auto">
              <a:xfrm flipH="1">
                <a:off x="33" y="355"/>
                <a:ext cx="43" cy="57"/>
              </a:xfrm>
              <a:custGeom>
                <a:avLst/>
                <a:gdLst>
                  <a:gd name="T0" fmla="*/ 2 w 79"/>
                  <a:gd name="T1" fmla="*/ 1 h 93"/>
                  <a:gd name="T2" fmla="*/ 1 w 79"/>
                  <a:gd name="T3" fmla="*/ 1 h 93"/>
                  <a:gd name="T4" fmla="*/ 2 w 79"/>
                  <a:gd name="T5" fmla="*/ 2 h 93"/>
                  <a:gd name="T6" fmla="*/ 2 w 79"/>
                  <a:gd name="T7" fmla="*/ 3 h 93"/>
                  <a:gd name="T8" fmla="*/ 2 w 79"/>
                  <a:gd name="T9" fmla="*/ 4 h 93"/>
                  <a:gd name="T10" fmla="*/ 2 w 79"/>
                  <a:gd name="T11" fmla="*/ 4 h 93"/>
                  <a:gd name="T12" fmla="*/ 1 w 79"/>
                  <a:gd name="T13" fmla="*/ 4 h 93"/>
                  <a:gd name="T14" fmla="*/ 1 w 79"/>
                  <a:gd name="T15" fmla="*/ 4 h 93"/>
                  <a:gd name="T16" fmla="*/ 1 w 79"/>
                  <a:gd name="T17" fmla="*/ 4 h 93"/>
                  <a:gd name="T18" fmla="*/ 1 w 79"/>
                  <a:gd name="T19" fmla="*/ 3 h 93"/>
                  <a:gd name="T20" fmla="*/ 0 w 79"/>
                  <a:gd name="T21" fmla="*/ 4 h 93"/>
                  <a:gd name="T22" fmla="*/ 1 w 79"/>
                  <a:gd name="T23" fmla="*/ 4 h 93"/>
                  <a:gd name="T24" fmla="*/ 1 w 79"/>
                  <a:gd name="T25" fmla="*/ 5 h 93"/>
                  <a:gd name="T26" fmla="*/ 1 w 79"/>
                  <a:gd name="T27" fmla="*/ 5 h 93"/>
                  <a:gd name="T28" fmla="*/ 2 w 79"/>
                  <a:gd name="T29" fmla="*/ 5 h 93"/>
                  <a:gd name="T30" fmla="*/ 2 w 79"/>
                  <a:gd name="T31" fmla="*/ 4 h 93"/>
                  <a:gd name="T32" fmla="*/ 2 w 79"/>
                  <a:gd name="T33" fmla="*/ 3 h 93"/>
                  <a:gd name="T34" fmla="*/ 2 w 79"/>
                  <a:gd name="T35" fmla="*/ 2 h 93"/>
                  <a:gd name="T36" fmla="*/ 2 w 79"/>
                  <a:gd name="T37" fmla="*/ 1 h 93"/>
                  <a:gd name="T38" fmla="*/ 1 w 79"/>
                  <a:gd name="T39" fmla="*/ 1 h 93"/>
                  <a:gd name="T40" fmla="*/ 2 w 79"/>
                  <a:gd name="T41" fmla="*/ 1 h 93"/>
                  <a:gd name="T42" fmla="*/ 2 w 79"/>
                  <a:gd name="T43" fmla="*/ 0 h 93"/>
                  <a:gd name="T44" fmla="*/ 1 w 79"/>
                  <a:gd name="T45" fmla="*/ 1 h 93"/>
                  <a:gd name="T46" fmla="*/ 1 w 79"/>
                  <a:gd name="T47" fmla="*/ 1 h 93"/>
                  <a:gd name="T48" fmla="*/ 1 w 79"/>
                  <a:gd name="T49" fmla="*/ 1 h 93"/>
                  <a:gd name="T50" fmla="*/ 2 w 79"/>
                  <a:gd name="T51" fmla="*/ 1 h 9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9" h="93">
                    <a:moveTo>
                      <a:pt x="58" y="2"/>
                    </a:moveTo>
                    <a:lnTo>
                      <a:pt x="47" y="12"/>
                    </a:lnTo>
                    <a:lnTo>
                      <a:pt x="60" y="39"/>
                    </a:lnTo>
                    <a:lnTo>
                      <a:pt x="66" y="59"/>
                    </a:lnTo>
                    <a:lnTo>
                      <a:pt x="63" y="71"/>
                    </a:lnTo>
                    <a:lnTo>
                      <a:pt x="59" y="76"/>
                    </a:lnTo>
                    <a:lnTo>
                      <a:pt x="51" y="77"/>
                    </a:lnTo>
                    <a:lnTo>
                      <a:pt x="39" y="75"/>
                    </a:lnTo>
                    <a:lnTo>
                      <a:pt x="24" y="68"/>
                    </a:lnTo>
                    <a:lnTo>
                      <a:pt x="9" y="55"/>
                    </a:lnTo>
                    <a:lnTo>
                      <a:pt x="0" y="67"/>
                    </a:lnTo>
                    <a:lnTo>
                      <a:pt x="17" y="80"/>
                    </a:lnTo>
                    <a:lnTo>
                      <a:pt x="35" y="89"/>
                    </a:lnTo>
                    <a:lnTo>
                      <a:pt x="51" y="93"/>
                    </a:lnTo>
                    <a:lnTo>
                      <a:pt x="66" y="90"/>
                    </a:lnTo>
                    <a:lnTo>
                      <a:pt x="77" y="76"/>
                    </a:lnTo>
                    <a:lnTo>
                      <a:pt x="79" y="59"/>
                    </a:lnTo>
                    <a:lnTo>
                      <a:pt x="74" y="35"/>
                    </a:lnTo>
                    <a:lnTo>
                      <a:pt x="61" y="5"/>
                    </a:lnTo>
                    <a:lnTo>
                      <a:pt x="51" y="14"/>
                    </a:lnTo>
                    <a:lnTo>
                      <a:pt x="61" y="5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47" y="6"/>
                    </a:lnTo>
                    <a:lnTo>
                      <a:pt x="47" y="12"/>
                    </a:lnTo>
                    <a:lnTo>
                      <a:pt x="5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" name="Unknown Shape"/>
              <p:cNvSpPr>
                <a:spLocks/>
              </p:cNvSpPr>
              <p:nvPr/>
            </p:nvSpPr>
            <p:spPr bwMode="auto">
              <a:xfrm flipH="1">
                <a:off x="24" y="307"/>
                <a:ext cx="24" cy="60"/>
              </a:xfrm>
              <a:custGeom>
                <a:avLst/>
                <a:gdLst>
                  <a:gd name="T0" fmla="*/ 1 w 46"/>
                  <a:gd name="T1" fmla="*/ 1 h 100"/>
                  <a:gd name="T2" fmla="*/ 1 w 46"/>
                  <a:gd name="T3" fmla="*/ 1 h 100"/>
                  <a:gd name="T4" fmla="*/ 1 w 46"/>
                  <a:gd name="T5" fmla="*/ 1 h 100"/>
                  <a:gd name="T6" fmla="*/ 1 w 46"/>
                  <a:gd name="T7" fmla="*/ 2 h 100"/>
                  <a:gd name="T8" fmla="*/ 1 w 46"/>
                  <a:gd name="T9" fmla="*/ 3 h 100"/>
                  <a:gd name="T10" fmla="*/ 1 w 46"/>
                  <a:gd name="T11" fmla="*/ 4 h 100"/>
                  <a:gd name="T12" fmla="*/ 1 w 46"/>
                  <a:gd name="T13" fmla="*/ 4 h 100"/>
                  <a:gd name="T14" fmla="*/ 1 w 46"/>
                  <a:gd name="T15" fmla="*/ 4 h 100"/>
                  <a:gd name="T16" fmla="*/ 1 w 46"/>
                  <a:gd name="T17" fmla="*/ 4 h 100"/>
                  <a:gd name="T18" fmla="*/ 1 w 46"/>
                  <a:gd name="T19" fmla="*/ 4 h 100"/>
                  <a:gd name="T20" fmla="*/ 0 w 46"/>
                  <a:gd name="T21" fmla="*/ 4 h 100"/>
                  <a:gd name="T22" fmla="*/ 1 w 46"/>
                  <a:gd name="T23" fmla="*/ 5 h 100"/>
                  <a:gd name="T24" fmla="*/ 1 w 46"/>
                  <a:gd name="T25" fmla="*/ 5 h 100"/>
                  <a:gd name="T26" fmla="*/ 1 w 46"/>
                  <a:gd name="T27" fmla="*/ 4 h 100"/>
                  <a:gd name="T28" fmla="*/ 1 w 46"/>
                  <a:gd name="T29" fmla="*/ 4 h 100"/>
                  <a:gd name="T30" fmla="*/ 1 w 46"/>
                  <a:gd name="T31" fmla="*/ 3 h 100"/>
                  <a:gd name="T32" fmla="*/ 1 w 46"/>
                  <a:gd name="T33" fmla="*/ 2 h 100"/>
                  <a:gd name="T34" fmla="*/ 1 w 46"/>
                  <a:gd name="T35" fmla="*/ 1 h 100"/>
                  <a:gd name="T36" fmla="*/ 1 w 46"/>
                  <a:gd name="T37" fmla="*/ 1 h 100"/>
                  <a:gd name="T38" fmla="*/ 1 w 46"/>
                  <a:gd name="T39" fmla="*/ 1 h 100"/>
                  <a:gd name="T40" fmla="*/ 1 w 46"/>
                  <a:gd name="T41" fmla="*/ 1 h 100"/>
                  <a:gd name="T42" fmla="*/ 1 w 46"/>
                  <a:gd name="T43" fmla="*/ 0 h 100"/>
                  <a:gd name="T44" fmla="*/ 1 w 46"/>
                  <a:gd name="T45" fmla="*/ 0 h 100"/>
                  <a:gd name="T46" fmla="*/ 1 w 46"/>
                  <a:gd name="T47" fmla="*/ 1 h 100"/>
                  <a:gd name="T48" fmla="*/ 1 w 46"/>
                  <a:gd name="T49" fmla="*/ 1 h 100"/>
                  <a:gd name="T50" fmla="*/ 1 w 46"/>
                  <a:gd name="T51" fmla="*/ 1 h 1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" h="100">
                    <a:moveTo>
                      <a:pt x="26" y="10"/>
                    </a:moveTo>
                    <a:lnTo>
                      <a:pt x="13" y="9"/>
                    </a:lnTo>
                    <a:lnTo>
                      <a:pt x="24" y="34"/>
                    </a:lnTo>
                    <a:lnTo>
                      <a:pt x="30" y="54"/>
                    </a:lnTo>
                    <a:lnTo>
                      <a:pt x="30" y="69"/>
                    </a:lnTo>
                    <a:lnTo>
                      <a:pt x="28" y="79"/>
                    </a:lnTo>
                    <a:lnTo>
                      <a:pt x="26" y="84"/>
                    </a:lnTo>
                    <a:lnTo>
                      <a:pt x="23" y="86"/>
                    </a:lnTo>
                    <a:lnTo>
                      <a:pt x="15" y="85"/>
                    </a:lnTo>
                    <a:lnTo>
                      <a:pt x="7" y="81"/>
                    </a:lnTo>
                    <a:lnTo>
                      <a:pt x="0" y="93"/>
                    </a:lnTo>
                    <a:lnTo>
                      <a:pt x="12" y="99"/>
                    </a:lnTo>
                    <a:lnTo>
                      <a:pt x="23" y="100"/>
                    </a:lnTo>
                    <a:lnTo>
                      <a:pt x="35" y="95"/>
                    </a:lnTo>
                    <a:lnTo>
                      <a:pt x="42" y="84"/>
                    </a:lnTo>
                    <a:lnTo>
                      <a:pt x="46" y="69"/>
                    </a:lnTo>
                    <a:lnTo>
                      <a:pt x="43" y="52"/>
                    </a:lnTo>
                    <a:lnTo>
                      <a:pt x="38" y="30"/>
                    </a:lnTo>
                    <a:lnTo>
                      <a:pt x="27" y="4"/>
                    </a:lnTo>
                    <a:lnTo>
                      <a:pt x="15" y="3"/>
                    </a:lnTo>
                    <a:lnTo>
                      <a:pt x="27" y="4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3" y="9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" name="Unknown Shape"/>
              <p:cNvSpPr>
                <a:spLocks/>
              </p:cNvSpPr>
              <p:nvPr/>
            </p:nvSpPr>
            <p:spPr bwMode="auto">
              <a:xfrm flipH="1">
                <a:off x="43" y="358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" name="Unknown Shape"/>
              <p:cNvSpPr>
                <a:spLocks/>
              </p:cNvSpPr>
              <p:nvPr/>
            </p:nvSpPr>
            <p:spPr bwMode="auto">
              <a:xfrm flipH="1">
                <a:off x="43" y="299"/>
                <a:ext cx="27" cy="62"/>
              </a:xfrm>
              <a:custGeom>
                <a:avLst/>
                <a:gdLst>
                  <a:gd name="T0" fmla="*/ 1 w 50"/>
                  <a:gd name="T1" fmla="*/ 1 h 103"/>
                  <a:gd name="T2" fmla="*/ 0 w 50"/>
                  <a:gd name="T3" fmla="*/ 1 h 103"/>
                  <a:gd name="T4" fmla="*/ 1 w 50"/>
                  <a:gd name="T5" fmla="*/ 5 h 103"/>
                  <a:gd name="T6" fmla="*/ 1 w 50"/>
                  <a:gd name="T7" fmla="*/ 5 h 103"/>
                  <a:gd name="T8" fmla="*/ 1 w 50"/>
                  <a:gd name="T9" fmla="*/ 0 h 103"/>
                  <a:gd name="T10" fmla="*/ 1 w 50"/>
                  <a:gd name="T11" fmla="*/ 1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3">
                    <a:moveTo>
                      <a:pt x="7" y="2"/>
                    </a:moveTo>
                    <a:lnTo>
                      <a:pt x="0" y="5"/>
                    </a:lnTo>
                    <a:lnTo>
                      <a:pt x="36" y="103"/>
                    </a:lnTo>
                    <a:lnTo>
                      <a:pt x="50" y="98"/>
                    </a:lnTo>
                    <a:lnTo>
                      <a:pt x="1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" name="Unknown Shape"/>
              <p:cNvSpPr>
                <a:spLocks/>
              </p:cNvSpPr>
              <p:nvPr/>
            </p:nvSpPr>
            <p:spPr bwMode="auto">
              <a:xfrm flipH="1">
                <a:off x="62" y="296"/>
                <a:ext cx="8" cy="6"/>
              </a:xfrm>
              <a:custGeom>
                <a:avLst/>
                <a:gdLst>
                  <a:gd name="T0" fmla="*/ 1 w 14"/>
                  <a:gd name="T1" fmla="*/ 1 h 9"/>
                  <a:gd name="T2" fmla="*/ 1 w 14"/>
                  <a:gd name="T3" fmla="*/ 0 h 9"/>
                  <a:gd name="T4" fmla="*/ 1 w 14"/>
                  <a:gd name="T5" fmla="*/ 0 h 9"/>
                  <a:gd name="T6" fmla="*/ 1 w 14"/>
                  <a:gd name="T7" fmla="*/ 1 h 9"/>
                  <a:gd name="T8" fmla="*/ 0 w 14"/>
                  <a:gd name="T9" fmla="*/ 1 h 9"/>
                  <a:gd name="T10" fmla="*/ 1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4" y="4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" name="Unknown Shape"/>
              <p:cNvSpPr>
                <a:spLocks/>
              </p:cNvSpPr>
              <p:nvPr/>
            </p:nvSpPr>
            <p:spPr bwMode="auto">
              <a:xfrm flipH="1">
                <a:off x="114" y="309"/>
                <a:ext cx="8" cy="6"/>
              </a:xfrm>
              <a:custGeom>
                <a:avLst/>
                <a:gdLst>
                  <a:gd name="T0" fmla="*/ 1 w 14"/>
                  <a:gd name="T1" fmla="*/ 1 h 12"/>
                  <a:gd name="T2" fmla="*/ 1 w 14"/>
                  <a:gd name="T3" fmla="*/ 0 h 12"/>
                  <a:gd name="T4" fmla="*/ 1 w 14"/>
                  <a:gd name="T5" fmla="*/ 1 h 12"/>
                  <a:gd name="T6" fmla="*/ 0 w 14"/>
                  <a:gd name="T7" fmla="*/ 1 h 12"/>
                  <a:gd name="T8" fmla="*/ 0 w 14"/>
                  <a:gd name="T9" fmla="*/ 1 h 12"/>
                  <a:gd name="T10" fmla="*/ 1 w 14"/>
                  <a:gd name="T11" fmla="*/ 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9" y="0"/>
                    </a:lnTo>
                    <a:lnTo>
                      <a:pt x="3" y="1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" name="Unknown Shape"/>
              <p:cNvSpPr>
                <a:spLocks/>
              </p:cNvSpPr>
              <p:nvPr/>
            </p:nvSpPr>
            <p:spPr bwMode="auto">
              <a:xfrm flipH="1">
                <a:off x="70" y="312"/>
                <a:ext cx="52" cy="82"/>
              </a:xfrm>
              <a:custGeom>
                <a:avLst/>
                <a:gdLst>
                  <a:gd name="T0" fmla="*/ 3 w 94"/>
                  <a:gd name="T1" fmla="*/ 6 h 138"/>
                  <a:gd name="T2" fmla="*/ 2 w 94"/>
                  <a:gd name="T3" fmla="*/ 5 h 138"/>
                  <a:gd name="T4" fmla="*/ 2 w 94"/>
                  <a:gd name="T5" fmla="*/ 4 h 138"/>
                  <a:gd name="T6" fmla="*/ 2 w 94"/>
                  <a:gd name="T7" fmla="*/ 4 h 138"/>
                  <a:gd name="T8" fmla="*/ 1 w 94"/>
                  <a:gd name="T9" fmla="*/ 2 h 138"/>
                  <a:gd name="T10" fmla="*/ 1 w 94"/>
                  <a:gd name="T11" fmla="*/ 2 h 138"/>
                  <a:gd name="T12" fmla="*/ 1 w 94"/>
                  <a:gd name="T13" fmla="*/ 1 h 138"/>
                  <a:gd name="T14" fmla="*/ 1 w 94"/>
                  <a:gd name="T15" fmla="*/ 1 h 138"/>
                  <a:gd name="T16" fmla="*/ 1 w 94"/>
                  <a:gd name="T17" fmla="*/ 0 h 138"/>
                  <a:gd name="T18" fmla="*/ 0 w 94"/>
                  <a:gd name="T19" fmla="*/ 1 h 138"/>
                  <a:gd name="T20" fmla="*/ 1 w 94"/>
                  <a:gd name="T21" fmla="*/ 1 h 138"/>
                  <a:gd name="T22" fmla="*/ 1 w 94"/>
                  <a:gd name="T23" fmla="*/ 1 h 138"/>
                  <a:gd name="T24" fmla="*/ 1 w 94"/>
                  <a:gd name="T25" fmla="*/ 2 h 138"/>
                  <a:gd name="T26" fmla="*/ 1 w 94"/>
                  <a:gd name="T27" fmla="*/ 3 h 138"/>
                  <a:gd name="T28" fmla="*/ 1 w 94"/>
                  <a:gd name="T29" fmla="*/ 4 h 138"/>
                  <a:gd name="T30" fmla="*/ 2 w 94"/>
                  <a:gd name="T31" fmla="*/ 5 h 138"/>
                  <a:gd name="T32" fmla="*/ 2 w 94"/>
                  <a:gd name="T33" fmla="*/ 6 h 138"/>
                  <a:gd name="T34" fmla="*/ 2 w 94"/>
                  <a:gd name="T35" fmla="*/ 6 h 138"/>
                  <a:gd name="T36" fmla="*/ 3 w 94"/>
                  <a:gd name="T37" fmla="*/ 6 h 1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38">
                    <a:moveTo>
                      <a:pt x="94" y="129"/>
                    </a:moveTo>
                    <a:lnTo>
                      <a:pt x="86" y="118"/>
                    </a:lnTo>
                    <a:lnTo>
                      <a:pt x="75" y="102"/>
                    </a:lnTo>
                    <a:lnTo>
                      <a:pt x="62" y="81"/>
                    </a:lnTo>
                    <a:lnTo>
                      <a:pt x="48" y="58"/>
                    </a:lnTo>
                    <a:lnTo>
                      <a:pt x="35" y="37"/>
                    </a:lnTo>
                    <a:lnTo>
                      <a:pt x="24" y="18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10" y="25"/>
                    </a:lnTo>
                    <a:lnTo>
                      <a:pt x="23" y="43"/>
                    </a:lnTo>
                    <a:lnTo>
                      <a:pt x="37" y="65"/>
                    </a:lnTo>
                    <a:lnTo>
                      <a:pt x="51" y="88"/>
                    </a:lnTo>
                    <a:lnTo>
                      <a:pt x="63" y="109"/>
                    </a:lnTo>
                    <a:lnTo>
                      <a:pt x="75" y="127"/>
                    </a:lnTo>
                    <a:lnTo>
                      <a:pt x="83" y="138"/>
                    </a:lnTo>
                    <a:lnTo>
                      <a:pt x="94" y="129"/>
                    </a:lnTo>
                    <a:close/>
                  </a:path>
                </a:pathLst>
              </a:custGeom>
              <a:solidFill>
                <a:srgbClr val="07AB6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" name="Unknown Shape"/>
              <p:cNvSpPr>
                <a:spLocks/>
              </p:cNvSpPr>
              <p:nvPr/>
            </p:nvSpPr>
            <p:spPr bwMode="auto">
              <a:xfrm flipH="1">
                <a:off x="70" y="389"/>
                <a:ext cx="6" cy="6"/>
              </a:xfrm>
              <a:custGeom>
                <a:avLst/>
                <a:gdLst>
                  <a:gd name="T0" fmla="*/ 0 w 12"/>
                  <a:gd name="T1" fmla="*/ 1 h 11"/>
                  <a:gd name="T2" fmla="*/ 1 w 12"/>
                  <a:gd name="T3" fmla="*/ 1 h 11"/>
                  <a:gd name="T4" fmla="*/ 1 w 12"/>
                  <a:gd name="T5" fmla="*/ 1 h 11"/>
                  <a:gd name="T6" fmla="*/ 1 w 12"/>
                  <a:gd name="T7" fmla="*/ 1 h 11"/>
                  <a:gd name="T8" fmla="*/ 1 w 12"/>
                  <a:gd name="T9" fmla="*/ 0 h 11"/>
                  <a:gd name="T10" fmla="*/ 0 w 12"/>
                  <a:gd name="T11" fmla="*/ 1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0" y="9"/>
                    </a:moveTo>
                    <a:lnTo>
                      <a:pt x="4" y="11"/>
                    </a:lnTo>
                    <a:lnTo>
                      <a:pt x="10" y="9"/>
                    </a:lnTo>
                    <a:lnTo>
                      <a:pt x="12" y="5"/>
                    </a:lnTo>
                    <a:lnTo>
                      <a:pt x="1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1" name="Unknown Shape"/>
              <p:cNvSpPr>
                <a:spLocks/>
              </p:cNvSpPr>
              <p:nvPr/>
            </p:nvSpPr>
            <p:spPr bwMode="auto">
              <a:xfrm flipH="1">
                <a:off x="151" y="5"/>
                <a:ext cx="179" cy="220"/>
              </a:xfrm>
              <a:custGeom>
                <a:avLst/>
                <a:gdLst>
                  <a:gd name="T0" fmla="*/ 1 w 337"/>
                  <a:gd name="T1" fmla="*/ 10 h 366"/>
                  <a:gd name="T2" fmla="*/ 1 w 337"/>
                  <a:gd name="T3" fmla="*/ 7 h 366"/>
                  <a:gd name="T4" fmla="*/ 0 w 337"/>
                  <a:gd name="T5" fmla="*/ 4 h 366"/>
                  <a:gd name="T6" fmla="*/ 1 w 337"/>
                  <a:gd name="T7" fmla="*/ 1 h 366"/>
                  <a:gd name="T8" fmla="*/ 2 w 337"/>
                  <a:gd name="T9" fmla="*/ 0 h 366"/>
                  <a:gd name="T10" fmla="*/ 4 w 337"/>
                  <a:gd name="T11" fmla="*/ 1 h 366"/>
                  <a:gd name="T12" fmla="*/ 4 w 337"/>
                  <a:gd name="T13" fmla="*/ 2 h 366"/>
                  <a:gd name="T14" fmla="*/ 5 w 337"/>
                  <a:gd name="T15" fmla="*/ 5 h 366"/>
                  <a:gd name="T16" fmla="*/ 5 w 337"/>
                  <a:gd name="T17" fmla="*/ 6 h 366"/>
                  <a:gd name="T18" fmla="*/ 6 w 337"/>
                  <a:gd name="T19" fmla="*/ 7 h 366"/>
                  <a:gd name="T20" fmla="*/ 6 w 337"/>
                  <a:gd name="T21" fmla="*/ 8 h 366"/>
                  <a:gd name="T22" fmla="*/ 7 w 337"/>
                  <a:gd name="T23" fmla="*/ 9 h 366"/>
                  <a:gd name="T24" fmla="*/ 7 w 337"/>
                  <a:gd name="T25" fmla="*/ 10 h 366"/>
                  <a:gd name="T26" fmla="*/ 7 w 337"/>
                  <a:gd name="T27" fmla="*/ 10 h 366"/>
                  <a:gd name="T28" fmla="*/ 7 w 337"/>
                  <a:gd name="T29" fmla="*/ 11 h 366"/>
                  <a:gd name="T30" fmla="*/ 7 w 337"/>
                  <a:gd name="T31" fmla="*/ 12 h 366"/>
                  <a:gd name="T32" fmla="*/ 7 w 337"/>
                  <a:gd name="T33" fmla="*/ 12 h 366"/>
                  <a:gd name="T34" fmla="*/ 6 w 337"/>
                  <a:gd name="T35" fmla="*/ 13 h 366"/>
                  <a:gd name="T36" fmla="*/ 6 w 337"/>
                  <a:gd name="T37" fmla="*/ 14 h 366"/>
                  <a:gd name="T38" fmla="*/ 6 w 337"/>
                  <a:gd name="T39" fmla="*/ 15 h 366"/>
                  <a:gd name="T40" fmla="*/ 5 w 337"/>
                  <a:gd name="T41" fmla="*/ 17 h 366"/>
                  <a:gd name="T42" fmla="*/ 5 w 337"/>
                  <a:gd name="T43" fmla="*/ 17 h 366"/>
                  <a:gd name="T44" fmla="*/ 4 w 337"/>
                  <a:gd name="T45" fmla="*/ 17 h 366"/>
                  <a:gd name="T46" fmla="*/ 4 w 337"/>
                  <a:gd name="T47" fmla="*/ 17 h 366"/>
                  <a:gd name="T48" fmla="*/ 4 w 337"/>
                  <a:gd name="T49" fmla="*/ 17 h 366"/>
                  <a:gd name="T50" fmla="*/ 3 w 337"/>
                  <a:gd name="T51" fmla="*/ 17 h 366"/>
                  <a:gd name="T52" fmla="*/ 3 w 337"/>
                  <a:gd name="T53" fmla="*/ 17 h 366"/>
                  <a:gd name="T54" fmla="*/ 2 w 337"/>
                  <a:gd name="T55" fmla="*/ 16 h 366"/>
                  <a:gd name="T56" fmla="*/ 2 w 337"/>
                  <a:gd name="T57" fmla="*/ 16 h 366"/>
                  <a:gd name="T58" fmla="*/ 2 w 337"/>
                  <a:gd name="T59" fmla="*/ 16 h 366"/>
                  <a:gd name="T60" fmla="*/ 2 w 337"/>
                  <a:gd name="T61" fmla="*/ 17 h 366"/>
                  <a:gd name="T62" fmla="*/ 2 w 337"/>
                  <a:gd name="T63" fmla="*/ 16 h 366"/>
                  <a:gd name="T64" fmla="*/ 1 w 337"/>
                  <a:gd name="T65" fmla="*/ 16 h 366"/>
                  <a:gd name="T66" fmla="*/ 1 w 337"/>
                  <a:gd name="T67" fmla="*/ 15 h 366"/>
                  <a:gd name="T68" fmla="*/ 1 w 337"/>
                  <a:gd name="T69" fmla="*/ 13 h 366"/>
                  <a:gd name="T70" fmla="*/ 2 w 337"/>
                  <a:gd name="T71" fmla="*/ 11 h 36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7" h="366">
                    <a:moveTo>
                      <a:pt x="54" y="221"/>
                    </a:moveTo>
                    <a:lnTo>
                      <a:pt x="42" y="207"/>
                    </a:lnTo>
                    <a:lnTo>
                      <a:pt x="27" y="184"/>
                    </a:lnTo>
                    <a:lnTo>
                      <a:pt x="14" y="156"/>
                    </a:lnTo>
                    <a:lnTo>
                      <a:pt x="3" y="122"/>
                    </a:lnTo>
                    <a:lnTo>
                      <a:pt x="0" y="89"/>
                    </a:lnTo>
                    <a:lnTo>
                      <a:pt x="6" y="58"/>
                    </a:lnTo>
                    <a:lnTo>
                      <a:pt x="25" y="30"/>
                    </a:lnTo>
                    <a:lnTo>
                      <a:pt x="62" y="10"/>
                    </a:lnTo>
                    <a:lnTo>
                      <a:pt x="104" y="0"/>
                    </a:lnTo>
                    <a:lnTo>
                      <a:pt x="139" y="4"/>
                    </a:lnTo>
                    <a:lnTo>
                      <a:pt x="168" y="15"/>
                    </a:lnTo>
                    <a:lnTo>
                      <a:pt x="190" y="34"/>
                    </a:lnTo>
                    <a:lnTo>
                      <a:pt x="206" y="57"/>
                    </a:lnTo>
                    <a:lnTo>
                      <a:pt x="217" y="80"/>
                    </a:lnTo>
                    <a:lnTo>
                      <a:pt x="223" y="102"/>
                    </a:lnTo>
                    <a:lnTo>
                      <a:pt x="225" y="119"/>
                    </a:lnTo>
                    <a:lnTo>
                      <a:pt x="236" y="127"/>
                    </a:lnTo>
                    <a:lnTo>
                      <a:pt x="248" y="136"/>
                    </a:lnTo>
                    <a:lnTo>
                      <a:pt x="260" y="145"/>
                    </a:lnTo>
                    <a:lnTo>
                      <a:pt x="271" y="157"/>
                    </a:lnTo>
                    <a:lnTo>
                      <a:pt x="283" y="168"/>
                    </a:lnTo>
                    <a:lnTo>
                      <a:pt x="291" y="181"/>
                    </a:lnTo>
                    <a:lnTo>
                      <a:pt x="298" y="194"/>
                    </a:lnTo>
                    <a:lnTo>
                      <a:pt x="300" y="209"/>
                    </a:lnTo>
                    <a:lnTo>
                      <a:pt x="310" y="211"/>
                    </a:lnTo>
                    <a:lnTo>
                      <a:pt x="321" y="217"/>
                    </a:lnTo>
                    <a:lnTo>
                      <a:pt x="329" y="225"/>
                    </a:lnTo>
                    <a:lnTo>
                      <a:pt x="335" y="233"/>
                    </a:lnTo>
                    <a:lnTo>
                      <a:pt x="337" y="241"/>
                    </a:lnTo>
                    <a:lnTo>
                      <a:pt x="336" y="246"/>
                    </a:lnTo>
                    <a:lnTo>
                      <a:pt x="329" y="251"/>
                    </a:lnTo>
                    <a:lnTo>
                      <a:pt x="316" y="251"/>
                    </a:lnTo>
                    <a:lnTo>
                      <a:pt x="306" y="253"/>
                    </a:lnTo>
                    <a:lnTo>
                      <a:pt x="294" y="259"/>
                    </a:lnTo>
                    <a:lnTo>
                      <a:pt x="282" y="267"/>
                    </a:lnTo>
                    <a:lnTo>
                      <a:pt x="270" y="279"/>
                    </a:lnTo>
                    <a:lnTo>
                      <a:pt x="260" y="291"/>
                    </a:lnTo>
                    <a:lnTo>
                      <a:pt x="252" y="306"/>
                    </a:lnTo>
                    <a:lnTo>
                      <a:pt x="245" y="321"/>
                    </a:lnTo>
                    <a:lnTo>
                      <a:pt x="241" y="338"/>
                    </a:lnTo>
                    <a:lnTo>
                      <a:pt x="238" y="347"/>
                    </a:lnTo>
                    <a:lnTo>
                      <a:pt x="231" y="355"/>
                    </a:lnTo>
                    <a:lnTo>
                      <a:pt x="222" y="360"/>
                    </a:lnTo>
                    <a:lnTo>
                      <a:pt x="211" y="365"/>
                    </a:lnTo>
                    <a:lnTo>
                      <a:pt x="200" y="366"/>
                    </a:lnTo>
                    <a:lnTo>
                      <a:pt x="188" y="363"/>
                    </a:lnTo>
                    <a:lnTo>
                      <a:pt x="178" y="353"/>
                    </a:lnTo>
                    <a:lnTo>
                      <a:pt x="170" y="338"/>
                    </a:lnTo>
                    <a:lnTo>
                      <a:pt x="163" y="348"/>
                    </a:lnTo>
                    <a:lnTo>
                      <a:pt x="154" y="353"/>
                    </a:lnTo>
                    <a:lnTo>
                      <a:pt x="142" y="358"/>
                    </a:lnTo>
                    <a:lnTo>
                      <a:pt x="131" y="359"/>
                    </a:lnTo>
                    <a:lnTo>
                      <a:pt x="119" y="357"/>
                    </a:lnTo>
                    <a:lnTo>
                      <a:pt x="110" y="352"/>
                    </a:lnTo>
                    <a:lnTo>
                      <a:pt x="103" y="343"/>
                    </a:lnTo>
                    <a:lnTo>
                      <a:pt x="101" y="330"/>
                    </a:lnTo>
                    <a:lnTo>
                      <a:pt x="98" y="336"/>
                    </a:lnTo>
                    <a:lnTo>
                      <a:pt x="93" y="341"/>
                    </a:lnTo>
                    <a:lnTo>
                      <a:pt x="87" y="344"/>
                    </a:lnTo>
                    <a:lnTo>
                      <a:pt x="80" y="345"/>
                    </a:lnTo>
                    <a:lnTo>
                      <a:pt x="73" y="347"/>
                    </a:lnTo>
                    <a:lnTo>
                      <a:pt x="67" y="347"/>
                    </a:lnTo>
                    <a:lnTo>
                      <a:pt x="60" y="344"/>
                    </a:lnTo>
                    <a:lnTo>
                      <a:pt x="54" y="341"/>
                    </a:lnTo>
                    <a:lnTo>
                      <a:pt x="48" y="335"/>
                    </a:lnTo>
                    <a:lnTo>
                      <a:pt x="46" y="327"/>
                    </a:lnTo>
                    <a:lnTo>
                      <a:pt x="45" y="317"/>
                    </a:lnTo>
                    <a:lnTo>
                      <a:pt x="48" y="304"/>
                    </a:lnTo>
                    <a:lnTo>
                      <a:pt x="56" y="281"/>
                    </a:lnTo>
                    <a:lnTo>
                      <a:pt x="60" y="260"/>
                    </a:lnTo>
                    <a:lnTo>
                      <a:pt x="60" y="241"/>
                    </a:lnTo>
                    <a:lnTo>
                      <a:pt x="54" y="221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2" name="Unknown Shape"/>
              <p:cNvSpPr>
                <a:spLocks/>
              </p:cNvSpPr>
              <p:nvPr/>
            </p:nvSpPr>
            <p:spPr bwMode="auto">
              <a:xfrm flipH="1">
                <a:off x="296" y="6"/>
                <a:ext cx="39" cy="136"/>
              </a:xfrm>
              <a:custGeom>
                <a:avLst/>
                <a:gdLst>
                  <a:gd name="T0" fmla="*/ 2 w 71"/>
                  <a:gd name="T1" fmla="*/ 0 h 224"/>
                  <a:gd name="T2" fmla="*/ 2 w 71"/>
                  <a:gd name="T3" fmla="*/ 0 h 224"/>
                  <a:gd name="T4" fmla="*/ 1 w 71"/>
                  <a:gd name="T5" fmla="*/ 1 h 224"/>
                  <a:gd name="T6" fmla="*/ 1 w 71"/>
                  <a:gd name="T7" fmla="*/ 2 h 224"/>
                  <a:gd name="T8" fmla="*/ 0 w 71"/>
                  <a:gd name="T9" fmla="*/ 4 h 224"/>
                  <a:gd name="T10" fmla="*/ 1 w 71"/>
                  <a:gd name="T11" fmla="*/ 6 h 224"/>
                  <a:gd name="T12" fmla="*/ 1 w 71"/>
                  <a:gd name="T13" fmla="*/ 8 h 224"/>
                  <a:gd name="T14" fmla="*/ 1 w 71"/>
                  <a:gd name="T15" fmla="*/ 9 h 224"/>
                  <a:gd name="T16" fmla="*/ 1 w 71"/>
                  <a:gd name="T17" fmla="*/ 11 h 224"/>
                  <a:gd name="T18" fmla="*/ 2 w 71"/>
                  <a:gd name="T19" fmla="*/ 11 h 224"/>
                  <a:gd name="T20" fmla="*/ 2 w 71"/>
                  <a:gd name="T21" fmla="*/ 11 h 224"/>
                  <a:gd name="T22" fmla="*/ 2 w 71"/>
                  <a:gd name="T23" fmla="*/ 10 h 224"/>
                  <a:gd name="T24" fmla="*/ 1 w 71"/>
                  <a:gd name="T25" fmla="*/ 9 h 224"/>
                  <a:gd name="T26" fmla="*/ 1 w 71"/>
                  <a:gd name="T27" fmla="*/ 7 h 224"/>
                  <a:gd name="T28" fmla="*/ 1 w 71"/>
                  <a:gd name="T29" fmla="*/ 6 h 224"/>
                  <a:gd name="T30" fmla="*/ 1 w 71"/>
                  <a:gd name="T31" fmla="*/ 4 h 224"/>
                  <a:gd name="T32" fmla="*/ 1 w 71"/>
                  <a:gd name="T33" fmla="*/ 3 h 224"/>
                  <a:gd name="T34" fmla="*/ 1 w 71"/>
                  <a:gd name="T35" fmla="*/ 1 h 224"/>
                  <a:gd name="T36" fmla="*/ 2 w 71"/>
                  <a:gd name="T37" fmla="*/ 1 h 224"/>
                  <a:gd name="T38" fmla="*/ 2 w 71"/>
                  <a:gd name="T39" fmla="*/ 1 h 224"/>
                  <a:gd name="T40" fmla="*/ 2 w 71"/>
                  <a:gd name="T41" fmla="*/ 0 h 22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1" h="224">
                    <a:moveTo>
                      <a:pt x="67" y="0"/>
                    </a:moveTo>
                    <a:lnTo>
                      <a:pt x="67" y="0"/>
                    </a:lnTo>
                    <a:lnTo>
                      <a:pt x="27" y="22"/>
                    </a:lnTo>
                    <a:lnTo>
                      <a:pt x="6" y="53"/>
                    </a:lnTo>
                    <a:lnTo>
                      <a:pt x="0" y="86"/>
                    </a:lnTo>
                    <a:lnTo>
                      <a:pt x="3" y="120"/>
                    </a:lnTo>
                    <a:lnTo>
                      <a:pt x="14" y="155"/>
                    </a:lnTo>
                    <a:lnTo>
                      <a:pt x="27" y="185"/>
                    </a:lnTo>
                    <a:lnTo>
                      <a:pt x="44" y="209"/>
                    </a:lnTo>
                    <a:lnTo>
                      <a:pt x="56" y="224"/>
                    </a:lnTo>
                    <a:lnTo>
                      <a:pt x="65" y="212"/>
                    </a:lnTo>
                    <a:lnTo>
                      <a:pt x="55" y="200"/>
                    </a:lnTo>
                    <a:lnTo>
                      <a:pt x="41" y="178"/>
                    </a:lnTo>
                    <a:lnTo>
                      <a:pt x="27" y="150"/>
                    </a:lnTo>
                    <a:lnTo>
                      <a:pt x="17" y="118"/>
                    </a:lnTo>
                    <a:lnTo>
                      <a:pt x="14" y="86"/>
                    </a:lnTo>
                    <a:lnTo>
                      <a:pt x="19" y="57"/>
                    </a:lnTo>
                    <a:lnTo>
                      <a:pt x="37" y="33"/>
                    </a:lnTo>
                    <a:lnTo>
                      <a:pt x="71" y="1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3" name="Unknown Shape"/>
              <p:cNvSpPr>
                <a:spLocks/>
              </p:cNvSpPr>
              <p:nvPr/>
            </p:nvSpPr>
            <p:spPr bwMode="auto">
              <a:xfrm flipH="1">
                <a:off x="205" y="0"/>
                <a:ext cx="94" cy="81"/>
              </a:xfrm>
              <a:custGeom>
                <a:avLst/>
                <a:gdLst>
                  <a:gd name="T0" fmla="*/ 4 w 173"/>
                  <a:gd name="T1" fmla="*/ 6 h 134"/>
                  <a:gd name="T2" fmla="*/ 4 w 173"/>
                  <a:gd name="T3" fmla="*/ 6 h 134"/>
                  <a:gd name="T4" fmla="*/ 4 w 173"/>
                  <a:gd name="T5" fmla="*/ 5 h 134"/>
                  <a:gd name="T6" fmla="*/ 4 w 173"/>
                  <a:gd name="T7" fmla="*/ 4 h 134"/>
                  <a:gd name="T8" fmla="*/ 4 w 173"/>
                  <a:gd name="T9" fmla="*/ 3 h 134"/>
                  <a:gd name="T10" fmla="*/ 4 w 173"/>
                  <a:gd name="T11" fmla="*/ 2 h 134"/>
                  <a:gd name="T12" fmla="*/ 3 w 173"/>
                  <a:gd name="T13" fmla="*/ 1 h 134"/>
                  <a:gd name="T14" fmla="*/ 2 w 173"/>
                  <a:gd name="T15" fmla="*/ 1 h 134"/>
                  <a:gd name="T16" fmla="*/ 1 w 173"/>
                  <a:gd name="T17" fmla="*/ 0 h 134"/>
                  <a:gd name="T18" fmla="*/ 0 w 173"/>
                  <a:gd name="T19" fmla="*/ 1 h 134"/>
                  <a:gd name="T20" fmla="*/ 1 w 173"/>
                  <a:gd name="T21" fmla="*/ 1 h 134"/>
                  <a:gd name="T22" fmla="*/ 1 w 173"/>
                  <a:gd name="T23" fmla="*/ 1 h 134"/>
                  <a:gd name="T24" fmla="*/ 2 w 173"/>
                  <a:gd name="T25" fmla="*/ 1 h 134"/>
                  <a:gd name="T26" fmla="*/ 3 w 173"/>
                  <a:gd name="T27" fmla="*/ 1 h 134"/>
                  <a:gd name="T28" fmla="*/ 3 w 173"/>
                  <a:gd name="T29" fmla="*/ 2 h 134"/>
                  <a:gd name="T30" fmla="*/ 4 w 173"/>
                  <a:gd name="T31" fmla="*/ 3 h 134"/>
                  <a:gd name="T32" fmla="*/ 4 w 173"/>
                  <a:gd name="T33" fmla="*/ 4 h 134"/>
                  <a:gd name="T34" fmla="*/ 4 w 173"/>
                  <a:gd name="T35" fmla="*/ 5 h 134"/>
                  <a:gd name="T36" fmla="*/ 4 w 173"/>
                  <a:gd name="T37" fmla="*/ 6 h 134"/>
                  <a:gd name="T38" fmla="*/ 4 w 173"/>
                  <a:gd name="T39" fmla="*/ 7 h 134"/>
                  <a:gd name="T40" fmla="*/ 4 w 173"/>
                  <a:gd name="T41" fmla="*/ 6 h 134"/>
                  <a:gd name="T42" fmla="*/ 4 w 173"/>
                  <a:gd name="T43" fmla="*/ 7 h 134"/>
                  <a:gd name="T44" fmla="*/ 4 w 173"/>
                  <a:gd name="T45" fmla="*/ 7 h 134"/>
                  <a:gd name="T46" fmla="*/ 4 w 173"/>
                  <a:gd name="T47" fmla="*/ 7 h 134"/>
                  <a:gd name="T48" fmla="*/ 4 w 173"/>
                  <a:gd name="T49" fmla="*/ 6 h 134"/>
                  <a:gd name="T50" fmla="*/ 4 w 173"/>
                  <a:gd name="T51" fmla="*/ 6 h 1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73" h="134">
                    <a:moveTo>
                      <a:pt x="170" y="120"/>
                    </a:moveTo>
                    <a:lnTo>
                      <a:pt x="173" y="126"/>
                    </a:lnTo>
                    <a:lnTo>
                      <a:pt x="170" y="107"/>
                    </a:lnTo>
                    <a:lnTo>
                      <a:pt x="164" y="84"/>
                    </a:lnTo>
                    <a:lnTo>
                      <a:pt x="151" y="60"/>
                    </a:lnTo>
                    <a:lnTo>
                      <a:pt x="135" y="36"/>
                    </a:lnTo>
                    <a:lnTo>
                      <a:pt x="111" y="15"/>
                    </a:lnTo>
                    <a:lnTo>
                      <a:pt x="80" y="4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4" y="23"/>
                    </a:lnTo>
                    <a:lnTo>
                      <a:pt x="44" y="14"/>
                    </a:lnTo>
                    <a:lnTo>
                      <a:pt x="78" y="18"/>
                    </a:lnTo>
                    <a:lnTo>
                      <a:pt x="104" y="29"/>
                    </a:lnTo>
                    <a:lnTo>
                      <a:pt x="124" y="45"/>
                    </a:lnTo>
                    <a:lnTo>
                      <a:pt x="140" y="67"/>
                    </a:lnTo>
                    <a:lnTo>
                      <a:pt x="150" y="89"/>
                    </a:lnTo>
                    <a:lnTo>
                      <a:pt x="156" y="110"/>
                    </a:lnTo>
                    <a:lnTo>
                      <a:pt x="157" y="126"/>
                    </a:lnTo>
                    <a:lnTo>
                      <a:pt x="161" y="132"/>
                    </a:lnTo>
                    <a:lnTo>
                      <a:pt x="157" y="126"/>
                    </a:lnTo>
                    <a:lnTo>
                      <a:pt x="160" y="132"/>
                    </a:lnTo>
                    <a:lnTo>
                      <a:pt x="165" y="134"/>
                    </a:lnTo>
                    <a:lnTo>
                      <a:pt x="171" y="132"/>
                    </a:lnTo>
                    <a:lnTo>
                      <a:pt x="173" y="126"/>
                    </a:lnTo>
                    <a:lnTo>
                      <a:pt x="170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4" name="Unknown Shape"/>
              <p:cNvSpPr>
                <a:spLocks/>
              </p:cNvSpPr>
              <p:nvPr/>
            </p:nvSpPr>
            <p:spPr bwMode="auto">
              <a:xfrm flipH="1">
                <a:off x="167" y="73"/>
                <a:ext cx="46" cy="61"/>
              </a:xfrm>
              <a:custGeom>
                <a:avLst/>
                <a:gdLst>
                  <a:gd name="T0" fmla="*/ 2 w 86"/>
                  <a:gd name="T1" fmla="*/ 4 h 102"/>
                  <a:gd name="T2" fmla="*/ 2 w 86"/>
                  <a:gd name="T3" fmla="*/ 4 h 102"/>
                  <a:gd name="T4" fmla="*/ 2 w 86"/>
                  <a:gd name="T5" fmla="*/ 4 h 102"/>
                  <a:gd name="T6" fmla="*/ 2 w 86"/>
                  <a:gd name="T7" fmla="*/ 3 h 102"/>
                  <a:gd name="T8" fmla="*/ 2 w 86"/>
                  <a:gd name="T9" fmla="*/ 2 h 102"/>
                  <a:gd name="T10" fmla="*/ 2 w 86"/>
                  <a:gd name="T11" fmla="*/ 2 h 102"/>
                  <a:gd name="T12" fmla="*/ 1 w 86"/>
                  <a:gd name="T13" fmla="*/ 1 h 102"/>
                  <a:gd name="T14" fmla="*/ 1 w 86"/>
                  <a:gd name="T15" fmla="*/ 1 h 102"/>
                  <a:gd name="T16" fmla="*/ 1 w 86"/>
                  <a:gd name="T17" fmla="*/ 1 h 102"/>
                  <a:gd name="T18" fmla="*/ 1 w 86"/>
                  <a:gd name="T19" fmla="*/ 0 h 102"/>
                  <a:gd name="T20" fmla="*/ 0 w 86"/>
                  <a:gd name="T21" fmla="*/ 1 h 102"/>
                  <a:gd name="T22" fmla="*/ 1 w 86"/>
                  <a:gd name="T23" fmla="*/ 1 h 102"/>
                  <a:gd name="T24" fmla="*/ 1 w 86"/>
                  <a:gd name="T25" fmla="*/ 1 h 102"/>
                  <a:gd name="T26" fmla="*/ 1 w 86"/>
                  <a:gd name="T27" fmla="*/ 2 h 102"/>
                  <a:gd name="T28" fmla="*/ 1 w 86"/>
                  <a:gd name="T29" fmla="*/ 2 h 102"/>
                  <a:gd name="T30" fmla="*/ 2 w 86"/>
                  <a:gd name="T31" fmla="*/ 3 h 102"/>
                  <a:gd name="T32" fmla="*/ 2 w 86"/>
                  <a:gd name="T33" fmla="*/ 3 h 102"/>
                  <a:gd name="T34" fmla="*/ 2 w 86"/>
                  <a:gd name="T35" fmla="*/ 4 h 102"/>
                  <a:gd name="T36" fmla="*/ 2 w 86"/>
                  <a:gd name="T37" fmla="*/ 4 h 102"/>
                  <a:gd name="T38" fmla="*/ 2 w 86"/>
                  <a:gd name="T39" fmla="*/ 5 h 102"/>
                  <a:gd name="T40" fmla="*/ 2 w 86"/>
                  <a:gd name="T41" fmla="*/ 4 h 102"/>
                  <a:gd name="T42" fmla="*/ 2 w 86"/>
                  <a:gd name="T43" fmla="*/ 5 h 102"/>
                  <a:gd name="T44" fmla="*/ 2 w 86"/>
                  <a:gd name="T45" fmla="*/ 5 h 102"/>
                  <a:gd name="T46" fmla="*/ 2 w 86"/>
                  <a:gd name="T47" fmla="*/ 5 h 102"/>
                  <a:gd name="T48" fmla="*/ 2 w 86"/>
                  <a:gd name="T49" fmla="*/ 4 h 102"/>
                  <a:gd name="T50" fmla="*/ 2 w 86"/>
                  <a:gd name="T51" fmla="*/ 4 h 10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" h="102">
                    <a:moveTo>
                      <a:pt x="79" y="89"/>
                    </a:moveTo>
                    <a:lnTo>
                      <a:pt x="86" y="96"/>
                    </a:lnTo>
                    <a:lnTo>
                      <a:pt x="84" y="78"/>
                    </a:lnTo>
                    <a:lnTo>
                      <a:pt x="77" y="64"/>
                    </a:lnTo>
                    <a:lnTo>
                      <a:pt x="68" y="51"/>
                    </a:lnTo>
                    <a:lnTo>
                      <a:pt x="55" y="39"/>
                    </a:lnTo>
                    <a:lnTo>
                      <a:pt x="43" y="27"/>
                    </a:lnTo>
                    <a:lnTo>
                      <a:pt x="32" y="17"/>
                    </a:lnTo>
                    <a:lnTo>
                      <a:pt x="19" y="8"/>
                    </a:lnTo>
                    <a:lnTo>
                      <a:pt x="9" y="0"/>
                    </a:lnTo>
                    <a:lnTo>
                      <a:pt x="0" y="12"/>
                    </a:lnTo>
                    <a:lnTo>
                      <a:pt x="10" y="20"/>
                    </a:lnTo>
                    <a:lnTo>
                      <a:pt x="23" y="29"/>
                    </a:lnTo>
                    <a:lnTo>
                      <a:pt x="34" y="38"/>
                    </a:lnTo>
                    <a:lnTo>
                      <a:pt x="46" y="48"/>
                    </a:lnTo>
                    <a:lnTo>
                      <a:pt x="56" y="60"/>
                    </a:lnTo>
                    <a:lnTo>
                      <a:pt x="63" y="71"/>
                    </a:lnTo>
                    <a:lnTo>
                      <a:pt x="70" y="83"/>
                    </a:lnTo>
                    <a:lnTo>
                      <a:pt x="72" y="96"/>
                    </a:lnTo>
                    <a:lnTo>
                      <a:pt x="79" y="102"/>
                    </a:lnTo>
                    <a:lnTo>
                      <a:pt x="72" y="96"/>
                    </a:lnTo>
                    <a:lnTo>
                      <a:pt x="74" y="100"/>
                    </a:lnTo>
                    <a:lnTo>
                      <a:pt x="79" y="102"/>
                    </a:lnTo>
                    <a:lnTo>
                      <a:pt x="84" y="100"/>
                    </a:lnTo>
                    <a:lnTo>
                      <a:pt x="86" y="96"/>
                    </a:lnTo>
                    <a:lnTo>
                      <a:pt x="79" y="8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5" name="Unknown Shape"/>
              <p:cNvSpPr>
                <a:spLocks/>
              </p:cNvSpPr>
              <p:nvPr/>
            </p:nvSpPr>
            <p:spPr bwMode="auto">
              <a:xfrm flipH="1">
                <a:off x="146" y="125"/>
                <a:ext cx="24" cy="35"/>
              </a:xfrm>
              <a:custGeom>
                <a:avLst/>
                <a:gdLst>
                  <a:gd name="T0" fmla="*/ 1 w 44"/>
                  <a:gd name="T1" fmla="*/ 4 h 56"/>
                  <a:gd name="T2" fmla="*/ 1 w 44"/>
                  <a:gd name="T3" fmla="*/ 4 h 56"/>
                  <a:gd name="T4" fmla="*/ 1 w 44"/>
                  <a:gd name="T5" fmla="*/ 4 h 56"/>
                  <a:gd name="T6" fmla="*/ 1 w 44"/>
                  <a:gd name="T7" fmla="*/ 3 h 56"/>
                  <a:gd name="T8" fmla="*/ 1 w 44"/>
                  <a:gd name="T9" fmla="*/ 3 h 56"/>
                  <a:gd name="T10" fmla="*/ 1 w 44"/>
                  <a:gd name="T11" fmla="*/ 2 h 56"/>
                  <a:gd name="T12" fmla="*/ 1 w 44"/>
                  <a:gd name="T13" fmla="*/ 1 h 56"/>
                  <a:gd name="T14" fmla="*/ 1 w 44"/>
                  <a:gd name="T15" fmla="*/ 1 h 56"/>
                  <a:gd name="T16" fmla="*/ 1 w 44"/>
                  <a:gd name="T17" fmla="*/ 1 h 56"/>
                  <a:gd name="T18" fmla="*/ 0 w 44"/>
                  <a:gd name="T19" fmla="*/ 0 h 56"/>
                  <a:gd name="T20" fmla="*/ 0 w 44"/>
                  <a:gd name="T21" fmla="*/ 1 h 56"/>
                  <a:gd name="T22" fmla="*/ 1 w 44"/>
                  <a:gd name="T23" fmla="*/ 1 h 56"/>
                  <a:gd name="T24" fmla="*/ 1 w 44"/>
                  <a:gd name="T25" fmla="*/ 1 h 56"/>
                  <a:gd name="T26" fmla="*/ 1 w 44"/>
                  <a:gd name="T27" fmla="*/ 2 h 56"/>
                  <a:gd name="T28" fmla="*/ 1 w 44"/>
                  <a:gd name="T29" fmla="*/ 2 h 56"/>
                  <a:gd name="T30" fmla="*/ 1 w 44"/>
                  <a:gd name="T31" fmla="*/ 3 h 56"/>
                  <a:gd name="T32" fmla="*/ 1 w 44"/>
                  <a:gd name="T33" fmla="*/ 3 h 56"/>
                  <a:gd name="T34" fmla="*/ 1 w 44"/>
                  <a:gd name="T35" fmla="*/ 3 h 56"/>
                  <a:gd name="T36" fmla="*/ 1 w 44"/>
                  <a:gd name="T37" fmla="*/ 3 h 56"/>
                  <a:gd name="T38" fmla="*/ 1 w 44"/>
                  <a:gd name="T39" fmla="*/ 3 h 56"/>
                  <a:gd name="T40" fmla="*/ 1 w 44"/>
                  <a:gd name="T41" fmla="*/ 3 h 56"/>
                  <a:gd name="T42" fmla="*/ 1 w 44"/>
                  <a:gd name="T43" fmla="*/ 3 h 56"/>
                  <a:gd name="T44" fmla="*/ 1 w 44"/>
                  <a:gd name="T45" fmla="*/ 3 h 56"/>
                  <a:gd name="T46" fmla="*/ 1 w 44"/>
                  <a:gd name="T47" fmla="*/ 3 h 56"/>
                  <a:gd name="T48" fmla="*/ 1 w 44"/>
                  <a:gd name="T49" fmla="*/ 4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44" h="56">
                    <a:moveTo>
                      <a:pt x="16" y="56"/>
                    </a:moveTo>
                    <a:lnTo>
                      <a:pt x="16" y="56"/>
                    </a:lnTo>
                    <a:lnTo>
                      <a:pt x="30" y="56"/>
                    </a:lnTo>
                    <a:lnTo>
                      <a:pt x="42" y="49"/>
                    </a:lnTo>
                    <a:lnTo>
                      <a:pt x="44" y="39"/>
                    </a:lnTo>
                    <a:lnTo>
                      <a:pt x="42" y="27"/>
                    </a:lnTo>
                    <a:lnTo>
                      <a:pt x="35" y="18"/>
                    </a:lnTo>
                    <a:lnTo>
                      <a:pt x="25" y="9"/>
                    </a:lnTo>
                    <a:lnTo>
                      <a:pt x="13" y="2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3" y="27"/>
                    </a:lnTo>
                    <a:lnTo>
                      <a:pt x="28" y="34"/>
                    </a:lnTo>
                    <a:lnTo>
                      <a:pt x="30" y="39"/>
                    </a:lnTo>
                    <a:lnTo>
                      <a:pt x="30" y="40"/>
                    </a:lnTo>
                    <a:lnTo>
                      <a:pt x="28" y="42"/>
                    </a:lnTo>
                    <a:lnTo>
                      <a:pt x="16" y="42"/>
                    </a:lnTo>
                    <a:lnTo>
                      <a:pt x="12" y="44"/>
                    </a:lnTo>
                    <a:lnTo>
                      <a:pt x="9" y="49"/>
                    </a:lnTo>
                    <a:lnTo>
                      <a:pt x="12" y="54"/>
                    </a:lnTo>
                    <a:lnTo>
                      <a:pt x="16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6" name="Unknown Shape"/>
              <p:cNvSpPr>
                <a:spLocks/>
              </p:cNvSpPr>
              <p:nvPr/>
            </p:nvSpPr>
            <p:spPr bwMode="auto">
              <a:xfrm flipH="1">
                <a:off x="161" y="152"/>
                <a:ext cx="44" cy="60"/>
              </a:xfrm>
              <a:custGeom>
                <a:avLst/>
                <a:gdLst>
                  <a:gd name="T0" fmla="*/ 1 w 81"/>
                  <a:gd name="T1" fmla="*/ 4 h 101"/>
                  <a:gd name="T2" fmla="*/ 1 w 81"/>
                  <a:gd name="T3" fmla="*/ 4 h 101"/>
                  <a:gd name="T4" fmla="*/ 1 w 81"/>
                  <a:gd name="T5" fmla="*/ 4 h 101"/>
                  <a:gd name="T6" fmla="*/ 1 w 81"/>
                  <a:gd name="T7" fmla="*/ 3 h 101"/>
                  <a:gd name="T8" fmla="*/ 1 w 81"/>
                  <a:gd name="T9" fmla="*/ 2 h 101"/>
                  <a:gd name="T10" fmla="*/ 1 w 81"/>
                  <a:gd name="T11" fmla="*/ 2 h 101"/>
                  <a:gd name="T12" fmla="*/ 1 w 81"/>
                  <a:gd name="T13" fmla="*/ 1 h 101"/>
                  <a:gd name="T14" fmla="*/ 2 w 81"/>
                  <a:gd name="T15" fmla="*/ 1 h 101"/>
                  <a:gd name="T16" fmla="*/ 2 w 81"/>
                  <a:gd name="T17" fmla="*/ 1 h 101"/>
                  <a:gd name="T18" fmla="*/ 2 w 81"/>
                  <a:gd name="T19" fmla="*/ 1 h 101"/>
                  <a:gd name="T20" fmla="*/ 2 w 81"/>
                  <a:gd name="T21" fmla="*/ 0 h 101"/>
                  <a:gd name="T22" fmla="*/ 2 w 81"/>
                  <a:gd name="T23" fmla="*/ 1 h 101"/>
                  <a:gd name="T24" fmla="*/ 2 w 81"/>
                  <a:gd name="T25" fmla="*/ 1 h 101"/>
                  <a:gd name="T26" fmla="*/ 1 w 81"/>
                  <a:gd name="T27" fmla="*/ 1 h 101"/>
                  <a:gd name="T28" fmla="*/ 1 w 81"/>
                  <a:gd name="T29" fmla="*/ 1 h 101"/>
                  <a:gd name="T30" fmla="*/ 1 w 81"/>
                  <a:gd name="T31" fmla="*/ 2 h 101"/>
                  <a:gd name="T32" fmla="*/ 1 w 81"/>
                  <a:gd name="T33" fmla="*/ 2 h 101"/>
                  <a:gd name="T34" fmla="*/ 1 w 81"/>
                  <a:gd name="T35" fmla="*/ 4 h 101"/>
                  <a:gd name="T36" fmla="*/ 0 w 81"/>
                  <a:gd name="T37" fmla="*/ 4 h 101"/>
                  <a:gd name="T38" fmla="*/ 0 w 81"/>
                  <a:gd name="T39" fmla="*/ 4 h 101"/>
                  <a:gd name="T40" fmla="*/ 0 w 81"/>
                  <a:gd name="T41" fmla="*/ 4 h 101"/>
                  <a:gd name="T42" fmla="*/ 1 w 81"/>
                  <a:gd name="T43" fmla="*/ 4 h 101"/>
                  <a:gd name="T44" fmla="*/ 1 w 81"/>
                  <a:gd name="T45" fmla="*/ 4 h 101"/>
                  <a:gd name="T46" fmla="*/ 1 w 81"/>
                  <a:gd name="T47" fmla="*/ 4 h 101"/>
                  <a:gd name="T48" fmla="*/ 1 w 81"/>
                  <a:gd name="T49" fmla="*/ 4 h 101"/>
                  <a:gd name="T50" fmla="*/ 1 w 81"/>
                  <a:gd name="T51" fmla="*/ 4 h 10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1" h="101">
                    <a:moveTo>
                      <a:pt x="13" y="96"/>
                    </a:moveTo>
                    <a:lnTo>
                      <a:pt x="13" y="94"/>
                    </a:lnTo>
                    <a:lnTo>
                      <a:pt x="17" y="80"/>
                    </a:lnTo>
                    <a:lnTo>
                      <a:pt x="24" y="66"/>
                    </a:lnTo>
                    <a:lnTo>
                      <a:pt x="31" y="51"/>
                    </a:lnTo>
                    <a:lnTo>
                      <a:pt x="41" y="39"/>
                    </a:lnTo>
                    <a:lnTo>
                      <a:pt x="51" y="29"/>
                    </a:lnTo>
                    <a:lnTo>
                      <a:pt x="63" y="22"/>
                    </a:lnTo>
                    <a:lnTo>
                      <a:pt x="73" y="16"/>
                    </a:lnTo>
                    <a:lnTo>
                      <a:pt x="81" y="14"/>
                    </a:lnTo>
                    <a:lnTo>
                      <a:pt x="81" y="0"/>
                    </a:lnTo>
                    <a:lnTo>
                      <a:pt x="69" y="2"/>
                    </a:lnTo>
                    <a:lnTo>
                      <a:pt x="56" y="8"/>
                    </a:lnTo>
                    <a:lnTo>
                      <a:pt x="42" y="17"/>
                    </a:lnTo>
                    <a:lnTo>
                      <a:pt x="29" y="30"/>
                    </a:lnTo>
                    <a:lnTo>
                      <a:pt x="19" y="44"/>
                    </a:lnTo>
                    <a:lnTo>
                      <a:pt x="10" y="59"/>
                    </a:lnTo>
                    <a:lnTo>
                      <a:pt x="3" y="75"/>
                    </a:lnTo>
                    <a:lnTo>
                      <a:pt x="0" y="94"/>
                    </a:lnTo>
                    <a:lnTo>
                      <a:pt x="0" y="93"/>
                    </a:lnTo>
                    <a:lnTo>
                      <a:pt x="0" y="94"/>
                    </a:lnTo>
                    <a:lnTo>
                      <a:pt x="2" y="99"/>
                    </a:lnTo>
                    <a:lnTo>
                      <a:pt x="6" y="101"/>
                    </a:lnTo>
                    <a:lnTo>
                      <a:pt x="11" y="99"/>
                    </a:lnTo>
                    <a:lnTo>
                      <a:pt x="13" y="94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7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9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25">
                    <a:moveTo>
                      <a:pt x="2" y="19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0" name="Unknown Shape"/>
              <p:cNvSpPr>
                <a:spLocks/>
              </p:cNvSpPr>
              <p:nvPr/>
            </p:nvSpPr>
            <p:spPr bwMode="auto">
              <a:xfrm flipH="1">
                <a:off x="300" y="183"/>
                <a:ext cx="11" cy="30"/>
              </a:xfrm>
              <a:custGeom>
                <a:avLst/>
                <a:gdLst>
                  <a:gd name="T0" fmla="*/ 1 w 20"/>
                  <a:gd name="T1" fmla="*/ 1 h 50"/>
                  <a:gd name="T2" fmla="*/ 1 w 20"/>
                  <a:gd name="T3" fmla="*/ 1 h 50"/>
                  <a:gd name="T4" fmla="*/ 0 w 20"/>
                  <a:gd name="T5" fmla="*/ 1 h 50"/>
                  <a:gd name="T6" fmla="*/ 1 w 20"/>
                  <a:gd name="T7" fmla="*/ 1 h 50"/>
                  <a:gd name="T8" fmla="*/ 1 w 20"/>
                  <a:gd name="T9" fmla="*/ 2 h 50"/>
                  <a:gd name="T10" fmla="*/ 1 w 20"/>
                  <a:gd name="T11" fmla="*/ 2 h 50"/>
                  <a:gd name="T12" fmla="*/ 1 w 20"/>
                  <a:gd name="T13" fmla="*/ 2 h 50"/>
                  <a:gd name="T14" fmla="*/ 1 w 20"/>
                  <a:gd name="T15" fmla="*/ 2 h 50"/>
                  <a:gd name="T16" fmla="*/ 1 w 20"/>
                  <a:gd name="T17" fmla="*/ 1 h 50"/>
                  <a:gd name="T18" fmla="*/ 1 w 20"/>
                  <a:gd name="T19" fmla="*/ 1 h 50"/>
                  <a:gd name="T20" fmla="*/ 1 w 20"/>
                  <a:gd name="T21" fmla="*/ 1 h 50"/>
                  <a:gd name="T22" fmla="*/ 1 w 20"/>
                  <a:gd name="T23" fmla="*/ 1 h 50"/>
                  <a:gd name="T24" fmla="*/ 1 w 20"/>
                  <a:gd name="T25" fmla="*/ 1 h 50"/>
                  <a:gd name="T26" fmla="*/ 1 w 20"/>
                  <a:gd name="T27" fmla="*/ 1 h 50"/>
                  <a:gd name="T28" fmla="*/ 1 w 20"/>
                  <a:gd name="T29" fmla="*/ 0 h 50"/>
                  <a:gd name="T30" fmla="*/ 1 w 20"/>
                  <a:gd name="T31" fmla="*/ 0 h 50"/>
                  <a:gd name="T32" fmla="*/ 1 w 20"/>
                  <a:gd name="T33" fmla="*/ 1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50">
                    <a:moveTo>
                      <a:pt x="3" y="5"/>
                    </a:moveTo>
                    <a:lnTo>
                      <a:pt x="3" y="5"/>
                    </a:lnTo>
                    <a:lnTo>
                      <a:pt x="0" y="20"/>
                    </a:lnTo>
                    <a:lnTo>
                      <a:pt x="1" y="31"/>
                    </a:lnTo>
                    <a:lnTo>
                      <a:pt x="3" y="41"/>
                    </a:lnTo>
                    <a:lnTo>
                      <a:pt x="11" y="50"/>
                    </a:lnTo>
                    <a:lnTo>
                      <a:pt x="20" y="38"/>
                    </a:lnTo>
                    <a:lnTo>
                      <a:pt x="17" y="35"/>
                    </a:lnTo>
                    <a:lnTo>
                      <a:pt x="15" y="29"/>
                    </a:lnTo>
                    <a:lnTo>
                      <a:pt x="14" y="20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1" name="Unknown Shape"/>
              <p:cNvSpPr>
                <a:spLocks/>
              </p:cNvSpPr>
              <p:nvPr/>
            </p:nvSpPr>
            <p:spPr bwMode="auto">
              <a:xfrm flipH="1">
                <a:off x="296" y="134"/>
                <a:ext cx="12" cy="55"/>
              </a:xfrm>
              <a:custGeom>
                <a:avLst/>
                <a:gdLst>
                  <a:gd name="T0" fmla="*/ 0 w 26"/>
                  <a:gd name="T1" fmla="*/ 1 h 92"/>
                  <a:gd name="T2" fmla="*/ 0 w 26"/>
                  <a:gd name="T3" fmla="*/ 1 h 92"/>
                  <a:gd name="T4" fmla="*/ 0 w 26"/>
                  <a:gd name="T5" fmla="*/ 1 h 92"/>
                  <a:gd name="T6" fmla="*/ 0 w 26"/>
                  <a:gd name="T7" fmla="*/ 2 h 92"/>
                  <a:gd name="T8" fmla="*/ 0 w 26"/>
                  <a:gd name="T9" fmla="*/ 3 h 92"/>
                  <a:gd name="T10" fmla="*/ 0 w 26"/>
                  <a:gd name="T11" fmla="*/ 4 h 92"/>
                  <a:gd name="T12" fmla="*/ 0 w 26"/>
                  <a:gd name="T13" fmla="*/ 4 h 92"/>
                  <a:gd name="T14" fmla="*/ 0 w 26"/>
                  <a:gd name="T15" fmla="*/ 3 h 92"/>
                  <a:gd name="T16" fmla="*/ 0 w 26"/>
                  <a:gd name="T17" fmla="*/ 2 h 92"/>
                  <a:gd name="T18" fmla="*/ 0 w 26"/>
                  <a:gd name="T19" fmla="*/ 1 h 92"/>
                  <a:gd name="T20" fmla="*/ 0 w 26"/>
                  <a:gd name="T21" fmla="*/ 1 h 92"/>
                  <a:gd name="T22" fmla="*/ 0 w 26"/>
                  <a:gd name="T23" fmla="*/ 1 h 92"/>
                  <a:gd name="T24" fmla="*/ 0 w 26"/>
                  <a:gd name="T25" fmla="*/ 1 h 92"/>
                  <a:gd name="T26" fmla="*/ 0 w 26"/>
                  <a:gd name="T27" fmla="*/ 0 h 92"/>
                  <a:gd name="T28" fmla="*/ 0 w 26"/>
                  <a:gd name="T29" fmla="*/ 0 h 92"/>
                  <a:gd name="T30" fmla="*/ 0 w 26"/>
                  <a:gd name="T31" fmla="*/ 1 h 92"/>
                  <a:gd name="T32" fmla="*/ 0 w 26"/>
                  <a:gd name="T33" fmla="*/ 1 h 92"/>
                  <a:gd name="T34" fmla="*/ 0 w 26"/>
                  <a:gd name="T35" fmla="*/ 1 h 9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" h="92">
                    <a:moveTo>
                      <a:pt x="8" y="13"/>
                    </a:moveTo>
                    <a:lnTo>
                      <a:pt x="6" y="9"/>
                    </a:lnTo>
                    <a:lnTo>
                      <a:pt x="12" y="28"/>
                    </a:lnTo>
                    <a:lnTo>
                      <a:pt x="12" y="46"/>
                    </a:lnTo>
                    <a:lnTo>
                      <a:pt x="8" y="66"/>
                    </a:lnTo>
                    <a:lnTo>
                      <a:pt x="0" y="88"/>
                    </a:lnTo>
                    <a:lnTo>
                      <a:pt x="14" y="92"/>
                    </a:lnTo>
                    <a:lnTo>
                      <a:pt x="22" y="68"/>
                    </a:lnTo>
                    <a:lnTo>
                      <a:pt x="26" y="46"/>
                    </a:lnTo>
                    <a:lnTo>
                      <a:pt x="26" y="26"/>
                    </a:lnTo>
                    <a:lnTo>
                      <a:pt x="20" y="5"/>
                    </a:lnTo>
                    <a:lnTo>
                      <a:pt x="17" y="1"/>
                    </a:lnTo>
                    <a:lnTo>
                      <a:pt x="20" y="5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6" y="9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2" name="Unknown Shape"/>
              <p:cNvSpPr>
                <a:spLocks/>
              </p:cNvSpPr>
              <p:nvPr/>
            </p:nvSpPr>
            <p:spPr bwMode="auto">
              <a:xfrm flipH="1">
                <a:off x="243" y="46"/>
                <a:ext cx="57" cy="59"/>
              </a:xfrm>
              <a:custGeom>
                <a:avLst/>
                <a:gdLst>
                  <a:gd name="T0" fmla="*/ 1 w 105"/>
                  <a:gd name="T1" fmla="*/ 5 h 98"/>
                  <a:gd name="T2" fmla="*/ 2 w 105"/>
                  <a:gd name="T3" fmla="*/ 5 h 98"/>
                  <a:gd name="T4" fmla="*/ 2 w 105"/>
                  <a:gd name="T5" fmla="*/ 4 h 98"/>
                  <a:gd name="T6" fmla="*/ 2 w 105"/>
                  <a:gd name="T7" fmla="*/ 4 h 98"/>
                  <a:gd name="T8" fmla="*/ 2 w 105"/>
                  <a:gd name="T9" fmla="*/ 4 h 98"/>
                  <a:gd name="T10" fmla="*/ 2 w 105"/>
                  <a:gd name="T11" fmla="*/ 4 h 98"/>
                  <a:gd name="T12" fmla="*/ 3 w 105"/>
                  <a:gd name="T13" fmla="*/ 3 h 98"/>
                  <a:gd name="T14" fmla="*/ 3 w 105"/>
                  <a:gd name="T15" fmla="*/ 3 h 98"/>
                  <a:gd name="T16" fmla="*/ 3 w 105"/>
                  <a:gd name="T17" fmla="*/ 2 h 98"/>
                  <a:gd name="T18" fmla="*/ 3 w 105"/>
                  <a:gd name="T19" fmla="*/ 2 h 98"/>
                  <a:gd name="T20" fmla="*/ 3 w 105"/>
                  <a:gd name="T21" fmla="*/ 1 h 98"/>
                  <a:gd name="T22" fmla="*/ 2 w 105"/>
                  <a:gd name="T23" fmla="*/ 1 h 98"/>
                  <a:gd name="T24" fmla="*/ 2 w 105"/>
                  <a:gd name="T25" fmla="*/ 1 h 98"/>
                  <a:gd name="T26" fmla="*/ 2 w 105"/>
                  <a:gd name="T27" fmla="*/ 1 h 98"/>
                  <a:gd name="T28" fmla="*/ 2 w 105"/>
                  <a:gd name="T29" fmla="*/ 1 h 98"/>
                  <a:gd name="T30" fmla="*/ 2 w 105"/>
                  <a:gd name="T31" fmla="*/ 1 h 98"/>
                  <a:gd name="T32" fmla="*/ 1 w 105"/>
                  <a:gd name="T33" fmla="*/ 0 h 98"/>
                  <a:gd name="T34" fmla="*/ 1 w 105"/>
                  <a:gd name="T35" fmla="*/ 1 h 98"/>
                  <a:gd name="T36" fmla="*/ 1 w 105"/>
                  <a:gd name="T37" fmla="*/ 1 h 98"/>
                  <a:gd name="T38" fmla="*/ 1 w 105"/>
                  <a:gd name="T39" fmla="*/ 1 h 98"/>
                  <a:gd name="T40" fmla="*/ 1 w 105"/>
                  <a:gd name="T41" fmla="*/ 1 h 98"/>
                  <a:gd name="T42" fmla="*/ 1 w 105"/>
                  <a:gd name="T43" fmla="*/ 1 h 98"/>
                  <a:gd name="T44" fmla="*/ 1 w 105"/>
                  <a:gd name="T45" fmla="*/ 1 h 98"/>
                  <a:gd name="T46" fmla="*/ 1 w 105"/>
                  <a:gd name="T47" fmla="*/ 2 h 98"/>
                  <a:gd name="T48" fmla="*/ 0 w 105"/>
                  <a:gd name="T49" fmla="*/ 2 h 98"/>
                  <a:gd name="T50" fmla="*/ 1 w 105"/>
                  <a:gd name="T51" fmla="*/ 3 h 98"/>
                  <a:gd name="T52" fmla="*/ 1 w 105"/>
                  <a:gd name="T53" fmla="*/ 3 h 98"/>
                  <a:gd name="T54" fmla="*/ 1 w 105"/>
                  <a:gd name="T55" fmla="*/ 4 h 98"/>
                  <a:gd name="T56" fmla="*/ 1 w 105"/>
                  <a:gd name="T57" fmla="*/ 4 h 98"/>
                  <a:gd name="T58" fmla="*/ 1 w 105"/>
                  <a:gd name="T59" fmla="*/ 4 h 98"/>
                  <a:gd name="T60" fmla="*/ 1 w 105"/>
                  <a:gd name="T61" fmla="*/ 4 h 98"/>
                  <a:gd name="T62" fmla="*/ 1 w 105"/>
                  <a:gd name="T63" fmla="*/ 5 h 98"/>
                  <a:gd name="T64" fmla="*/ 1 w 105"/>
                  <a:gd name="T65" fmla="*/ 5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5" h="98">
                    <a:moveTo>
                      <a:pt x="52" y="98"/>
                    </a:moveTo>
                    <a:lnTo>
                      <a:pt x="62" y="97"/>
                    </a:lnTo>
                    <a:lnTo>
                      <a:pt x="73" y="95"/>
                    </a:lnTo>
                    <a:lnTo>
                      <a:pt x="82" y="90"/>
                    </a:lnTo>
                    <a:lnTo>
                      <a:pt x="89" y="84"/>
                    </a:lnTo>
                    <a:lnTo>
                      <a:pt x="96" y="76"/>
                    </a:lnTo>
                    <a:lnTo>
                      <a:pt x="100" y="68"/>
                    </a:lnTo>
                    <a:lnTo>
                      <a:pt x="104" y="59"/>
                    </a:lnTo>
                    <a:lnTo>
                      <a:pt x="105" y="50"/>
                    </a:lnTo>
                    <a:lnTo>
                      <a:pt x="104" y="39"/>
                    </a:lnTo>
                    <a:lnTo>
                      <a:pt x="100" y="30"/>
                    </a:lnTo>
                    <a:lnTo>
                      <a:pt x="96" y="22"/>
                    </a:lnTo>
                    <a:lnTo>
                      <a:pt x="89" y="14"/>
                    </a:lnTo>
                    <a:lnTo>
                      <a:pt x="82" y="8"/>
                    </a:lnTo>
                    <a:lnTo>
                      <a:pt x="73" y="4"/>
                    </a:lnTo>
                    <a:lnTo>
                      <a:pt x="62" y="2"/>
                    </a:lnTo>
                    <a:lnTo>
                      <a:pt x="52" y="0"/>
                    </a:lnTo>
                    <a:lnTo>
                      <a:pt x="42" y="2"/>
                    </a:lnTo>
                    <a:lnTo>
                      <a:pt x="31" y="4"/>
                    </a:lnTo>
                    <a:lnTo>
                      <a:pt x="23" y="8"/>
                    </a:lnTo>
                    <a:lnTo>
                      <a:pt x="15" y="14"/>
                    </a:lnTo>
                    <a:lnTo>
                      <a:pt x="10" y="22"/>
                    </a:lnTo>
                    <a:lnTo>
                      <a:pt x="5" y="30"/>
                    </a:lnTo>
                    <a:lnTo>
                      <a:pt x="1" y="39"/>
                    </a:lnTo>
                    <a:lnTo>
                      <a:pt x="0" y="50"/>
                    </a:lnTo>
                    <a:lnTo>
                      <a:pt x="1" y="59"/>
                    </a:lnTo>
                    <a:lnTo>
                      <a:pt x="5" y="68"/>
                    </a:lnTo>
                    <a:lnTo>
                      <a:pt x="10" y="76"/>
                    </a:lnTo>
                    <a:lnTo>
                      <a:pt x="15" y="84"/>
                    </a:lnTo>
                    <a:lnTo>
                      <a:pt x="23" y="90"/>
                    </a:lnTo>
                    <a:lnTo>
                      <a:pt x="31" y="95"/>
                    </a:lnTo>
                    <a:lnTo>
                      <a:pt x="42" y="97"/>
                    </a:lnTo>
                    <a:lnTo>
                      <a:pt x="5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" name="Unknown Shape"/>
              <p:cNvSpPr>
                <a:spLocks/>
              </p:cNvSpPr>
              <p:nvPr/>
            </p:nvSpPr>
            <p:spPr bwMode="auto">
              <a:xfrm flipH="1">
                <a:off x="239" y="76"/>
                <a:ext cx="32" cy="33"/>
              </a:xfrm>
              <a:custGeom>
                <a:avLst/>
                <a:gdLst>
                  <a:gd name="T0" fmla="*/ 1 w 61"/>
                  <a:gd name="T1" fmla="*/ 0 h 56"/>
                  <a:gd name="T2" fmla="*/ 1 w 61"/>
                  <a:gd name="T3" fmla="*/ 0 h 56"/>
                  <a:gd name="T4" fmla="*/ 1 w 61"/>
                  <a:gd name="T5" fmla="*/ 1 h 56"/>
                  <a:gd name="T6" fmla="*/ 1 w 61"/>
                  <a:gd name="T7" fmla="*/ 1 h 56"/>
                  <a:gd name="T8" fmla="*/ 1 w 61"/>
                  <a:gd name="T9" fmla="*/ 1 h 56"/>
                  <a:gd name="T10" fmla="*/ 1 w 61"/>
                  <a:gd name="T11" fmla="*/ 1 h 56"/>
                  <a:gd name="T12" fmla="*/ 1 w 61"/>
                  <a:gd name="T13" fmla="*/ 1 h 56"/>
                  <a:gd name="T14" fmla="*/ 1 w 61"/>
                  <a:gd name="T15" fmla="*/ 2 h 56"/>
                  <a:gd name="T16" fmla="*/ 1 w 61"/>
                  <a:gd name="T17" fmla="*/ 2 h 56"/>
                  <a:gd name="T18" fmla="*/ 0 w 61"/>
                  <a:gd name="T19" fmla="*/ 2 h 56"/>
                  <a:gd name="T20" fmla="*/ 0 w 61"/>
                  <a:gd name="T21" fmla="*/ 2 h 56"/>
                  <a:gd name="T22" fmla="*/ 1 w 61"/>
                  <a:gd name="T23" fmla="*/ 2 h 56"/>
                  <a:gd name="T24" fmla="*/ 1 w 61"/>
                  <a:gd name="T25" fmla="*/ 2 h 56"/>
                  <a:gd name="T26" fmla="*/ 1 w 61"/>
                  <a:gd name="T27" fmla="*/ 2 h 56"/>
                  <a:gd name="T28" fmla="*/ 1 w 61"/>
                  <a:gd name="T29" fmla="*/ 2 h 56"/>
                  <a:gd name="T30" fmla="*/ 1 w 61"/>
                  <a:gd name="T31" fmla="*/ 1 h 56"/>
                  <a:gd name="T32" fmla="*/ 1 w 61"/>
                  <a:gd name="T33" fmla="*/ 1 h 56"/>
                  <a:gd name="T34" fmla="*/ 1 w 61"/>
                  <a:gd name="T35" fmla="*/ 1 h 56"/>
                  <a:gd name="T36" fmla="*/ 2 w 61"/>
                  <a:gd name="T37" fmla="*/ 0 h 56"/>
                  <a:gd name="T38" fmla="*/ 2 w 61"/>
                  <a:gd name="T39" fmla="*/ 0 h 56"/>
                  <a:gd name="T40" fmla="*/ 1 w 61"/>
                  <a:gd name="T41" fmla="*/ 0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6">
                    <a:moveTo>
                      <a:pt x="45" y="0"/>
                    </a:moveTo>
                    <a:lnTo>
                      <a:pt x="45" y="0"/>
                    </a:lnTo>
                    <a:lnTo>
                      <a:pt x="45" y="8"/>
                    </a:lnTo>
                    <a:lnTo>
                      <a:pt x="42" y="16"/>
                    </a:lnTo>
                    <a:lnTo>
                      <a:pt x="38" y="22"/>
                    </a:lnTo>
                    <a:lnTo>
                      <a:pt x="32" y="30"/>
                    </a:lnTo>
                    <a:lnTo>
                      <a:pt x="27" y="34"/>
                    </a:lnTo>
                    <a:lnTo>
                      <a:pt x="18" y="38"/>
                    </a:lnTo>
                    <a:lnTo>
                      <a:pt x="9" y="40"/>
                    </a:lnTo>
                    <a:lnTo>
                      <a:pt x="0" y="40"/>
                    </a:lnTo>
                    <a:lnTo>
                      <a:pt x="0" y="56"/>
                    </a:lnTo>
                    <a:lnTo>
                      <a:pt x="12" y="54"/>
                    </a:lnTo>
                    <a:lnTo>
                      <a:pt x="23" y="52"/>
                    </a:lnTo>
                    <a:lnTo>
                      <a:pt x="33" y="46"/>
                    </a:lnTo>
                    <a:lnTo>
                      <a:pt x="42" y="39"/>
                    </a:lnTo>
                    <a:lnTo>
                      <a:pt x="50" y="31"/>
                    </a:lnTo>
                    <a:lnTo>
                      <a:pt x="55" y="21"/>
                    </a:lnTo>
                    <a:lnTo>
                      <a:pt x="59" y="10"/>
                    </a:lnTo>
                    <a:lnTo>
                      <a:pt x="61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4" name="Unknown Shape"/>
              <p:cNvSpPr>
                <a:spLocks/>
              </p:cNvSpPr>
              <p:nvPr/>
            </p:nvSpPr>
            <p:spPr bwMode="auto">
              <a:xfrm flipH="1">
                <a:off x="239" y="40"/>
                <a:ext cx="32" cy="36"/>
              </a:xfrm>
              <a:custGeom>
                <a:avLst/>
                <a:gdLst>
                  <a:gd name="T0" fmla="*/ 0 w 61"/>
                  <a:gd name="T1" fmla="*/ 1 h 58"/>
                  <a:gd name="T2" fmla="*/ 0 w 61"/>
                  <a:gd name="T3" fmla="*/ 1 h 58"/>
                  <a:gd name="T4" fmla="*/ 1 w 61"/>
                  <a:gd name="T5" fmla="*/ 1 h 58"/>
                  <a:gd name="T6" fmla="*/ 1 w 61"/>
                  <a:gd name="T7" fmla="*/ 1 h 58"/>
                  <a:gd name="T8" fmla="*/ 1 w 61"/>
                  <a:gd name="T9" fmla="*/ 1 h 58"/>
                  <a:gd name="T10" fmla="*/ 1 w 61"/>
                  <a:gd name="T11" fmla="*/ 1 h 58"/>
                  <a:gd name="T12" fmla="*/ 1 w 61"/>
                  <a:gd name="T13" fmla="*/ 2 h 58"/>
                  <a:gd name="T14" fmla="*/ 1 w 61"/>
                  <a:gd name="T15" fmla="*/ 2 h 58"/>
                  <a:gd name="T16" fmla="*/ 1 w 61"/>
                  <a:gd name="T17" fmla="*/ 2 h 58"/>
                  <a:gd name="T18" fmla="*/ 1 w 61"/>
                  <a:gd name="T19" fmla="*/ 4 h 58"/>
                  <a:gd name="T20" fmla="*/ 2 w 61"/>
                  <a:gd name="T21" fmla="*/ 4 h 58"/>
                  <a:gd name="T22" fmla="*/ 1 w 61"/>
                  <a:gd name="T23" fmla="*/ 2 h 58"/>
                  <a:gd name="T24" fmla="*/ 1 w 61"/>
                  <a:gd name="T25" fmla="*/ 2 h 58"/>
                  <a:gd name="T26" fmla="*/ 1 w 61"/>
                  <a:gd name="T27" fmla="*/ 1 h 58"/>
                  <a:gd name="T28" fmla="*/ 1 w 61"/>
                  <a:gd name="T29" fmla="*/ 1 h 58"/>
                  <a:gd name="T30" fmla="*/ 1 w 61"/>
                  <a:gd name="T31" fmla="*/ 1 h 58"/>
                  <a:gd name="T32" fmla="*/ 1 w 61"/>
                  <a:gd name="T33" fmla="*/ 1 h 58"/>
                  <a:gd name="T34" fmla="*/ 1 w 61"/>
                  <a:gd name="T35" fmla="*/ 1 h 58"/>
                  <a:gd name="T36" fmla="*/ 0 w 61"/>
                  <a:gd name="T37" fmla="*/ 0 h 58"/>
                  <a:gd name="T38" fmla="*/ 0 w 61"/>
                  <a:gd name="T39" fmla="*/ 0 h 58"/>
                  <a:gd name="T40" fmla="*/ 0 w 61"/>
                  <a:gd name="T41" fmla="*/ 1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1" h="58">
                    <a:moveTo>
                      <a:pt x="0" y="16"/>
                    </a:moveTo>
                    <a:lnTo>
                      <a:pt x="0" y="16"/>
                    </a:lnTo>
                    <a:lnTo>
                      <a:pt x="9" y="16"/>
                    </a:lnTo>
                    <a:lnTo>
                      <a:pt x="18" y="19"/>
                    </a:lnTo>
                    <a:lnTo>
                      <a:pt x="27" y="22"/>
                    </a:lnTo>
                    <a:lnTo>
                      <a:pt x="32" y="27"/>
                    </a:lnTo>
                    <a:lnTo>
                      <a:pt x="38" y="35"/>
                    </a:lnTo>
                    <a:lnTo>
                      <a:pt x="42" y="41"/>
                    </a:lnTo>
                    <a:lnTo>
                      <a:pt x="45" y="49"/>
                    </a:lnTo>
                    <a:lnTo>
                      <a:pt x="45" y="58"/>
                    </a:lnTo>
                    <a:lnTo>
                      <a:pt x="61" y="58"/>
                    </a:lnTo>
                    <a:lnTo>
                      <a:pt x="59" y="46"/>
                    </a:lnTo>
                    <a:lnTo>
                      <a:pt x="55" y="36"/>
                    </a:lnTo>
                    <a:lnTo>
                      <a:pt x="50" y="26"/>
                    </a:lnTo>
                    <a:lnTo>
                      <a:pt x="42" y="18"/>
                    </a:lnTo>
                    <a:lnTo>
                      <a:pt x="33" y="11"/>
                    </a:lnTo>
                    <a:lnTo>
                      <a:pt x="23" y="5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5" name="Unknown Shape"/>
              <p:cNvSpPr>
                <a:spLocks/>
              </p:cNvSpPr>
              <p:nvPr/>
            </p:nvSpPr>
            <p:spPr bwMode="auto">
              <a:xfrm flipH="1">
                <a:off x="271" y="40"/>
                <a:ext cx="33" cy="36"/>
              </a:xfrm>
              <a:custGeom>
                <a:avLst/>
                <a:gdLst>
                  <a:gd name="T0" fmla="*/ 1 w 60"/>
                  <a:gd name="T1" fmla="*/ 4 h 58"/>
                  <a:gd name="T2" fmla="*/ 1 w 60"/>
                  <a:gd name="T3" fmla="*/ 4 h 58"/>
                  <a:gd name="T4" fmla="*/ 1 w 60"/>
                  <a:gd name="T5" fmla="*/ 2 h 58"/>
                  <a:gd name="T6" fmla="*/ 1 w 60"/>
                  <a:gd name="T7" fmla="*/ 2 h 58"/>
                  <a:gd name="T8" fmla="*/ 1 w 60"/>
                  <a:gd name="T9" fmla="*/ 2 h 58"/>
                  <a:gd name="T10" fmla="*/ 1 w 60"/>
                  <a:gd name="T11" fmla="*/ 1 h 58"/>
                  <a:gd name="T12" fmla="*/ 1 w 60"/>
                  <a:gd name="T13" fmla="*/ 1 h 58"/>
                  <a:gd name="T14" fmla="*/ 1 w 60"/>
                  <a:gd name="T15" fmla="*/ 1 h 58"/>
                  <a:gd name="T16" fmla="*/ 1 w 60"/>
                  <a:gd name="T17" fmla="*/ 1 h 58"/>
                  <a:gd name="T18" fmla="*/ 2 w 60"/>
                  <a:gd name="T19" fmla="*/ 1 h 58"/>
                  <a:gd name="T20" fmla="*/ 2 w 60"/>
                  <a:gd name="T21" fmla="*/ 0 h 58"/>
                  <a:gd name="T22" fmla="*/ 1 w 60"/>
                  <a:gd name="T23" fmla="*/ 1 h 58"/>
                  <a:gd name="T24" fmla="*/ 1 w 60"/>
                  <a:gd name="T25" fmla="*/ 1 h 58"/>
                  <a:gd name="T26" fmla="*/ 1 w 60"/>
                  <a:gd name="T27" fmla="*/ 1 h 58"/>
                  <a:gd name="T28" fmla="*/ 1 w 60"/>
                  <a:gd name="T29" fmla="*/ 1 h 58"/>
                  <a:gd name="T30" fmla="*/ 1 w 60"/>
                  <a:gd name="T31" fmla="*/ 1 h 58"/>
                  <a:gd name="T32" fmla="*/ 1 w 60"/>
                  <a:gd name="T33" fmla="*/ 2 h 58"/>
                  <a:gd name="T34" fmla="*/ 1 w 60"/>
                  <a:gd name="T35" fmla="*/ 2 h 58"/>
                  <a:gd name="T36" fmla="*/ 0 w 60"/>
                  <a:gd name="T37" fmla="*/ 4 h 58"/>
                  <a:gd name="T38" fmla="*/ 0 w 60"/>
                  <a:gd name="T39" fmla="*/ 4 h 58"/>
                  <a:gd name="T40" fmla="*/ 1 w 60"/>
                  <a:gd name="T41" fmla="*/ 4 h 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16" y="58"/>
                    </a:moveTo>
                    <a:lnTo>
                      <a:pt x="16" y="58"/>
                    </a:lnTo>
                    <a:lnTo>
                      <a:pt x="16" y="49"/>
                    </a:lnTo>
                    <a:lnTo>
                      <a:pt x="20" y="41"/>
                    </a:lnTo>
                    <a:lnTo>
                      <a:pt x="23" y="34"/>
                    </a:lnTo>
                    <a:lnTo>
                      <a:pt x="28" y="27"/>
                    </a:lnTo>
                    <a:lnTo>
                      <a:pt x="35" y="22"/>
                    </a:lnTo>
                    <a:lnTo>
                      <a:pt x="42" y="19"/>
                    </a:lnTo>
                    <a:lnTo>
                      <a:pt x="51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37" y="5"/>
                    </a:lnTo>
                    <a:lnTo>
                      <a:pt x="28" y="11"/>
                    </a:lnTo>
                    <a:lnTo>
                      <a:pt x="19" y="18"/>
                    </a:lnTo>
                    <a:lnTo>
                      <a:pt x="12" y="27"/>
                    </a:lnTo>
                    <a:lnTo>
                      <a:pt x="6" y="36"/>
                    </a:lnTo>
                    <a:lnTo>
                      <a:pt x="3" y="46"/>
                    </a:lnTo>
                    <a:lnTo>
                      <a:pt x="0" y="58"/>
                    </a:lnTo>
                    <a:lnTo>
                      <a:pt x="16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6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33" cy="33"/>
              </a:xfrm>
              <a:custGeom>
                <a:avLst/>
                <a:gdLst>
                  <a:gd name="T0" fmla="*/ 2 w 60"/>
                  <a:gd name="T1" fmla="*/ 2 h 56"/>
                  <a:gd name="T2" fmla="*/ 2 w 60"/>
                  <a:gd name="T3" fmla="*/ 2 h 56"/>
                  <a:gd name="T4" fmla="*/ 1 w 60"/>
                  <a:gd name="T5" fmla="*/ 2 h 56"/>
                  <a:gd name="T6" fmla="*/ 1 w 60"/>
                  <a:gd name="T7" fmla="*/ 2 h 56"/>
                  <a:gd name="T8" fmla="*/ 1 w 60"/>
                  <a:gd name="T9" fmla="*/ 1 h 56"/>
                  <a:gd name="T10" fmla="*/ 1 w 60"/>
                  <a:gd name="T11" fmla="*/ 1 h 56"/>
                  <a:gd name="T12" fmla="*/ 1 w 60"/>
                  <a:gd name="T13" fmla="*/ 1 h 56"/>
                  <a:gd name="T14" fmla="*/ 1 w 60"/>
                  <a:gd name="T15" fmla="*/ 1 h 56"/>
                  <a:gd name="T16" fmla="*/ 1 w 60"/>
                  <a:gd name="T17" fmla="*/ 1 h 56"/>
                  <a:gd name="T18" fmla="*/ 1 w 60"/>
                  <a:gd name="T19" fmla="*/ 0 h 56"/>
                  <a:gd name="T20" fmla="*/ 0 w 60"/>
                  <a:gd name="T21" fmla="*/ 0 h 56"/>
                  <a:gd name="T22" fmla="*/ 1 w 60"/>
                  <a:gd name="T23" fmla="*/ 1 h 56"/>
                  <a:gd name="T24" fmla="*/ 1 w 60"/>
                  <a:gd name="T25" fmla="*/ 1 h 56"/>
                  <a:gd name="T26" fmla="*/ 1 w 60"/>
                  <a:gd name="T27" fmla="*/ 1 h 56"/>
                  <a:gd name="T28" fmla="*/ 1 w 60"/>
                  <a:gd name="T29" fmla="*/ 2 h 56"/>
                  <a:gd name="T30" fmla="*/ 1 w 60"/>
                  <a:gd name="T31" fmla="*/ 2 h 56"/>
                  <a:gd name="T32" fmla="*/ 1 w 60"/>
                  <a:gd name="T33" fmla="*/ 2 h 56"/>
                  <a:gd name="T34" fmla="*/ 1 w 60"/>
                  <a:gd name="T35" fmla="*/ 2 h 56"/>
                  <a:gd name="T36" fmla="*/ 2 w 60"/>
                  <a:gd name="T37" fmla="*/ 2 h 56"/>
                  <a:gd name="T38" fmla="*/ 2 w 60"/>
                  <a:gd name="T39" fmla="*/ 2 h 56"/>
                  <a:gd name="T40" fmla="*/ 2 w 60"/>
                  <a:gd name="T41" fmla="*/ 2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0" h="56">
                    <a:moveTo>
                      <a:pt x="60" y="40"/>
                    </a:moveTo>
                    <a:lnTo>
                      <a:pt x="60" y="40"/>
                    </a:lnTo>
                    <a:lnTo>
                      <a:pt x="51" y="40"/>
                    </a:lnTo>
                    <a:lnTo>
                      <a:pt x="42" y="38"/>
                    </a:lnTo>
                    <a:lnTo>
                      <a:pt x="35" y="34"/>
                    </a:lnTo>
                    <a:lnTo>
                      <a:pt x="28" y="30"/>
                    </a:lnTo>
                    <a:lnTo>
                      <a:pt x="23" y="23"/>
                    </a:lnTo>
                    <a:lnTo>
                      <a:pt x="20" y="16"/>
                    </a:lnTo>
                    <a:lnTo>
                      <a:pt x="16" y="8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3" y="10"/>
                    </a:lnTo>
                    <a:lnTo>
                      <a:pt x="6" y="21"/>
                    </a:lnTo>
                    <a:lnTo>
                      <a:pt x="12" y="30"/>
                    </a:lnTo>
                    <a:lnTo>
                      <a:pt x="19" y="39"/>
                    </a:lnTo>
                    <a:lnTo>
                      <a:pt x="28" y="46"/>
                    </a:lnTo>
                    <a:lnTo>
                      <a:pt x="37" y="52"/>
                    </a:lnTo>
                    <a:lnTo>
                      <a:pt x="49" y="54"/>
                    </a:lnTo>
                    <a:lnTo>
                      <a:pt x="60" y="56"/>
                    </a:lnTo>
                    <a:lnTo>
                      <a:pt x="60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7" name="Unknown Shape"/>
              <p:cNvSpPr>
                <a:spLocks/>
              </p:cNvSpPr>
              <p:nvPr/>
            </p:nvSpPr>
            <p:spPr bwMode="auto">
              <a:xfrm flipH="1">
                <a:off x="266" y="69"/>
                <a:ext cx="12" cy="13"/>
              </a:xfrm>
              <a:custGeom>
                <a:avLst/>
                <a:gdLst>
                  <a:gd name="T0" fmla="*/ 1 w 23"/>
                  <a:gd name="T1" fmla="*/ 1 h 22"/>
                  <a:gd name="T2" fmla="*/ 1 w 23"/>
                  <a:gd name="T3" fmla="*/ 1 h 22"/>
                  <a:gd name="T4" fmla="*/ 1 w 23"/>
                  <a:gd name="T5" fmla="*/ 1 h 22"/>
                  <a:gd name="T6" fmla="*/ 1 w 23"/>
                  <a:gd name="T7" fmla="*/ 1 h 22"/>
                  <a:gd name="T8" fmla="*/ 1 w 23"/>
                  <a:gd name="T9" fmla="*/ 1 h 22"/>
                  <a:gd name="T10" fmla="*/ 1 w 23"/>
                  <a:gd name="T11" fmla="*/ 1 h 22"/>
                  <a:gd name="T12" fmla="*/ 1 w 23"/>
                  <a:gd name="T13" fmla="*/ 1 h 22"/>
                  <a:gd name="T14" fmla="*/ 1 w 23"/>
                  <a:gd name="T15" fmla="*/ 1 h 22"/>
                  <a:gd name="T16" fmla="*/ 1 w 23"/>
                  <a:gd name="T17" fmla="*/ 0 h 22"/>
                  <a:gd name="T18" fmla="*/ 1 w 23"/>
                  <a:gd name="T19" fmla="*/ 1 h 22"/>
                  <a:gd name="T20" fmla="*/ 1 w 23"/>
                  <a:gd name="T21" fmla="*/ 1 h 22"/>
                  <a:gd name="T22" fmla="*/ 1 w 23"/>
                  <a:gd name="T23" fmla="*/ 1 h 22"/>
                  <a:gd name="T24" fmla="*/ 0 w 23"/>
                  <a:gd name="T25" fmla="*/ 1 h 22"/>
                  <a:gd name="T26" fmla="*/ 1 w 23"/>
                  <a:gd name="T27" fmla="*/ 1 h 22"/>
                  <a:gd name="T28" fmla="*/ 1 w 23"/>
                  <a:gd name="T29" fmla="*/ 1 h 22"/>
                  <a:gd name="T30" fmla="*/ 1 w 23"/>
                  <a:gd name="T31" fmla="*/ 1 h 22"/>
                  <a:gd name="T32" fmla="*/ 1 w 23"/>
                  <a:gd name="T33" fmla="*/ 1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3" h="22">
                    <a:moveTo>
                      <a:pt x="11" y="22"/>
                    </a:moveTo>
                    <a:lnTo>
                      <a:pt x="16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3" y="12"/>
                    </a:lnTo>
                    <a:lnTo>
                      <a:pt x="21" y="7"/>
                    </a:lnTo>
                    <a:lnTo>
                      <a:pt x="19" y="4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" name="Unknown Shape"/>
              <p:cNvSpPr>
                <a:spLocks/>
              </p:cNvSpPr>
              <p:nvPr/>
            </p:nvSpPr>
            <p:spPr bwMode="auto">
              <a:xfrm flipH="1">
                <a:off x="262" y="76"/>
                <a:ext cx="9" cy="11"/>
              </a:xfrm>
              <a:custGeom>
                <a:avLst/>
                <a:gdLst>
                  <a:gd name="T0" fmla="*/ 0 w 20"/>
                  <a:gd name="T1" fmla="*/ 0 h 18"/>
                  <a:gd name="T2" fmla="*/ 0 w 20"/>
                  <a:gd name="T3" fmla="*/ 0 h 18"/>
                  <a:gd name="T4" fmla="*/ 0 w 20"/>
                  <a:gd name="T5" fmla="*/ 1 h 18"/>
                  <a:gd name="T6" fmla="*/ 0 w 20"/>
                  <a:gd name="T7" fmla="*/ 1 h 18"/>
                  <a:gd name="T8" fmla="*/ 0 w 20"/>
                  <a:gd name="T9" fmla="*/ 1 h 18"/>
                  <a:gd name="T10" fmla="*/ 0 w 20"/>
                  <a:gd name="T11" fmla="*/ 1 h 18"/>
                  <a:gd name="T12" fmla="*/ 0 w 20"/>
                  <a:gd name="T13" fmla="*/ 1 h 18"/>
                  <a:gd name="T14" fmla="*/ 0 w 20"/>
                  <a:gd name="T15" fmla="*/ 1 h 18"/>
                  <a:gd name="T16" fmla="*/ 0 w 20"/>
                  <a:gd name="T17" fmla="*/ 1 h 18"/>
                  <a:gd name="T18" fmla="*/ 0 w 20"/>
                  <a:gd name="T19" fmla="*/ 1 h 18"/>
                  <a:gd name="T20" fmla="*/ 0 w 20"/>
                  <a:gd name="T21" fmla="*/ 0 h 18"/>
                  <a:gd name="T22" fmla="*/ 0 w 20"/>
                  <a:gd name="T23" fmla="*/ 0 h 18"/>
                  <a:gd name="T24" fmla="*/ 0 w 20"/>
                  <a:gd name="T25" fmla="*/ 0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18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8"/>
                    </a:lnTo>
                    <a:lnTo>
                      <a:pt x="7" y="16"/>
                    </a:lnTo>
                    <a:lnTo>
                      <a:pt x="13" y="12"/>
                    </a:lnTo>
                    <a:lnTo>
                      <a:pt x="17" y="8"/>
                    </a:lnTo>
                    <a:lnTo>
                      <a:pt x="2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9" name="Unknown Shape"/>
              <p:cNvSpPr>
                <a:spLocks/>
              </p:cNvSpPr>
              <p:nvPr/>
            </p:nvSpPr>
            <p:spPr bwMode="auto">
              <a:xfrm flipH="1">
                <a:off x="262" y="64"/>
                <a:ext cx="9" cy="12"/>
              </a:xfrm>
              <a:custGeom>
                <a:avLst/>
                <a:gdLst>
                  <a:gd name="T0" fmla="*/ 0 w 20"/>
                  <a:gd name="T1" fmla="*/ 1 h 20"/>
                  <a:gd name="T2" fmla="*/ 0 w 20"/>
                  <a:gd name="T3" fmla="*/ 1 h 20"/>
                  <a:gd name="T4" fmla="*/ 0 w 20"/>
                  <a:gd name="T5" fmla="*/ 1 h 20"/>
                  <a:gd name="T6" fmla="*/ 0 w 20"/>
                  <a:gd name="T7" fmla="*/ 1 h 20"/>
                  <a:gd name="T8" fmla="*/ 0 w 20"/>
                  <a:gd name="T9" fmla="*/ 1 h 20"/>
                  <a:gd name="T10" fmla="*/ 0 w 20"/>
                  <a:gd name="T11" fmla="*/ 1 h 20"/>
                  <a:gd name="T12" fmla="*/ 0 w 20"/>
                  <a:gd name="T13" fmla="*/ 1 h 20"/>
                  <a:gd name="T14" fmla="*/ 0 w 20"/>
                  <a:gd name="T15" fmla="*/ 1 h 20"/>
                  <a:gd name="T16" fmla="*/ 0 w 20"/>
                  <a:gd name="T17" fmla="*/ 1 h 20"/>
                  <a:gd name="T18" fmla="*/ 0 w 20"/>
                  <a:gd name="T19" fmla="*/ 1 h 20"/>
                  <a:gd name="T20" fmla="*/ 0 w 20"/>
                  <a:gd name="T21" fmla="*/ 0 h 20"/>
                  <a:gd name="T22" fmla="*/ 0 w 20"/>
                  <a:gd name="T23" fmla="*/ 0 h 20"/>
                  <a:gd name="T24" fmla="*/ 0 w 20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4" y="16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0" y="20"/>
                    </a:lnTo>
                    <a:lnTo>
                      <a:pt x="17" y="13"/>
                    </a:lnTo>
                    <a:lnTo>
                      <a:pt x="13" y="7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0" name="Unknown Shape"/>
              <p:cNvSpPr>
                <a:spLocks/>
              </p:cNvSpPr>
              <p:nvPr/>
            </p:nvSpPr>
            <p:spPr bwMode="auto">
              <a:xfrm flipH="1">
                <a:off x="271" y="64"/>
                <a:ext cx="11" cy="12"/>
              </a:xfrm>
              <a:custGeom>
                <a:avLst/>
                <a:gdLst>
                  <a:gd name="T0" fmla="*/ 1 w 19"/>
                  <a:gd name="T1" fmla="*/ 1 h 20"/>
                  <a:gd name="T2" fmla="*/ 1 w 19"/>
                  <a:gd name="T3" fmla="*/ 1 h 20"/>
                  <a:gd name="T4" fmla="*/ 1 w 19"/>
                  <a:gd name="T5" fmla="*/ 1 h 20"/>
                  <a:gd name="T6" fmla="*/ 1 w 19"/>
                  <a:gd name="T7" fmla="*/ 1 h 20"/>
                  <a:gd name="T8" fmla="*/ 1 w 19"/>
                  <a:gd name="T9" fmla="*/ 1 h 20"/>
                  <a:gd name="T10" fmla="*/ 1 w 19"/>
                  <a:gd name="T11" fmla="*/ 1 h 20"/>
                  <a:gd name="T12" fmla="*/ 1 w 19"/>
                  <a:gd name="T13" fmla="*/ 0 h 20"/>
                  <a:gd name="T14" fmla="*/ 1 w 19"/>
                  <a:gd name="T15" fmla="*/ 1 h 20"/>
                  <a:gd name="T16" fmla="*/ 1 w 19"/>
                  <a:gd name="T17" fmla="*/ 1 h 20"/>
                  <a:gd name="T18" fmla="*/ 1 w 19"/>
                  <a:gd name="T19" fmla="*/ 1 h 20"/>
                  <a:gd name="T20" fmla="*/ 0 w 19"/>
                  <a:gd name="T21" fmla="*/ 1 h 20"/>
                  <a:gd name="T22" fmla="*/ 0 w 19"/>
                  <a:gd name="T23" fmla="*/ 1 h 20"/>
                  <a:gd name="T24" fmla="*/ 1 w 19"/>
                  <a:gd name="T25" fmla="*/ 1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16" y="20"/>
                    </a:moveTo>
                    <a:lnTo>
                      <a:pt x="16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7" y="16"/>
                    </a:lnTo>
                    <a:lnTo>
                      <a:pt x="19" y="16"/>
                    </a:lnTo>
                    <a:lnTo>
                      <a:pt x="19" y="0"/>
                    </a:lnTo>
                    <a:lnTo>
                      <a:pt x="12" y="3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1" name="Unknown Shape"/>
              <p:cNvSpPr>
                <a:spLocks/>
              </p:cNvSpPr>
              <p:nvPr/>
            </p:nvSpPr>
            <p:spPr bwMode="auto">
              <a:xfrm flipH="1">
                <a:off x="271" y="76"/>
                <a:ext cx="11" cy="11"/>
              </a:xfrm>
              <a:custGeom>
                <a:avLst/>
                <a:gdLst>
                  <a:gd name="T0" fmla="*/ 1 w 19"/>
                  <a:gd name="T1" fmla="*/ 1 h 18"/>
                  <a:gd name="T2" fmla="*/ 1 w 19"/>
                  <a:gd name="T3" fmla="*/ 1 h 18"/>
                  <a:gd name="T4" fmla="*/ 1 w 19"/>
                  <a:gd name="T5" fmla="*/ 1 h 18"/>
                  <a:gd name="T6" fmla="*/ 1 w 19"/>
                  <a:gd name="T7" fmla="*/ 1 h 18"/>
                  <a:gd name="T8" fmla="*/ 1 w 19"/>
                  <a:gd name="T9" fmla="*/ 1 h 18"/>
                  <a:gd name="T10" fmla="*/ 1 w 19"/>
                  <a:gd name="T11" fmla="*/ 0 h 18"/>
                  <a:gd name="T12" fmla="*/ 0 w 19"/>
                  <a:gd name="T13" fmla="*/ 0 h 18"/>
                  <a:gd name="T14" fmla="*/ 1 w 19"/>
                  <a:gd name="T15" fmla="*/ 1 h 18"/>
                  <a:gd name="T16" fmla="*/ 1 w 19"/>
                  <a:gd name="T17" fmla="*/ 1 h 18"/>
                  <a:gd name="T18" fmla="*/ 1 w 19"/>
                  <a:gd name="T19" fmla="*/ 1 h 18"/>
                  <a:gd name="T20" fmla="*/ 1 w 19"/>
                  <a:gd name="T21" fmla="*/ 1 h 18"/>
                  <a:gd name="T22" fmla="*/ 1 w 19"/>
                  <a:gd name="T23" fmla="*/ 1 h 18"/>
                  <a:gd name="T24" fmla="*/ 1 w 19"/>
                  <a:gd name="T25" fmla="*/ 1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" h="18">
                    <a:moveTo>
                      <a:pt x="19" y="2"/>
                    </a:moveTo>
                    <a:lnTo>
                      <a:pt x="19" y="2"/>
                    </a:lnTo>
                    <a:lnTo>
                      <a:pt x="17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6" y="12"/>
                    </a:lnTo>
                    <a:lnTo>
                      <a:pt x="12" y="16"/>
                    </a:lnTo>
                    <a:lnTo>
                      <a:pt x="19" y="18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2" name="Unknown Shape"/>
              <p:cNvSpPr>
                <a:spLocks/>
              </p:cNvSpPr>
              <p:nvPr/>
            </p:nvSpPr>
            <p:spPr bwMode="auto">
              <a:xfrm flipH="1">
                <a:off x="132" y="204"/>
                <a:ext cx="177" cy="180"/>
              </a:xfrm>
              <a:custGeom>
                <a:avLst/>
                <a:gdLst>
                  <a:gd name="T0" fmla="*/ 8 w 329"/>
                  <a:gd name="T1" fmla="*/ 13 h 299"/>
                  <a:gd name="T2" fmla="*/ 8 w 329"/>
                  <a:gd name="T3" fmla="*/ 12 h 299"/>
                  <a:gd name="T4" fmla="*/ 8 w 329"/>
                  <a:gd name="T5" fmla="*/ 12 h 299"/>
                  <a:gd name="T6" fmla="*/ 7 w 329"/>
                  <a:gd name="T7" fmla="*/ 12 h 299"/>
                  <a:gd name="T8" fmla="*/ 6 w 329"/>
                  <a:gd name="T9" fmla="*/ 10 h 299"/>
                  <a:gd name="T10" fmla="*/ 5 w 329"/>
                  <a:gd name="T11" fmla="*/ 6 h 299"/>
                  <a:gd name="T12" fmla="*/ 5 w 329"/>
                  <a:gd name="T13" fmla="*/ 4 h 299"/>
                  <a:gd name="T14" fmla="*/ 5 w 329"/>
                  <a:gd name="T15" fmla="*/ 1 h 299"/>
                  <a:gd name="T16" fmla="*/ 5 w 329"/>
                  <a:gd name="T17" fmla="*/ 1 h 299"/>
                  <a:gd name="T18" fmla="*/ 5 w 329"/>
                  <a:gd name="T19" fmla="*/ 1 h 299"/>
                  <a:gd name="T20" fmla="*/ 4 w 329"/>
                  <a:gd name="T21" fmla="*/ 2 h 299"/>
                  <a:gd name="T22" fmla="*/ 3 w 329"/>
                  <a:gd name="T23" fmla="*/ 1 h 299"/>
                  <a:gd name="T24" fmla="*/ 3 w 329"/>
                  <a:gd name="T25" fmla="*/ 1 h 299"/>
                  <a:gd name="T26" fmla="*/ 3 w 329"/>
                  <a:gd name="T27" fmla="*/ 1 h 299"/>
                  <a:gd name="T28" fmla="*/ 2 w 329"/>
                  <a:gd name="T29" fmla="*/ 1 h 299"/>
                  <a:gd name="T30" fmla="*/ 2 w 329"/>
                  <a:gd name="T31" fmla="*/ 1 h 299"/>
                  <a:gd name="T32" fmla="*/ 2 w 329"/>
                  <a:gd name="T33" fmla="*/ 1 h 299"/>
                  <a:gd name="T34" fmla="*/ 1 w 329"/>
                  <a:gd name="T35" fmla="*/ 1 h 299"/>
                  <a:gd name="T36" fmla="*/ 1 w 329"/>
                  <a:gd name="T37" fmla="*/ 1 h 299"/>
                  <a:gd name="T38" fmla="*/ 1 w 329"/>
                  <a:gd name="T39" fmla="*/ 1 h 299"/>
                  <a:gd name="T40" fmla="*/ 1 w 329"/>
                  <a:gd name="T41" fmla="*/ 1 h 299"/>
                  <a:gd name="T42" fmla="*/ 0 w 329"/>
                  <a:gd name="T43" fmla="*/ 3 h 299"/>
                  <a:gd name="T44" fmla="*/ 1 w 329"/>
                  <a:gd name="T45" fmla="*/ 5 h 299"/>
                  <a:gd name="T46" fmla="*/ 1 w 329"/>
                  <a:gd name="T47" fmla="*/ 7 h 299"/>
                  <a:gd name="T48" fmla="*/ 1 w 329"/>
                  <a:gd name="T49" fmla="*/ 8 h 299"/>
                  <a:gd name="T50" fmla="*/ 2 w 329"/>
                  <a:gd name="T51" fmla="*/ 10 h 299"/>
                  <a:gd name="T52" fmla="*/ 3 w 329"/>
                  <a:gd name="T53" fmla="*/ 12 h 299"/>
                  <a:gd name="T54" fmla="*/ 3 w 329"/>
                  <a:gd name="T55" fmla="*/ 13 h 299"/>
                  <a:gd name="T56" fmla="*/ 5 w 329"/>
                  <a:gd name="T57" fmla="*/ 14 h 299"/>
                  <a:gd name="T58" fmla="*/ 5 w 329"/>
                  <a:gd name="T59" fmla="*/ 14 h 299"/>
                  <a:gd name="T60" fmla="*/ 6 w 329"/>
                  <a:gd name="T61" fmla="*/ 14 h 299"/>
                  <a:gd name="T62" fmla="*/ 8 w 329"/>
                  <a:gd name="T63" fmla="*/ 13 h 29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99">
                    <a:moveTo>
                      <a:pt x="329" y="266"/>
                    </a:moveTo>
                    <a:lnTo>
                      <a:pt x="326" y="265"/>
                    </a:lnTo>
                    <a:lnTo>
                      <a:pt x="321" y="263"/>
                    </a:lnTo>
                    <a:lnTo>
                      <a:pt x="316" y="260"/>
                    </a:lnTo>
                    <a:lnTo>
                      <a:pt x="313" y="258"/>
                    </a:lnTo>
                    <a:lnTo>
                      <a:pt x="308" y="255"/>
                    </a:lnTo>
                    <a:lnTo>
                      <a:pt x="304" y="251"/>
                    </a:lnTo>
                    <a:lnTo>
                      <a:pt x="299" y="248"/>
                    </a:lnTo>
                    <a:lnTo>
                      <a:pt x="295" y="243"/>
                    </a:lnTo>
                    <a:lnTo>
                      <a:pt x="259" y="205"/>
                    </a:lnTo>
                    <a:lnTo>
                      <a:pt x="232" y="168"/>
                    </a:lnTo>
                    <a:lnTo>
                      <a:pt x="215" y="133"/>
                    </a:lnTo>
                    <a:lnTo>
                      <a:pt x="205" y="102"/>
                    </a:lnTo>
                    <a:lnTo>
                      <a:pt x="199" y="72"/>
                    </a:lnTo>
                    <a:lnTo>
                      <a:pt x="198" y="46"/>
                    </a:lnTo>
                    <a:lnTo>
                      <a:pt x="199" y="26"/>
                    </a:lnTo>
                    <a:lnTo>
                      <a:pt x="201" y="8"/>
                    </a:lnTo>
                    <a:lnTo>
                      <a:pt x="198" y="17"/>
                    </a:lnTo>
                    <a:lnTo>
                      <a:pt x="191" y="25"/>
                    </a:lnTo>
                    <a:lnTo>
                      <a:pt x="182" y="30"/>
                    </a:lnTo>
                    <a:lnTo>
                      <a:pt x="171" y="35"/>
                    </a:lnTo>
                    <a:lnTo>
                      <a:pt x="160" y="36"/>
                    </a:lnTo>
                    <a:lnTo>
                      <a:pt x="148" y="33"/>
                    </a:lnTo>
                    <a:lnTo>
                      <a:pt x="138" y="23"/>
                    </a:lnTo>
                    <a:lnTo>
                      <a:pt x="130" y="8"/>
                    </a:lnTo>
                    <a:lnTo>
                      <a:pt x="123" y="18"/>
                    </a:lnTo>
                    <a:lnTo>
                      <a:pt x="114" y="23"/>
                    </a:lnTo>
                    <a:lnTo>
                      <a:pt x="102" y="28"/>
                    </a:lnTo>
                    <a:lnTo>
                      <a:pt x="91" y="29"/>
                    </a:lnTo>
                    <a:lnTo>
                      <a:pt x="79" y="27"/>
                    </a:lnTo>
                    <a:lnTo>
                      <a:pt x="70" y="22"/>
                    </a:lnTo>
                    <a:lnTo>
                      <a:pt x="63" y="13"/>
                    </a:lnTo>
                    <a:lnTo>
                      <a:pt x="61" y="0"/>
                    </a:lnTo>
                    <a:lnTo>
                      <a:pt x="58" y="6"/>
                    </a:lnTo>
                    <a:lnTo>
                      <a:pt x="53" y="11"/>
                    </a:lnTo>
                    <a:lnTo>
                      <a:pt x="47" y="14"/>
                    </a:lnTo>
                    <a:lnTo>
                      <a:pt x="40" y="15"/>
                    </a:lnTo>
                    <a:lnTo>
                      <a:pt x="33" y="17"/>
                    </a:lnTo>
                    <a:lnTo>
                      <a:pt x="27" y="17"/>
                    </a:lnTo>
                    <a:lnTo>
                      <a:pt x="20" y="14"/>
                    </a:lnTo>
                    <a:lnTo>
                      <a:pt x="14" y="11"/>
                    </a:lnTo>
                    <a:lnTo>
                      <a:pt x="7" y="26"/>
                    </a:lnTo>
                    <a:lnTo>
                      <a:pt x="1" y="42"/>
                    </a:lnTo>
                    <a:lnTo>
                      <a:pt x="0" y="59"/>
                    </a:lnTo>
                    <a:lnTo>
                      <a:pt x="0" y="79"/>
                    </a:lnTo>
                    <a:lnTo>
                      <a:pt x="3" y="99"/>
                    </a:lnTo>
                    <a:lnTo>
                      <a:pt x="8" y="120"/>
                    </a:lnTo>
                    <a:lnTo>
                      <a:pt x="16" y="141"/>
                    </a:lnTo>
                    <a:lnTo>
                      <a:pt x="25" y="163"/>
                    </a:lnTo>
                    <a:lnTo>
                      <a:pt x="37" y="183"/>
                    </a:lnTo>
                    <a:lnTo>
                      <a:pt x="51" y="203"/>
                    </a:lnTo>
                    <a:lnTo>
                      <a:pt x="66" y="222"/>
                    </a:lnTo>
                    <a:lnTo>
                      <a:pt x="83" y="240"/>
                    </a:lnTo>
                    <a:lnTo>
                      <a:pt x="101" y="256"/>
                    </a:lnTo>
                    <a:lnTo>
                      <a:pt x="121" y="270"/>
                    </a:lnTo>
                    <a:lnTo>
                      <a:pt x="142" y="281"/>
                    </a:lnTo>
                    <a:lnTo>
                      <a:pt x="165" y="290"/>
                    </a:lnTo>
                    <a:lnTo>
                      <a:pt x="183" y="295"/>
                    </a:lnTo>
                    <a:lnTo>
                      <a:pt x="203" y="298"/>
                    </a:lnTo>
                    <a:lnTo>
                      <a:pt x="222" y="299"/>
                    </a:lnTo>
                    <a:lnTo>
                      <a:pt x="243" y="298"/>
                    </a:lnTo>
                    <a:lnTo>
                      <a:pt x="264" y="294"/>
                    </a:lnTo>
                    <a:lnTo>
                      <a:pt x="285" y="288"/>
                    </a:lnTo>
                    <a:lnTo>
                      <a:pt x="307" y="279"/>
                    </a:lnTo>
                    <a:lnTo>
                      <a:pt x="329" y="2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3" name="Unknown Shape"/>
              <p:cNvSpPr>
                <a:spLocks/>
              </p:cNvSpPr>
              <p:nvPr/>
            </p:nvSpPr>
            <p:spPr bwMode="auto">
              <a:xfrm flipH="1">
                <a:off x="129" y="359"/>
                <a:ext cx="5" cy="9"/>
              </a:xfrm>
              <a:custGeom>
                <a:avLst/>
                <a:gdLst>
                  <a:gd name="T0" fmla="*/ 0 w 9"/>
                  <a:gd name="T1" fmla="*/ 1 h 14"/>
                  <a:gd name="T2" fmla="*/ 1 w 9"/>
                  <a:gd name="T3" fmla="*/ 1 h 14"/>
                  <a:gd name="T4" fmla="*/ 1 w 9"/>
                  <a:gd name="T5" fmla="*/ 1 h 14"/>
                  <a:gd name="T6" fmla="*/ 1 w 9"/>
                  <a:gd name="T7" fmla="*/ 1 h 14"/>
                  <a:gd name="T8" fmla="*/ 1 w 9"/>
                  <a:gd name="T9" fmla="*/ 0 h 14"/>
                  <a:gd name="T10" fmla="*/ 0 w 9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4">
                    <a:moveTo>
                      <a:pt x="0" y="14"/>
                    </a:moveTo>
                    <a:lnTo>
                      <a:pt x="6" y="13"/>
                    </a:ln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4" name="Unknown Shape"/>
              <p:cNvSpPr>
                <a:spLocks/>
              </p:cNvSpPr>
              <p:nvPr/>
            </p:nvSpPr>
            <p:spPr bwMode="auto">
              <a:xfrm flipH="1">
                <a:off x="131" y="346"/>
                <a:ext cx="22" cy="22"/>
              </a:xfrm>
              <a:custGeom>
                <a:avLst/>
                <a:gdLst>
                  <a:gd name="T0" fmla="*/ 0 w 41"/>
                  <a:gd name="T1" fmla="*/ 1 h 36"/>
                  <a:gd name="T2" fmla="*/ 0 w 41"/>
                  <a:gd name="T3" fmla="*/ 1 h 36"/>
                  <a:gd name="T4" fmla="*/ 1 w 41"/>
                  <a:gd name="T5" fmla="*/ 1 h 36"/>
                  <a:gd name="T6" fmla="*/ 1 w 41"/>
                  <a:gd name="T7" fmla="*/ 1 h 36"/>
                  <a:gd name="T8" fmla="*/ 1 w 41"/>
                  <a:gd name="T9" fmla="*/ 1 h 36"/>
                  <a:gd name="T10" fmla="*/ 1 w 41"/>
                  <a:gd name="T11" fmla="*/ 1 h 36"/>
                  <a:gd name="T12" fmla="*/ 1 w 41"/>
                  <a:gd name="T13" fmla="*/ 1 h 36"/>
                  <a:gd name="T14" fmla="*/ 1 w 41"/>
                  <a:gd name="T15" fmla="*/ 1 h 36"/>
                  <a:gd name="T16" fmla="*/ 1 w 41"/>
                  <a:gd name="T17" fmla="*/ 2 h 36"/>
                  <a:gd name="T18" fmla="*/ 1 w 41"/>
                  <a:gd name="T19" fmla="*/ 2 h 36"/>
                  <a:gd name="T20" fmla="*/ 1 w 41"/>
                  <a:gd name="T21" fmla="*/ 1 h 36"/>
                  <a:gd name="T22" fmla="*/ 1 w 41"/>
                  <a:gd name="T23" fmla="*/ 1 h 36"/>
                  <a:gd name="T24" fmla="*/ 1 w 41"/>
                  <a:gd name="T25" fmla="*/ 1 h 36"/>
                  <a:gd name="T26" fmla="*/ 1 w 41"/>
                  <a:gd name="T27" fmla="*/ 1 h 36"/>
                  <a:gd name="T28" fmla="*/ 1 w 41"/>
                  <a:gd name="T29" fmla="*/ 1 h 36"/>
                  <a:gd name="T30" fmla="*/ 1 w 41"/>
                  <a:gd name="T31" fmla="*/ 1 h 36"/>
                  <a:gd name="T32" fmla="*/ 1 w 41"/>
                  <a:gd name="T33" fmla="*/ 1 h 36"/>
                  <a:gd name="T34" fmla="*/ 1 w 41"/>
                  <a:gd name="T35" fmla="*/ 1 h 36"/>
                  <a:gd name="T36" fmla="*/ 1 w 41"/>
                  <a:gd name="T37" fmla="*/ 1 h 36"/>
                  <a:gd name="T38" fmla="*/ 1 w 41"/>
                  <a:gd name="T39" fmla="*/ 0 h 36"/>
                  <a:gd name="T40" fmla="*/ 0 w 41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" h="36">
                    <a:moveTo>
                      <a:pt x="0" y="12"/>
                    </a:moveTo>
                    <a:lnTo>
                      <a:pt x="0" y="11"/>
                    </a:lnTo>
                    <a:lnTo>
                      <a:pt x="5" y="16"/>
                    </a:lnTo>
                    <a:lnTo>
                      <a:pt x="9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0"/>
                    </a:lnTo>
                    <a:lnTo>
                      <a:pt x="28" y="33"/>
                    </a:lnTo>
                    <a:lnTo>
                      <a:pt x="33" y="35"/>
                    </a:lnTo>
                    <a:lnTo>
                      <a:pt x="37" y="36"/>
                    </a:lnTo>
                    <a:lnTo>
                      <a:pt x="41" y="22"/>
                    </a:lnTo>
                    <a:lnTo>
                      <a:pt x="38" y="21"/>
                    </a:lnTo>
                    <a:lnTo>
                      <a:pt x="35" y="19"/>
                    </a:lnTo>
                    <a:lnTo>
                      <a:pt x="30" y="16"/>
                    </a:lnTo>
                    <a:lnTo>
                      <a:pt x="28" y="15"/>
                    </a:lnTo>
                    <a:lnTo>
                      <a:pt x="23" y="12"/>
                    </a:lnTo>
                    <a:lnTo>
                      <a:pt x="18" y="8"/>
                    </a:lnTo>
                    <a:lnTo>
                      <a:pt x="14" y="5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5" name="Unknown Shape"/>
              <p:cNvSpPr>
                <a:spLocks/>
              </p:cNvSpPr>
              <p:nvPr/>
            </p:nvSpPr>
            <p:spPr bwMode="auto">
              <a:xfrm flipH="1">
                <a:off x="148" y="204"/>
                <a:ext cx="59" cy="150"/>
              </a:xfrm>
              <a:custGeom>
                <a:avLst/>
                <a:gdLst>
                  <a:gd name="T0" fmla="*/ 1 w 109"/>
                  <a:gd name="T1" fmla="*/ 1 h 247"/>
                  <a:gd name="T2" fmla="*/ 1 w 109"/>
                  <a:gd name="T3" fmla="*/ 1 h 247"/>
                  <a:gd name="T4" fmla="*/ 1 w 109"/>
                  <a:gd name="T5" fmla="*/ 1 h 247"/>
                  <a:gd name="T6" fmla="*/ 0 w 109"/>
                  <a:gd name="T7" fmla="*/ 2 h 247"/>
                  <a:gd name="T8" fmla="*/ 1 w 109"/>
                  <a:gd name="T9" fmla="*/ 4 h 247"/>
                  <a:gd name="T10" fmla="*/ 1 w 109"/>
                  <a:gd name="T11" fmla="*/ 5 h 247"/>
                  <a:gd name="T12" fmla="*/ 1 w 109"/>
                  <a:gd name="T13" fmla="*/ 7 h 247"/>
                  <a:gd name="T14" fmla="*/ 1 w 109"/>
                  <a:gd name="T15" fmla="*/ 9 h 247"/>
                  <a:gd name="T16" fmla="*/ 2 w 109"/>
                  <a:gd name="T17" fmla="*/ 11 h 247"/>
                  <a:gd name="T18" fmla="*/ 3 w 109"/>
                  <a:gd name="T19" fmla="*/ 12 h 247"/>
                  <a:gd name="T20" fmla="*/ 3 w 109"/>
                  <a:gd name="T21" fmla="*/ 12 h 247"/>
                  <a:gd name="T22" fmla="*/ 2 w 109"/>
                  <a:gd name="T23" fmla="*/ 10 h 247"/>
                  <a:gd name="T24" fmla="*/ 1 w 109"/>
                  <a:gd name="T25" fmla="*/ 8 h 247"/>
                  <a:gd name="T26" fmla="*/ 1 w 109"/>
                  <a:gd name="T27" fmla="*/ 7 h 247"/>
                  <a:gd name="T28" fmla="*/ 1 w 109"/>
                  <a:gd name="T29" fmla="*/ 5 h 247"/>
                  <a:gd name="T30" fmla="*/ 1 w 109"/>
                  <a:gd name="T31" fmla="*/ 4 h 247"/>
                  <a:gd name="T32" fmla="*/ 1 w 109"/>
                  <a:gd name="T33" fmla="*/ 2 h 247"/>
                  <a:gd name="T34" fmla="*/ 1 w 109"/>
                  <a:gd name="T35" fmla="*/ 1 h 247"/>
                  <a:gd name="T36" fmla="*/ 1 w 109"/>
                  <a:gd name="T37" fmla="*/ 1 h 247"/>
                  <a:gd name="T38" fmla="*/ 1 w 109"/>
                  <a:gd name="T39" fmla="*/ 1 h 247"/>
                  <a:gd name="T40" fmla="*/ 1 w 109"/>
                  <a:gd name="T41" fmla="*/ 1 h 247"/>
                  <a:gd name="T42" fmla="*/ 1 w 109"/>
                  <a:gd name="T43" fmla="*/ 1 h 247"/>
                  <a:gd name="T44" fmla="*/ 1 w 109"/>
                  <a:gd name="T45" fmla="*/ 0 h 247"/>
                  <a:gd name="T46" fmla="*/ 1 w 109"/>
                  <a:gd name="T47" fmla="*/ 1 h 247"/>
                  <a:gd name="T48" fmla="*/ 1 w 109"/>
                  <a:gd name="T49" fmla="*/ 1 h 247"/>
                  <a:gd name="T50" fmla="*/ 1 w 109"/>
                  <a:gd name="T51" fmla="*/ 1 h 24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09" h="247">
                    <a:moveTo>
                      <a:pt x="18" y="8"/>
                    </a:moveTo>
                    <a:lnTo>
                      <a:pt x="5" y="6"/>
                    </a:lnTo>
                    <a:lnTo>
                      <a:pt x="2" y="24"/>
                    </a:lnTo>
                    <a:lnTo>
                      <a:pt x="0" y="44"/>
                    </a:lnTo>
                    <a:lnTo>
                      <a:pt x="2" y="70"/>
                    </a:lnTo>
                    <a:lnTo>
                      <a:pt x="8" y="101"/>
                    </a:lnTo>
                    <a:lnTo>
                      <a:pt x="18" y="133"/>
                    </a:lnTo>
                    <a:lnTo>
                      <a:pt x="37" y="170"/>
                    </a:lnTo>
                    <a:lnTo>
                      <a:pt x="63" y="208"/>
                    </a:lnTo>
                    <a:lnTo>
                      <a:pt x="100" y="247"/>
                    </a:lnTo>
                    <a:lnTo>
                      <a:pt x="109" y="235"/>
                    </a:lnTo>
                    <a:lnTo>
                      <a:pt x="75" y="199"/>
                    </a:lnTo>
                    <a:lnTo>
                      <a:pt x="48" y="163"/>
                    </a:lnTo>
                    <a:lnTo>
                      <a:pt x="32" y="128"/>
                    </a:lnTo>
                    <a:lnTo>
                      <a:pt x="22" y="99"/>
                    </a:lnTo>
                    <a:lnTo>
                      <a:pt x="16" y="70"/>
                    </a:lnTo>
                    <a:lnTo>
                      <a:pt x="16" y="44"/>
                    </a:lnTo>
                    <a:lnTo>
                      <a:pt x="16" y="24"/>
                    </a:lnTo>
                    <a:lnTo>
                      <a:pt x="18" y="6"/>
                    </a:lnTo>
                    <a:lnTo>
                      <a:pt x="5" y="5"/>
                    </a:lnTo>
                    <a:lnTo>
                      <a:pt x="18" y="6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5" y="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6" name="Unknown Shape"/>
              <p:cNvSpPr>
                <a:spLocks/>
              </p:cNvSpPr>
              <p:nvPr/>
            </p:nvSpPr>
            <p:spPr bwMode="auto">
              <a:xfrm flipH="1">
                <a:off x="198" y="204"/>
                <a:ext cx="45" cy="26"/>
              </a:xfrm>
              <a:custGeom>
                <a:avLst/>
                <a:gdLst>
                  <a:gd name="T0" fmla="*/ 1 w 85"/>
                  <a:gd name="T1" fmla="*/ 1 h 41"/>
                  <a:gd name="T2" fmla="*/ 0 w 85"/>
                  <a:gd name="T3" fmla="*/ 1 h 41"/>
                  <a:gd name="T4" fmla="*/ 1 w 85"/>
                  <a:gd name="T5" fmla="*/ 2 h 41"/>
                  <a:gd name="T6" fmla="*/ 1 w 85"/>
                  <a:gd name="T7" fmla="*/ 3 h 41"/>
                  <a:gd name="T8" fmla="*/ 1 w 85"/>
                  <a:gd name="T9" fmla="*/ 3 h 41"/>
                  <a:gd name="T10" fmla="*/ 1 w 85"/>
                  <a:gd name="T11" fmla="*/ 3 h 41"/>
                  <a:gd name="T12" fmla="*/ 2 w 85"/>
                  <a:gd name="T13" fmla="*/ 3 h 41"/>
                  <a:gd name="T14" fmla="*/ 2 w 85"/>
                  <a:gd name="T15" fmla="*/ 2 h 41"/>
                  <a:gd name="T16" fmla="*/ 2 w 85"/>
                  <a:gd name="T17" fmla="*/ 1 h 41"/>
                  <a:gd name="T18" fmla="*/ 2 w 85"/>
                  <a:gd name="T19" fmla="*/ 1 h 41"/>
                  <a:gd name="T20" fmla="*/ 2 w 85"/>
                  <a:gd name="T21" fmla="*/ 1 h 41"/>
                  <a:gd name="T22" fmla="*/ 2 w 85"/>
                  <a:gd name="T23" fmla="*/ 1 h 41"/>
                  <a:gd name="T24" fmla="*/ 2 w 85"/>
                  <a:gd name="T25" fmla="*/ 1 h 41"/>
                  <a:gd name="T26" fmla="*/ 1 w 85"/>
                  <a:gd name="T27" fmla="*/ 1 h 41"/>
                  <a:gd name="T28" fmla="*/ 1 w 85"/>
                  <a:gd name="T29" fmla="*/ 2 h 41"/>
                  <a:gd name="T30" fmla="*/ 1 w 85"/>
                  <a:gd name="T31" fmla="*/ 2 h 41"/>
                  <a:gd name="T32" fmla="*/ 1 w 85"/>
                  <a:gd name="T33" fmla="*/ 2 h 41"/>
                  <a:gd name="T34" fmla="*/ 1 w 85"/>
                  <a:gd name="T35" fmla="*/ 1 h 41"/>
                  <a:gd name="T36" fmla="*/ 1 w 85"/>
                  <a:gd name="T37" fmla="*/ 1 h 41"/>
                  <a:gd name="T38" fmla="*/ 0 w 85"/>
                  <a:gd name="T39" fmla="*/ 1 h 41"/>
                  <a:gd name="T40" fmla="*/ 1 w 85"/>
                  <a:gd name="T41" fmla="*/ 1 h 41"/>
                  <a:gd name="T42" fmla="*/ 1 w 85"/>
                  <a:gd name="T43" fmla="*/ 0 h 41"/>
                  <a:gd name="T44" fmla="*/ 1 w 85"/>
                  <a:gd name="T45" fmla="*/ 0 h 41"/>
                  <a:gd name="T46" fmla="*/ 1 w 85"/>
                  <a:gd name="T47" fmla="*/ 1 h 41"/>
                  <a:gd name="T48" fmla="*/ 0 w 85"/>
                  <a:gd name="T49" fmla="*/ 1 h 41"/>
                  <a:gd name="T50" fmla="*/ 1 w 85"/>
                  <a:gd name="T51" fmla="*/ 1 h 4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5" h="41">
                    <a:moveTo>
                      <a:pt x="14" y="10"/>
                    </a:moveTo>
                    <a:lnTo>
                      <a:pt x="0" y="9"/>
                    </a:lnTo>
                    <a:lnTo>
                      <a:pt x="9" y="26"/>
                    </a:lnTo>
                    <a:lnTo>
                      <a:pt x="22" y="38"/>
                    </a:lnTo>
                    <a:lnTo>
                      <a:pt x="37" y="41"/>
                    </a:lnTo>
                    <a:lnTo>
                      <a:pt x="50" y="40"/>
                    </a:lnTo>
                    <a:lnTo>
                      <a:pt x="62" y="35"/>
                    </a:lnTo>
                    <a:lnTo>
                      <a:pt x="73" y="28"/>
                    </a:lnTo>
                    <a:lnTo>
                      <a:pt x="81" y="18"/>
                    </a:lnTo>
                    <a:lnTo>
                      <a:pt x="85" y="8"/>
                    </a:lnTo>
                    <a:lnTo>
                      <a:pt x="72" y="5"/>
                    </a:lnTo>
                    <a:lnTo>
                      <a:pt x="69" y="11"/>
                    </a:lnTo>
                    <a:lnTo>
                      <a:pt x="63" y="17"/>
                    </a:lnTo>
                    <a:lnTo>
                      <a:pt x="55" y="21"/>
                    </a:lnTo>
                    <a:lnTo>
                      <a:pt x="47" y="26"/>
                    </a:lnTo>
                    <a:lnTo>
                      <a:pt x="37" y="27"/>
                    </a:lnTo>
                    <a:lnTo>
                      <a:pt x="29" y="24"/>
                    </a:lnTo>
                    <a:lnTo>
                      <a:pt x="21" y="17"/>
                    </a:lnTo>
                    <a:lnTo>
                      <a:pt x="14" y="4"/>
                    </a:lnTo>
                    <a:lnTo>
                      <a:pt x="0" y="3"/>
                    </a:lnTo>
                    <a:lnTo>
                      <a:pt x="14" y="4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9"/>
                    </a:lnTo>
                    <a:lnTo>
                      <a:pt x="14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7" name="Unknown Shape"/>
              <p:cNvSpPr>
                <a:spLocks/>
              </p:cNvSpPr>
              <p:nvPr/>
            </p:nvSpPr>
            <p:spPr bwMode="auto">
              <a:xfrm flipH="1">
                <a:off x="235" y="199"/>
                <a:ext cx="46" cy="26"/>
              </a:xfrm>
              <a:custGeom>
                <a:avLst/>
                <a:gdLst>
                  <a:gd name="T0" fmla="*/ 1 w 84"/>
                  <a:gd name="T1" fmla="*/ 1 h 45"/>
                  <a:gd name="T2" fmla="*/ 0 w 84"/>
                  <a:gd name="T3" fmla="*/ 1 h 45"/>
                  <a:gd name="T4" fmla="*/ 1 w 84"/>
                  <a:gd name="T5" fmla="*/ 1 h 45"/>
                  <a:gd name="T6" fmla="*/ 1 w 84"/>
                  <a:gd name="T7" fmla="*/ 1 h 45"/>
                  <a:gd name="T8" fmla="*/ 1 w 84"/>
                  <a:gd name="T9" fmla="*/ 2 h 45"/>
                  <a:gd name="T10" fmla="*/ 1 w 84"/>
                  <a:gd name="T11" fmla="*/ 2 h 45"/>
                  <a:gd name="T12" fmla="*/ 1 w 84"/>
                  <a:gd name="T13" fmla="*/ 2 h 45"/>
                  <a:gd name="T14" fmla="*/ 2 w 84"/>
                  <a:gd name="T15" fmla="*/ 2 h 45"/>
                  <a:gd name="T16" fmla="*/ 2 w 84"/>
                  <a:gd name="T17" fmla="*/ 1 h 45"/>
                  <a:gd name="T18" fmla="*/ 2 w 84"/>
                  <a:gd name="T19" fmla="*/ 1 h 45"/>
                  <a:gd name="T20" fmla="*/ 2 w 84"/>
                  <a:gd name="T21" fmla="*/ 1 h 45"/>
                  <a:gd name="T22" fmla="*/ 2 w 84"/>
                  <a:gd name="T23" fmla="*/ 1 h 45"/>
                  <a:gd name="T24" fmla="*/ 2 w 84"/>
                  <a:gd name="T25" fmla="*/ 1 h 45"/>
                  <a:gd name="T26" fmla="*/ 1 w 84"/>
                  <a:gd name="T27" fmla="*/ 1 h 45"/>
                  <a:gd name="T28" fmla="*/ 1 w 84"/>
                  <a:gd name="T29" fmla="*/ 1 h 45"/>
                  <a:gd name="T30" fmla="*/ 1 w 84"/>
                  <a:gd name="T31" fmla="*/ 1 h 45"/>
                  <a:gd name="T32" fmla="*/ 1 w 84"/>
                  <a:gd name="T33" fmla="*/ 1 h 45"/>
                  <a:gd name="T34" fmla="*/ 1 w 84"/>
                  <a:gd name="T35" fmla="*/ 1 h 45"/>
                  <a:gd name="T36" fmla="*/ 1 w 84"/>
                  <a:gd name="T37" fmla="*/ 1 h 45"/>
                  <a:gd name="T38" fmla="*/ 1 w 84"/>
                  <a:gd name="T39" fmla="*/ 1 h 45"/>
                  <a:gd name="T40" fmla="*/ 1 w 84"/>
                  <a:gd name="T41" fmla="*/ 1 h 45"/>
                  <a:gd name="T42" fmla="*/ 1 w 84"/>
                  <a:gd name="T43" fmla="*/ 1 h 45"/>
                  <a:gd name="T44" fmla="*/ 1 w 84"/>
                  <a:gd name="T45" fmla="*/ 0 h 45"/>
                  <a:gd name="T46" fmla="*/ 1 w 84"/>
                  <a:gd name="T47" fmla="*/ 1 h 45"/>
                  <a:gd name="T48" fmla="*/ 0 w 84"/>
                  <a:gd name="T49" fmla="*/ 1 h 45"/>
                  <a:gd name="T50" fmla="*/ 1 w 84"/>
                  <a:gd name="T51" fmla="*/ 1 h 4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45">
                    <a:moveTo>
                      <a:pt x="15" y="11"/>
                    </a:moveTo>
                    <a:lnTo>
                      <a:pt x="0" y="8"/>
                    </a:lnTo>
                    <a:lnTo>
                      <a:pt x="3" y="23"/>
                    </a:lnTo>
                    <a:lnTo>
                      <a:pt x="13" y="36"/>
                    </a:lnTo>
                    <a:lnTo>
                      <a:pt x="24" y="42"/>
                    </a:lnTo>
                    <a:lnTo>
                      <a:pt x="38" y="45"/>
                    </a:lnTo>
                    <a:lnTo>
                      <a:pt x="51" y="43"/>
                    </a:lnTo>
                    <a:lnTo>
                      <a:pt x="64" y="38"/>
                    </a:lnTo>
                    <a:lnTo>
                      <a:pt x="75" y="31"/>
                    </a:lnTo>
                    <a:lnTo>
                      <a:pt x="84" y="20"/>
                    </a:lnTo>
                    <a:lnTo>
                      <a:pt x="70" y="13"/>
                    </a:lnTo>
                    <a:lnTo>
                      <a:pt x="66" y="20"/>
                    </a:lnTo>
                    <a:lnTo>
                      <a:pt x="58" y="25"/>
                    </a:lnTo>
                    <a:lnTo>
                      <a:pt x="48" y="29"/>
                    </a:lnTo>
                    <a:lnTo>
                      <a:pt x="38" y="29"/>
                    </a:lnTo>
                    <a:lnTo>
                      <a:pt x="29" y="28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6" y="8"/>
                    </a:lnTo>
                    <a:lnTo>
                      <a:pt x="1" y="6"/>
                    </a:lnTo>
                    <a:lnTo>
                      <a:pt x="16" y="8"/>
                    </a:lnTo>
                    <a:lnTo>
                      <a:pt x="14" y="3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1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" name="Unknown Shape"/>
              <p:cNvSpPr>
                <a:spLocks/>
              </p:cNvSpPr>
              <p:nvPr/>
            </p:nvSpPr>
            <p:spPr bwMode="auto">
              <a:xfrm flipH="1">
                <a:off x="273" y="203"/>
                <a:ext cx="33" cy="14"/>
              </a:xfrm>
              <a:custGeom>
                <a:avLst/>
                <a:gdLst>
                  <a:gd name="T0" fmla="*/ 1 w 61"/>
                  <a:gd name="T1" fmla="*/ 1 h 25"/>
                  <a:gd name="T2" fmla="*/ 1 w 61"/>
                  <a:gd name="T3" fmla="*/ 1 h 25"/>
                  <a:gd name="T4" fmla="*/ 1 w 61"/>
                  <a:gd name="T5" fmla="*/ 1 h 25"/>
                  <a:gd name="T6" fmla="*/ 1 w 61"/>
                  <a:gd name="T7" fmla="*/ 1 h 25"/>
                  <a:gd name="T8" fmla="*/ 1 w 61"/>
                  <a:gd name="T9" fmla="*/ 1 h 25"/>
                  <a:gd name="T10" fmla="*/ 1 w 61"/>
                  <a:gd name="T11" fmla="*/ 1 h 25"/>
                  <a:gd name="T12" fmla="*/ 1 w 61"/>
                  <a:gd name="T13" fmla="*/ 1 h 25"/>
                  <a:gd name="T14" fmla="*/ 1 w 61"/>
                  <a:gd name="T15" fmla="*/ 1 h 25"/>
                  <a:gd name="T16" fmla="*/ 2 w 61"/>
                  <a:gd name="T17" fmla="*/ 1 h 25"/>
                  <a:gd name="T18" fmla="*/ 2 w 61"/>
                  <a:gd name="T19" fmla="*/ 1 h 25"/>
                  <a:gd name="T20" fmla="*/ 1 w 61"/>
                  <a:gd name="T21" fmla="*/ 0 h 25"/>
                  <a:gd name="T22" fmla="*/ 1 w 61"/>
                  <a:gd name="T23" fmla="*/ 1 h 25"/>
                  <a:gd name="T24" fmla="*/ 1 w 61"/>
                  <a:gd name="T25" fmla="*/ 1 h 25"/>
                  <a:gd name="T26" fmla="*/ 1 w 61"/>
                  <a:gd name="T27" fmla="*/ 1 h 25"/>
                  <a:gd name="T28" fmla="*/ 1 w 61"/>
                  <a:gd name="T29" fmla="*/ 1 h 25"/>
                  <a:gd name="T30" fmla="*/ 1 w 61"/>
                  <a:gd name="T31" fmla="*/ 1 h 25"/>
                  <a:gd name="T32" fmla="*/ 1 w 61"/>
                  <a:gd name="T33" fmla="*/ 1 h 25"/>
                  <a:gd name="T34" fmla="*/ 1 w 61"/>
                  <a:gd name="T35" fmla="*/ 1 h 25"/>
                  <a:gd name="T36" fmla="*/ 1 w 61"/>
                  <a:gd name="T37" fmla="*/ 1 h 25"/>
                  <a:gd name="T38" fmla="*/ 1 w 61"/>
                  <a:gd name="T39" fmla="*/ 1 h 25"/>
                  <a:gd name="T40" fmla="*/ 1 w 61"/>
                  <a:gd name="T41" fmla="*/ 1 h 25"/>
                  <a:gd name="T42" fmla="*/ 1 w 61"/>
                  <a:gd name="T43" fmla="*/ 1 h 25"/>
                  <a:gd name="T44" fmla="*/ 1 w 61"/>
                  <a:gd name="T45" fmla="*/ 1 h 25"/>
                  <a:gd name="T46" fmla="*/ 0 w 61"/>
                  <a:gd name="T47" fmla="*/ 1 h 25"/>
                  <a:gd name="T48" fmla="*/ 1 w 61"/>
                  <a:gd name="T49" fmla="*/ 1 h 25"/>
                  <a:gd name="T50" fmla="*/ 1 w 61"/>
                  <a:gd name="T51" fmla="*/ 1 h 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1" h="25">
                    <a:moveTo>
                      <a:pt x="13" y="16"/>
                    </a:moveTo>
                    <a:lnTo>
                      <a:pt x="2" y="19"/>
                    </a:lnTo>
                    <a:lnTo>
                      <a:pt x="10" y="23"/>
                    </a:lnTo>
                    <a:lnTo>
                      <a:pt x="18" y="25"/>
                    </a:lnTo>
                    <a:lnTo>
                      <a:pt x="26" y="25"/>
                    </a:lnTo>
                    <a:lnTo>
                      <a:pt x="34" y="24"/>
                    </a:lnTo>
                    <a:lnTo>
                      <a:pt x="43" y="23"/>
                    </a:lnTo>
                    <a:lnTo>
                      <a:pt x="51" y="19"/>
                    </a:lnTo>
                    <a:lnTo>
                      <a:pt x="56" y="13"/>
                    </a:lnTo>
                    <a:lnTo>
                      <a:pt x="61" y="5"/>
                    </a:lnTo>
                    <a:lnTo>
                      <a:pt x="47" y="0"/>
                    </a:lnTo>
                    <a:lnTo>
                      <a:pt x="45" y="4"/>
                    </a:lnTo>
                    <a:lnTo>
                      <a:pt x="41" y="7"/>
                    </a:lnTo>
                    <a:lnTo>
                      <a:pt x="38" y="9"/>
                    </a:lnTo>
                    <a:lnTo>
                      <a:pt x="32" y="10"/>
                    </a:lnTo>
                    <a:lnTo>
                      <a:pt x="26" y="12"/>
                    </a:lnTo>
                    <a:lnTo>
                      <a:pt x="21" y="12"/>
                    </a:lnTo>
                    <a:lnTo>
                      <a:pt x="15" y="9"/>
                    </a:lnTo>
                    <a:lnTo>
                      <a:pt x="11" y="7"/>
                    </a:lnTo>
                    <a:lnTo>
                      <a:pt x="1" y="9"/>
                    </a:lnTo>
                    <a:lnTo>
                      <a:pt x="11" y="7"/>
                    </a:lnTo>
                    <a:lnTo>
                      <a:pt x="6" y="6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13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" name="Unknown Shape"/>
              <p:cNvSpPr>
                <a:spLocks/>
              </p:cNvSpPr>
              <p:nvPr/>
            </p:nvSpPr>
            <p:spPr bwMode="auto">
              <a:xfrm flipH="1">
                <a:off x="220" y="207"/>
                <a:ext cx="93" cy="175"/>
              </a:xfrm>
              <a:custGeom>
                <a:avLst/>
                <a:gdLst>
                  <a:gd name="T0" fmla="*/ 4 w 175"/>
                  <a:gd name="T1" fmla="*/ 13 h 290"/>
                  <a:gd name="T2" fmla="*/ 4 w 175"/>
                  <a:gd name="T3" fmla="*/ 13 h 290"/>
                  <a:gd name="T4" fmla="*/ 3 w 175"/>
                  <a:gd name="T5" fmla="*/ 13 h 290"/>
                  <a:gd name="T6" fmla="*/ 3 w 175"/>
                  <a:gd name="T7" fmla="*/ 13 h 290"/>
                  <a:gd name="T8" fmla="*/ 3 w 175"/>
                  <a:gd name="T9" fmla="*/ 12 h 290"/>
                  <a:gd name="T10" fmla="*/ 2 w 175"/>
                  <a:gd name="T11" fmla="*/ 11 h 290"/>
                  <a:gd name="T12" fmla="*/ 2 w 175"/>
                  <a:gd name="T13" fmla="*/ 10 h 290"/>
                  <a:gd name="T14" fmla="*/ 2 w 175"/>
                  <a:gd name="T15" fmla="*/ 9 h 290"/>
                  <a:gd name="T16" fmla="*/ 1 w 175"/>
                  <a:gd name="T17" fmla="*/ 8 h 290"/>
                  <a:gd name="T18" fmla="*/ 1 w 175"/>
                  <a:gd name="T19" fmla="*/ 8 h 290"/>
                  <a:gd name="T20" fmla="*/ 1 w 175"/>
                  <a:gd name="T21" fmla="*/ 7 h 290"/>
                  <a:gd name="T22" fmla="*/ 1 w 175"/>
                  <a:gd name="T23" fmla="*/ 5 h 290"/>
                  <a:gd name="T24" fmla="*/ 1 w 175"/>
                  <a:gd name="T25" fmla="*/ 4 h 290"/>
                  <a:gd name="T26" fmla="*/ 1 w 175"/>
                  <a:gd name="T27" fmla="*/ 4 h 290"/>
                  <a:gd name="T28" fmla="*/ 1 w 175"/>
                  <a:gd name="T29" fmla="*/ 2 h 290"/>
                  <a:gd name="T30" fmla="*/ 1 w 175"/>
                  <a:gd name="T31" fmla="*/ 2 h 290"/>
                  <a:gd name="T32" fmla="*/ 1 w 175"/>
                  <a:gd name="T33" fmla="*/ 1 h 290"/>
                  <a:gd name="T34" fmla="*/ 1 w 175"/>
                  <a:gd name="T35" fmla="*/ 1 h 290"/>
                  <a:gd name="T36" fmla="*/ 1 w 175"/>
                  <a:gd name="T37" fmla="*/ 0 h 290"/>
                  <a:gd name="T38" fmla="*/ 1 w 175"/>
                  <a:gd name="T39" fmla="*/ 1 h 290"/>
                  <a:gd name="T40" fmla="*/ 1 w 175"/>
                  <a:gd name="T41" fmla="*/ 2 h 290"/>
                  <a:gd name="T42" fmla="*/ 0 w 175"/>
                  <a:gd name="T43" fmla="*/ 2 h 290"/>
                  <a:gd name="T44" fmla="*/ 1 w 175"/>
                  <a:gd name="T45" fmla="*/ 4 h 290"/>
                  <a:gd name="T46" fmla="*/ 1 w 175"/>
                  <a:gd name="T47" fmla="*/ 5 h 290"/>
                  <a:gd name="T48" fmla="*/ 1 w 175"/>
                  <a:gd name="T49" fmla="*/ 5 h 290"/>
                  <a:gd name="T50" fmla="*/ 1 w 175"/>
                  <a:gd name="T51" fmla="*/ 7 h 290"/>
                  <a:gd name="T52" fmla="*/ 1 w 175"/>
                  <a:gd name="T53" fmla="*/ 8 h 290"/>
                  <a:gd name="T54" fmla="*/ 1 w 175"/>
                  <a:gd name="T55" fmla="*/ 8 h 290"/>
                  <a:gd name="T56" fmla="*/ 1 w 175"/>
                  <a:gd name="T57" fmla="*/ 10 h 290"/>
                  <a:gd name="T58" fmla="*/ 2 w 175"/>
                  <a:gd name="T59" fmla="*/ 11 h 290"/>
                  <a:gd name="T60" fmla="*/ 2 w 175"/>
                  <a:gd name="T61" fmla="*/ 11 h 290"/>
                  <a:gd name="T62" fmla="*/ 3 w 175"/>
                  <a:gd name="T63" fmla="*/ 13 h 290"/>
                  <a:gd name="T64" fmla="*/ 3 w 175"/>
                  <a:gd name="T65" fmla="*/ 13 h 290"/>
                  <a:gd name="T66" fmla="*/ 3 w 175"/>
                  <a:gd name="T67" fmla="*/ 13 h 290"/>
                  <a:gd name="T68" fmla="*/ 4 w 175"/>
                  <a:gd name="T69" fmla="*/ 14 h 290"/>
                  <a:gd name="T70" fmla="*/ 4 w 175"/>
                  <a:gd name="T71" fmla="*/ 14 h 290"/>
                  <a:gd name="T72" fmla="*/ 4 w 175"/>
                  <a:gd name="T73" fmla="*/ 13 h 29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75" h="290">
                    <a:moveTo>
                      <a:pt x="175" y="276"/>
                    </a:moveTo>
                    <a:lnTo>
                      <a:pt x="175" y="276"/>
                    </a:lnTo>
                    <a:lnTo>
                      <a:pt x="152" y="267"/>
                    </a:lnTo>
                    <a:lnTo>
                      <a:pt x="132" y="257"/>
                    </a:lnTo>
                    <a:lnTo>
                      <a:pt x="114" y="243"/>
                    </a:lnTo>
                    <a:lnTo>
                      <a:pt x="95" y="227"/>
                    </a:lnTo>
                    <a:lnTo>
                      <a:pt x="79" y="211"/>
                    </a:lnTo>
                    <a:lnTo>
                      <a:pt x="64" y="191"/>
                    </a:lnTo>
                    <a:lnTo>
                      <a:pt x="51" y="173"/>
                    </a:lnTo>
                    <a:lnTo>
                      <a:pt x="40" y="152"/>
                    </a:lnTo>
                    <a:lnTo>
                      <a:pt x="31" y="131"/>
                    </a:lnTo>
                    <a:lnTo>
                      <a:pt x="23" y="111"/>
                    </a:lnTo>
                    <a:lnTo>
                      <a:pt x="18" y="91"/>
                    </a:lnTo>
                    <a:lnTo>
                      <a:pt x="15" y="72"/>
                    </a:lnTo>
                    <a:lnTo>
                      <a:pt x="16" y="52"/>
                    </a:lnTo>
                    <a:lnTo>
                      <a:pt x="16" y="36"/>
                    </a:lnTo>
                    <a:lnTo>
                      <a:pt x="22" y="21"/>
                    </a:lnTo>
                    <a:lnTo>
                      <a:pt x="28" y="7"/>
                    </a:lnTo>
                    <a:lnTo>
                      <a:pt x="16" y="0"/>
                    </a:lnTo>
                    <a:lnTo>
                      <a:pt x="8" y="16"/>
                    </a:lnTo>
                    <a:lnTo>
                      <a:pt x="2" y="34"/>
                    </a:lnTo>
                    <a:lnTo>
                      <a:pt x="0" y="52"/>
                    </a:lnTo>
                    <a:lnTo>
                      <a:pt x="1" y="72"/>
                    </a:lnTo>
                    <a:lnTo>
                      <a:pt x="5" y="94"/>
                    </a:lnTo>
                    <a:lnTo>
                      <a:pt x="9" y="115"/>
                    </a:lnTo>
                    <a:lnTo>
                      <a:pt x="17" y="136"/>
                    </a:lnTo>
                    <a:lnTo>
                      <a:pt x="26" y="159"/>
                    </a:lnTo>
                    <a:lnTo>
                      <a:pt x="39" y="180"/>
                    </a:lnTo>
                    <a:lnTo>
                      <a:pt x="53" y="200"/>
                    </a:lnTo>
                    <a:lnTo>
                      <a:pt x="68" y="220"/>
                    </a:lnTo>
                    <a:lnTo>
                      <a:pt x="86" y="238"/>
                    </a:lnTo>
                    <a:lnTo>
                      <a:pt x="105" y="255"/>
                    </a:lnTo>
                    <a:lnTo>
                      <a:pt x="125" y="268"/>
                    </a:lnTo>
                    <a:lnTo>
                      <a:pt x="147" y="281"/>
                    </a:lnTo>
                    <a:lnTo>
                      <a:pt x="170" y="290"/>
                    </a:lnTo>
                    <a:lnTo>
                      <a:pt x="175" y="2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" name="Unknown Shape"/>
              <p:cNvSpPr>
                <a:spLocks/>
              </p:cNvSpPr>
              <p:nvPr/>
            </p:nvSpPr>
            <p:spPr bwMode="auto">
              <a:xfrm flipH="1">
                <a:off x="131" y="361"/>
                <a:ext cx="91" cy="28"/>
              </a:xfrm>
              <a:custGeom>
                <a:avLst/>
                <a:gdLst>
                  <a:gd name="T0" fmla="*/ 4 w 171"/>
                  <a:gd name="T1" fmla="*/ 0 h 48"/>
                  <a:gd name="T2" fmla="*/ 3 w 171"/>
                  <a:gd name="T3" fmla="*/ 1 h 48"/>
                  <a:gd name="T4" fmla="*/ 3 w 171"/>
                  <a:gd name="T5" fmla="*/ 1 h 48"/>
                  <a:gd name="T6" fmla="*/ 2 w 171"/>
                  <a:gd name="T7" fmla="*/ 1 h 48"/>
                  <a:gd name="T8" fmla="*/ 2 w 171"/>
                  <a:gd name="T9" fmla="*/ 1 h 48"/>
                  <a:gd name="T10" fmla="*/ 2 w 171"/>
                  <a:gd name="T11" fmla="*/ 1 h 48"/>
                  <a:gd name="T12" fmla="*/ 1 w 171"/>
                  <a:gd name="T13" fmla="*/ 1 h 48"/>
                  <a:gd name="T14" fmla="*/ 1 w 171"/>
                  <a:gd name="T15" fmla="*/ 1 h 48"/>
                  <a:gd name="T16" fmla="*/ 1 w 171"/>
                  <a:gd name="T17" fmla="*/ 1 h 48"/>
                  <a:gd name="T18" fmla="*/ 0 w 171"/>
                  <a:gd name="T19" fmla="*/ 2 h 48"/>
                  <a:gd name="T20" fmla="*/ 1 w 171"/>
                  <a:gd name="T21" fmla="*/ 2 h 48"/>
                  <a:gd name="T22" fmla="*/ 1 w 171"/>
                  <a:gd name="T23" fmla="*/ 2 h 48"/>
                  <a:gd name="T24" fmla="*/ 2 w 171"/>
                  <a:gd name="T25" fmla="*/ 2 h 48"/>
                  <a:gd name="T26" fmla="*/ 2 w 171"/>
                  <a:gd name="T27" fmla="*/ 2 h 48"/>
                  <a:gd name="T28" fmla="*/ 2 w 171"/>
                  <a:gd name="T29" fmla="*/ 2 h 48"/>
                  <a:gd name="T30" fmla="*/ 3 w 171"/>
                  <a:gd name="T31" fmla="*/ 1 h 48"/>
                  <a:gd name="T32" fmla="*/ 3 w 171"/>
                  <a:gd name="T33" fmla="*/ 1 h 48"/>
                  <a:gd name="T34" fmla="*/ 4 w 171"/>
                  <a:gd name="T35" fmla="*/ 1 h 48"/>
                  <a:gd name="T36" fmla="*/ 4 w 171"/>
                  <a:gd name="T37" fmla="*/ 0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71" h="48">
                    <a:moveTo>
                      <a:pt x="164" y="0"/>
                    </a:moveTo>
                    <a:lnTo>
                      <a:pt x="142" y="12"/>
                    </a:lnTo>
                    <a:lnTo>
                      <a:pt x="121" y="21"/>
                    </a:lnTo>
                    <a:lnTo>
                      <a:pt x="100" y="27"/>
                    </a:lnTo>
                    <a:lnTo>
                      <a:pt x="81" y="31"/>
                    </a:lnTo>
                    <a:lnTo>
                      <a:pt x="60" y="31"/>
                    </a:lnTo>
                    <a:lnTo>
                      <a:pt x="41" y="31"/>
                    </a:lnTo>
                    <a:lnTo>
                      <a:pt x="22" y="28"/>
                    </a:lnTo>
                    <a:lnTo>
                      <a:pt x="5" y="23"/>
                    </a:lnTo>
                    <a:lnTo>
                      <a:pt x="0" y="37"/>
                    </a:lnTo>
                    <a:lnTo>
                      <a:pt x="20" y="42"/>
                    </a:lnTo>
                    <a:lnTo>
                      <a:pt x="41" y="45"/>
                    </a:lnTo>
                    <a:lnTo>
                      <a:pt x="60" y="48"/>
                    </a:lnTo>
                    <a:lnTo>
                      <a:pt x="81" y="45"/>
                    </a:lnTo>
                    <a:lnTo>
                      <a:pt x="103" y="41"/>
                    </a:lnTo>
                    <a:lnTo>
                      <a:pt x="126" y="35"/>
                    </a:lnTo>
                    <a:lnTo>
                      <a:pt x="149" y="26"/>
                    </a:lnTo>
                    <a:lnTo>
                      <a:pt x="171" y="12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1" name="Unknown Shape"/>
              <p:cNvSpPr>
                <a:spLocks/>
              </p:cNvSpPr>
              <p:nvPr/>
            </p:nvSpPr>
            <p:spPr bwMode="auto">
              <a:xfrm flipH="1">
                <a:off x="130" y="359"/>
                <a:ext cx="4" cy="8"/>
              </a:xfrm>
              <a:custGeom>
                <a:avLst/>
                <a:gdLst>
                  <a:gd name="T0" fmla="*/ 0 w 9"/>
                  <a:gd name="T1" fmla="*/ 1 h 13"/>
                  <a:gd name="T2" fmla="*/ 0 w 9"/>
                  <a:gd name="T3" fmla="*/ 1 h 13"/>
                  <a:gd name="T4" fmla="*/ 0 w 9"/>
                  <a:gd name="T5" fmla="*/ 1 h 13"/>
                  <a:gd name="T6" fmla="*/ 0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lnTo>
                      <a:pt x="9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2" name="Unknown Shape"/>
              <p:cNvSpPr>
                <a:spLocks/>
              </p:cNvSpPr>
              <p:nvPr/>
            </p:nvSpPr>
            <p:spPr bwMode="auto">
              <a:xfrm flipH="1">
                <a:off x="288" y="107"/>
                <a:ext cx="47" cy="50"/>
              </a:xfrm>
              <a:custGeom>
                <a:avLst/>
                <a:gdLst>
                  <a:gd name="T0" fmla="*/ 1 w 87"/>
                  <a:gd name="T1" fmla="*/ 1 h 84"/>
                  <a:gd name="T2" fmla="*/ 1 w 87"/>
                  <a:gd name="T3" fmla="*/ 2 h 84"/>
                  <a:gd name="T4" fmla="*/ 1 w 87"/>
                  <a:gd name="T5" fmla="*/ 2 h 84"/>
                  <a:gd name="T6" fmla="*/ 1 w 87"/>
                  <a:gd name="T7" fmla="*/ 3 h 84"/>
                  <a:gd name="T8" fmla="*/ 0 w 87"/>
                  <a:gd name="T9" fmla="*/ 4 h 84"/>
                  <a:gd name="T10" fmla="*/ 1 w 87"/>
                  <a:gd name="T11" fmla="*/ 4 h 84"/>
                  <a:gd name="T12" fmla="*/ 1 w 87"/>
                  <a:gd name="T13" fmla="*/ 4 h 84"/>
                  <a:gd name="T14" fmla="*/ 1 w 87"/>
                  <a:gd name="T15" fmla="*/ 4 h 84"/>
                  <a:gd name="T16" fmla="*/ 2 w 87"/>
                  <a:gd name="T17" fmla="*/ 4 h 84"/>
                  <a:gd name="T18" fmla="*/ 2 w 87"/>
                  <a:gd name="T19" fmla="*/ 3 h 84"/>
                  <a:gd name="T20" fmla="*/ 2 w 87"/>
                  <a:gd name="T21" fmla="*/ 3 h 84"/>
                  <a:gd name="T22" fmla="*/ 2 w 87"/>
                  <a:gd name="T23" fmla="*/ 2 h 84"/>
                  <a:gd name="T24" fmla="*/ 2 w 87"/>
                  <a:gd name="T25" fmla="*/ 1 h 84"/>
                  <a:gd name="T26" fmla="*/ 2 w 87"/>
                  <a:gd name="T27" fmla="*/ 1 h 84"/>
                  <a:gd name="T28" fmla="*/ 2 w 87"/>
                  <a:gd name="T29" fmla="*/ 1 h 84"/>
                  <a:gd name="T30" fmla="*/ 2 w 87"/>
                  <a:gd name="T31" fmla="*/ 1 h 84"/>
                  <a:gd name="T32" fmla="*/ 2 w 87"/>
                  <a:gd name="T33" fmla="*/ 0 h 84"/>
                  <a:gd name="T34" fmla="*/ 1 w 87"/>
                  <a:gd name="T35" fmla="*/ 1 h 84"/>
                  <a:gd name="T36" fmla="*/ 1 w 87"/>
                  <a:gd name="T37" fmla="*/ 1 h 84"/>
                  <a:gd name="T38" fmla="*/ 1 w 87"/>
                  <a:gd name="T39" fmla="*/ 1 h 84"/>
                  <a:gd name="T40" fmla="*/ 1 w 87"/>
                  <a:gd name="T41" fmla="*/ 1 h 8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87" h="84">
                    <a:moveTo>
                      <a:pt x="29" y="23"/>
                    </a:moveTo>
                    <a:lnTo>
                      <a:pt x="25" y="38"/>
                    </a:lnTo>
                    <a:lnTo>
                      <a:pt x="19" y="56"/>
                    </a:lnTo>
                    <a:lnTo>
                      <a:pt x="11" y="71"/>
                    </a:lnTo>
                    <a:lnTo>
                      <a:pt x="0" y="79"/>
                    </a:lnTo>
                    <a:lnTo>
                      <a:pt x="13" y="83"/>
                    </a:lnTo>
                    <a:lnTo>
                      <a:pt x="26" y="84"/>
                    </a:lnTo>
                    <a:lnTo>
                      <a:pt x="41" y="83"/>
                    </a:lnTo>
                    <a:lnTo>
                      <a:pt x="55" y="79"/>
                    </a:lnTo>
                    <a:lnTo>
                      <a:pt x="68" y="72"/>
                    </a:lnTo>
                    <a:lnTo>
                      <a:pt x="78" y="61"/>
                    </a:lnTo>
                    <a:lnTo>
                      <a:pt x="85" y="48"/>
                    </a:lnTo>
                    <a:lnTo>
                      <a:pt x="87" y="31"/>
                    </a:lnTo>
                    <a:lnTo>
                      <a:pt x="85" y="17"/>
                    </a:lnTo>
                    <a:lnTo>
                      <a:pt x="79" y="6"/>
                    </a:lnTo>
                    <a:lnTo>
                      <a:pt x="70" y="2"/>
                    </a:lnTo>
                    <a:lnTo>
                      <a:pt x="60" y="0"/>
                    </a:lnTo>
                    <a:lnTo>
                      <a:pt x="49" y="3"/>
                    </a:lnTo>
                    <a:lnTo>
                      <a:pt x="40" y="7"/>
                    </a:lnTo>
                    <a:lnTo>
                      <a:pt x="33" y="15"/>
                    </a:lnTo>
                    <a:lnTo>
                      <a:pt x="29" y="23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3" name="Unknown Shape"/>
              <p:cNvSpPr>
                <a:spLocks/>
              </p:cNvSpPr>
              <p:nvPr/>
            </p:nvSpPr>
            <p:spPr bwMode="auto">
              <a:xfrm flipH="1">
                <a:off x="316" y="119"/>
                <a:ext cx="22" cy="39"/>
              </a:xfrm>
              <a:custGeom>
                <a:avLst/>
                <a:gdLst>
                  <a:gd name="T0" fmla="*/ 1 w 43"/>
                  <a:gd name="T1" fmla="*/ 2 h 64"/>
                  <a:gd name="T2" fmla="*/ 1 w 43"/>
                  <a:gd name="T3" fmla="*/ 3 h 64"/>
                  <a:gd name="T4" fmla="*/ 1 w 43"/>
                  <a:gd name="T5" fmla="*/ 2 h 64"/>
                  <a:gd name="T6" fmla="*/ 1 w 43"/>
                  <a:gd name="T7" fmla="*/ 2 h 64"/>
                  <a:gd name="T8" fmla="*/ 1 w 43"/>
                  <a:gd name="T9" fmla="*/ 1 h 64"/>
                  <a:gd name="T10" fmla="*/ 1 w 43"/>
                  <a:gd name="T11" fmla="*/ 1 h 64"/>
                  <a:gd name="T12" fmla="*/ 1 w 43"/>
                  <a:gd name="T13" fmla="*/ 0 h 64"/>
                  <a:gd name="T14" fmla="*/ 1 w 43"/>
                  <a:gd name="T15" fmla="*/ 1 h 64"/>
                  <a:gd name="T16" fmla="*/ 1 w 43"/>
                  <a:gd name="T17" fmla="*/ 1 h 64"/>
                  <a:gd name="T18" fmla="*/ 1 w 43"/>
                  <a:gd name="T19" fmla="*/ 2 h 64"/>
                  <a:gd name="T20" fmla="*/ 1 w 43"/>
                  <a:gd name="T21" fmla="*/ 2 h 64"/>
                  <a:gd name="T22" fmla="*/ 1 w 43"/>
                  <a:gd name="T23" fmla="*/ 3 h 64"/>
                  <a:gd name="T24" fmla="*/ 1 w 43"/>
                  <a:gd name="T25" fmla="*/ 2 h 64"/>
                  <a:gd name="T26" fmla="*/ 1 w 43"/>
                  <a:gd name="T27" fmla="*/ 2 h 64"/>
                  <a:gd name="T28" fmla="*/ 0 w 43"/>
                  <a:gd name="T29" fmla="*/ 3 h 64"/>
                  <a:gd name="T30" fmla="*/ 1 w 43"/>
                  <a:gd name="T31" fmla="*/ 3 h 64"/>
                  <a:gd name="T32" fmla="*/ 1 w 43"/>
                  <a:gd name="T33" fmla="*/ 3 h 64"/>
                  <a:gd name="T34" fmla="*/ 1 w 43"/>
                  <a:gd name="T35" fmla="*/ 2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10" y="50"/>
                    </a:moveTo>
                    <a:lnTo>
                      <a:pt x="7" y="64"/>
                    </a:lnTo>
                    <a:lnTo>
                      <a:pt x="24" y="53"/>
                    </a:lnTo>
                    <a:lnTo>
                      <a:pt x="33" y="36"/>
                    </a:lnTo>
                    <a:lnTo>
                      <a:pt x="39" y="18"/>
                    </a:lnTo>
                    <a:lnTo>
                      <a:pt x="43" y="3"/>
                    </a:lnTo>
                    <a:lnTo>
                      <a:pt x="29" y="0"/>
                    </a:lnTo>
                    <a:lnTo>
                      <a:pt x="25" y="15"/>
                    </a:lnTo>
                    <a:lnTo>
                      <a:pt x="20" y="31"/>
                    </a:lnTo>
                    <a:lnTo>
                      <a:pt x="13" y="44"/>
                    </a:lnTo>
                    <a:lnTo>
                      <a:pt x="7" y="50"/>
                    </a:lnTo>
                    <a:lnTo>
                      <a:pt x="3" y="64"/>
                    </a:lnTo>
                    <a:lnTo>
                      <a:pt x="7" y="50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4"/>
                    </a:ln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4" name="Unknown Shape"/>
              <p:cNvSpPr>
                <a:spLocks/>
              </p:cNvSpPr>
              <p:nvPr/>
            </p:nvSpPr>
            <p:spPr bwMode="auto">
              <a:xfrm flipH="1">
                <a:off x="283" y="125"/>
                <a:ext cx="53" cy="36"/>
              </a:xfrm>
              <a:custGeom>
                <a:avLst/>
                <a:gdLst>
                  <a:gd name="T0" fmla="*/ 2 w 99"/>
                  <a:gd name="T1" fmla="*/ 0 h 61"/>
                  <a:gd name="T2" fmla="*/ 2 w 99"/>
                  <a:gd name="T3" fmla="*/ 0 h 61"/>
                  <a:gd name="T4" fmla="*/ 2 w 99"/>
                  <a:gd name="T5" fmla="*/ 1 h 61"/>
                  <a:gd name="T6" fmla="*/ 2 w 99"/>
                  <a:gd name="T7" fmla="*/ 1 h 61"/>
                  <a:gd name="T8" fmla="*/ 2 w 99"/>
                  <a:gd name="T9" fmla="*/ 1 h 61"/>
                  <a:gd name="T10" fmla="*/ 2 w 99"/>
                  <a:gd name="T11" fmla="*/ 2 h 61"/>
                  <a:gd name="T12" fmla="*/ 1 w 99"/>
                  <a:gd name="T13" fmla="*/ 2 h 61"/>
                  <a:gd name="T14" fmla="*/ 1 w 99"/>
                  <a:gd name="T15" fmla="*/ 2 h 61"/>
                  <a:gd name="T16" fmla="*/ 1 w 99"/>
                  <a:gd name="T17" fmla="*/ 2 h 61"/>
                  <a:gd name="T18" fmla="*/ 1 w 99"/>
                  <a:gd name="T19" fmla="*/ 2 h 61"/>
                  <a:gd name="T20" fmla="*/ 0 w 99"/>
                  <a:gd name="T21" fmla="*/ 2 h 61"/>
                  <a:gd name="T22" fmla="*/ 1 w 99"/>
                  <a:gd name="T23" fmla="*/ 2 h 61"/>
                  <a:gd name="T24" fmla="*/ 1 w 99"/>
                  <a:gd name="T25" fmla="*/ 2 h 61"/>
                  <a:gd name="T26" fmla="*/ 1 w 99"/>
                  <a:gd name="T27" fmla="*/ 2 h 61"/>
                  <a:gd name="T28" fmla="*/ 2 w 99"/>
                  <a:gd name="T29" fmla="*/ 2 h 61"/>
                  <a:gd name="T30" fmla="*/ 2 w 99"/>
                  <a:gd name="T31" fmla="*/ 2 h 61"/>
                  <a:gd name="T32" fmla="*/ 2 w 99"/>
                  <a:gd name="T33" fmla="*/ 1 h 61"/>
                  <a:gd name="T34" fmla="*/ 2 w 99"/>
                  <a:gd name="T35" fmla="*/ 1 h 61"/>
                  <a:gd name="T36" fmla="*/ 2 w 99"/>
                  <a:gd name="T37" fmla="*/ 0 h 61"/>
                  <a:gd name="T38" fmla="*/ 2 w 99"/>
                  <a:gd name="T39" fmla="*/ 0 h 61"/>
                  <a:gd name="T40" fmla="*/ 2 w 99"/>
                  <a:gd name="T41" fmla="*/ 0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9" h="61">
                    <a:moveTo>
                      <a:pt x="83" y="0"/>
                    </a:moveTo>
                    <a:lnTo>
                      <a:pt x="83" y="0"/>
                    </a:lnTo>
                    <a:lnTo>
                      <a:pt x="82" y="14"/>
                    </a:lnTo>
                    <a:lnTo>
                      <a:pt x="76" y="26"/>
                    </a:lnTo>
                    <a:lnTo>
                      <a:pt x="67" y="35"/>
                    </a:lnTo>
                    <a:lnTo>
                      <a:pt x="57" y="41"/>
                    </a:lnTo>
                    <a:lnTo>
                      <a:pt x="44" y="45"/>
                    </a:lnTo>
                    <a:lnTo>
                      <a:pt x="30" y="45"/>
                    </a:lnTo>
                    <a:lnTo>
                      <a:pt x="18" y="45"/>
                    </a:lnTo>
                    <a:lnTo>
                      <a:pt x="7" y="41"/>
                    </a:lnTo>
                    <a:lnTo>
                      <a:pt x="0" y="55"/>
                    </a:lnTo>
                    <a:lnTo>
                      <a:pt x="15" y="59"/>
                    </a:lnTo>
                    <a:lnTo>
                      <a:pt x="30" y="61"/>
                    </a:lnTo>
                    <a:lnTo>
                      <a:pt x="46" y="59"/>
                    </a:lnTo>
                    <a:lnTo>
                      <a:pt x="61" y="55"/>
                    </a:lnTo>
                    <a:lnTo>
                      <a:pt x="76" y="46"/>
                    </a:lnTo>
                    <a:lnTo>
                      <a:pt x="88" y="35"/>
                    </a:lnTo>
                    <a:lnTo>
                      <a:pt x="96" y="19"/>
                    </a:lnTo>
                    <a:lnTo>
                      <a:pt x="99" y="0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5" name="Unknown Shape"/>
              <p:cNvSpPr>
                <a:spLocks/>
              </p:cNvSpPr>
              <p:nvPr/>
            </p:nvSpPr>
            <p:spPr bwMode="auto">
              <a:xfrm flipH="1">
                <a:off x="283" y="101"/>
                <a:ext cx="40" cy="24"/>
              </a:xfrm>
              <a:custGeom>
                <a:avLst/>
                <a:gdLst>
                  <a:gd name="T0" fmla="*/ 1 w 73"/>
                  <a:gd name="T1" fmla="*/ 1 h 39"/>
                  <a:gd name="T2" fmla="*/ 1 w 73"/>
                  <a:gd name="T3" fmla="*/ 1 h 39"/>
                  <a:gd name="T4" fmla="*/ 1 w 73"/>
                  <a:gd name="T5" fmla="*/ 1 h 39"/>
                  <a:gd name="T6" fmla="*/ 1 w 73"/>
                  <a:gd name="T7" fmla="*/ 1 h 39"/>
                  <a:gd name="T8" fmla="*/ 1 w 73"/>
                  <a:gd name="T9" fmla="*/ 1 h 39"/>
                  <a:gd name="T10" fmla="*/ 1 w 73"/>
                  <a:gd name="T11" fmla="*/ 1 h 39"/>
                  <a:gd name="T12" fmla="*/ 1 w 73"/>
                  <a:gd name="T13" fmla="*/ 1 h 39"/>
                  <a:gd name="T14" fmla="*/ 2 w 73"/>
                  <a:gd name="T15" fmla="*/ 1 h 39"/>
                  <a:gd name="T16" fmla="*/ 2 w 73"/>
                  <a:gd name="T17" fmla="*/ 1 h 39"/>
                  <a:gd name="T18" fmla="*/ 2 w 73"/>
                  <a:gd name="T19" fmla="*/ 2 h 39"/>
                  <a:gd name="T20" fmla="*/ 2 w 73"/>
                  <a:gd name="T21" fmla="*/ 2 h 39"/>
                  <a:gd name="T22" fmla="*/ 2 w 73"/>
                  <a:gd name="T23" fmla="*/ 1 h 39"/>
                  <a:gd name="T24" fmla="*/ 2 w 73"/>
                  <a:gd name="T25" fmla="*/ 1 h 39"/>
                  <a:gd name="T26" fmla="*/ 1 w 73"/>
                  <a:gd name="T27" fmla="*/ 1 h 39"/>
                  <a:gd name="T28" fmla="*/ 1 w 73"/>
                  <a:gd name="T29" fmla="*/ 0 h 39"/>
                  <a:gd name="T30" fmla="*/ 1 w 73"/>
                  <a:gd name="T31" fmla="*/ 1 h 39"/>
                  <a:gd name="T32" fmla="*/ 1 w 73"/>
                  <a:gd name="T33" fmla="*/ 1 h 39"/>
                  <a:gd name="T34" fmla="*/ 1 w 73"/>
                  <a:gd name="T35" fmla="*/ 1 h 39"/>
                  <a:gd name="T36" fmla="*/ 0 w 73"/>
                  <a:gd name="T37" fmla="*/ 1 h 39"/>
                  <a:gd name="T38" fmla="*/ 0 w 73"/>
                  <a:gd name="T39" fmla="*/ 1 h 39"/>
                  <a:gd name="T40" fmla="*/ 1 w 73"/>
                  <a:gd name="T41" fmla="*/ 1 h 3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73" h="39">
                    <a:moveTo>
                      <a:pt x="14" y="33"/>
                    </a:moveTo>
                    <a:lnTo>
                      <a:pt x="14" y="33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30" y="18"/>
                    </a:lnTo>
                    <a:lnTo>
                      <a:pt x="38" y="16"/>
                    </a:lnTo>
                    <a:lnTo>
                      <a:pt x="47" y="16"/>
                    </a:lnTo>
                    <a:lnTo>
                      <a:pt x="53" y="19"/>
                    </a:lnTo>
                    <a:lnTo>
                      <a:pt x="56" y="27"/>
                    </a:lnTo>
                    <a:lnTo>
                      <a:pt x="57" y="39"/>
                    </a:lnTo>
                    <a:lnTo>
                      <a:pt x="73" y="39"/>
                    </a:lnTo>
                    <a:lnTo>
                      <a:pt x="70" y="22"/>
                    </a:lnTo>
                    <a:lnTo>
                      <a:pt x="62" y="10"/>
                    </a:lnTo>
                    <a:lnTo>
                      <a:pt x="49" y="3"/>
                    </a:lnTo>
                    <a:lnTo>
                      <a:pt x="38" y="0"/>
                    </a:lnTo>
                    <a:lnTo>
                      <a:pt x="25" y="4"/>
                    </a:lnTo>
                    <a:lnTo>
                      <a:pt x="14" y="10"/>
                    </a:lnTo>
                    <a:lnTo>
                      <a:pt x="5" y="19"/>
                    </a:lnTo>
                    <a:lnTo>
                      <a:pt x="0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6" name="Unknown Shape"/>
              <p:cNvSpPr>
                <a:spLocks/>
              </p:cNvSpPr>
              <p:nvPr/>
            </p:nvSpPr>
            <p:spPr bwMode="auto">
              <a:xfrm flipH="1">
                <a:off x="299" y="55"/>
                <a:ext cx="79" cy="98"/>
              </a:xfrm>
              <a:custGeom>
                <a:avLst/>
                <a:gdLst>
                  <a:gd name="T0" fmla="*/ 1 w 150"/>
                  <a:gd name="T1" fmla="*/ 7 h 166"/>
                  <a:gd name="T2" fmla="*/ 1 w 150"/>
                  <a:gd name="T3" fmla="*/ 6 h 166"/>
                  <a:gd name="T4" fmla="*/ 1 w 150"/>
                  <a:gd name="T5" fmla="*/ 6 h 166"/>
                  <a:gd name="T6" fmla="*/ 1 w 150"/>
                  <a:gd name="T7" fmla="*/ 6 h 166"/>
                  <a:gd name="T8" fmla="*/ 1 w 150"/>
                  <a:gd name="T9" fmla="*/ 6 h 166"/>
                  <a:gd name="T10" fmla="*/ 2 w 150"/>
                  <a:gd name="T11" fmla="*/ 5 h 166"/>
                  <a:gd name="T12" fmla="*/ 2 w 150"/>
                  <a:gd name="T13" fmla="*/ 5 h 166"/>
                  <a:gd name="T14" fmla="*/ 2 w 150"/>
                  <a:gd name="T15" fmla="*/ 5 h 166"/>
                  <a:gd name="T16" fmla="*/ 2 w 150"/>
                  <a:gd name="T17" fmla="*/ 5 h 166"/>
                  <a:gd name="T18" fmla="*/ 2 w 150"/>
                  <a:gd name="T19" fmla="*/ 5 h 166"/>
                  <a:gd name="T20" fmla="*/ 3 w 150"/>
                  <a:gd name="T21" fmla="*/ 5 h 166"/>
                  <a:gd name="T22" fmla="*/ 3 w 150"/>
                  <a:gd name="T23" fmla="*/ 5 h 166"/>
                  <a:gd name="T24" fmla="*/ 3 w 150"/>
                  <a:gd name="T25" fmla="*/ 4 h 166"/>
                  <a:gd name="T26" fmla="*/ 3 w 150"/>
                  <a:gd name="T27" fmla="*/ 4 h 166"/>
                  <a:gd name="T28" fmla="*/ 3 w 150"/>
                  <a:gd name="T29" fmla="*/ 4 h 166"/>
                  <a:gd name="T30" fmla="*/ 3 w 150"/>
                  <a:gd name="T31" fmla="*/ 3 h 166"/>
                  <a:gd name="T32" fmla="*/ 3 w 150"/>
                  <a:gd name="T33" fmla="*/ 2 h 166"/>
                  <a:gd name="T34" fmla="*/ 3 w 150"/>
                  <a:gd name="T35" fmla="*/ 1 h 166"/>
                  <a:gd name="T36" fmla="*/ 3 w 150"/>
                  <a:gd name="T37" fmla="*/ 1 h 166"/>
                  <a:gd name="T38" fmla="*/ 2 w 150"/>
                  <a:gd name="T39" fmla="*/ 1 h 166"/>
                  <a:gd name="T40" fmla="*/ 2 w 150"/>
                  <a:gd name="T41" fmla="*/ 0 h 166"/>
                  <a:gd name="T42" fmla="*/ 2 w 150"/>
                  <a:gd name="T43" fmla="*/ 1 h 166"/>
                  <a:gd name="T44" fmla="*/ 1 w 150"/>
                  <a:gd name="T45" fmla="*/ 1 h 166"/>
                  <a:gd name="T46" fmla="*/ 1 w 150"/>
                  <a:gd name="T47" fmla="*/ 1 h 166"/>
                  <a:gd name="T48" fmla="*/ 1 w 150"/>
                  <a:gd name="T49" fmla="*/ 2 h 166"/>
                  <a:gd name="T50" fmla="*/ 1 w 150"/>
                  <a:gd name="T51" fmla="*/ 2 h 166"/>
                  <a:gd name="T52" fmla="*/ 1 w 150"/>
                  <a:gd name="T53" fmla="*/ 3 h 166"/>
                  <a:gd name="T54" fmla="*/ 0 w 150"/>
                  <a:gd name="T55" fmla="*/ 4 h 166"/>
                  <a:gd name="T56" fmla="*/ 1 w 150"/>
                  <a:gd name="T57" fmla="*/ 5 h 166"/>
                  <a:gd name="T58" fmla="*/ 1 w 150"/>
                  <a:gd name="T59" fmla="*/ 5 h 166"/>
                  <a:gd name="T60" fmla="*/ 1 w 150"/>
                  <a:gd name="T61" fmla="*/ 6 h 166"/>
                  <a:gd name="T62" fmla="*/ 1 w 150"/>
                  <a:gd name="T63" fmla="*/ 6 h 166"/>
                  <a:gd name="T64" fmla="*/ 1 w 150"/>
                  <a:gd name="T65" fmla="*/ 7 h 1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50" h="166">
                    <a:moveTo>
                      <a:pt x="50" y="166"/>
                    </a:moveTo>
                    <a:lnTo>
                      <a:pt x="52" y="159"/>
                    </a:lnTo>
                    <a:lnTo>
                      <a:pt x="54" y="150"/>
                    </a:lnTo>
                    <a:lnTo>
                      <a:pt x="57" y="141"/>
                    </a:lnTo>
                    <a:lnTo>
                      <a:pt x="59" y="133"/>
                    </a:lnTo>
                    <a:lnTo>
                      <a:pt x="63" y="127"/>
                    </a:lnTo>
                    <a:lnTo>
                      <a:pt x="70" y="120"/>
                    </a:lnTo>
                    <a:lnTo>
                      <a:pt x="80" y="115"/>
                    </a:lnTo>
                    <a:lnTo>
                      <a:pt x="92" y="113"/>
                    </a:lnTo>
                    <a:lnTo>
                      <a:pt x="103" y="112"/>
                    </a:lnTo>
                    <a:lnTo>
                      <a:pt x="114" y="110"/>
                    </a:lnTo>
                    <a:lnTo>
                      <a:pt x="126" y="107"/>
                    </a:lnTo>
                    <a:lnTo>
                      <a:pt x="136" y="102"/>
                    </a:lnTo>
                    <a:lnTo>
                      <a:pt x="144" y="94"/>
                    </a:lnTo>
                    <a:lnTo>
                      <a:pt x="149" y="83"/>
                    </a:lnTo>
                    <a:lnTo>
                      <a:pt x="150" y="68"/>
                    </a:lnTo>
                    <a:lnTo>
                      <a:pt x="145" y="47"/>
                    </a:lnTo>
                    <a:lnTo>
                      <a:pt x="135" y="28"/>
                    </a:lnTo>
                    <a:lnTo>
                      <a:pt x="120" y="13"/>
                    </a:lnTo>
                    <a:lnTo>
                      <a:pt x="101" y="3"/>
                    </a:lnTo>
                    <a:lnTo>
                      <a:pt x="81" y="0"/>
                    </a:lnTo>
                    <a:lnTo>
                      <a:pt x="60" y="2"/>
                    </a:lnTo>
                    <a:lnTo>
                      <a:pt x="42" y="9"/>
                    </a:lnTo>
                    <a:lnTo>
                      <a:pt x="24" y="22"/>
                    </a:lnTo>
                    <a:lnTo>
                      <a:pt x="13" y="39"/>
                    </a:lnTo>
                    <a:lnTo>
                      <a:pt x="5" y="59"/>
                    </a:lnTo>
                    <a:lnTo>
                      <a:pt x="1" y="78"/>
                    </a:lnTo>
                    <a:lnTo>
                      <a:pt x="0" y="97"/>
                    </a:lnTo>
                    <a:lnTo>
                      <a:pt x="2" y="114"/>
                    </a:lnTo>
                    <a:lnTo>
                      <a:pt x="8" y="130"/>
                    </a:lnTo>
                    <a:lnTo>
                      <a:pt x="19" y="144"/>
                    </a:lnTo>
                    <a:lnTo>
                      <a:pt x="32" y="155"/>
                    </a:lnTo>
                    <a:lnTo>
                      <a:pt x="50" y="166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7" name="Unknown Shape"/>
              <p:cNvSpPr>
                <a:spLocks/>
              </p:cNvSpPr>
              <p:nvPr/>
            </p:nvSpPr>
            <p:spPr bwMode="auto">
              <a:xfrm flipH="1">
                <a:off x="328" y="117"/>
                <a:ext cx="28" cy="38"/>
              </a:xfrm>
              <a:custGeom>
                <a:avLst/>
                <a:gdLst>
                  <a:gd name="T0" fmla="*/ 2 w 49"/>
                  <a:gd name="T1" fmla="*/ 0 h 62"/>
                  <a:gd name="T2" fmla="*/ 2 w 49"/>
                  <a:gd name="T3" fmla="*/ 0 h 62"/>
                  <a:gd name="T4" fmla="*/ 1 w 49"/>
                  <a:gd name="T5" fmla="*/ 1 h 62"/>
                  <a:gd name="T6" fmla="*/ 1 w 49"/>
                  <a:gd name="T7" fmla="*/ 1 h 62"/>
                  <a:gd name="T8" fmla="*/ 1 w 49"/>
                  <a:gd name="T9" fmla="*/ 1 h 62"/>
                  <a:gd name="T10" fmla="*/ 1 w 49"/>
                  <a:gd name="T11" fmla="*/ 1 h 62"/>
                  <a:gd name="T12" fmla="*/ 1 w 49"/>
                  <a:gd name="T13" fmla="*/ 2 h 62"/>
                  <a:gd name="T14" fmla="*/ 1 w 49"/>
                  <a:gd name="T15" fmla="*/ 2 h 62"/>
                  <a:gd name="T16" fmla="*/ 1 w 49"/>
                  <a:gd name="T17" fmla="*/ 2 h 62"/>
                  <a:gd name="T18" fmla="*/ 0 w 49"/>
                  <a:gd name="T19" fmla="*/ 3 h 62"/>
                  <a:gd name="T20" fmla="*/ 1 w 49"/>
                  <a:gd name="T21" fmla="*/ 4 h 62"/>
                  <a:gd name="T22" fmla="*/ 1 w 49"/>
                  <a:gd name="T23" fmla="*/ 2 h 62"/>
                  <a:gd name="T24" fmla="*/ 1 w 49"/>
                  <a:gd name="T25" fmla="*/ 2 h 62"/>
                  <a:gd name="T26" fmla="*/ 1 w 49"/>
                  <a:gd name="T27" fmla="*/ 2 h 62"/>
                  <a:gd name="T28" fmla="*/ 1 w 49"/>
                  <a:gd name="T29" fmla="*/ 1 h 62"/>
                  <a:gd name="T30" fmla="*/ 1 w 49"/>
                  <a:gd name="T31" fmla="*/ 1 h 62"/>
                  <a:gd name="T32" fmla="*/ 1 w 49"/>
                  <a:gd name="T33" fmla="*/ 1 h 62"/>
                  <a:gd name="T34" fmla="*/ 1 w 49"/>
                  <a:gd name="T35" fmla="*/ 1 h 62"/>
                  <a:gd name="T36" fmla="*/ 2 w 49"/>
                  <a:gd name="T37" fmla="*/ 1 h 62"/>
                  <a:gd name="T38" fmla="*/ 2 w 49"/>
                  <a:gd name="T39" fmla="*/ 1 h 62"/>
                  <a:gd name="T40" fmla="*/ 2 w 49"/>
                  <a:gd name="T41" fmla="*/ 0 h 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9" h="62">
                    <a:moveTo>
                      <a:pt x="49" y="0"/>
                    </a:moveTo>
                    <a:lnTo>
                      <a:pt x="49" y="0"/>
                    </a:lnTo>
                    <a:lnTo>
                      <a:pt x="34" y="2"/>
                    </a:lnTo>
                    <a:lnTo>
                      <a:pt x="23" y="8"/>
                    </a:lnTo>
                    <a:lnTo>
                      <a:pt x="15" y="16"/>
                    </a:lnTo>
                    <a:lnTo>
                      <a:pt x="9" y="25"/>
                    </a:lnTo>
                    <a:lnTo>
                      <a:pt x="7" y="34"/>
                    </a:lnTo>
                    <a:lnTo>
                      <a:pt x="4" y="42"/>
                    </a:lnTo>
                    <a:lnTo>
                      <a:pt x="2" y="52"/>
                    </a:lnTo>
                    <a:lnTo>
                      <a:pt x="0" y="57"/>
                    </a:lnTo>
                    <a:lnTo>
                      <a:pt x="14" y="62"/>
                    </a:lnTo>
                    <a:lnTo>
                      <a:pt x="16" y="54"/>
                    </a:lnTo>
                    <a:lnTo>
                      <a:pt x="18" y="45"/>
                    </a:lnTo>
                    <a:lnTo>
                      <a:pt x="20" y="37"/>
                    </a:lnTo>
                    <a:lnTo>
                      <a:pt x="23" y="30"/>
                    </a:lnTo>
                    <a:lnTo>
                      <a:pt x="26" y="25"/>
                    </a:lnTo>
                    <a:lnTo>
                      <a:pt x="32" y="19"/>
                    </a:lnTo>
                    <a:lnTo>
                      <a:pt x="39" y="16"/>
                    </a:lnTo>
                    <a:lnTo>
                      <a:pt x="49" y="1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" name="Unknown Shape"/>
              <p:cNvSpPr>
                <a:spLocks/>
              </p:cNvSpPr>
              <p:nvPr/>
            </p:nvSpPr>
            <p:spPr bwMode="auto">
              <a:xfrm flipH="1">
                <a:off x="294" y="82"/>
                <a:ext cx="34" cy="43"/>
              </a:xfrm>
              <a:custGeom>
                <a:avLst/>
                <a:gdLst>
                  <a:gd name="T0" fmla="*/ 1 w 65"/>
                  <a:gd name="T1" fmla="*/ 1 h 74"/>
                  <a:gd name="T2" fmla="*/ 1 w 65"/>
                  <a:gd name="T3" fmla="*/ 1 h 74"/>
                  <a:gd name="T4" fmla="*/ 1 w 65"/>
                  <a:gd name="T5" fmla="*/ 1 h 74"/>
                  <a:gd name="T6" fmla="*/ 1 w 65"/>
                  <a:gd name="T7" fmla="*/ 1 h 74"/>
                  <a:gd name="T8" fmla="*/ 1 w 65"/>
                  <a:gd name="T9" fmla="*/ 2 h 74"/>
                  <a:gd name="T10" fmla="*/ 1 w 65"/>
                  <a:gd name="T11" fmla="*/ 2 h 74"/>
                  <a:gd name="T12" fmla="*/ 1 w 65"/>
                  <a:gd name="T13" fmla="*/ 2 h 74"/>
                  <a:gd name="T14" fmla="*/ 1 w 65"/>
                  <a:gd name="T15" fmla="*/ 2 h 74"/>
                  <a:gd name="T16" fmla="*/ 1 w 65"/>
                  <a:gd name="T17" fmla="*/ 2 h 74"/>
                  <a:gd name="T18" fmla="*/ 0 w 65"/>
                  <a:gd name="T19" fmla="*/ 2 h 74"/>
                  <a:gd name="T20" fmla="*/ 0 w 65"/>
                  <a:gd name="T21" fmla="*/ 3 h 74"/>
                  <a:gd name="T22" fmla="*/ 1 w 65"/>
                  <a:gd name="T23" fmla="*/ 3 h 74"/>
                  <a:gd name="T24" fmla="*/ 1 w 65"/>
                  <a:gd name="T25" fmla="*/ 3 h 74"/>
                  <a:gd name="T26" fmla="*/ 1 w 65"/>
                  <a:gd name="T27" fmla="*/ 3 h 74"/>
                  <a:gd name="T28" fmla="*/ 1 w 65"/>
                  <a:gd name="T29" fmla="*/ 2 h 74"/>
                  <a:gd name="T30" fmla="*/ 1 w 65"/>
                  <a:gd name="T31" fmla="*/ 2 h 74"/>
                  <a:gd name="T32" fmla="*/ 2 w 65"/>
                  <a:gd name="T33" fmla="*/ 2 h 74"/>
                  <a:gd name="T34" fmla="*/ 2 w 65"/>
                  <a:gd name="T35" fmla="*/ 1 h 74"/>
                  <a:gd name="T36" fmla="*/ 1 w 65"/>
                  <a:gd name="T37" fmla="*/ 0 h 74"/>
                  <a:gd name="T38" fmla="*/ 1 w 65"/>
                  <a:gd name="T39" fmla="*/ 0 h 74"/>
                  <a:gd name="T40" fmla="*/ 1 w 65"/>
                  <a:gd name="T41" fmla="*/ 1 h 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74">
                    <a:moveTo>
                      <a:pt x="46" y="2"/>
                    </a:moveTo>
                    <a:lnTo>
                      <a:pt x="46" y="2"/>
                    </a:lnTo>
                    <a:lnTo>
                      <a:pt x="51" y="22"/>
                    </a:lnTo>
                    <a:lnTo>
                      <a:pt x="50" y="36"/>
                    </a:lnTo>
                    <a:lnTo>
                      <a:pt x="46" y="45"/>
                    </a:lnTo>
                    <a:lnTo>
                      <a:pt x="40" y="51"/>
                    </a:lnTo>
                    <a:lnTo>
                      <a:pt x="31" y="54"/>
                    </a:lnTo>
                    <a:lnTo>
                      <a:pt x="21" y="58"/>
                    </a:lnTo>
                    <a:lnTo>
                      <a:pt x="11" y="59"/>
                    </a:lnTo>
                    <a:lnTo>
                      <a:pt x="0" y="60"/>
                    </a:lnTo>
                    <a:lnTo>
                      <a:pt x="0" y="74"/>
                    </a:lnTo>
                    <a:lnTo>
                      <a:pt x="11" y="72"/>
                    </a:lnTo>
                    <a:lnTo>
                      <a:pt x="23" y="71"/>
                    </a:lnTo>
                    <a:lnTo>
                      <a:pt x="36" y="68"/>
                    </a:lnTo>
                    <a:lnTo>
                      <a:pt x="47" y="62"/>
                    </a:lnTo>
                    <a:lnTo>
                      <a:pt x="58" y="52"/>
                    </a:lnTo>
                    <a:lnTo>
                      <a:pt x="64" y="38"/>
                    </a:lnTo>
                    <a:lnTo>
                      <a:pt x="65" y="22"/>
                    </a:lnTo>
                    <a:lnTo>
                      <a:pt x="60" y="0"/>
                    </a:lnTo>
                    <a:lnTo>
                      <a:pt x="46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9" name="Unknown Shape"/>
              <p:cNvSpPr>
                <a:spLocks/>
              </p:cNvSpPr>
              <p:nvPr/>
            </p:nvSpPr>
            <p:spPr bwMode="auto">
              <a:xfrm flipH="1">
                <a:off x="296" y="48"/>
                <a:ext cx="80" cy="35"/>
              </a:xfrm>
              <a:custGeom>
                <a:avLst/>
                <a:gdLst>
                  <a:gd name="T0" fmla="*/ 1 w 146"/>
                  <a:gd name="T1" fmla="*/ 3 h 56"/>
                  <a:gd name="T2" fmla="*/ 1 w 146"/>
                  <a:gd name="T3" fmla="*/ 3 h 56"/>
                  <a:gd name="T4" fmla="*/ 1 w 146"/>
                  <a:gd name="T5" fmla="*/ 2 h 56"/>
                  <a:gd name="T6" fmla="*/ 1 w 146"/>
                  <a:gd name="T7" fmla="*/ 2 h 56"/>
                  <a:gd name="T8" fmla="*/ 2 w 146"/>
                  <a:gd name="T9" fmla="*/ 1 h 56"/>
                  <a:gd name="T10" fmla="*/ 2 w 146"/>
                  <a:gd name="T11" fmla="*/ 1 h 56"/>
                  <a:gd name="T12" fmla="*/ 2 w 146"/>
                  <a:gd name="T13" fmla="*/ 1 h 56"/>
                  <a:gd name="T14" fmla="*/ 3 w 146"/>
                  <a:gd name="T15" fmla="*/ 2 h 56"/>
                  <a:gd name="T16" fmla="*/ 3 w 146"/>
                  <a:gd name="T17" fmla="*/ 3 h 56"/>
                  <a:gd name="T18" fmla="*/ 4 w 146"/>
                  <a:gd name="T19" fmla="*/ 4 h 56"/>
                  <a:gd name="T20" fmla="*/ 4 w 146"/>
                  <a:gd name="T21" fmla="*/ 3 h 56"/>
                  <a:gd name="T22" fmla="*/ 4 w 146"/>
                  <a:gd name="T23" fmla="*/ 2 h 56"/>
                  <a:gd name="T24" fmla="*/ 3 w 146"/>
                  <a:gd name="T25" fmla="*/ 1 h 56"/>
                  <a:gd name="T26" fmla="*/ 3 w 146"/>
                  <a:gd name="T27" fmla="*/ 1 h 56"/>
                  <a:gd name="T28" fmla="*/ 2 w 146"/>
                  <a:gd name="T29" fmla="*/ 0 h 56"/>
                  <a:gd name="T30" fmla="*/ 2 w 146"/>
                  <a:gd name="T31" fmla="*/ 1 h 56"/>
                  <a:gd name="T32" fmla="*/ 1 w 146"/>
                  <a:gd name="T33" fmla="*/ 1 h 56"/>
                  <a:gd name="T34" fmla="*/ 1 w 146"/>
                  <a:gd name="T35" fmla="*/ 2 h 56"/>
                  <a:gd name="T36" fmla="*/ 0 w 146"/>
                  <a:gd name="T37" fmla="*/ 3 h 56"/>
                  <a:gd name="T38" fmla="*/ 0 w 146"/>
                  <a:gd name="T39" fmla="*/ 3 h 56"/>
                  <a:gd name="T40" fmla="*/ 1 w 146"/>
                  <a:gd name="T41" fmla="*/ 3 h 5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6" h="56">
                    <a:moveTo>
                      <a:pt x="14" y="49"/>
                    </a:moveTo>
                    <a:lnTo>
                      <a:pt x="14" y="49"/>
                    </a:lnTo>
                    <a:lnTo>
                      <a:pt x="24" y="34"/>
                    </a:lnTo>
                    <a:lnTo>
                      <a:pt x="39" y="24"/>
                    </a:lnTo>
                    <a:lnTo>
                      <a:pt x="55" y="17"/>
                    </a:lnTo>
                    <a:lnTo>
                      <a:pt x="75" y="16"/>
                    </a:lnTo>
                    <a:lnTo>
                      <a:pt x="93" y="18"/>
                    </a:lnTo>
                    <a:lnTo>
                      <a:pt x="109" y="26"/>
                    </a:lnTo>
                    <a:lnTo>
                      <a:pt x="123" y="40"/>
                    </a:lnTo>
                    <a:lnTo>
                      <a:pt x="132" y="56"/>
                    </a:lnTo>
                    <a:lnTo>
                      <a:pt x="146" y="54"/>
                    </a:lnTo>
                    <a:lnTo>
                      <a:pt x="135" y="31"/>
                    </a:lnTo>
                    <a:lnTo>
                      <a:pt x="118" y="15"/>
                    </a:lnTo>
                    <a:lnTo>
                      <a:pt x="98" y="5"/>
                    </a:lnTo>
                    <a:lnTo>
                      <a:pt x="75" y="0"/>
                    </a:lnTo>
                    <a:lnTo>
                      <a:pt x="53" y="3"/>
                    </a:lnTo>
                    <a:lnTo>
                      <a:pt x="32" y="10"/>
                    </a:lnTo>
                    <a:lnTo>
                      <a:pt x="13" y="25"/>
                    </a:lnTo>
                    <a:lnTo>
                      <a:pt x="0" y="45"/>
                    </a:lnTo>
                    <a:lnTo>
                      <a:pt x="14" y="4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0" name="Unknown Shape"/>
              <p:cNvSpPr>
                <a:spLocks/>
              </p:cNvSpPr>
              <p:nvPr/>
            </p:nvSpPr>
            <p:spPr bwMode="auto">
              <a:xfrm flipH="1">
                <a:off x="348" y="76"/>
                <a:ext cx="34" cy="82"/>
              </a:xfrm>
              <a:custGeom>
                <a:avLst/>
                <a:gdLst>
                  <a:gd name="T0" fmla="*/ 1 w 65"/>
                  <a:gd name="T1" fmla="*/ 6 h 136"/>
                  <a:gd name="T2" fmla="*/ 1 w 65"/>
                  <a:gd name="T3" fmla="*/ 6 h 136"/>
                  <a:gd name="T4" fmla="*/ 1 w 65"/>
                  <a:gd name="T5" fmla="*/ 5 h 136"/>
                  <a:gd name="T6" fmla="*/ 1 w 65"/>
                  <a:gd name="T7" fmla="*/ 5 h 136"/>
                  <a:gd name="T8" fmla="*/ 1 w 65"/>
                  <a:gd name="T9" fmla="*/ 4 h 136"/>
                  <a:gd name="T10" fmla="*/ 1 w 65"/>
                  <a:gd name="T11" fmla="*/ 4 h 136"/>
                  <a:gd name="T12" fmla="*/ 1 w 65"/>
                  <a:gd name="T13" fmla="*/ 3 h 136"/>
                  <a:gd name="T14" fmla="*/ 1 w 65"/>
                  <a:gd name="T15" fmla="*/ 2 h 136"/>
                  <a:gd name="T16" fmla="*/ 1 w 65"/>
                  <a:gd name="T17" fmla="*/ 1 h 136"/>
                  <a:gd name="T18" fmla="*/ 1 w 65"/>
                  <a:gd name="T19" fmla="*/ 1 h 136"/>
                  <a:gd name="T20" fmla="*/ 1 w 65"/>
                  <a:gd name="T21" fmla="*/ 0 h 136"/>
                  <a:gd name="T22" fmla="*/ 1 w 65"/>
                  <a:gd name="T23" fmla="*/ 1 h 136"/>
                  <a:gd name="T24" fmla="*/ 1 w 65"/>
                  <a:gd name="T25" fmla="*/ 2 h 136"/>
                  <a:gd name="T26" fmla="*/ 0 w 65"/>
                  <a:gd name="T27" fmla="*/ 3 h 136"/>
                  <a:gd name="T28" fmla="*/ 1 w 65"/>
                  <a:gd name="T29" fmla="*/ 4 h 136"/>
                  <a:gd name="T30" fmla="*/ 1 w 65"/>
                  <a:gd name="T31" fmla="*/ 5 h 136"/>
                  <a:gd name="T32" fmla="*/ 1 w 65"/>
                  <a:gd name="T33" fmla="*/ 5 h 136"/>
                  <a:gd name="T34" fmla="*/ 1 w 65"/>
                  <a:gd name="T35" fmla="*/ 6 h 136"/>
                  <a:gd name="T36" fmla="*/ 1 w 65"/>
                  <a:gd name="T37" fmla="*/ 7 h 136"/>
                  <a:gd name="T38" fmla="*/ 2 w 65"/>
                  <a:gd name="T39" fmla="*/ 6 h 136"/>
                  <a:gd name="T40" fmla="*/ 1 w 65"/>
                  <a:gd name="T41" fmla="*/ 7 h 136"/>
                  <a:gd name="T42" fmla="*/ 2 w 65"/>
                  <a:gd name="T43" fmla="*/ 7 h 136"/>
                  <a:gd name="T44" fmla="*/ 2 w 65"/>
                  <a:gd name="T45" fmla="*/ 6 h 136"/>
                  <a:gd name="T46" fmla="*/ 2 w 65"/>
                  <a:gd name="T47" fmla="*/ 6 h 136"/>
                  <a:gd name="T48" fmla="*/ 1 w 65"/>
                  <a:gd name="T49" fmla="*/ 6 h 136"/>
                  <a:gd name="T50" fmla="*/ 1 w 65"/>
                  <a:gd name="T51" fmla="*/ 6 h 1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65" h="136">
                    <a:moveTo>
                      <a:pt x="51" y="126"/>
                    </a:moveTo>
                    <a:lnTo>
                      <a:pt x="60" y="122"/>
                    </a:lnTo>
                    <a:lnTo>
                      <a:pt x="45" y="113"/>
                    </a:lnTo>
                    <a:lnTo>
                      <a:pt x="32" y="102"/>
                    </a:lnTo>
                    <a:lnTo>
                      <a:pt x="23" y="90"/>
                    </a:lnTo>
                    <a:lnTo>
                      <a:pt x="17" y="76"/>
                    </a:lnTo>
                    <a:lnTo>
                      <a:pt x="16" y="60"/>
                    </a:lnTo>
                    <a:lnTo>
                      <a:pt x="16" y="41"/>
                    </a:lnTo>
                    <a:lnTo>
                      <a:pt x="20" y="23"/>
                    </a:lnTo>
                    <a:lnTo>
                      <a:pt x="28" y="4"/>
                    </a:lnTo>
                    <a:lnTo>
                      <a:pt x="14" y="0"/>
                    </a:lnTo>
                    <a:lnTo>
                      <a:pt x="6" y="21"/>
                    </a:lnTo>
                    <a:lnTo>
                      <a:pt x="2" y="41"/>
                    </a:lnTo>
                    <a:lnTo>
                      <a:pt x="0" y="60"/>
                    </a:lnTo>
                    <a:lnTo>
                      <a:pt x="4" y="78"/>
                    </a:lnTo>
                    <a:lnTo>
                      <a:pt x="9" y="96"/>
                    </a:lnTo>
                    <a:lnTo>
                      <a:pt x="21" y="111"/>
                    </a:lnTo>
                    <a:lnTo>
                      <a:pt x="36" y="124"/>
                    </a:lnTo>
                    <a:lnTo>
                      <a:pt x="55" y="136"/>
                    </a:lnTo>
                    <a:lnTo>
                      <a:pt x="65" y="131"/>
                    </a:lnTo>
                    <a:lnTo>
                      <a:pt x="55" y="136"/>
                    </a:lnTo>
                    <a:lnTo>
                      <a:pt x="61" y="134"/>
                    </a:lnTo>
                    <a:lnTo>
                      <a:pt x="65" y="130"/>
                    </a:lnTo>
                    <a:lnTo>
                      <a:pt x="65" y="125"/>
                    </a:lnTo>
                    <a:lnTo>
                      <a:pt x="60" y="122"/>
                    </a:lnTo>
                    <a:lnTo>
                      <a:pt x="51" y="12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1" name="Unknown Shape"/>
              <p:cNvSpPr>
                <a:spLocks/>
              </p:cNvSpPr>
              <p:nvPr/>
            </p:nvSpPr>
            <p:spPr bwMode="auto">
              <a:xfrm flipH="1">
                <a:off x="283" y="328"/>
                <a:ext cx="43" cy="63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3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4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4 h 107"/>
                  <a:gd name="T24" fmla="*/ 2 w 78"/>
                  <a:gd name="T25" fmla="*/ 4 h 107"/>
                  <a:gd name="T26" fmla="*/ 2 w 78"/>
                  <a:gd name="T27" fmla="*/ 3 h 107"/>
                  <a:gd name="T28" fmla="*/ 2 w 78"/>
                  <a:gd name="T29" fmla="*/ 2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2 w 78"/>
                  <a:gd name="T41" fmla="*/ 1 h 107"/>
                  <a:gd name="T42" fmla="*/ 2 w 78"/>
                  <a:gd name="T43" fmla="*/ 1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5" y="12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7" y="95"/>
                    </a:lnTo>
                    <a:lnTo>
                      <a:pt x="13" y="102"/>
                    </a:lnTo>
                    <a:lnTo>
                      <a:pt x="22" y="105"/>
                    </a:lnTo>
                    <a:lnTo>
                      <a:pt x="31" y="107"/>
                    </a:lnTo>
                    <a:lnTo>
                      <a:pt x="40" y="107"/>
                    </a:lnTo>
                    <a:lnTo>
                      <a:pt x="48" y="104"/>
                    </a:lnTo>
                    <a:lnTo>
                      <a:pt x="55" y="97"/>
                    </a:lnTo>
                    <a:lnTo>
                      <a:pt x="66" y="80"/>
                    </a:lnTo>
                    <a:lnTo>
                      <a:pt x="74" y="61"/>
                    </a:lnTo>
                    <a:lnTo>
                      <a:pt x="78" y="44"/>
                    </a:lnTo>
                    <a:lnTo>
                      <a:pt x="78" y="30"/>
                    </a:lnTo>
                    <a:lnTo>
                      <a:pt x="76" y="24"/>
                    </a:lnTo>
                    <a:lnTo>
                      <a:pt x="72" y="16"/>
                    </a:lnTo>
                    <a:lnTo>
                      <a:pt x="67" y="11"/>
                    </a:lnTo>
                    <a:lnTo>
                      <a:pt x="60" y="5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2" name="Unknown Shape"/>
              <p:cNvSpPr>
                <a:spLocks/>
              </p:cNvSpPr>
              <p:nvPr/>
            </p:nvSpPr>
            <p:spPr bwMode="auto">
              <a:xfrm flipH="1">
                <a:off x="309" y="332"/>
                <a:ext cx="21" cy="41"/>
              </a:xfrm>
              <a:custGeom>
                <a:avLst/>
                <a:gdLst>
                  <a:gd name="T0" fmla="*/ 1 w 39"/>
                  <a:gd name="T1" fmla="*/ 3 h 69"/>
                  <a:gd name="T2" fmla="*/ 1 w 39"/>
                  <a:gd name="T3" fmla="*/ 3 h 69"/>
                  <a:gd name="T4" fmla="*/ 1 w 39"/>
                  <a:gd name="T5" fmla="*/ 2 h 69"/>
                  <a:gd name="T6" fmla="*/ 1 w 39"/>
                  <a:gd name="T7" fmla="*/ 1 h 69"/>
                  <a:gd name="T8" fmla="*/ 1 w 39"/>
                  <a:gd name="T9" fmla="*/ 1 h 69"/>
                  <a:gd name="T10" fmla="*/ 1 w 39"/>
                  <a:gd name="T11" fmla="*/ 1 h 69"/>
                  <a:gd name="T12" fmla="*/ 1 w 39"/>
                  <a:gd name="T13" fmla="*/ 0 h 69"/>
                  <a:gd name="T14" fmla="*/ 1 w 39"/>
                  <a:gd name="T15" fmla="*/ 1 h 69"/>
                  <a:gd name="T16" fmla="*/ 1 w 39"/>
                  <a:gd name="T17" fmla="*/ 1 h 69"/>
                  <a:gd name="T18" fmla="*/ 1 w 39"/>
                  <a:gd name="T19" fmla="*/ 2 h 69"/>
                  <a:gd name="T20" fmla="*/ 1 w 39"/>
                  <a:gd name="T21" fmla="*/ 3 h 69"/>
                  <a:gd name="T22" fmla="*/ 0 w 39"/>
                  <a:gd name="T23" fmla="*/ 3 h 69"/>
                  <a:gd name="T24" fmla="*/ 1 w 39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69">
                    <a:moveTo>
                      <a:pt x="16" y="69"/>
                    </a:moveTo>
                    <a:lnTo>
                      <a:pt x="15" y="69"/>
                    </a:lnTo>
                    <a:lnTo>
                      <a:pt x="17" y="51"/>
                    </a:lnTo>
                    <a:lnTo>
                      <a:pt x="23" y="35"/>
                    </a:lnTo>
                    <a:lnTo>
                      <a:pt x="30" y="21"/>
                    </a:lnTo>
                    <a:lnTo>
                      <a:pt x="39" y="9"/>
                    </a:lnTo>
                    <a:lnTo>
                      <a:pt x="28" y="0"/>
                    </a:lnTo>
                    <a:lnTo>
                      <a:pt x="18" y="14"/>
                    </a:lnTo>
                    <a:lnTo>
                      <a:pt x="9" y="30"/>
                    </a:lnTo>
                    <a:lnTo>
                      <a:pt x="3" y="49"/>
                    </a:lnTo>
                    <a:lnTo>
                      <a:pt x="1" y="69"/>
                    </a:lnTo>
                    <a:lnTo>
                      <a:pt x="0" y="69"/>
                    </a:lnTo>
                    <a:lnTo>
                      <a:pt x="16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3" name="Unknown Shape"/>
              <p:cNvSpPr>
                <a:spLocks/>
              </p:cNvSpPr>
              <p:nvPr/>
            </p:nvSpPr>
            <p:spPr bwMode="auto">
              <a:xfrm flipH="1">
                <a:off x="293" y="373"/>
                <a:ext cx="37" cy="24"/>
              </a:xfrm>
              <a:custGeom>
                <a:avLst/>
                <a:gdLst>
                  <a:gd name="T0" fmla="*/ 2 w 69"/>
                  <a:gd name="T1" fmla="*/ 1 h 38"/>
                  <a:gd name="T2" fmla="*/ 2 w 69"/>
                  <a:gd name="T3" fmla="*/ 1 h 38"/>
                  <a:gd name="T4" fmla="*/ 1 w 69"/>
                  <a:gd name="T5" fmla="*/ 2 h 38"/>
                  <a:gd name="T6" fmla="*/ 1 w 69"/>
                  <a:gd name="T7" fmla="*/ 2 h 38"/>
                  <a:gd name="T8" fmla="*/ 1 w 69"/>
                  <a:gd name="T9" fmla="*/ 2 h 38"/>
                  <a:gd name="T10" fmla="*/ 1 w 69"/>
                  <a:gd name="T11" fmla="*/ 2 h 38"/>
                  <a:gd name="T12" fmla="*/ 1 w 69"/>
                  <a:gd name="T13" fmla="*/ 1 h 38"/>
                  <a:gd name="T14" fmla="*/ 1 w 69"/>
                  <a:gd name="T15" fmla="*/ 1 h 38"/>
                  <a:gd name="T16" fmla="*/ 1 w 69"/>
                  <a:gd name="T17" fmla="*/ 1 h 38"/>
                  <a:gd name="T18" fmla="*/ 1 w 69"/>
                  <a:gd name="T19" fmla="*/ 0 h 38"/>
                  <a:gd name="T20" fmla="*/ 0 w 69"/>
                  <a:gd name="T21" fmla="*/ 0 h 38"/>
                  <a:gd name="T22" fmla="*/ 1 w 69"/>
                  <a:gd name="T23" fmla="*/ 1 h 38"/>
                  <a:gd name="T24" fmla="*/ 1 w 69"/>
                  <a:gd name="T25" fmla="*/ 2 h 38"/>
                  <a:gd name="T26" fmla="*/ 1 w 69"/>
                  <a:gd name="T27" fmla="*/ 2 h 38"/>
                  <a:gd name="T28" fmla="*/ 1 w 69"/>
                  <a:gd name="T29" fmla="*/ 3 h 38"/>
                  <a:gd name="T30" fmla="*/ 1 w 69"/>
                  <a:gd name="T31" fmla="*/ 3 h 38"/>
                  <a:gd name="T32" fmla="*/ 1 w 69"/>
                  <a:gd name="T33" fmla="*/ 3 h 38"/>
                  <a:gd name="T34" fmla="*/ 2 w 69"/>
                  <a:gd name="T35" fmla="*/ 2 h 38"/>
                  <a:gd name="T36" fmla="*/ 2 w 69"/>
                  <a:gd name="T37" fmla="*/ 2 h 38"/>
                  <a:gd name="T38" fmla="*/ 2 w 69"/>
                  <a:gd name="T39" fmla="*/ 2 h 38"/>
                  <a:gd name="T40" fmla="*/ 2 w 69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" h="38">
                    <a:moveTo>
                      <a:pt x="57" y="16"/>
                    </a:moveTo>
                    <a:lnTo>
                      <a:pt x="57" y="17"/>
                    </a:lnTo>
                    <a:lnTo>
                      <a:pt x="53" y="22"/>
                    </a:lnTo>
                    <a:lnTo>
                      <a:pt x="47" y="24"/>
                    </a:lnTo>
                    <a:lnTo>
                      <a:pt x="39" y="24"/>
                    </a:lnTo>
                    <a:lnTo>
                      <a:pt x="32" y="22"/>
                    </a:lnTo>
                    <a:lnTo>
                      <a:pt x="24" y="20"/>
                    </a:lnTo>
                    <a:lnTo>
                      <a:pt x="21" y="14"/>
                    </a:lnTo>
                    <a:lnTo>
                      <a:pt x="16" y="7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9" y="23"/>
                    </a:lnTo>
                    <a:lnTo>
                      <a:pt x="17" y="31"/>
                    </a:lnTo>
                    <a:lnTo>
                      <a:pt x="28" y="36"/>
                    </a:lnTo>
                    <a:lnTo>
                      <a:pt x="39" y="38"/>
                    </a:lnTo>
                    <a:lnTo>
                      <a:pt x="49" y="38"/>
                    </a:lnTo>
                    <a:lnTo>
                      <a:pt x="60" y="34"/>
                    </a:lnTo>
                    <a:lnTo>
                      <a:pt x="69" y="24"/>
                    </a:lnTo>
                    <a:lnTo>
                      <a:pt x="69" y="26"/>
                    </a:lnTo>
                    <a:lnTo>
                      <a:pt x="57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4" name="Unknown Shape"/>
              <p:cNvSpPr>
                <a:spLocks/>
              </p:cNvSpPr>
              <p:nvPr/>
            </p:nvSpPr>
            <p:spPr bwMode="auto">
              <a:xfrm flipH="1">
                <a:off x="280" y="345"/>
                <a:ext cx="20" cy="44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4 h 73"/>
                  <a:gd name="T14" fmla="*/ 1 w 36"/>
                  <a:gd name="T15" fmla="*/ 2 h 73"/>
                  <a:gd name="T16" fmla="*/ 1 w 36"/>
                  <a:gd name="T17" fmla="*/ 2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3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2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5" name="Unknown Shape"/>
              <p:cNvSpPr>
                <a:spLocks/>
              </p:cNvSpPr>
              <p:nvPr/>
            </p:nvSpPr>
            <p:spPr bwMode="auto">
              <a:xfrm flipH="1">
                <a:off x="280" y="324"/>
                <a:ext cx="36" cy="22"/>
              </a:xfrm>
              <a:custGeom>
                <a:avLst/>
                <a:gdLst>
                  <a:gd name="T0" fmla="*/ 1 w 65"/>
                  <a:gd name="T1" fmla="*/ 1 h 38"/>
                  <a:gd name="T2" fmla="*/ 1 w 65"/>
                  <a:gd name="T3" fmla="*/ 1 h 38"/>
                  <a:gd name="T4" fmla="*/ 1 w 65"/>
                  <a:gd name="T5" fmla="*/ 1 h 38"/>
                  <a:gd name="T6" fmla="*/ 1 w 65"/>
                  <a:gd name="T7" fmla="*/ 1 h 38"/>
                  <a:gd name="T8" fmla="*/ 1 w 65"/>
                  <a:gd name="T9" fmla="*/ 1 h 38"/>
                  <a:gd name="T10" fmla="*/ 1 w 65"/>
                  <a:gd name="T11" fmla="*/ 1 h 38"/>
                  <a:gd name="T12" fmla="*/ 1 w 65"/>
                  <a:gd name="T13" fmla="*/ 1 h 38"/>
                  <a:gd name="T14" fmla="*/ 1 w 65"/>
                  <a:gd name="T15" fmla="*/ 1 h 38"/>
                  <a:gd name="T16" fmla="*/ 1 w 65"/>
                  <a:gd name="T17" fmla="*/ 1 h 38"/>
                  <a:gd name="T18" fmla="*/ 2 w 65"/>
                  <a:gd name="T19" fmla="*/ 2 h 38"/>
                  <a:gd name="T20" fmla="*/ 2 w 65"/>
                  <a:gd name="T21" fmla="*/ 1 h 38"/>
                  <a:gd name="T22" fmla="*/ 2 w 65"/>
                  <a:gd name="T23" fmla="*/ 1 h 38"/>
                  <a:gd name="T24" fmla="*/ 2 w 65"/>
                  <a:gd name="T25" fmla="*/ 1 h 38"/>
                  <a:gd name="T26" fmla="*/ 2 w 65"/>
                  <a:gd name="T27" fmla="*/ 1 h 38"/>
                  <a:gd name="T28" fmla="*/ 1 w 65"/>
                  <a:gd name="T29" fmla="*/ 1 h 38"/>
                  <a:gd name="T30" fmla="*/ 1 w 65"/>
                  <a:gd name="T31" fmla="*/ 1 h 38"/>
                  <a:gd name="T32" fmla="*/ 1 w 65"/>
                  <a:gd name="T33" fmla="*/ 0 h 38"/>
                  <a:gd name="T34" fmla="*/ 1 w 65"/>
                  <a:gd name="T35" fmla="*/ 1 h 38"/>
                  <a:gd name="T36" fmla="*/ 0 w 65"/>
                  <a:gd name="T37" fmla="*/ 1 h 38"/>
                  <a:gd name="T38" fmla="*/ 0 w 65"/>
                  <a:gd name="T39" fmla="*/ 1 h 38"/>
                  <a:gd name="T40" fmla="*/ 1 w 65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8">
                    <a:moveTo>
                      <a:pt x="11" y="23"/>
                    </a:moveTo>
                    <a:lnTo>
                      <a:pt x="11" y="23"/>
                    </a:lnTo>
                    <a:lnTo>
                      <a:pt x="18" y="17"/>
                    </a:lnTo>
                    <a:lnTo>
                      <a:pt x="24" y="14"/>
                    </a:lnTo>
                    <a:lnTo>
                      <a:pt x="31" y="15"/>
                    </a:lnTo>
                    <a:lnTo>
                      <a:pt x="36" y="18"/>
                    </a:lnTo>
                    <a:lnTo>
                      <a:pt x="42" y="23"/>
                    </a:lnTo>
                    <a:lnTo>
                      <a:pt x="47" y="27"/>
                    </a:lnTo>
                    <a:lnTo>
                      <a:pt x="49" y="34"/>
                    </a:lnTo>
                    <a:lnTo>
                      <a:pt x="51" y="38"/>
                    </a:lnTo>
                    <a:lnTo>
                      <a:pt x="65" y="36"/>
                    </a:lnTo>
                    <a:lnTo>
                      <a:pt x="63" y="29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6"/>
                    </a:lnTo>
                    <a:lnTo>
                      <a:pt x="33" y="2"/>
                    </a:lnTo>
                    <a:lnTo>
                      <a:pt x="24" y="0"/>
                    </a:lnTo>
                    <a:lnTo>
                      <a:pt x="11" y="5"/>
                    </a:lnTo>
                    <a:lnTo>
                      <a:pt x="0" y="14"/>
                    </a:ln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6" name="Unknown Shape"/>
              <p:cNvSpPr>
                <a:spLocks/>
              </p:cNvSpPr>
              <p:nvPr/>
            </p:nvSpPr>
            <p:spPr bwMode="auto">
              <a:xfrm flipH="1">
                <a:off x="258" y="338"/>
                <a:ext cx="41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1 w 77"/>
                  <a:gd name="T25" fmla="*/ 5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2"/>
                    </a:moveTo>
                    <a:lnTo>
                      <a:pt x="16" y="25"/>
                    </a:lnTo>
                    <a:lnTo>
                      <a:pt x="8" y="40"/>
                    </a:lnTo>
                    <a:lnTo>
                      <a:pt x="2" y="57"/>
                    </a:lnTo>
                    <a:lnTo>
                      <a:pt x="0" y="76"/>
                    </a:lnTo>
                    <a:lnTo>
                      <a:pt x="1" y="86"/>
                    </a:lnTo>
                    <a:lnTo>
                      <a:pt x="5" y="95"/>
                    </a:lnTo>
                    <a:lnTo>
                      <a:pt x="12" y="102"/>
                    </a:lnTo>
                    <a:lnTo>
                      <a:pt x="20" y="105"/>
                    </a:lnTo>
                    <a:lnTo>
                      <a:pt x="30" y="107"/>
                    </a:lnTo>
                    <a:lnTo>
                      <a:pt x="39" y="107"/>
                    </a:lnTo>
                    <a:lnTo>
                      <a:pt x="47" y="104"/>
                    </a:lnTo>
                    <a:lnTo>
                      <a:pt x="54" y="97"/>
                    </a:lnTo>
                    <a:lnTo>
                      <a:pt x="64" y="80"/>
                    </a:lnTo>
                    <a:lnTo>
                      <a:pt x="72" y="61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4" y="23"/>
                    </a:lnTo>
                    <a:lnTo>
                      <a:pt x="71" y="17"/>
                    </a:lnTo>
                    <a:lnTo>
                      <a:pt x="65" y="10"/>
                    </a:lnTo>
                    <a:lnTo>
                      <a:pt x="58" y="4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4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7" name="Unknown Shape"/>
              <p:cNvSpPr>
                <a:spLocks/>
              </p:cNvSpPr>
              <p:nvPr/>
            </p:nvSpPr>
            <p:spPr bwMode="auto">
              <a:xfrm flipH="1">
                <a:off x="282" y="34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8" y="21"/>
                    </a:lnTo>
                    <a:lnTo>
                      <a:pt x="38" y="10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" name="Unknown Shape"/>
              <p:cNvSpPr>
                <a:spLocks/>
              </p:cNvSpPr>
              <p:nvPr/>
            </p:nvSpPr>
            <p:spPr bwMode="auto">
              <a:xfrm flipH="1">
                <a:off x="266" y="38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2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8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20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6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7" y="34"/>
                    </a:lnTo>
                    <a:lnTo>
                      <a:pt x="66" y="24"/>
                    </a:lnTo>
                    <a:lnTo>
                      <a:pt x="66" y="26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" name="Unknown Shape"/>
              <p:cNvSpPr>
                <a:spLocks/>
              </p:cNvSpPr>
              <p:nvPr/>
            </p:nvSpPr>
            <p:spPr bwMode="auto">
              <a:xfrm flipH="1">
                <a:off x="253" y="355"/>
                <a:ext cx="20" cy="43"/>
              </a:xfrm>
              <a:custGeom>
                <a:avLst/>
                <a:gdLst>
                  <a:gd name="T0" fmla="*/ 1 w 36"/>
                  <a:gd name="T1" fmla="*/ 1 h 74"/>
                  <a:gd name="T2" fmla="*/ 1 w 36"/>
                  <a:gd name="T3" fmla="*/ 1 h 74"/>
                  <a:gd name="T4" fmla="*/ 1 w 36"/>
                  <a:gd name="T5" fmla="*/ 1 h 74"/>
                  <a:gd name="T6" fmla="*/ 1 w 36"/>
                  <a:gd name="T7" fmla="*/ 1 h 74"/>
                  <a:gd name="T8" fmla="*/ 1 w 36"/>
                  <a:gd name="T9" fmla="*/ 2 h 74"/>
                  <a:gd name="T10" fmla="*/ 0 w 36"/>
                  <a:gd name="T11" fmla="*/ 2 h 74"/>
                  <a:gd name="T12" fmla="*/ 1 w 36"/>
                  <a:gd name="T13" fmla="*/ 3 h 74"/>
                  <a:gd name="T14" fmla="*/ 1 w 36"/>
                  <a:gd name="T15" fmla="*/ 2 h 74"/>
                  <a:gd name="T16" fmla="*/ 1 w 36"/>
                  <a:gd name="T17" fmla="*/ 1 h 74"/>
                  <a:gd name="T18" fmla="*/ 1 w 36"/>
                  <a:gd name="T19" fmla="*/ 1 h 74"/>
                  <a:gd name="T20" fmla="*/ 1 w 36"/>
                  <a:gd name="T21" fmla="*/ 0 h 74"/>
                  <a:gd name="T22" fmla="*/ 1 w 36"/>
                  <a:gd name="T23" fmla="*/ 0 h 74"/>
                  <a:gd name="T24" fmla="*/ 1 w 36"/>
                  <a:gd name="T25" fmla="*/ 1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4">
                    <a:moveTo>
                      <a:pt x="22" y="2"/>
                    </a:moveTo>
                    <a:lnTo>
                      <a:pt x="22" y="2"/>
                    </a:lnTo>
                    <a:lnTo>
                      <a:pt x="22" y="15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4"/>
                    </a:lnTo>
                    <a:lnTo>
                      <a:pt x="23" y="55"/>
                    </a:lnTo>
                    <a:lnTo>
                      <a:pt x="31" y="36"/>
                    </a:lnTo>
                    <a:lnTo>
                      <a:pt x="36" y="15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0" name="Unknown Shape"/>
              <p:cNvSpPr>
                <a:spLocks/>
              </p:cNvSpPr>
              <p:nvPr/>
            </p:nvSpPr>
            <p:spPr bwMode="auto">
              <a:xfrm flipH="1">
                <a:off x="253" y="333"/>
                <a:ext cx="35" cy="22"/>
              </a:xfrm>
              <a:custGeom>
                <a:avLst/>
                <a:gdLst>
                  <a:gd name="T0" fmla="*/ 1 w 65"/>
                  <a:gd name="T1" fmla="*/ 1 h 36"/>
                  <a:gd name="T2" fmla="*/ 1 w 65"/>
                  <a:gd name="T3" fmla="*/ 1 h 36"/>
                  <a:gd name="T4" fmla="*/ 1 w 65"/>
                  <a:gd name="T5" fmla="*/ 1 h 36"/>
                  <a:gd name="T6" fmla="*/ 1 w 65"/>
                  <a:gd name="T7" fmla="*/ 1 h 36"/>
                  <a:gd name="T8" fmla="*/ 1 w 65"/>
                  <a:gd name="T9" fmla="*/ 1 h 36"/>
                  <a:gd name="T10" fmla="*/ 1 w 65"/>
                  <a:gd name="T11" fmla="*/ 1 h 36"/>
                  <a:gd name="T12" fmla="*/ 1 w 65"/>
                  <a:gd name="T13" fmla="*/ 1 h 36"/>
                  <a:gd name="T14" fmla="*/ 1 w 65"/>
                  <a:gd name="T15" fmla="*/ 1 h 36"/>
                  <a:gd name="T16" fmla="*/ 1 w 65"/>
                  <a:gd name="T17" fmla="*/ 1 h 36"/>
                  <a:gd name="T18" fmla="*/ 1 w 65"/>
                  <a:gd name="T19" fmla="*/ 2 h 36"/>
                  <a:gd name="T20" fmla="*/ 2 w 65"/>
                  <a:gd name="T21" fmla="*/ 2 h 36"/>
                  <a:gd name="T22" fmla="*/ 2 w 65"/>
                  <a:gd name="T23" fmla="*/ 1 h 36"/>
                  <a:gd name="T24" fmla="*/ 2 w 65"/>
                  <a:gd name="T25" fmla="*/ 1 h 36"/>
                  <a:gd name="T26" fmla="*/ 1 w 65"/>
                  <a:gd name="T27" fmla="*/ 1 h 36"/>
                  <a:gd name="T28" fmla="*/ 1 w 65"/>
                  <a:gd name="T29" fmla="*/ 1 h 36"/>
                  <a:gd name="T30" fmla="*/ 1 w 65"/>
                  <a:gd name="T31" fmla="*/ 0 h 36"/>
                  <a:gd name="T32" fmla="*/ 1 w 65"/>
                  <a:gd name="T33" fmla="*/ 0 h 36"/>
                  <a:gd name="T34" fmla="*/ 1 w 65"/>
                  <a:gd name="T35" fmla="*/ 1 h 36"/>
                  <a:gd name="T36" fmla="*/ 0 w 65"/>
                  <a:gd name="T37" fmla="*/ 1 h 36"/>
                  <a:gd name="T38" fmla="*/ 0 w 65"/>
                  <a:gd name="T39" fmla="*/ 1 h 36"/>
                  <a:gd name="T40" fmla="*/ 1 w 65"/>
                  <a:gd name="T41" fmla="*/ 1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6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3"/>
                    </a:lnTo>
                    <a:lnTo>
                      <a:pt x="31" y="13"/>
                    </a:lnTo>
                    <a:lnTo>
                      <a:pt x="36" y="16"/>
                    </a:lnTo>
                    <a:lnTo>
                      <a:pt x="42" y="20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6"/>
                    </a:lnTo>
                    <a:lnTo>
                      <a:pt x="65" y="34"/>
                    </a:lnTo>
                    <a:lnTo>
                      <a:pt x="62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4" y="0"/>
                    </a:lnTo>
                    <a:lnTo>
                      <a:pt x="22" y="0"/>
                    </a:lnTo>
                    <a:lnTo>
                      <a:pt x="12" y="4"/>
                    </a:lnTo>
                    <a:lnTo>
                      <a:pt x="0" y="1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1" name="Unknown Shape"/>
              <p:cNvSpPr>
                <a:spLocks/>
              </p:cNvSpPr>
              <p:nvPr/>
            </p:nvSpPr>
            <p:spPr bwMode="auto">
              <a:xfrm flipH="1">
                <a:off x="228" y="348"/>
                <a:ext cx="42" cy="64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4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5 h 107"/>
                  <a:gd name="T16" fmla="*/ 1 w 77"/>
                  <a:gd name="T17" fmla="*/ 5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5 h 107"/>
                  <a:gd name="T24" fmla="*/ 2 w 77"/>
                  <a:gd name="T25" fmla="*/ 4 h 107"/>
                  <a:gd name="T26" fmla="*/ 2 w 77"/>
                  <a:gd name="T27" fmla="*/ 4 h 107"/>
                  <a:gd name="T28" fmla="*/ 2 w 77"/>
                  <a:gd name="T29" fmla="*/ 3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5" y="11"/>
                    </a:moveTo>
                    <a:lnTo>
                      <a:pt x="16" y="24"/>
                    </a:lnTo>
                    <a:lnTo>
                      <a:pt x="8" y="39"/>
                    </a:lnTo>
                    <a:lnTo>
                      <a:pt x="2" y="56"/>
                    </a:lnTo>
                    <a:lnTo>
                      <a:pt x="0" y="76"/>
                    </a:lnTo>
                    <a:lnTo>
                      <a:pt x="1" y="85"/>
                    </a:lnTo>
                    <a:lnTo>
                      <a:pt x="5" y="94"/>
                    </a:lnTo>
                    <a:lnTo>
                      <a:pt x="12" y="101"/>
                    </a:lnTo>
                    <a:lnTo>
                      <a:pt x="20" y="104"/>
                    </a:lnTo>
                    <a:lnTo>
                      <a:pt x="29" y="107"/>
                    </a:lnTo>
                    <a:lnTo>
                      <a:pt x="39" y="107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4" y="79"/>
                    </a:lnTo>
                    <a:lnTo>
                      <a:pt x="72" y="61"/>
                    </a:lnTo>
                    <a:lnTo>
                      <a:pt x="77" y="44"/>
                    </a:lnTo>
                    <a:lnTo>
                      <a:pt x="77" y="30"/>
                    </a:lnTo>
                    <a:lnTo>
                      <a:pt x="74" y="23"/>
                    </a:lnTo>
                    <a:lnTo>
                      <a:pt x="71" y="16"/>
                    </a:lnTo>
                    <a:lnTo>
                      <a:pt x="65" y="9"/>
                    </a:lnTo>
                    <a:lnTo>
                      <a:pt x="58" y="3"/>
                    </a:lnTo>
                    <a:lnTo>
                      <a:pt x="51" y="0"/>
                    </a:lnTo>
                    <a:lnTo>
                      <a:pt x="42" y="0"/>
                    </a:lnTo>
                    <a:lnTo>
                      <a:pt x="34" y="3"/>
                    </a:lnTo>
                    <a:lnTo>
                      <a:pt x="25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2" name="Unknown Shape"/>
              <p:cNvSpPr>
                <a:spLocks/>
              </p:cNvSpPr>
              <p:nvPr/>
            </p:nvSpPr>
            <p:spPr bwMode="auto">
              <a:xfrm flipH="1">
                <a:off x="253" y="352"/>
                <a:ext cx="20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0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3" name="Unknown Shape"/>
              <p:cNvSpPr>
                <a:spLocks/>
              </p:cNvSpPr>
              <p:nvPr/>
            </p:nvSpPr>
            <p:spPr bwMode="auto">
              <a:xfrm flipH="1">
                <a:off x="239" y="394"/>
                <a:ext cx="34" cy="23"/>
              </a:xfrm>
              <a:custGeom>
                <a:avLst/>
                <a:gdLst>
                  <a:gd name="T0" fmla="*/ 1 w 66"/>
                  <a:gd name="T1" fmla="*/ 1 h 38"/>
                  <a:gd name="T2" fmla="*/ 1 w 66"/>
                  <a:gd name="T3" fmla="*/ 1 h 38"/>
                  <a:gd name="T4" fmla="*/ 1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1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1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5" y="24"/>
                    </a:lnTo>
                    <a:lnTo>
                      <a:pt x="36" y="24"/>
                    </a:lnTo>
                    <a:lnTo>
                      <a:pt x="30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4" name="Unknown Shape"/>
              <p:cNvSpPr>
                <a:spLocks/>
              </p:cNvSpPr>
              <p:nvPr/>
            </p:nvSpPr>
            <p:spPr bwMode="auto">
              <a:xfrm flipH="1">
                <a:off x="225" y="365"/>
                <a:ext cx="19" cy="45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2 h 72"/>
                  <a:gd name="T8" fmla="*/ 1 w 36"/>
                  <a:gd name="T9" fmla="*/ 3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3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1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1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7" y="29"/>
                    </a:lnTo>
                    <a:lnTo>
                      <a:pt x="9" y="47"/>
                    </a:lnTo>
                    <a:lnTo>
                      <a:pt x="0" y="63"/>
                    </a:lnTo>
                    <a:lnTo>
                      <a:pt x="11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36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5" name="Unknown Shape"/>
              <p:cNvSpPr>
                <a:spLocks/>
              </p:cNvSpPr>
              <p:nvPr/>
            </p:nvSpPr>
            <p:spPr bwMode="auto">
              <a:xfrm flipH="1">
                <a:off x="225" y="343"/>
                <a:ext cx="34" cy="24"/>
              </a:xfrm>
              <a:custGeom>
                <a:avLst/>
                <a:gdLst>
                  <a:gd name="T0" fmla="*/ 1 w 65"/>
                  <a:gd name="T1" fmla="*/ 2 h 37"/>
                  <a:gd name="T2" fmla="*/ 1 w 65"/>
                  <a:gd name="T3" fmla="*/ 2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2 h 37"/>
                  <a:gd name="T14" fmla="*/ 1 w 65"/>
                  <a:gd name="T15" fmla="*/ 2 h 37"/>
                  <a:gd name="T16" fmla="*/ 1 w 65"/>
                  <a:gd name="T17" fmla="*/ 3 h 37"/>
                  <a:gd name="T18" fmla="*/ 1 w 65"/>
                  <a:gd name="T19" fmla="*/ 3 h 37"/>
                  <a:gd name="T20" fmla="*/ 2 w 65"/>
                  <a:gd name="T21" fmla="*/ 3 h 37"/>
                  <a:gd name="T22" fmla="*/ 2 w 65"/>
                  <a:gd name="T23" fmla="*/ 2 h 37"/>
                  <a:gd name="T24" fmla="*/ 1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9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5" y="37"/>
                    </a:lnTo>
                    <a:lnTo>
                      <a:pt x="62" y="28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" name="Unknown Shape"/>
              <p:cNvSpPr>
                <a:spLocks/>
              </p:cNvSpPr>
              <p:nvPr/>
            </p:nvSpPr>
            <p:spPr bwMode="auto">
              <a:xfrm flipH="1">
                <a:off x="201" y="358"/>
                <a:ext cx="41" cy="64"/>
              </a:xfrm>
              <a:custGeom>
                <a:avLst/>
                <a:gdLst>
                  <a:gd name="T0" fmla="*/ 1 w 78"/>
                  <a:gd name="T1" fmla="*/ 1 h 107"/>
                  <a:gd name="T2" fmla="*/ 1 w 78"/>
                  <a:gd name="T3" fmla="*/ 1 h 107"/>
                  <a:gd name="T4" fmla="*/ 1 w 78"/>
                  <a:gd name="T5" fmla="*/ 2 h 107"/>
                  <a:gd name="T6" fmla="*/ 1 w 78"/>
                  <a:gd name="T7" fmla="*/ 2 h 107"/>
                  <a:gd name="T8" fmla="*/ 0 w 78"/>
                  <a:gd name="T9" fmla="*/ 4 h 107"/>
                  <a:gd name="T10" fmla="*/ 1 w 78"/>
                  <a:gd name="T11" fmla="*/ 4 h 107"/>
                  <a:gd name="T12" fmla="*/ 1 w 78"/>
                  <a:gd name="T13" fmla="*/ 4 h 107"/>
                  <a:gd name="T14" fmla="*/ 1 w 78"/>
                  <a:gd name="T15" fmla="*/ 5 h 107"/>
                  <a:gd name="T16" fmla="*/ 1 w 78"/>
                  <a:gd name="T17" fmla="*/ 5 h 107"/>
                  <a:gd name="T18" fmla="*/ 1 w 78"/>
                  <a:gd name="T19" fmla="*/ 5 h 107"/>
                  <a:gd name="T20" fmla="*/ 1 w 78"/>
                  <a:gd name="T21" fmla="*/ 5 h 107"/>
                  <a:gd name="T22" fmla="*/ 1 w 78"/>
                  <a:gd name="T23" fmla="*/ 5 h 107"/>
                  <a:gd name="T24" fmla="*/ 1 w 78"/>
                  <a:gd name="T25" fmla="*/ 5 h 107"/>
                  <a:gd name="T26" fmla="*/ 2 w 78"/>
                  <a:gd name="T27" fmla="*/ 4 h 107"/>
                  <a:gd name="T28" fmla="*/ 2 w 78"/>
                  <a:gd name="T29" fmla="*/ 3 h 107"/>
                  <a:gd name="T30" fmla="*/ 2 w 78"/>
                  <a:gd name="T31" fmla="*/ 2 h 107"/>
                  <a:gd name="T32" fmla="*/ 2 w 78"/>
                  <a:gd name="T33" fmla="*/ 1 h 107"/>
                  <a:gd name="T34" fmla="*/ 2 w 78"/>
                  <a:gd name="T35" fmla="*/ 1 h 107"/>
                  <a:gd name="T36" fmla="*/ 2 w 78"/>
                  <a:gd name="T37" fmla="*/ 1 h 107"/>
                  <a:gd name="T38" fmla="*/ 2 w 78"/>
                  <a:gd name="T39" fmla="*/ 1 h 107"/>
                  <a:gd name="T40" fmla="*/ 1 w 78"/>
                  <a:gd name="T41" fmla="*/ 1 h 107"/>
                  <a:gd name="T42" fmla="*/ 1 w 78"/>
                  <a:gd name="T43" fmla="*/ 0 h 107"/>
                  <a:gd name="T44" fmla="*/ 1 w 78"/>
                  <a:gd name="T45" fmla="*/ 0 h 107"/>
                  <a:gd name="T46" fmla="*/ 1 w 78"/>
                  <a:gd name="T47" fmla="*/ 1 h 107"/>
                  <a:gd name="T48" fmla="*/ 1 w 78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" h="107">
                    <a:moveTo>
                      <a:pt x="26" y="11"/>
                    </a:moveTo>
                    <a:lnTo>
                      <a:pt x="17" y="24"/>
                    </a:lnTo>
                    <a:lnTo>
                      <a:pt x="9" y="39"/>
                    </a:lnTo>
                    <a:lnTo>
                      <a:pt x="3" y="56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6" y="94"/>
                    </a:lnTo>
                    <a:lnTo>
                      <a:pt x="13" y="101"/>
                    </a:lnTo>
                    <a:lnTo>
                      <a:pt x="21" y="105"/>
                    </a:lnTo>
                    <a:lnTo>
                      <a:pt x="30" y="107"/>
                    </a:lnTo>
                    <a:lnTo>
                      <a:pt x="40" y="107"/>
                    </a:lnTo>
                    <a:lnTo>
                      <a:pt x="48" y="103"/>
                    </a:lnTo>
                    <a:lnTo>
                      <a:pt x="55" y="97"/>
                    </a:lnTo>
                    <a:lnTo>
                      <a:pt x="65" y="79"/>
                    </a:lnTo>
                    <a:lnTo>
                      <a:pt x="73" y="61"/>
                    </a:lnTo>
                    <a:lnTo>
                      <a:pt x="78" y="42"/>
                    </a:lnTo>
                    <a:lnTo>
                      <a:pt x="78" y="29"/>
                    </a:lnTo>
                    <a:lnTo>
                      <a:pt x="75" y="23"/>
                    </a:lnTo>
                    <a:lnTo>
                      <a:pt x="72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35" y="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" name="Unknown Shape"/>
              <p:cNvSpPr>
                <a:spLocks/>
              </p:cNvSpPr>
              <p:nvPr/>
            </p:nvSpPr>
            <p:spPr bwMode="auto">
              <a:xfrm flipH="1">
                <a:off x="225" y="362"/>
                <a:ext cx="21" cy="42"/>
              </a:xfrm>
              <a:custGeom>
                <a:avLst/>
                <a:gdLst>
                  <a:gd name="T0" fmla="*/ 1 w 38"/>
                  <a:gd name="T1" fmla="*/ 4 h 69"/>
                  <a:gd name="T2" fmla="*/ 1 w 38"/>
                  <a:gd name="T3" fmla="*/ 4 h 69"/>
                  <a:gd name="T4" fmla="*/ 1 w 38"/>
                  <a:gd name="T5" fmla="*/ 2 h 69"/>
                  <a:gd name="T6" fmla="*/ 1 w 38"/>
                  <a:gd name="T7" fmla="*/ 2 h 69"/>
                  <a:gd name="T8" fmla="*/ 1 w 38"/>
                  <a:gd name="T9" fmla="*/ 1 h 69"/>
                  <a:gd name="T10" fmla="*/ 1 w 38"/>
                  <a:gd name="T11" fmla="*/ 1 h 69"/>
                  <a:gd name="T12" fmla="*/ 1 w 38"/>
                  <a:gd name="T13" fmla="*/ 0 h 69"/>
                  <a:gd name="T14" fmla="*/ 1 w 38"/>
                  <a:gd name="T15" fmla="*/ 1 h 69"/>
                  <a:gd name="T16" fmla="*/ 1 w 38"/>
                  <a:gd name="T17" fmla="*/ 1 h 69"/>
                  <a:gd name="T18" fmla="*/ 1 w 38"/>
                  <a:gd name="T19" fmla="*/ 2 h 69"/>
                  <a:gd name="T20" fmla="*/ 0 w 38"/>
                  <a:gd name="T21" fmla="*/ 4 h 69"/>
                  <a:gd name="T22" fmla="*/ 0 w 38"/>
                  <a:gd name="T23" fmla="*/ 4 h 69"/>
                  <a:gd name="T24" fmla="*/ 1 w 38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" h="69">
                    <a:moveTo>
                      <a:pt x="13" y="69"/>
                    </a:moveTo>
                    <a:lnTo>
                      <a:pt x="13" y="69"/>
                    </a:lnTo>
                    <a:lnTo>
                      <a:pt x="16" y="50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8" y="9"/>
                    </a:lnTo>
                    <a:lnTo>
                      <a:pt x="26" y="0"/>
                    </a:lnTo>
                    <a:lnTo>
                      <a:pt x="17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3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8" name="Unknown Shape"/>
              <p:cNvSpPr>
                <a:spLocks/>
              </p:cNvSpPr>
              <p:nvPr/>
            </p:nvSpPr>
            <p:spPr bwMode="auto">
              <a:xfrm flipH="1">
                <a:off x="209" y="404"/>
                <a:ext cx="37" cy="23"/>
              </a:xfrm>
              <a:custGeom>
                <a:avLst/>
                <a:gdLst>
                  <a:gd name="T0" fmla="*/ 2 w 66"/>
                  <a:gd name="T1" fmla="*/ 1 h 38"/>
                  <a:gd name="T2" fmla="*/ 2 w 66"/>
                  <a:gd name="T3" fmla="*/ 1 h 38"/>
                  <a:gd name="T4" fmla="*/ 2 w 66"/>
                  <a:gd name="T5" fmla="*/ 1 h 38"/>
                  <a:gd name="T6" fmla="*/ 1 w 66"/>
                  <a:gd name="T7" fmla="*/ 1 h 38"/>
                  <a:gd name="T8" fmla="*/ 1 w 66"/>
                  <a:gd name="T9" fmla="*/ 1 h 38"/>
                  <a:gd name="T10" fmla="*/ 1 w 66"/>
                  <a:gd name="T11" fmla="*/ 1 h 38"/>
                  <a:gd name="T12" fmla="*/ 1 w 66"/>
                  <a:gd name="T13" fmla="*/ 1 h 38"/>
                  <a:gd name="T14" fmla="*/ 1 w 66"/>
                  <a:gd name="T15" fmla="*/ 1 h 38"/>
                  <a:gd name="T16" fmla="*/ 1 w 66"/>
                  <a:gd name="T17" fmla="*/ 1 h 38"/>
                  <a:gd name="T18" fmla="*/ 1 w 66"/>
                  <a:gd name="T19" fmla="*/ 0 h 38"/>
                  <a:gd name="T20" fmla="*/ 0 w 66"/>
                  <a:gd name="T21" fmla="*/ 0 h 38"/>
                  <a:gd name="T22" fmla="*/ 1 w 66"/>
                  <a:gd name="T23" fmla="*/ 1 h 38"/>
                  <a:gd name="T24" fmla="*/ 1 w 66"/>
                  <a:gd name="T25" fmla="*/ 1 h 38"/>
                  <a:gd name="T26" fmla="*/ 1 w 66"/>
                  <a:gd name="T27" fmla="*/ 1 h 38"/>
                  <a:gd name="T28" fmla="*/ 1 w 66"/>
                  <a:gd name="T29" fmla="*/ 2 h 38"/>
                  <a:gd name="T30" fmla="*/ 1 w 66"/>
                  <a:gd name="T31" fmla="*/ 2 h 38"/>
                  <a:gd name="T32" fmla="*/ 1 w 66"/>
                  <a:gd name="T33" fmla="*/ 2 h 38"/>
                  <a:gd name="T34" fmla="*/ 2 w 66"/>
                  <a:gd name="T35" fmla="*/ 1 h 38"/>
                  <a:gd name="T36" fmla="*/ 2 w 66"/>
                  <a:gd name="T37" fmla="*/ 1 h 38"/>
                  <a:gd name="T38" fmla="*/ 2 w 66"/>
                  <a:gd name="T39" fmla="*/ 1 h 38"/>
                  <a:gd name="T40" fmla="*/ 2 w 66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8">
                    <a:moveTo>
                      <a:pt x="55" y="16"/>
                    </a:moveTo>
                    <a:lnTo>
                      <a:pt x="55" y="17"/>
                    </a:lnTo>
                    <a:lnTo>
                      <a:pt x="50" y="22"/>
                    </a:lnTo>
                    <a:lnTo>
                      <a:pt x="44" y="24"/>
                    </a:lnTo>
                    <a:lnTo>
                      <a:pt x="36" y="24"/>
                    </a:lnTo>
                    <a:lnTo>
                      <a:pt x="29" y="22"/>
                    </a:lnTo>
                    <a:lnTo>
                      <a:pt x="23" y="19"/>
                    </a:lnTo>
                    <a:lnTo>
                      <a:pt x="18" y="14"/>
                    </a:lnTo>
                    <a:lnTo>
                      <a:pt x="15" y="7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6" y="23"/>
                    </a:lnTo>
                    <a:lnTo>
                      <a:pt x="16" y="31"/>
                    </a:lnTo>
                    <a:lnTo>
                      <a:pt x="25" y="35"/>
                    </a:lnTo>
                    <a:lnTo>
                      <a:pt x="36" y="38"/>
                    </a:lnTo>
                    <a:lnTo>
                      <a:pt x="47" y="38"/>
                    </a:lnTo>
                    <a:lnTo>
                      <a:pt x="57" y="33"/>
                    </a:lnTo>
                    <a:lnTo>
                      <a:pt x="66" y="24"/>
                    </a:lnTo>
                    <a:lnTo>
                      <a:pt x="66" y="25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" name="Unknown Shape"/>
              <p:cNvSpPr>
                <a:spLocks/>
              </p:cNvSpPr>
              <p:nvPr/>
            </p:nvSpPr>
            <p:spPr bwMode="auto">
              <a:xfrm flipH="1">
                <a:off x="196" y="376"/>
                <a:ext cx="20" cy="44"/>
              </a:xfrm>
              <a:custGeom>
                <a:avLst/>
                <a:gdLst>
                  <a:gd name="T0" fmla="*/ 1 w 35"/>
                  <a:gd name="T1" fmla="*/ 1 h 73"/>
                  <a:gd name="T2" fmla="*/ 1 w 35"/>
                  <a:gd name="T3" fmla="*/ 1 h 73"/>
                  <a:gd name="T4" fmla="*/ 1 w 35"/>
                  <a:gd name="T5" fmla="*/ 1 h 73"/>
                  <a:gd name="T6" fmla="*/ 1 w 35"/>
                  <a:gd name="T7" fmla="*/ 1 h 73"/>
                  <a:gd name="T8" fmla="*/ 1 w 35"/>
                  <a:gd name="T9" fmla="*/ 2 h 73"/>
                  <a:gd name="T10" fmla="*/ 0 w 35"/>
                  <a:gd name="T11" fmla="*/ 3 h 73"/>
                  <a:gd name="T12" fmla="*/ 1 w 35"/>
                  <a:gd name="T13" fmla="*/ 4 h 73"/>
                  <a:gd name="T14" fmla="*/ 1 w 35"/>
                  <a:gd name="T15" fmla="*/ 2 h 73"/>
                  <a:gd name="T16" fmla="*/ 1 w 35"/>
                  <a:gd name="T17" fmla="*/ 2 h 73"/>
                  <a:gd name="T18" fmla="*/ 1 w 35"/>
                  <a:gd name="T19" fmla="*/ 1 h 73"/>
                  <a:gd name="T20" fmla="*/ 1 w 35"/>
                  <a:gd name="T21" fmla="*/ 0 h 73"/>
                  <a:gd name="T22" fmla="*/ 1 w 35"/>
                  <a:gd name="T23" fmla="*/ 0 h 73"/>
                  <a:gd name="T24" fmla="*/ 1 w 35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5" h="73">
                    <a:moveTo>
                      <a:pt x="22" y="2"/>
                    </a:moveTo>
                    <a:lnTo>
                      <a:pt x="22" y="2"/>
                    </a:lnTo>
                    <a:lnTo>
                      <a:pt x="22" y="14"/>
                    </a:lnTo>
                    <a:lnTo>
                      <a:pt x="17" y="31"/>
                    </a:lnTo>
                    <a:lnTo>
                      <a:pt x="9" y="48"/>
                    </a:lnTo>
                    <a:lnTo>
                      <a:pt x="0" y="64"/>
                    </a:lnTo>
                    <a:lnTo>
                      <a:pt x="11" y="73"/>
                    </a:lnTo>
                    <a:lnTo>
                      <a:pt x="23" y="55"/>
                    </a:lnTo>
                    <a:lnTo>
                      <a:pt x="31" y="35"/>
                    </a:lnTo>
                    <a:lnTo>
                      <a:pt x="35" y="14"/>
                    </a:lnTo>
                    <a:lnTo>
                      <a:pt x="35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" name="Unknown Shape"/>
              <p:cNvSpPr>
                <a:spLocks/>
              </p:cNvSpPr>
              <p:nvPr/>
            </p:nvSpPr>
            <p:spPr bwMode="auto">
              <a:xfrm flipH="1">
                <a:off x="196" y="355"/>
                <a:ext cx="35" cy="21"/>
              </a:xfrm>
              <a:custGeom>
                <a:avLst/>
                <a:gdLst>
                  <a:gd name="T0" fmla="*/ 1 w 64"/>
                  <a:gd name="T1" fmla="*/ 1 h 37"/>
                  <a:gd name="T2" fmla="*/ 1 w 64"/>
                  <a:gd name="T3" fmla="*/ 1 h 37"/>
                  <a:gd name="T4" fmla="*/ 1 w 64"/>
                  <a:gd name="T5" fmla="*/ 1 h 37"/>
                  <a:gd name="T6" fmla="*/ 1 w 64"/>
                  <a:gd name="T7" fmla="*/ 1 h 37"/>
                  <a:gd name="T8" fmla="*/ 1 w 64"/>
                  <a:gd name="T9" fmla="*/ 1 h 37"/>
                  <a:gd name="T10" fmla="*/ 1 w 64"/>
                  <a:gd name="T11" fmla="*/ 1 h 37"/>
                  <a:gd name="T12" fmla="*/ 1 w 64"/>
                  <a:gd name="T13" fmla="*/ 1 h 37"/>
                  <a:gd name="T14" fmla="*/ 1 w 64"/>
                  <a:gd name="T15" fmla="*/ 1 h 37"/>
                  <a:gd name="T16" fmla="*/ 1 w 64"/>
                  <a:gd name="T17" fmla="*/ 1 h 37"/>
                  <a:gd name="T18" fmla="*/ 1 w 64"/>
                  <a:gd name="T19" fmla="*/ 1 h 37"/>
                  <a:gd name="T20" fmla="*/ 2 w 64"/>
                  <a:gd name="T21" fmla="*/ 1 h 37"/>
                  <a:gd name="T22" fmla="*/ 2 w 64"/>
                  <a:gd name="T23" fmla="*/ 1 h 37"/>
                  <a:gd name="T24" fmla="*/ 2 w 64"/>
                  <a:gd name="T25" fmla="*/ 1 h 37"/>
                  <a:gd name="T26" fmla="*/ 1 w 64"/>
                  <a:gd name="T27" fmla="*/ 1 h 37"/>
                  <a:gd name="T28" fmla="*/ 1 w 64"/>
                  <a:gd name="T29" fmla="*/ 1 h 37"/>
                  <a:gd name="T30" fmla="*/ 1 w 64"/>
                  <a:gd name="T31" fmla="*/ 0 h 37"/>
                  <a:gd name="T32" fmla="*/ 1 w 64"/>
                  <a:gd name="T33" fmla="*/ 0 h 37"/>
                  <a:gd name="T34" fmla="*/ 1 w 64"/>
                  <a:gd name="T35" fmla="*/ 1 h 37"/>
                  <a:gd name="T36" fmla="*/ 0 w 64"/>
                  <a:gd name="T37" fmla="*/ 1 h 37"/>
                  <a:gd name="T38" fmla="*/ 0 w 64"/>
                  <a:gd name="T39" fmla="*/ 1 h 37"/>
                  <a:gd name="T40" fmla="*/ 1 w 64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4" h="37">
                    <a:moveTo>
                      <a:pt x="12" y="23"/>
                    </a:moveTo>
                    <a:lnTo>
                      <a:pt x="12" y="23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1" y="21"/>
                    </a:lnTo>
                    <a:lnTo>
                      <a:pt x="46" y="26"/>
                    </a:lnTo>
                    <a:lnTo>
                      <a:pt x="48" y="32"/>
                    </a:lnTo>
                    <a:lnTo>
                      <a:pt x="51" y="37"/>
                    </a:lnTo>
                    <a:lnTo>
                      <a:pt x="64" y="35"/>
                    </a:lnTo>
                    <a:lnTo>
                      <a:pt x="62" y="28"/>
                    </a:lnTo>
                    <a:lnTo>
                      <a:pt x="58" y="20"/>
                    </a:lnTo>
                    <a:lnTo>
                      <a:pt x="51" y="12"/>
                    </a:lnTo>
                    <a:lnTo>
                      <a:pt x="43" y="5"/>
                    </a:lnTo>
                    <a:lnTo>
                      <a:pt x="33" y="0"/>
                    </a:lnTo>
                    <a:lnTo>
                      <a:pt x="22" y="0"/>
                    </a:lnTo>
                    <a:lnTo>
                      <a:pt x="12" y="5"/>
                    </a:lnTo>
                    <a:lnTo>
                      <a:pt x="0" y="14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1" name="Unknown Shape"/>
              <p:cNvSpPr>
                <a:spLocks/>
              </p:cNvSpPr>
              <p:nvPr/>
            </p:nvSpPr>
            <p:spPr bwMode="auto">
              <a:xfrm flipH="1">
                <a:off x="173" y="367"/>
                <a:ext cx="42" cy="63"/>
              </a:xfrm>
              <a:custGeom>
                <a:avLst/>
                <a:gdLst>
                  <a:gd name="T0" fmla="*/ 1 w 77"/>
                  <a:gd name="T1" fmla="*/ 1 h 107"/>
                  <a:gd name="T2" fmla="*/ 1 w 77"/>
                  <a:gd name="T3" fmla="*/ 1 h 107"/>
                  <a:gd name="T4" fmla="*/ 1 w 77"/>
                  <a:gd name="T5" fmla="*/ 2 h 107"/>
                  <a:gd name="T6" fmla="*/ 1 w 77"/>
                  <a:gd name="T7" fmla="*/ 2 h 107"/>
                  <a:gd name="T8" fmla="*/ 0 w 77"/>
                  <a:gd name="T9" fmla="*/ 3 h 107"/>
                  <a:gd name="T10" fmla="*/ 1 w 77"/>
                  <a:gd name="T11" fmla="*/ 4 h 107"/>
                  <a:gd name="T12" fmla="*/ 1 w 77"/>
                  <a:gd name="T13" fmla="*/ 4 h 107"/>
                  <a:gd name="T14" fmla="*/ 1 w 77"/>
                  <a:gd name="T15" fmla="*/ 4 h 107"/>
                  <a:gd name="T16" fmla="*/ 1 w 77"/>
                  <a:gd name="T17" fmla="*/ 4 h 107"/>
                  <a:gd name="T18" fmla="*/ 1 w 77"/>
                  <a:gd name="T19" fmla="*/ 5 h 107"/>
                  <a:gd name="T20" fmla="*/ 1 w 77"/>
                  <a:gd name="T21" fmla="*/ 5 h 107"/>
                  <a:gd name="T22" fmla="*/ 1 w 77"/>
                  <a:gd name="T23" fmla="*/ 4 h 107"/>
                  <a:gd name="T24" fmla="*/ 2 w 77"/>
                  <a:gd name="T25" fmla="*/ 4 h 107"/>
                  <a:gd name="T26" fmla="*/ 2 w 77"/>
                  <a:gd name="T27" fmla="*/ 3 h 107"/>
                  <a:gd name="T28" fmla="*/ 2 w 77"/>
                  <a:gd name="T29" fmla="*/ 2 h 107"/>
                  <a:gd name="T30" fmla="*/ 2 w 77"/>
                  <a:gd name="T31" fmla="*/ 2 h 107"/>
                  <a:gd name="T32" fmla="*/ 2 w 77"/>
                  <a:gd name="T33" fmla="*/ 1 h 107"/>
                  <a:gd name="T34" fmla="*/ 2 w 77"/>
                  <a:gd name="T35" fmla="*/ 1 h 107"/>
                  <a:gd name="T36" fmla="*/ 2 w 77"/>
                  <a:gd name="T37" fmla="*/ 1 h 107"/>
                  <a:gd name="T38" fmla="*/ 2 w 77"/>
                  <a:gd name="T39" fmla="*/ 1 h 107"/>
                  <a:gd name="T40" fmla="*/ 2 w 77"/>
                  <a:gd name="T41" fmla="*/ 1 h 107"/>
                  <a:gd name="T42" fmla="*/ 1 w 77"/>
                  <a:gd name="T43" fmla="*/ 0 h 107"/>
                  <a:gd name="T44" fmla="*/ 1 w 77"/>
                  <a:gd name="T45" fmla="*/ 0 h 107"/>
                  <a:gd name="T46" fmla="*/ 1 w 77"/>
                  <a:gd name="T47" fmla="*/ 1 h 107"/>
                  <a:gd name="T48" fmla="*/ 1 w 77"/>
                  <a:gd name="T49" fmla="*/ 1 h 10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7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4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100"/>
                    </a:lnTo>
                    <a:lnTo>
                      <a:pt x="21" y="104"/>
                    </a:lnTo>
                    <a:lnTo>
                      <a:pt x="30" y="107"/>
                    </a:lnTo>
                    <a:lnTo>
                      <a:pt x="39" y="106"/>
                    </a:lnTo>
                    <a:lnTo>
                      <a:pt x="47" y="103"/>
                    </a:lnTo>
                    <a:lnTo>
                      <a:pt x="54" y="96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2"/>
                    </a:lnTo>
                    <a:lnTo>
                      <a:pt x="77" y="28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3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" name="Unknown Shape"/>
              <p:cNvSpPr>
                <a:spLocks/>
              </p:cNvSpPr>
              <p:nvPr/>
            </p:nvSpPr>
            <p:spPr bwMode="auto">
              <a:xfrm flipH="1">
                <a:off x="199" y="370"/>
                <a:ext cx="19" cy="42"/>
              </a:xfrm>
              <a:custGeom>
                <a:avLst/>
                <a:gdLst>
                  <a:gd name="T0" fmla="*/ 1 w 37"/>
                  <a:gd name="T1" fmla="*/ 4 h 69"/>
                  <a:gd name="T2" fmla="*/ 1 w 37"/>
                  <a:gd name="T3" fmla="*/ 4 h 69"/>
                  <a:gd name="T4" fmla="*/ 1 w 37"/>
                  <a:gd name="T5" fmla="*/ 2 h 69"/>
                  <a:gd name="T6" fmla="*/ 1 w 37"/>
                  <a:gd name="T7" fmla="*/ 2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4 h 69"/>
                  <a:gd name="T22" fmla="*/ 0 w 37"/>
                  <a:gd name="T23" fmla="*/ 4 h 69"/>
                  <a:gd name="T24" fmla="*/ 1 w 37"/>
                  <a:gd name="T25" fmla="*/ 4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1"/>
                    </a:lnTo>
                    <a:lnTo>
                      <a:pt x="22" y="35"/>
                    </a:lnTo>
                    <a:lnTo>
                      <a:pt x="29" y="21"/>
                    </a:lnTo>
                    <a:lnTo>
                      <a:pt x="37" y="10"/>
                    </a:lnTo>
                    <a:lnTo>
                      <a:pt x="26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" name="Unknown Shape"/>
              <p:cNvSpPr>
                <a:spLocks/>
              </p:cNvSpPr>
              <p:nvPr/>
            </p:nvSpPr>
            <p:spPr bwMode="auto">
              <a:xfrm flipH="1">
                <a:off x="183" y="412"/>
                <a:ext cx="35" cy="24"/>
              </a:xfrm>
              <a:custGeom>
                <a:avLst/>
                <a:gdLst>
                  <a:gd name="T0" fmla="*/ 1 w 67"/>
                  <a:gd name="T1" fmla="*/ 1 h 40"/>
                  <a:gd name="T2" fmla="*/ 1 w 67"/>
                  <a:gd name="T3" fmla="*/ 1 h 40"/>
                  <a:gd name="T4" fmla="*/ 1 w 67"/>
                  <a:gd name="T5" fmla="*/ 1 h 40"/>
                  <a:gd name="T6" fmla="*/ 1 w 67"/>
                  <a:gd name="T7" fmla="*/ 1 h 40"/>
                  <a:gd name="T8" fmla="*/ 1 w 67"/>
                  <a:gd name="T9" fmla="*/ 1 h 40"/>
                  <a:gd name="T10" fmla="*/ 1 w 67"/>
                  <a:gd name="T11" fmla="*/ 1 h 40"/>
                  <a:gd name="T12" fmla="*/ 1 w 67"/>
                  <a:gd name="T13" fmla="*/ 1 h 40"/>
                  <a:gd name="T14" fmla="*/ 1 w 67"/>
                  <a:gd name="T15" fmla="*/ 1 h 40"/>
                  <a:gd name="T16" fmla="*/ 1 w 67"/>
                  <a:gd name="T17" fmla="*/ 1 h 40"/>
                  <a:gd name="T18" fmla="*/ 1 w 67"/>
                  <a:gd name="T19" fmla="*/ 0 h 40"/>
                  <a:gd name="T20" fmla="*/ 0 w 67"/>
                  <a:gd name="T21" fmla="*/ 0 h 40"/>
                  <a:gd name="T22" fmla="*/ 1 w 67"/>
                  <a:gd name="T23" fmla="*/ 1 h 40"/>
                  <a:gd name="T24" fmla="*/ 1 w 67"/>
                  <a:gd name="T25" fmla="*/ 1 h 40"/>
                  <a:gd name="T26" fmla="*/ 1 w 67"/>
                  <a:gd name="T27" fmla="*/ 1 h 40"/>
                  <a:gd name="T28" fmla="*/ 1 w 67"/>
                  <a:gd name="T29" fmla="*/ 2 h 40"/>
                  <a:gd name="T30" fmla="*/ 1 w 67"/>
                  <a:gd name="T31" fmla="*/ 2 h 40"/>
                  <a:gd name="T32" fmla="*/ 1 w 67"/>
                  <a:gd name="T33" fmla="*/ 2 h 40"/>
                  <a:gd name="T34" fmla="*/ 1 w 67"/>
                  <a:gd name="T35" fmla="*/ 2 h 40"/>
                  <a:gd name="T36" fmla="*/ 2 w 67"/>
                  <a:gd name="T37" fmla="*/ 1 h 40"/>
                  <a:gd name="T38" fmla="*/ 2 w 67"/>
                  <a:gd name="T39" fmla="*/ 1 h 40"/>
                  <a:gd name="T40" fmla="*/ 1 w 67"/>
                  <a:gd name="T41" fmla="*/ 1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40">
                    <a:moveTo>
                      <a:pt x="55" y="19"/>
                    </a:moveTo>
                    <a:lnTo>
                      <a:pt x="55" y="18"/>
                    </a:lnTo>
                    <a:lnTo>
                      <a:pt x="51" y="23"/>
                    </a:lnTo>
                    <a:lnTo>
                      <a:pt x="45" y="25"/>
                    </a:lnTo>
                    <a:lnTo>
                      <a:pt x="37" y="26"/>
                    </a:lnTo>
                    <a:lnTo>
                      <a:pt x="30" y="23"/>
                    </a:lnTo>
                    <a:lnTo>
                      <a:pt x="24" y="20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7" y="23"/>
                    </a:lnTo>
                    <a:lnTo>
                      <a:pt x="15" y="32"/>
                    </a:lnTo>
                    <a:lnTo>
                      <a:pt x="26" y="37"/>
                    </a:lnTo>
                    <a:lnTo>
                      <a:pt x="37" y="40"/>
                    </a:lnTo>
                    <a:lnTo>
                      <a:pt x="47" y="38"/>
                    </a:lnTo>
                    <a:lnTo>
                      <a:pt x="58" y="35"/>
                    </a:lnTo>
                    <a:lnTo>
                      <a:pt x="67" y="27"/>
                    </a:lnTo>
                    <a:lnTo>
                      <a:pt x="67" y="26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" name="Unknown Shape"/>
              <p:cNvSpPr>
                <a:spLocks/>
              </p:cNvSpPr>
              <p:nvPr/>
            </p:nvSpPr>
            <p:spPr bwMode="auto">
              <a:xfrm flipH="1">
                <a:off x="170" y="384"/>
                <a:ext cx="19" cy="43"/>
              </a:xfrm>
              <a:custGeom>
                <a:avLst/>
                <a:gdLst>
                  <a:gd name="T0" fmla="*/ 1 w 36"/>
                  <a:gd name="T1" fmla="*/ 1 h 73"/>
                  <a:gd name="T2" fmla="*/ 1 w 36"/>
                  <a:gd name="T3" fmla="*/ 1 h 73"/>
                  <a:gd name="T4" fmla="*/ 1 w 36"/>
                  <a:gd name="T5" fmla="*/ 1 h 73"/>
                  <a:gd name="T6" fmla="*/ 1 w 36"/>
                  <a:gd name="T7" fmla="*/ 1 h 73"/>
                  <a:gd name="T8" fmla="*/ 1 w 36"/>
                  <a:gd name="T9" fmla="*/ 2 h 73"/>
                  <a:gd name="T10" fmla="*/ 0 w 36"/>
                  <a:gd name="T11" fmla="*/ 3 h 73"/>
                  <a:gd name="T12" fmla="*/ 1 w 36"/>
                  <a:gd name="T13" fmla="*/ 3 h 73"/>
                  <a:gd name="T14" fmla="*/ 1 w 36"/>
                  <a:gd name="T15" fmla="*/ 2 h 73"/>
                  <a:gd name="T16" fmla="*/ 1 w 36"/>
                  <a:gd name="T17" fmla="*/ 1 h 73"/>
                  <a:gd name="T18" fmla="*/ 1 w 36"/>
                  <a:gd name="T19" fmla="*/ 1 h 73"/>
                  <a:gd name="T20" fmla="*/ 1 w 36"/>
                  <a:gd name="T21" fmla="*/ 0 h 73"/>
                  <a:gd name="T22" fmla="*/ 1 w 36"/>
                  <a:gd name="T23" fmla="*/ 0 h 73"/>
                  <a:gd name="T24" fmla="*/ 1 w 36"/>
                  <a:gd name="T25" fmla="*/ 1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3">
                    <a:moveTo>
                      <a:pt x="22" y="3"/>
                    </a:moveTo>
                    <a:lnTo>
                      <a:pt x="22" y="3"/>
                    </a:lnTo>
                    <a:lnTo>
                      <a:pt x="22" y="14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6"/>
                    </a:lnTo>
                    <a:lnTo>
                      <a:pt x="12" y="73"/>
                    </a:lnTo>
                    <a:lnTo>
                      <a:pt x="23" y="54"/>
                    </a:lnTo>
                    <a:lnTo>
                      <a:pt x="31" y="35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" name="Unknown Shape"/>
              <p:cNvSpPr>
                <a:spLocks/>
              </p:cNvSpPr>
              <p:nvPr/>
            </p:nvSpPr>
            <p:spPr bwMode="auto">
              <a:xfrm flipH="1">
                <a:off x="170" y="362"/>
                <a:ext cx="35" cy="23"/>
              </a:xfrm>
              <a:custGeom>
                <a:avLst/>
                <a:gdLst>
                  <a:gd name="T0" fmla="*/ 1 w 65"/>
                  <a:gd name="T1" fmla="*/ 1 h 37"/>
                  <a:gd name="T2" fmla="*/ 1 w 65"/>
                  <a:gd name="T3" fmla="*/ 1 h 37"/>
                  <a:gd name="T4" fmla="*/ 1 w 65"/>
                  <a:gd name="T5" fmla="*/ 1 h 37"/>
                  <a:gd name="T6" fmla="*/ 1 w 65"/>
                  <a:gd name="T7" fmla="*/ 1 h 37"/>
                  <a:gd name="T8" fmla="*/ 1 w 65"/>
                  <a:gd name="T9" fmla="*/ 1 h 37"/>
                  <a:gd name="T10" fmla="*/ 1 w 65"/>
                  <a:gd name="T11" fmla="*/ 1 h 37"/>
                  <a:gd name="T12" fmla="*/ 1 w 65"/>
                  <a:gd name="T13" fmla="*/ 1 h 37"/>
                  <a:gd name="T14" fmla="*/ 1 w 65"/>
                  <a:gd name="T15" fmla="*/ 1 h 37"/>
                  <a:gd name="T16" fmla="*/ 1 w 65"/>
                  <a:gd name="T17" fmla="*/ 1 h 37"/>
                  <a:gd name="T18" fmla="*/ 1 w 65"/>
                  <a:gd name="T19" fmla="*/ 2 h 37"/>
                  <a:gd name="T20" fmla="*/ 2 w 65"/>
                  <a:gd name="T21" fmla="*/ 2 h 37"/>
                  <a:gd name="T22" fmla="*/ 2 w 65"/>
                  <a:gd name="T23" fmla="*/ 1 h 37"/>
                  <a:gd name="T24" fmla="*/ 2 w 65"/>
                  <a:gd name="T25" fmla="*/ 1 h 37"/>
                  <a:gd name="T26" fmla="*/ 1 w 65"/>
                  <a:gd name="T27" fmla="*/ 1 h 37"/>
                  <a:gd name="T28" fmla="*/ 1 w 65"/>
                  <a:gd name="T29" fmla="*/ 1 h 37"/>
                  <a:gd name="T30" fmla="*/ 1 w 65"/>
                  <a:gd name="T31" fmla="*/ 0 h 37"/>
                  <a:gd name="T32" fmla="*/ 1 w 65"/>
                  <a:gd name="T33" fmla="*/ 0 h 37"/>
                  <a:gd name="T34" fmla="*/ 1 w 65"/>
                  <a:gd name="T35" fmla="*/ 1 h 37"/>
                  <a:gd name="T36" fmla="*/ 0 w 65"/>
                  <a:gd name="T37" fmla="*/ 1 h 37"/>
                  <a:gd name="T38" fmla="*/ 0 w 65"/>
                  <a:gd name="T39" fmla="*/ 1 h 37"/>
                  <a:gd name="T40" fmla="*/ 1 w 65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5" h="37">
                    <a:moveTo>
                      <a:pt x="11" y="22"/>
                    </a:moveTo>
                    <a:lnTo>
                      <a:pt x="11" y="22"/>
                    </a:lnTo>
                    <a:lnTo>
                      <a:pt x="18" y="16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42" y="21"/>
                    </a:lnTo>
                    <a:lnTo>
                      <a:pt x="47" y="26"/>
                    </a:lnTo>
                    <a:lnTo>
                      <a:pt x="49" y="32"/>
                    </a:lnTo>
                    <a:lnTo>
                      <a:pt x="51" y="37"/>
                    </a:lnTo>
                    <a:lnTo>
                      <a:pt x="65" y="34"/>
                    </a:lnTo>
                    <a:lnTo>
                      <a:pt x="63" y="27"/>
                    </a:lnTo>
                    <a:lnTo>
                      <a:pt x="58" y="19"/>
                    </a:lnTo>
                    <a:lnTo>
                      <a:pt x="51" y="11"/>
                    </a:lnTo>
                    <a:lnTo>
                      <a:pt x="43" y="4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1" y="2"/>
                    </a:lnTo>
                    <a:lnTo>
                      <a:pt x="0" y="12"/>
                    </a:lnTo>
                    <a:lnTo>
                      <a:pt x="11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" name="Unknown Shape"/>
              <p:cNvSpPr>
                <a:spLocks/>
              </p:cNvSpPr>
              <p:nvPr/>
            </p:nvSpPr>
            <p:spPr bwMode="auto">
              <a:xfrm flipH="1">
                <a:off x="141" y="373"/>
                <a:ext cx="41" cy="64"/>
              </a:xfrm>
              <a:custGeom>
                <a:avLst/>
                <a:gdLst>
                  <a:gd name="T0" fmla="*/ 1 w 77"/>
                  <a:gd name="T1" fmla="*/ 1 h 106"/>
                  <a:gd name="T2" fmla="*/ 1 w 77"/>
                  <a:gd name="T3" fmla="*/ 1 h 106"/>
                  <a:gd name="T4" fmla="*/ 1 w 77"/>
                  <a:gd name="T5" fmla="*/ 2 h 106"/>
                  <a:gd name="T6" fmla="*/ 1 w 77"/>
                  <a:gd name="T7" fmla="*/ 2 h 106"/>
                  <a:gd name="T8" fmla="*/ 0 w 77"/>
                  <a:gd name="T9" fmla="*/ 4 h 106"/>
                  <a:gd name="T10" fmla="*/ 1 w 77"/>
                  <a:gd name="T11" fmla="*/ 4 h 106"/>
                  <a:gd name="T12" fmla="*/ 1 w 77"/>
                  <a:gd name="T13" fmla="*/ 5 h 106"/>
                  <a:gd name="T14" fmla="*/ 1 w 77"/>
                  <a:gd name="T15" fmla="*/ 5 h 106"/>
                  <a:gd name="T16" fmla="*/ 1 w 77"/>
                  <a:gd name="T17" fmla="*/ 5 h 106"/>
                  <a:gd name="T18" fmla="*/ 1 w 77"/>
                  <a:gd name="T19" fmla="*/ 5 h 106"/>
                  <a:gd name="T20" fmla="*/ 1 w 77"/>
                  <a:gd name="T21" fmla="*/ 5 h 106"/>
                  <a:gd name="T22" fmla="*/ 1 w 77"/>
                  <a:gd name="T23" fmla="*/ 5 h 106"/>
                  <a:gd name="T24" fmla="*/ 1 w 77"/>
                  <a:gd name="T25" fmla="*/ 5 h 106"/>
                  <a:gd name="T26" fmla="*/ 2 w 77"/>
                  <a:gd name="T27" fmla="*/ 4 h 106"/>
                  <a:gd name="T28" fmla="*/ 2 w 77"/>
                  <a:gd name="T29" fmla="*/ 3 h 106"/>
                  <a:gd name="T30" fmla="*/ 2 w 77"/>
                  <a:gd name="T31" fmla="*/ 2 h 106"/>
                  <a:gd name="T32" fmla="*/ 2 w 77"/>
                  <a:gd name="T33" fmla="*/ 1 h 106"/>
                  <a:gd name="T34" fmla="*/ 2 w 77"/>
                  <a:gd name="T35" fmla="*/ 1 h 106"/>
                  <a:gd name="T36" fmla="*/ 2 w 77"/>
                  <a:gd name="T37" fmla="*/ 1 h 106"/>
                  <a:gd name="T38" fmla="*/ 2 w 77"/>
                  <a:gd name="T39" fmla="*/ 1 h 106"/>
                  <a:gd name="T40" fmla="*/ 2 w 77"/>
                  <a:gd name="T41" fmla="*/ 1 h 106"/>
                  <a:gd name="T42" fmla="*/ 1 w 77"/>
                  <a:gd name="T43" fmla="*/ 0 h 106"/>
                  <a:gd name="T44" fmla="*/ 1 w 77"/>
                  <a:gd name="T45" fmla="*/ 0 h 106"/>
                  <a:gd name="T46" fmla="*/ 1 w 77"/>
                  <a:gd name="T47" fmla="*/ 1 h 106"/>
                  <a:gd name="T48" fmla="*/ 1 w 77"/>
                  <a:gd name="T49" fmla="*/ 1 h 10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7" h="106">
                    <a:moveTo>
                      <a:pt x="24" y="10"/>
                    </a:moveTo>
                    <a:lnTo>
                      <a:pt x="15" y="23"/>
                    </a:lnTo>
                    <a:lnTo>
                      <a:pt x="8" y="38"/>
                    </a:lnTo>
                    <a:lnTo>
                      <a:pt x="2" y="55"/>
                    </a:lnTo>
                    <a:lnTo>
                      <a:pt x="0" y="75"/>
                    </a:lnTo>
                    <a:lnTo>
                      <a:pt x="1" y="84"/>
                    </a:lnTo>
                    <a:lnTo>
                      <a:pt x="6" y="93"/>
                    </a:lnTo>
                    <a:lnTo>
                      <a:pt x="13" y="99"/>
                    </a:lnTo>
                    <a:lnTo>
                      <a:pt x="21" y="104"/>
                    </a:lnTo>
                    <a:lnTo>
                      <a:pt x="30" y="106"/>
                    </a:lnTo>
                    <a:lnTo>
                      <a:pt x="39" y="106"/>
                    </a:lnTo>
                    <a:lnTo>
                      <a:pt x="47" y="102"/>
                    </a:lnTo>
                    <a:lnTo>
                      <a:pt x="54" y="97"/>
                    </a:lnTo>
                    <a:lnTo>
                      <a:pt x="65" y="78"/>
                    </a:lnTo>
                    <a:lnTo>
                      <a:pt x="73" y="60"/>
                    </a:lnTo>
                    <a:lnTo>
                      <a:pt x="77" y="43"/>
                    </a:lnTo>
                    <a:lnTo>
                      <a:pt x="77" y="29"/>
                    </a:lnTo>
                    <a:lnTo>
                      <a:pt x="75" y="23"/>
                    </a:lnTo>
                    <a:lnTo>
                      <a:pt x="71" y="16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51" y="0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4" y="10"/>
                    </a:lnTo>
                    <a:close/>
                  </a:path>
                </a:pathLst>
              </a:custGeom>
              <a:solidFill>
                <a:srgbClr val="FFB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" name="Unknown Shape"/>
              <p:cNvSpPr>
                <a:spLocks/>
              </p:cNvSpPr>
              <p:nvPr/>
            </p:nvSpPr>
            <p:spPr bwMode="auto">
              <a:xfrm flipH="1">
                <a:off x="167" y="376"/>
                <a:ext cx="19" cy="41"/>
              </a:xfrm>
              <a:custGeom>
                <a:avLst/>
                <a:gdLst>
                  <a:gd name="T0" fmla="*/ 1 w 37"/>
                  <a:gd name="T1" fmla="*/ 3 h 69"/>
                  <a:gd name="T2" fmla="*/ 1 w 37"/>
                  <a:gd name="T3" fmla="*/ 3 h 69"/>
                  <a:gd name="T4" fmla="*/ 1 w 37"/>
                  <a:gd name="T5" fmla="*/ 2 h 69"/>
                  <a:gd name="T6" fmla="*/ 1 w 37"/>
                  <a:gd name="T7" fmla="*/ 1 h 69"/>
                  <a:gd name="T8" fmla="*/ 1 w 37"/>
                  <a:gd name="T9" fmla="*/ 1 h 69"/>
                  <a:gd name="T10" fmla="*/ 1 w 37"/>
                  <a:gd name="T11" fmla="*/ 1 h 69"/>
                  <a:gd name="T12" fmla="*/ 1 w 37"/>
                  <a:gd name="T13" fmla="*/ 0 h 69"/>
                  <a:gd name="T14" fmla="*/ 1 w 37"/>
                  <a:gd name="T15" fmla="*/ 1 h 69"/>
                  <a:gd name="T16" fmla="*/ 1 w 37"/>
                  <a:gd name="T17" fmla="*/ 1 h 69"/>
                  <a:gd name="T18" fmla="*/ 1 w 37"/>
                  <a:gd name="T19" fmla="*/ 2 h 69"/>
                  <a:gd name="T20" fmla="*/ 0 w 37"/>
                  <a:gd name="T21" fmla="*/ 3 h 69"/>
                  <a:gd name="T22" fmla="*/ 0 w 37"/>
                  <a:gd name="T23" fmla="*/ 3 h 69"/>
                  <a:gd name="T24" fmla="*/ 1 w 37"/>
                  <a:gd name="T25" fmla="*/ 3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" h="69">
                    <a:moveTo>
                      <a:pt x="14" y="69"/>
                    </a:moveTo>
                    <a:lnTo>
                      <a:pt x="14" y="69"/>
                    </a:lnTo>
                    <a:lnTo>
                      <a:pt x="16" y="50"/>
                    </a:lnTo>
                    <a:lnTo>
                      <a:pt x="22" y="34"/>
                    </a:lnTo>
                    <a:lnTo>
                      <a:pt x="29" y="21"/>
                    </a:lnTo>
                    <a:lnTo>
                      <a:pt x="37" y="9"/>
                    </a:lnTo>
                    <a:lnTo>
                      <a:pt x="25" y="0"/>
                    </a:lnTo>
                    <a:lnTo>
                      <a:pt x="15" y="14"/>
                    </a:lnTo>
                    <a:lnTo>
                      <a:pt x="8" y="30"/>
                    </a:lnTo>
                    <a:lnTo>
                      <a:pt x="2" y="48"/>
                    </a:lnTo>
                    <a:lnTo>
                      <a:pt x="0" y="69"/>
                    </a:lnTo>
                    <a:lnTo>
                      <a:pt x="14" y="6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" name="Unknown Shape"/>
              <p:cNvSpPr>
                <a:spLocks/>
              </p:cNvSpPr>
              <p:nvPr/>
            </p:nvSpPr>
            <p:spPr bwMode="auto">
              <a:xfrm flipH="1">
                <a:off x="151" y="417"/>
                <a:ext cx="35" cy="23"/>
              </a:xfrm>
              <a:custGeom>
                <a:avLst/>
                <a:gdLst>
                  <a:gd name="T0" fmla="*/ 1 w 67"/>
                  <a:gd name="T1" fmla="*/ 1 h 38"/>
                  <a:gd name="T2" fmla="*/ 1 w 67"/>
                  <a:gd name="T3" fmla="*/ 1 h 38"/>
                  <a:gd name="T4" fmla="*/ 1 w 67"/>
                  <a:gd name="T5" fmla="*/ 1 h 38"/>
                  <a:gd name="T6" fmla="*/ 1 w 67"/>
                  <a:gd name="T7" fmla="*/ 1 h 38"/>
                  <a:gd name="T8" fmla="*/ 1 w 67"/>
                  <a:gd name="T9" fmla="*/ 1 h 38"/>
                  <a:gd name="T10" fmla="*/ 1 w 67"/>
                  <a:gd name="T11" fmla="*/ 1 h 38"/>
                  <a:gd name="T12" fmla="*/ 1 w 67"/>
                  <a:gd name="T13" fmla="*/ 1 h 38"/>
                  <a:gd name="T14" fmla="*/ 1 w 67"/>
                  <a:gd name="T15" fmla="*/ 1 h 38"/>
                  <a:gd name="T16" fmla="*/ 1 w 67"/>
                  <a:gd name="T17" fmla="*/ 1 h 38"/>
                  <a:gd name="T18" fmla="*/ 1 w 67"/>
                  <a:gd name="T19" fmla="*/ 0 h 38"/>
                  <a:gd name="T20" fmla="*/ 0 w 67"/>
                  <a:gd name="T21" fmla="*/ 0 h 38"/>
                  <a:gd name="T22" fmla="*/ 1 w 67"/>
                  <a:gd name="T23" fmla="*/ 1 h 38"/>
                  <a:gd name="T24" fmla="*/ 1 w 67"/>
                  <a:gd name="T25" fmla="*/ 1 h 38"/>
                  <a:gd name="T26" fmla="*/ 1 w 67"/>
                  <a:gd name="T27" fmla="*/ 1 h 38"/>
                  <a:gd name="T28" fmla="*/ 1 w 67"/>
                  <a:gd name="T29" fmla="*/ 2 h 38"/>
                  <a:gd name="T30" fmla="*/ 1 w 67"/>
                  <a:gd name="T31" fmla="*/ 2 h 38"/>
                  <a:gd name="T32" fmla="*/ 1 w 67"/>
                  <a:gd name="T33" fmla="*/ 2 h 38"/>
                  <a:gd name="T34" fmla="*/ 1 w 67"/>
                  <a:gd name="T35" fmla="*/ 1 h 38"/>
                  <a:gd name="T36" fmla="*/ 2 w 67"/>
                  <a:gd name="T37" fmla="*/ 1 h 38"/>
                  <a:gd name="T38" fmla="*/ 2 w 67"/>
                  <a:gd name="T39" fmla="*/ 1 h 38"/>
                  <a:gd name="T40" fmla="*/ 1 w 67"/>
                  <a:gd name="T41" fmla="*/ 1 h 3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7" h="38">
                    <a:moveTo>
                      <a:pt x="55" y="18"/>
                    </a:moveTo>
                    <a:lnTo>
                      <a:pt x="55" y="17"/>
                    </a:lnTo>
                    <a:lnTo>
                      <a:pt x="51" y="22"/>
                    </a:lnTo>
                    <a:lnTo>
                      <a:pt x="45" y="24"/>
                    </a:lnTo>
                    <a:lnTo>
                      <a:pt x="37" y="24"/>
                    </a:lnTo>
                    <a:lnTo>
                      <a:pt x="30" y="22"/>
                    </a:lnTo>
                    <a:lnTo>
                      <a:pt x="23" y="18"/>
                    </a:lnTo>
                    <a:lnTo>
                      <a:pt x="19" y="14"/>
                    </a:lnTo>
                    <a:lnTo>
                      <a:pt x="15" y="7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7" y="23"/>
                    </a:lnTo>
                    <a:lnTo>
                      <a:pt x="16" y="30"/>
                    </a:lnTo>
                    <a:lnTo>
                      <a:pt x="25" y="35"/>
                    </a:lnTo>
                    <a:lnTo>
                      <a:pt x="37" y="38"/>
                    </a:lnTo>
                    <a:lnTo>
                      <a:pt x="47" y="38"/>
                    </a:lnTo>
                    <a:lnTo>
                      <a:pt x="58" y="33"/>
                    </a:lnTo>
                    <a:lnTo>
                      <a:pt x="67" y="26"/>
                    </a:lnTo>
                    <a:lnTo>
                      <a:pt x="67" y="25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" name="Unknown Shape"/>
              <p:cNvSpPr>
                <a:spLocks/>
              </p:cNvSpPr>
              <p:nvPr/>
            </p:nvSpPr>
            <p:spPr bwMode="auto">
              <a:xfrm flipH="1">
                <a:off x="136" y="389"/>
                <a:ext cx="20" cy="44"/>
              </a:xfrm>
              <a:custGeom>
                <a:avLst/>
                <a:gdLst>
                  <a:gd name="T0" fmla="*/ 1 w 36"/>
                  <a:gd name="T1" fmla="*/ 1 h 72"/>
                  <a:gd name="T2" fmla="*/ 1 w 36"/>
                  <a:gd name="T3" fmla="*/ 1 h 72"/>
                  <a:gd name="T4" fmla="*/ 1 w 36"/>
                  <a:gd name="T5" fmla="*/ 1 h 72"/>
                  <a:gd name="T6" fmla="*/ 1 w 36"/>
                  <a:gd name="T7" fmla="*/ 1 h 72"/>
                  <a:gd name="T8" fmla="*/ 1 w 36"/>
                  <a:gd name="T9" fmla="*/ 2 h 72"/>
                  <a:gd name="T10" fmla="*/ 0 w 36"/>
                  <a:gd name="T11" fmla="*/ 4 h 72"/>
                  <a:gd name="T12" fmla="*/ 1 w 36"/>
                  <a:gd name="T13" fmla="*/ 4 h 72"/>
                  <a:gd name="T14" fmla="*/ 1 w 36"/>
                  <a:gd name="T15" fmla="*/ 2 h 72"/>
                  <a:gd name="T16" fmla="*/ 1 w 36"/>
                  <a:gd name="T17" fmla="*/ 2 h 72"/>
                  <a:gd name="T18" fmla="*/ 1 w 36"/>
                  <a:gd name="T19" fmla="*/ 1 h 72"/>
                  <a:gd name="T20" fmla="*/ 1 w 36"/>
                  <a:gd name="T21" fmla="*/ 0 h 72"/>
                  <a:gd name="T22" fmla="*/ 1 w 36"/>
                  <a:gd name="T23" fmla="*/ 0 h 72"/>
                  <a:gd name="T24" fmla="*/ 1 w 36"/>
                  <a:gd name="T25" fmla="*/ 1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72">
                    <a:moveTo>
                      <a:pt x="22" y="2"/>
                    </a:moveTo>
                    <a:lnTo>
                      <a:pt x="22" y="2"/>
                    </a:lnTo>
                    <a:lnTo>
                      <a:pt x="22" y="13"/>
                    </a:lnTo>
                    <a:lnTo>
                      <a:pt x="18" y="30"/>
                    </a:lnTo>
                    <a:lnTo>
                      <a:pt x="10" y="47"/>
                    </a:lnTo>
                    <a:lnTo>
                      <a:pt x="0" y="65"/>
                    </a:lnTo>
                    <a:lnTo>
                      <a:pt x="12" y="72"/>
                    </a:lnTo>
                    <a:lnTo>
                      <a:pt x="23" y="54"/>
                    </a:lnTo>
                    <a:lnTo>
                      <a:pt x="31" y="34"/>
                    </a:lnTo>
                    <a:lnTo>
                      <a:pt x="36" y="16"/>
                    </a:lnTo>
                    <a:lnTo>
                      <a:pt x="36" y="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" name="Unknown Shape"/>
              <p:cNvSpPr>
                <a:spLocks/>
              </p:cNvSpPr>
              <p:nvPr/>
            </p:nvSpPr>
            <p:spPr bwMode="auto">
              <a:xfrm flipH="1">
                <a:off x="136" y="369"/>
                <a:ext cx="35" cy="22"/>
              </a:xfrm>
              <a:custGeom>
                <a:avLst/>
                <a:gdLst>
                  <a:gd name="T0" fmla="*/ 1 w 66"/>
                  <a:gd name="T1" fmla="*/ 1 h 37"/>
                  <a:gd name="T2" fmla="*/ 1 w 66"/>
                  <a:gd name="T3" fmla="*/ 1 h 37"/>
                  <a:gd name="T4" fmla="*/ 1 w 66"/>
                  <a:gd name="T5" fmla="*/ 1 h 37"/>
                  <a:gd name="T6" fmla="*/ 1 w 66"/>
                  <a:gd name="T7" fmla="*/ 1 h 37"/>
                  <a:gd name="T8" fmla="*/ 1 w 66"/>
                  <a:gd name="T9" fmla="*/ 1 h 37"/>
                  <a:gd name="T10" fmla="*/ 1 w 66"/>
                  <a:gd name="T11" fmla="*/ 1 h 37"/>
                  <a:gd name="T12" fmla="*/ 1 w 66"/>
                  <a:gd name="T13" fmla="*/ 1 h 37"/>
                  <a:gd name="T14" fmla="*/ 1 w 66"/>
                  <a:gd name="T15" fmla="*/ 1 h 37"/>
                  <a:gd name="T16" fmla="*/ 1 w 66"/>
                  <a:gd name="T17" fmla="*/ 1 h 37"/>
                  <a:gd name="T18" fmla="*/ 1 w 66"/>
                  <a:gd name="T19" fmla="*/ 2 h 37"/>
                  <a:gd name="T20" fmla="*/ 2 w 66"/>
                  <a:gd name="T21" fmla="*/ 1 h 37"/>
                  <a:gd name="T22" fmla="*/ 2 w 66"/>
                  <a:gd name="T23" fmla="*/ 1 h 37"/>
                  <a:gd name="T24" fmla="*/ 1 w 66"/>
                  <a:gd name="T25" fmla="*/ 1 h 37"/>
                  <a:gd name="T26" fmla="*/ 1 w 66"/>
                  <a:gd name="T27" fmla="*/ 1 h 37"/>
                  <a:gd name="T28" fmla="*/ 1 w 66"/>
                  <a:gd name="T29" fmla="*/ 1 h 37"/>
                  <a:gd name="T30" fmla="*/ 1 w 66"/>
                  <a:gd name="T31" fmla="*/ 0 h 37"/>
                  <a:gd name="T32" fmla="*/ 1 w 66"/>
                  <a:gd name="T33" fmla="*/ 0 h 37"/>
                  <a:gd name="T34" fmla="*/ 1 w 66"/>
                  <a:gd name="T35" fmla="*/ 1 h 37"/>
                  <a:gd name="T36" fmla="*/ 0 w 66"/>
                  <a:gd name="T37" fmla="*/ 1 h 37"/>
                  <a:gd name="T38" fmla="*/ 0 w 66"/>
                  <a:gd name="T39" fmla="*/ 1 h 37"/>
                  <a:gd name="T40" fmla="*/ 1 w 66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37">
                    <a:moveTo>
                      <a:pt x="12" y="22"/>
                    </a:moveTo>
                    <a:lnTo>
                      <a:pt x="12" y="22"/>
                    </a:lnTo>
                    <a:lnTo>
                      <a:pt x="19" y="16"/>
                    </a:lnTo>
                    <a:lnTo>
                      <a:pt x="25" y="14"/>
                    </a:lnTo>
                    <a:lnTo>
                      <a:pt x="32" y="14"/>
                    </a:lnTo>
                    <a:lnTo>
                      <a:pt x="37" y="16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32"/>
                    </a:lnTo>
                    <a:lnTo>
                      <a:pt x="52" y="37"/>
                    </a:lnTo>
                    <a:lnTo>
                      <a:pt x="66" y="35"/>
                    </a:lnTo>
                    <a:lnTo>
                      <a:pt x="64" y="28"/>
                    </a:lnTo>
                    <a:lnTo>
                      <a:pt x="59" y="20"/>
                    </a:lnTo>
                    <a:lnTo>
                      <a:pt x="52" y="12"/>
                    </a:lnTo>
                    <a:lnTo>
                      <a:pt x="44" y="5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2" y="2"/>
                    </a:lnTo>
                    <a:lnTo>
                      <a:pt x="0" y="13"/>
                    </a:lnTo>
                    <a:lnTo>
                      <a:pt x="1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" name="Unknown Shape"/>
              <p:cNvSpPr>
                <a:spLocks/>
              </p:cNvSpPr>
              <p:nvPr/>
            </p:nvSpPr>
            <p:spPr bwMode="auto">
              <a:xfrm flipH="1">
                <a:off x="439" y="346"/>
                <a:ext cx="7" cy="6"/>
              </a:xfrm>
              <a:custGeom>
                <a:avLst/>
                <a:gdLst>
                  <a:gd name="T0" fmla="*/ 0 w 14"/>
                  <a:gd name="T1" fmla="*/ 1 h 9"/>
                  <a:gd name="T2" fmla="*/ 1 w 14"/>
                  <a:gd name="T3" fmla="*/ 1 h 9"/>
                  <a:gd name="T4" fmla="*/ 1 w 14"/>
                  <a:gd name="T5" fmla="*/ 1 h 9"/>
                  <a:gd name="T6" fmla="*/ 1 w 14"/>
                  <a:gd name="T7" fmla="*/ 1 h 9"/>
                  <a:gd name="T8" fmla="*/ 1 w 14"/>
                  <a:gd name="T9" fmla="*/ 0 h 9"/>
                  <a:gd name="T10" fmla="*/ 0 w 14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3" y="6"/>
                    </a:lnTo>
                    <a:lnTo>
                      <a:pt x="1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8" name="Group 1640"/>
            <p:cNvGrpSpPr>
              <a:grpSpLocks/>
            </p:cNvGrpSpPr>
            <p:nvPr/>
          </p:nvGrpSpPr>
          <p:grpSpPr bwMode="auto">
            <a:xfrm>
              <a:off x="0" y="0"/>
              <a:ext cx="1684" cy="1972"/>
              <a:chOff x="0" y="0"/>
              <a:chExt cx="1684" cy="1972"/>
            </a:xfrm>
          </p:grpSpPr>
          <p:sp>
            <p:nvSpPr>
              <p:cNvPr id="1109" name="Oval 1641"/>
              <p:cNvSpPr>
                <a:spLocks noChangeArrowheads="1"/>
              </p:cNvSpPr>
              <p:nvPr/>
            </p:nvSpPr>
            <p:spPr bwMode="auto">
              <a:xfrm>
                <a:off x="4" y="1348"/>
                <a:ext cx="1680" cy="624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110" name="Arc 1642"/>
              <p:cNvSpPr>
                <a:spLocks/>
              </p:cNvSpPr>
              <p:nvPr/>
            </p:nvSpPr>
            <p:spPr bwMode="auto">
              <a:xfrm>
                <a:off x="916" y="4"/>
                <a:ext cx="768" cy="16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1" name="Arc 1643"/>
              <p:cNvSpPr>
                <a:spLocks/>
              </p:cNvSpPr>
              <p:nvPr/>
            </p:nvSpPr>
            <p:spPr bwMode="auto">
              <a:xfrm>
                <a:off x="820" y="4"/>
                <a:ext cx="720" cy="1824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2" name="Arc 1644"/>
              <p:cNvSpPr>
                <a:spLocks/>
              </p:cNvSpPr>
              <p:nvPr/>
            </p:nvSpPr>
            <p:spPr bwMode="auto">
              <a:xfrm flipH="1">
                <a:off x="4" y="5"/>
                <a:ext cx="912" cy="16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3" name="Arc 1645"/>
              <p:cNvSpPr>
                <a:spLocks/>
              </p:cNvSpPr>
              <p:nvPr/>
            </p:nvSpPr>
            <p:spPr bwMode="auto">
              <a:xfrm flipH="1">
                <a:off x="244" y="13"/>
                <a:ext cx="671" cy="1958"/>
              </a:xfrm>
              <a:custGeom>
                <a:avLst/>
                <a:gdLst>
                  <a:gd name="T0" fmla="*/ 0 w 21579"/>
                  <a:gd name="T1" fmla="*/ 0 h 21179"/>
                  <a:gd name="T2" fmla="*/ 0 w 21579"/>
                  <a:gd name="T3" fmla="*/ 0 h 21179"/>
                  <a:gd name="T4" fmla="*/ 0 w 21579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79" h="21179" fill="none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</a:path>
                  <a:path w="21579" h="21179" stroke="0" extrusionOk="0">
                    <a:moveTo>
                      <a:pt x="4243" y="-1"/>
                    </a:moveTo>
                    <a:cubicBezTo>
                      <a:pt x="13982" y="1951"/>
                      <a:pt x="21136" y="10293"/>
                      <a:pt x="21578" y="20217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4" name="Arc 1646"/>
              <p:cNvSpPr>
                <a:spLocks/>
              </p:cNvSpPr>
              <p:nvPr/>
            </p:nvSpPr>
            <p:spPr bwMode="auto">
              <a:xfrm flipH="1">
                <a:off x="484" y="4"/>
                <a:ext cx="480" cy="1920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5" name="Arc 1647"/>
              <p:cNvSpPr>
                <a:spLocks/>
              </p:cNvSpPr>
              <p:nvPr/>
            </p:nvSpPr>
            <p:spPr bwMode="auto">
              <a:xfrm>
                <a:off x="899" y="0"/>
                <a:ext cx="349" cy="1936"/>
              </a:xfrm>
              <a:custGeom>
                <a:avLst/>
                <a:gdLst>
                  <a:gd name="T0" fmla="*/ 0 w 21600"/>
                  <a:gd name="T1" fmla="*/ 0 h 21595"/>
                  <a:gd name="T2" fmla="*/ 0 w 21600"/>
                  <a:gd name="T3" fmla="*/ 0 h 21595"/>
                  <a:gd name="T4" fmla="*/ 0 w 21600"/>
                  <a:gd name="T5" fmla="*/ 0 h 215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595" fill="none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</a:path>
                  <a:path w="21600" h="21595" stroke="0" extrusionOk="0">
                    <a:moveTo>
                      <a:pt x="459" y="-1"/>
                    </a:moveTo>
                    <a:cubicBezTo>
                      <a:pt x="12206" y="249"/>
                      <a:pt x="21600" y="9844"/>
                      <a:pt x="21600" y="21595"/>
                    </a:cubicBezTo>
                    <a:lnTo>
                      <a:pt x="0" y="21595"/>
                    </a:lnTo>
                    <a:lnTo>
                      <a:pt x="459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6" name="Arc 1648"/>
              <p:cNvSpPr>
                <a:spLocks/>
              </p:cNvSpPr>
              <p:nvPr/>
            </p:nvSpPr>
            <p:spPr bwMode="auto">
              <a:xfrm flipH="1">
                <a:off x="833" y="4"/>
                <a:ext cx="83" cy="1968"/>
              </a:xfrm>
              <a:custGeom>
                <a:avLst/>
                <a:gdLst>
                  <a:gd name="T0" fmla="*/ 0 w 21600"/>
                  <a:gd name="T1" fmla="*/ 0 h 21179"/>
                  <a:gd name="T2" fmla="*/ 0 w 21600"/>
                  <a:gd name="T3" fmla="*/ 0 h 21179"/>
                  <a:gd name="T4" fmla="*/ 0 w 21600"/>
                  <a:gd name="T5" fmla="*/ 0 h 211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179" fill="none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</a:path>
                  <a:path w="21600" h="21179" stroke="0" extrusionOk="0">
                    <a:moveTo>
                      <a:pt x="4243" y="-1"/>
                    </a:moveTo>
                    <a:cubicBezTo>
                      <a:pt x="14336" y="2021"/>
                      <a:pt x="21600" y="10885"/>
                      <a:pt x="21600" y="21179"/>
                    </a:cubicBezTo>
                    <a:lnTo>
                      <a:pt x="0" y="21179"/>
                    </a:lnTo>
                    <a:lnTo>
                      <a:pt x="4243" y="-1"/>
                    </a:lnTo>
                    <a:close/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7" name="Oval 1649"/>
              <p:cNvSpPr>
                <a:spLocks noChangeArrowheads="1"/>
              </p:cNvSpPr>
              <p:nvPr/>
            </p:nvSpPr>
            <p:spPr bwMode="auto">
              <a:xfrm>
                <a:off x="0" y="1243"/>
                <a:ext cx="1680" cy="585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  <p:sp>
            <p:nvSpPr>
              <p:cNvPr id="1118" name="Oval 1650"/>
              <p:cNvSpPr>
                <a:spLocks noChangeArrowheads="1"/>
              </p:cNvSpPr>
              <p:nvPr/>
            </p:nvSpPr>
            <p:spPr bwMode="auto">
              <a:xfrm>
                <a:off x="240" y="371"/>
                <a:ext cx="1248" cy="43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en-US"/>
              </a:p>
            </p:txBody>
          </p:sp>
        </p:grpSp>
      </p:grpSp>
      <p:pic>
        <p:nvPicPr>
          <p:cNvPr id="1651" name="图片 5125" descr="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19968" y="-1454794"/>
            <a:ext cx="19586176" cy="11665296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652" name="Rectangle 2"/>
          <p:cNvSpPr txBox="1">
            <a:spLocks noChangeArrowheads="1"/>
          </p:cNvSpPr>
          <p:nvPr/>
        </p:nvSpPr>
        <p:spPr>
          <a:xfrm>
            <a:off x="0" y="46038"/>
            <a:ext cx="10405368" cy="6553200"/>
          </a:xfrm>
          <a:prstGeom prst="rect">
            <a:avLst/>
          </a:prstGeom>
        </p:spPr>
        <p:txBody>
          <a:bodyPr/>
          <a:lstStyle>
            <a:lvl1pPr marL="561975" lvl="0" indent="-561975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5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00" lvl="1" indent="-4699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46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75155" lvl="2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39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625725" lvl="3" indent="-37592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375025" lvl="4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lvl="5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lvl="6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lvl="7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lvl="8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Tx/>
              <a:buNone/>
              <a:defRPr/>
            </a:pPr>
            <a:endParaRPr lang="en-US" b="1" dirty="0">
              <a:solidFill>
                <a:srgbClr val="9900CC"/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endParaRPr lang="en-US" u="sng" dirty="0">
              <a:solidFill>
                <a:schemeClr val="bg2">
                  <a:lumMod val="10000"/>
                </a:schemeClr>
              </a:solidFill>
              <a:latin typeface="Times New Roman" pitchFamily="18" charset="0"/>
            </a:endParaRPr>
          </a:p>
          <a:p>
            <a:pPr>
              <a:buFontTx/>
              <a:buNone/>
              <a:defRPr/>
            </a:pPr>
            <a:r>
              <a:rPr lang="en-US" sz="3600" b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</a:rPr>
              <a:t> </a:t>
            </a:r>
          </a:p>
        </p:txBody>
      </p:sp>
      <p:sp>
        <p:nvSpPr>
          <p:cNvPr id="1653" name="Text Box 1674"/>
          <p:cNvSpPr txBox="1">
            <a:spLocks noChangeArrowheads="1"/>
          </p:cNvSpPr>
          <p:nvPr/>
        </p:nvSpPr>
        <p:spPr bwMode="auto">
          <a:xfrm>
            <a:off x="342900" y="477838"/>
            <a:ext cx="278658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240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1654" name="Rectangle 1804"/>
          <p:cNvSpPr>
            <a:spLocks noChangeArrowheads="1"/>
          </p:cNvSpPr>
          <p:nvPr/>
        </p:nvSpPr>
        <p:spPr bwMode="auto">
          <a:xfrm>
            <a:off x="2184418" y="3593092"/>
            <a:ext cx="2443442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000066"/>
                </a:solidFill>
                <a:latin typeface="Times New Roman" pitchFamily="18" charset="0"/>
                <a:cs typeface="Times New Roman" pitchFamily="18" charset="0"/>
              </a:rPr>
              <a:t>2 x 5 = 10</a:t>
            </a:r>
          </a:p>
        </p:txBody>
      </p:sp>
      <p:sp>
        <p:nvSpPr>
          <p:cNvPr id="1655" name="Rectangle 1805"/>
          <p:cNvSpPr>
            <a:spLocks noChangeArrowheads="1"/>
          </p:cNvSpPr>
          <p:nvPr/>
        </p:nvSpPr>
        <p:spPr bwMode="auto">
          <a:xfrm>
            <a:off x="2052440" y="4887283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 : 5 = 2</a:t>
            </a:r>
          </a:p>
        </p:txBody>
      </p:sp>
      <p:sp>
        <p:nvSpPr>
          <p:cNvPr id="1656" name="Rectangle 1806"/>
          <p:cNvSpPr>
            <a:spLocks noChangeArrowheads="1"/>
          </p:cNvSpPr>
          <p:nvPr/>
        </p:nvSpPr>
        <p:spPr bwMode="auto">
          <a:xfrm>
            <a:off x="2184418" y="6085020"/>
            <a:ext cx="244344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80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10 : 2 = 5</a:t>
            </a:r>
          </a:p>
        </p:txBody>
      </p:sp>
      <p:sp>
        <p:nvSpPr>
          <p:cNvPr id="1657" name="Rectangle 1808"/>
          <p:cNvSpPr>
            <a:spLocks noChangeArrowheads="1"/>
          </p:cNvSpPr>
          <p:nvPr/>
        </p:nvSpPr>
        <p:spPr bwMode="auto">
          <a:xfrm>
            <a:off x="1332360" y="484674"/>
            <a:ext cx="117647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vi-VN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grpSp>
        <p:nvGrpSpPr>
          <p:cNvPr id="3305" name="Group 1694"/>
          <p:cNvGrpSpPr>
            <a:grpSpLocks/>
          </p:cNvGrpSpPr>
          <p:nvPr/>
        </p:nvGrpSpPr>
        <p:grpSpPr bwMode="auto">
          <a:xfrm>
            <a:off x="11232579" y="432068"/>
            <a:ext cx="1800200" cy="2755223"/>
            <a:chOff x="0" y="0"/>
            <a:chExt cx="576" cy="576"/>
          </a:xfrm>
        </p:grpSpPr>
        <p:sp>
          <p:nvSpPr>
            <p:cNvPr id="3306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07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08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3309" name="Group 1694"/>
          <p:cNvGrpSpPr>
            <a:grpSpLocks/>
          </p:cNvGrpSpPr>
          <p:nvPr/>
        </p:nvGrpSpPr>
        <p:grpSpPr bwMode="auto">
          <a:xfrm>
            <a:off x="8971853" y="432068"/>
            <a:ext cx="1800200" cy="2755223"/>
            <a:chOff x="0" y="0"/>
            <a:chExt cx="576" cy="576"/>
          </a:xfrm>
        </p:grpSpPr>
        <p:sp>
          <p:nvSpPr>
            <p:cNvPr id="3310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11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12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3313" name="Group 1694"/>
          <p:cNvGrpSpPr>
            <a:grpSpLocks/>
          </p:cNvGrpSpPr>
          <p:nvPr/>
        </p:nvGrpSpPr>
        <p:grpSpPr bwMode="auto">
          <a:xfrm>
            <a:off x="6696075" y="484674"/>
            <a:ext cx="1800200" cy="2755223"/>
            <a:chOff x="0" y="0"/>
            <a:chExt cx="576" cy="576"/>
          </a:xfrm>
        </p:grpSpPr>
        <p:sp>
          <p:nvSpPr>
            <p:cNvPr id="3314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15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16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3317" name="Group 1694"/>
          <p:cNvGrpSpPr>
            <a:grpSpLocks/>
          </p:cNvGrpSpPr>
          <p:nvPr/>
        </p:nvGrpSpPr>
        <p:grpSpPr bwMode="auto">
          <a:xfrm>
            <a:off x="4668040" y="432068"/>
            <a:ext cx="1800200" cy="2755223"/>
            <a:chOff x="0" y="0"/>
            <a:chExt cx="576" cy="576"/>
          </a:xfrm>
        </p:grpSpPr>
        <p:sp>
          <p:nvSpPr>
            <p:cNvPr id="3318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19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20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3321" name="Group 1694"/>
          <p:cNvGrpSpPr>
            <a:grpSpLocks/>
          </p:cNvGrpSpPr>
          <p:nvPr/>
        </p:nvGrpSpPr>
        <p:grpSpPr bwMode="auto">
          <a:xfrm>
            <a:off x="2518730" y="484674"/>
            <a:ext cx="1800200" cy="2755223"/>
            <a:chOff x="0" y="0"/>
            <a:chExt cx="576" cy="576"/>
          </a:xfrm>
        </p:grpSpPr>
        <p:sp>
          <p:nvSpPr>
            <p:cNvPr id="3322" name="Rectangle 1695"/>
            <p:cNvSpPr>
              <a:spLocks noChangeArrowheads="1"/>
            </p:cNvSpPr>
            <p:nvPr/>
          </p:nvSpPr>
          <p:spPr bwMode="auto">
            <a:xfrm>
              <a:off x="0" y="0"/>
              <a:ext cx="576" cy="576"/>
            </a:xfrm>
            <a:prstGeom prst="rect">
              <a:avLst/>
            </a:prstGeom>
            <a:noFill/>
            <a:ln w="28575">
              <a:solidFill>
                <a:srgbClr val="000099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2E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23" name="Oval 1696"/>
            <p:cNvSpPr>
              <a:spLocks noChangeArrowheads="1"/>
            </p:cNvSpPr>
            <p:nvPr/>
          </p:nvSpPr>
          <p:spPr bwMode="auto">
            <a:xfrm>
              <a:off x="288" y="80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3324" name="Oval 1697"/>
            <p:cNvSpPr>
              <a:spLocks noChangeArrowheads="1"/>
            </p:cNvSpPr>
            <p:nvPr/>
          </p:nvSpPr>
          <p:spPr bwMode="auto">
            <a:xfrm>
              <a:off x="48" y="272"/>
              <a:ext cx="240" cy="240"/>
            </a:xfrm>
            <a:prstGeom prst="ellipse">
              <a:avLst/>
            </a:prstGeom>
            <a:solidFill>
              <a:srgbClr val="0099FF"/>
            </a:solidFill>
            <a:ln w="9525">
              <a:solidFill>
                <a:srgbClr val="000099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8379925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5" grpId="0"/>
      <p:bldP spid="165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6" name="图片 5125" descr="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412056" y="-950738"/>
            <a:ext cx="20315012" cy="1101722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Rectangle 2"/>
          <p:cNvSpPr txBox="1">
            <a:spLocks noChangeArrowheads="1"/>
          </p:cNvSpPr>
          <p:nvPr/>
        </p:nvSpPr>
        <p:spPr>
          <a:xfrm>
            <a:off x="231775" y="489422"/>
            <a:ext cx="8761413" cy="6216178"/>
          </a:xfrm>
          <a:prstGeom prst="rect">
            <a:avLst/>
          </a:prstGeom>
        </p:spPr>
        <p:txBody>
          <a:bodyPr/>
          <a:lstStyle>
            <a:lvl1pPr marL="561975" lvl="0" indent="-561975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52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00" lvl="1" indent="-4699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46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75155" lvl="2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•"/>
              <a:defRPr sz="39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625725" lvl="3" indent="-37592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–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375025" lvl="4" indent="-37465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lvl="5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lvl="6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lvl="7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lvl="8" indent="-228600" algn="l" defTabSz="1500505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har char="»"/>
              <a:defRPr sz="3300" b="0" i="0" u="non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Tx/>
              <a:buNone/>
              <a:defRPr/>
            </a:pPr>
            <a:r>
              <a:rPr lang="en-US" sz="6600" b="1" u="sng" dirty="0" err="1">
                <a:solidFill>
                  <a:srgbClr val="FF0000"/>
                </a:solidFill>
                <a:latin typeface="Times New Roman" pitchFamily="18" charset="0"/>
              </a:rPr>
              <a:t>Bài</a:t>
            </a:r>
            <a:r>
              <a:rPr lang="en-US" sz="6600" b="1" u="sng" dirty="0">
                <a:solidFill>
                  <a:srgbClr val="FF0000"/>
                </a:solidFill>
                <a:latin typeface="Times New Roman" pitchFamily="18" charset="0"/>
              </a:rPr>
              <a:t> 2</a:t>
            </a:r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</a:rPr>
              <a:t>:</a:t>
            </a:r>
            <a:r>
              <a:rPr lang="en-US" sz="6600" b="1" dirty="0">
                <a:solidFill>
                  <a:schemeClr val="tx1">
                    <a:lumMod val="50000"/>
                  </a:schemeClr>
                </a:solidFill>
                <a:latin typeface="Times New Roman" pitchFamily="18" charset="0"/>
              </a:rPr>
              <a:t> </a:t>
            </a:r>
            <a:r>
              <a:rPr lang="en-US" sz="6600" b="1" dirty="0" err="1">
                <a:solidFill>
                  <a:schemeClr val="tx1">
                    <a:lumMod val="50000"/>
                  </a:schemeClr>
                </a:solidFill>
                <a:latin typeface="Times New Roman" pitchFamily="18" charset="0"/>
              </a:rPr>
              <a:t>Tính</a:t>
            </a:r>
            <a:r>
              <a:rPr lang="en-US" sz="6600" b="1" dirty="0">
                <a:solidFill>
                  <a:schemeClr val="tx1">
                    <a:lumMod val="50000"/>
                  </a:schemeClr>
                </a:solidFill>
                <a:latin typeface="Times New Roman" pitchFamily="18" charset="0"/>
              </a:rPr>
              <a:t>:</a:t>
            </a:r>
          </a:p>
          <a:p>
            <a:pPr>
              <a:buFontTx/>
              <a:buNone/>
              <a:defRPr/>
            </a:pPr>
            <a:endParaRPr lang="en-US" sz="2800" b="1" dirty="0">
              <a:latin typeface="Times New Roman" pitchFamily="18" charset="0"/>
            </a:endParaRPr>
          </a:p>
        </p:txBody>
      </p:sp>
      <p:sp>
        <p:nvSpPr>
          <p:cNvPr id="14" name="Rectangle 3"/>
          <p:cNvSpPr>
            <a:spLocks noChangeArrowheads="1"/>
          </p:cNvSpPr>
          <p:nvPr/>
        </p:nvSpPr>
        <p:spPr bwMode="auto">
          <a:xfrm>
            <a:off x="231775" y="2147754"/>
            <a:ext cx="4380706" cy="52544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8000" b="1" dirty="0">
                <a:latin typeface="Times New Roman" pitchFamily="18" charset="0"/>
              </a:rPr>
              <a:t>a)     3 x 4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       12 : 3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       12 : 4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8245128" y="3725282"/>
            <a:ext cx="2667000" cy="19812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/>
            <a:r>
              <a:rPr lang="en-US" sz="8000" b="1" dirty="0">
                <a:latin typeface="Times New Roman" pitchFamily="18" charset="0"/>
              </a:rPr>
              <a:t>b)    4 x 5 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       20 : 4 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       20 : 5  =</a:t>
            </a:r>
          </a:p>
          <a:p>
            <a:pPr eaLnBrk="0" hangingPunct="0"/>
            <a:r>
              <a:rPr lang="en-US" sz="8000" b="1" dirty="0">
                <a:latin typeface="Times New Roman" pitchFamily="18" charset="0"/>
              </a:rPr>
              <a:t> </a:t>
            </a:r>
            <a:endParaRPr lang="en-US" sz="8000" dirty="0">
              <a:latin typeface="Arial" charset="0"/>
            </a:endParaRPr>
          </a:p>
        </p:txBody>
      </p:sp>
      <p:sp>
        <p:nvSpPr>
          <p:cNvPr id="16" name="Text Box 5"/>
          <p:cNvSpPr txBox="1">
            <a:spLocks noChangeArrowheads="1"/>
          </p:cNvSpPr>
          <p:nvPr/>
        </p:nvSpPr>
        <p:spPr bwMode="auto">
          <a:xfrm>
            <a:off x="5703305" y="2321754"/>
            <a:ext cx="1706317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12</a:t>
            </a:r>
          </a:p>
        </p:txBody>
      </p:sp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6039019" y="3459771"/>
            <a:ext cx="697627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4</a:t>
            </a:r>
          </a:p>
        </p:txBody>
      </p:sp>
      <p:sp>
        <p:nvSpPr>
          <p:cNvPr id="18" name="Text Box 7"/>
          <p:cNvSpPr txBox="1">
            <a:spLocks noChangeArrowheads="1"/>
          </p:cNvSpPr>
          <p:nvPr/>
        </p:nvSpPr>
        <p:spPr bwMode="auto">
          <a:xfrm>
            <a:off x="6146812" y="4774971"/>
            <a:ext cx="360363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3</a:t>
            </a:r>
          </a:p>
        </p:txBody>
      </p:sp>
      <p:sp>
        <p:nvSpPr>
          <p:cNvPr id="19" name="Text Box 8"/>
          <p:cNvSpPr txBox="1">
            <a:spLocks noChangeArrowheads="1"/>
          </p:cNvSpPr>
          <p:nvPr/>
        </p:nvSpPr>
        <p:spPr bwMode="auto">
          <a:xfrm>
            <a:off x="13809706" y="2274072"/>
            <a:ext cx="2016224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20</a:t>
            </a:r>
            <a:endParaRPr lang="en-US" sz="8000" dirty="0">
              <a:latin typeface="Arial" charset="0"/>
            </a:endParaRPr>
          </a:p>
        </p:txBody>
      </p:sp>
      <p:sp>
        <p:nvSpPr>
          <p:cNvPr id="20" name="Text Box 9"/>
          <p:cNvSpPr txBox="1">
            <a:spLocks noChangeArrowheads="1"/>
          </p:cNvSpPr>
          <p:nvPr/>
        </p:nvSpPr>
        <p:spPr bwMode="auto">
          <a:xfrm>
            <a:off x="14139105" y="3500835"/>
            <a:ext cx="360363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5</a:t>
            </a:r>
            <a:endParaRPr lang="en-US" sz="8000" dirty="0">
              <a:latin typeface="Arial" charset="0"/>
            </a:endParaRPr>
          </a:p>
        </p:txBody>
      </p:sp>
      <p:sp>
        <p:nvSpPr>
          <p:cNvPr id="21" name="Text Box 10"/>
          <p:cNvSpPr txBox="1">
            <a:spLocks noChangeArrowheads="1"/>
          </p:cNvSpPr>
          <p:nvPr/>
        </p:nvSpPr>
        <p:spPr bwMode="auto">
          <a:xfrm>
            <a:off x="14159581" y="4622574"/>
            <a:ext cx="360363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8000" b="1" dirty="0">
                <a:solidFill>
                  <a:srgbClr val="9900CC"/>
                </a:solidFill>
                <a:latin typeface="Times New Roman" pitchFamily="18" charset="0"/>
              </a:rPr>
              <a:t>4</a:t>
            </a:r>
            <a:endParaRPr lang="en-US" sz="8000" dirty="0">
              <a:latin typeface="Arial" charset="0"/>
            </a:endParaRPr>
          </a:p>
        </p:txBody>
      </p:sp>
      <p:cxnSp>
        <p:nvCxnSpPr>
          <p:cNvPr id="22" name="Straight Connector 2"/>
          <p:cNvCxnSpPr>
            <a:cxnSpLocks noChangeShapeType="1"/>
          </p:cNvCxnSpPr>
          <p:nvPr/>
        </p:nvCxnSpPr>
        <p:spPr bwMode="auto">
          <a:xfrm>
            <a:off x="2700512" y="1446791"/>
            <a:ext cx="1728192" cy="0"/>
          </a:xfrm>
          <a:prstGeom prst="line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 animBg="1"/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96" name="图片 41995" descr="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45700" y="561975"/>
            <a:ext cx="6408738" cy="533558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1997" name="图片 41996" descr="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4293800" cy="854392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1998" name="图片 41997" descr="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7761288"/>
            <a:ext cx="16778288" cy="17145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TextBox 3"/>
          <p:cNvSpPr txBox="1">
            <a:spLocks noChangeArrowheads="1"/>
          </p:cNvSpPr>
          <p:nvPr/>
        </p:nvSpPr>
        <p:spPr bwMode="auto">
          <a:xfrm>
            <a:off x="1324546" y="5251450"/>
            <a:ext cx="11025038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HẸN GẶP LẠI CÁC CON</a:t>
            </a:r>
          </a:p>
        </p:txBody>
      </p:sp>
    </p:spTree>
    <p:extLst>
      <p:ext uri="{BB962C8B-B14F-4D97-AF65-F5344CB8AC3E}">
        <p14:creationId xmlns:p14="http://schemas.microsoft.com/office/powerpoint/2010/main" val="4206488589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7" name="图片 71696" descr="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3575"/>
            <a:ext cx="16776700" cy="88265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88" name="图片 71687" descr="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48784" y="2073275"/>
            <a:ext cx="11809311" cy="13001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89" name="图片 71688" descr="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16737" y="3776662"/>
            <a:ext cx="12492982" cy="268942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690" name="图片 71689" descr="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84383" y="6612325"/>
            <a:ext cx="7631113" cy="13001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1691" name="文本框 71690"/>
          <p:cNvSpPr txBox="1"/>
          <p:nvPr/>
        </p:nvSpPr>
        <p:spPr>
          <a:xfrm>
            <a:off x="5669256" y="2073275"/>
            <a:ext cx="9996102" cy="101566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lvl="0" defTabSz="1500505">
              <a:spcBef>
                <a:spcPct val="50000"/>
              </a:spcBef>
            </a:pP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1.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Tìm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hiểu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về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phép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chia</a:t>
            </a:r>
            <a:endParaRPr lang="zh-CN" altLang="en-US" sz="6000" b="1" dirty="0">
              <a:solidFill>
                <a:srgbClr val="0070C0"/>
              </a:solidFill>
              <a:latin typeface="Times New Roman" pitchFamily="18" charset="0"/>
              <a:ea typeface="黑体" panose="02010609060101010101" pitchFamily="2" charset="-122"/>
              <a:cs typeface="Times New Roman" pitchFamily="18" charset="0"/>
            </a:endParaRPr>
          </a:p>
        </p:txBody>
      </p:sp>
      <p:sp>
        <p:nvSpPr>
          <p:cNvPr id="71692" name="文本框 71691"/>
          <p:cNvSpPr txBox="1"/>
          <p:nvPr/>
        </p:nvSpPr>
        <p:spPr>
          <a:xfrm>
            <a:off x="5184383" y="4011245"/>
            <a:ext cx="12025336" cy="1938992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lvl="0" defTabSz="1500505">
              <a:spcBef>
                <a:spcPct val="50000"/>
              </a:spcBef>
            </a:pP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2.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Mối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quan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hệ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giữa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phép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nhân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và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phép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chia</a:t>
            </a:r>
            <a:endParaRPr lang="zh-CN" altLang="en-US" sz="6000" b="1" dirty="0">
              <a:solidFill>
                <a:srgbClr val="0070C0"/>
              </a:solidFill>
              <a:latin typeface="Times New Roman" pitchFamily="18" charset="0"/>
              <a:ea typeface="黑体" panose="02010609060101010101" pitchFamily="2" charset="-122"/>
              <a:cs typeface="Times New Roman" pitchFamily="18" charset="0"/>
            </a:endParaRPr>
          </a:p>
        </p:txBody>
      </p:sp>
      <p:sp>
        <p:nvSpPr>
          <p:cNvPr id="71693" name="文本框 71692"/>
          <p:cNvSpPr txBox="1"/>
          <p:nvPr/>
        </p:nvSpPr>
        <p:spPr>
          <a:xfrm>
            <a:off x="5579559" y="6610102"/>
            <a:ext cx="6840760" cy="101566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lvl="0" defTabSz="1500505">
              <a:spcBef>
                <a:spcPct val="50000"/>
              </a:spcBef>
            </a:pP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3.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Bài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tập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vận</a:t>
            </a:r>
            <a:r>
              <a:rPr lang="en-US" altLang="zh-CN" sz="6000" b="1" dirty="0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 </a:t>
            </a:r>
            <a:r>
              <a:rPr lang="en-US" altLang="zh-CN" sz="6000" b="1" dirty="0" err="1">
                <a:solidFill>
                  <a:srgbClr val="0070C0"/>
                </a:solidFill>
                <a:latin typeface="Times New Roman" pitchFamily="18" charset="0"/>
                <a:ea typeface="黑体" panose="02010609060101010101" pitchFamily="2" charset="-122"/>
                <a:cs typeface="Times New Roman" pitchFamily="18" charset="0"/>
              </a:rPr>
              <a:t>dụng</a:t>
            </a:r>
            <a:endParaRPr lang="zh-CN" altLang="en-US" sz="6000" b="1" dirty="0">
              <a:solidFill>
                <a:srgbClr val="0070C0"/>
              </a:solidFill>
              <a:latin typeface="Times New Roman" pitchFamily="18" charset="0"/>
              <a:ea typeface="黑体" panose="02010609060101010101" pitchFamily="2" charset="-122"/>
              <a:cs typeface="Times New Roman" pitchFamily="18" charset="0"/>
            </a:endParaRPr>
          </a:p>
        </p:txBody>
      </p:sp>
      <p:pic>
        <p:nvPicPr>
          <p:cNvPr id="71696" name="图片 71695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345406"/>
            <a:ext cx="5796855" cy="288032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1041565" y="1323901"/>
            <a:ext cx="367240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NỘI DUNG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1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1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91" grpId="0"/>
      <p:bldP spid="71692" grpId="0"/>
      <p:bldP spid="71693" grpId="0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3" name="图片 73732" descr="PPT素材-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750" y="-87312"/>
            <a:ext cx="15554325" cy="99504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4" name="图片 73733" descr="PPT素材-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6738" y="1700213"/>
            <a:ext cx="2879725" cy="26050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5" name="图片 73734" descr="PPT素材-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30025" y="5276850"/>
            <a:ext cx="5148263" cy="44291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3996656" y="3928409"/>
            <a:ext cx="993710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Tìm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hiểu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về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chia</a:t>
            </a:r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图片 63491" descr="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0487" y="-302666"/>
            <a:ext cx="23834648" cy="1353750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7456924" y="1470135"/>
            <a:ext cx="3697293" cy="1225829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7414416" y="-205261"/>
            <a:ext cx="3749644" cy="134470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grpSp>
        <p:nvGrpSpPr>
          <p:cNvPr id="7" name="Group 3"/>
          <p:cNvGrpSpPr>
            <a:grpSpLocks/>
          </p:cNvGrpSpPr>
          <p:nvPr/>
        </p:nvGrpSpPr>
        <p:grpSpPr bwMode="auto">
          <a:xfrm>
            <a:off x="7720803" y="129382"/>
            <a:ext cx="3044604" cy="889410"/>
            <a:chOff x="0" y="0"/>
            <a:chExt cx="1159" cy="288"/>
          </a:xfrm>
        </p:grpSpPr>
        <p:sp>
          <p:nvSpPr>
            <p:cNvPr id="8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9" name="Rectangle 5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10" name="Rectangle 6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11" name="Group 7"/>
          <p:cNvGrpSpPr>
            <a:grpSpLocks/>
          </p:cNvGrpSpPr>
          <p:nvPr/>
        </p:nvGrpSpPr>
        <p:grpSpPr bwMode="auto">
          <a:xfrm>
            <a:off x="7763310" y="1598723"/>
            <a:ext cx="3002097" cy="834915"/>
            <a:chOff x="0" y="0"/>
            <a:chExt cx="1159" cy="288"/>
          </a:xfrm>
        </p:grpSpPr>
        <p:sp>
          <p:nvSpPr>
            <p:cNvPr id="12" name="Rectangle 8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13" name="Rectangle 9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14" name="Rectangle 10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cxnSp>
        <p:nvCxnSpPr>
          <p:cNvPr id="24" name="Straight Connector 23"/>
          <p:cNvCxnSpPr>
            <a:cxnSpLocks noChangeShapeType="1"/>
          </p:cNvCxnSpPr>
          <p:nvPr/>
        </p:nvCxnSpPr>
        <p:spPr bwMode="auto">
          <a:xfrm>
            <a:off x="7414416" y="1281510"/>
            <a:ext cx="3697293" cy="0"/>
          </a:xfrm>
          <a:prstGeom prst="line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Rectangle 11"/>
          <p:cNvSpPr>
            <a:spLocks noChangeArrowheads="1"/>
          </p:cNvSpPr>
          <p:nvPr/>
        </p:nvSpPr>
        <p:spPr bwMode="auto">
          <a:xfrm>
            <a:off x="8353070" y="2937694"/>
            <a:ext cx="1905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eaLnBrk="0" hangingPunct="0"/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</a:rPr>
              <a:t>3 x 2 = 6</a:t>
            </a:r>
          </a:p>
        </p:txBody>
      </p:sp>
      <p:sp>
        <p:nvSpPr>
          <p:cNvPr id="27" name="Rectangle 13"/>
          <p:cNvSpPr>
            <a:spLocks noChangeArrowheads="1"/>
          </p:cNvSpPr>
          <p:nvPr/>
        </p:nvSpPr>
        <p:spPr bwMode="auto">
          <a:xfrm>
            <a:off x="252240" y="4097032"/>
            <a:ext cx="11938342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 ô chia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2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3 ô</a:t>
            </a:r>
            <a:endParaRPr lang="en-US" sz="48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4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sp>
        <p:nvSpPr>
          <p:cNvPr id="28" name="Rectangle 14"/>
          <p:cNvSpPr>
            <a:spLocks noChangeArrowheads="1"/>
          </p:cNvSpPr>
          <p:nvPr/>
        </p:nvSpPr>
        <p:spPr bwMode="auto">
          <a:xfrm>
            <a:off x="381229" y="4967184"/>
            <a:ext cx="12360618" cy="1193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Ta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chia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tìm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ô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phần: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 : 2 = 3</a:t>
            </a:r>
          </a:p>
          <a:p>
            <a:pPr eaLnBrk="0" hangingPunct="0">
              <a:defRPr/>
            </a:pPr>
            <a:endParaRPr lang="en-US" sz="6000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" name="Rectangle 15"/>
          <p:cNvSpPr>
            <a:spLocks noChangeArrowheads="1"/>
          </p:cNvSpPr>
          <p:nvPr/>
        </p:nvSpPr>
        <p:spPr bwMode="auto">
          <a:xfrm>
            <a:off x="2263537" y="6184109"/>
            <a:ext cx="5097462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endParaRPr lang="en-US" sz="2600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>
              <a:defRPr/>
            </a:pP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Sáu</a:t>
            </a:r>
            <a:r>
              <a:rPr lang="en-US" sz="60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chia </a:t>
            </a:r>
            <a:r>
              <a:rPr lang="en-US" sz="60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60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60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sz="60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eaLnBrk="0" hangingPunct="0">
              <a:defRPr/>
            </a:pPr>
            <a:endParaRPr lang="en-US" sz="32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Rectangle 17"/>
          <p:cNvSpPr>
            <a:spLocks noChangeArrowheads="1"/>
          </p:cNvSpPr>
          <p:nvPr/>
        </p:nvSpPr>
        <p:spPr bwMode="auto">
          <a:xfrm>
            <a:off x="2263537" y="7025551"/>
            <a:ext cx="3810000" cy="685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Dấu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gọi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i="1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dấu</a:t>
            </a:r>
            <a:r>
              <a:rPr lang="en-US" sz="6000" i="1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chia</a:t>
            </a:r>
            <a:r>
              <a:rPr lang="en-US" sz="3200" i="1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r>
              <a:rPr lang="en-US" sz="2600" b="1" i="1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en-US" sz="4000" b="1" i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Rectangle 18"/>
          <p:cNvSpPr>
            <a:spLocks noChangeArrowheads="1"/>
          </p:cNvSpPr>
          <p:nvPr/>
        </p:nvSpPr>
        <p:spPr bwMode="auto">
          <a:xfrm>
            <a:off x="5654207" y="8686481"/>
            <a:ext cx="2930525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endParaRPr lang="en-US" sz="2600" i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>
              <a:defRPr/>
            </a:pP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60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sz="60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6 : 2 = 3 </a:t>
            </a:r>
          </a:p>
          <a:p>
            <a:pPr eaLnBrk="0" hangingPunct="0">
              <a:defRPr/>
            </a:pPr>
            <a:endParaRPr lang="en-US" sz="60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335139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26" grpId="0" bldLvl="0"/>
      <p:bldP spid="27" grpId="0" bldLvl="0"/>
      <p:bldP spid="28" grpId="0"/>
      <p:bldP spid="29" grpId="0" animBg="1"/>
      <p:bldP spid="30" grpId="0" animBg="1"/>
      <p:bldP spid="3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6" name="图片 43015" descr="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620968" y="-1310778"/>
            <a:ext cx="31827536" cy="1389754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4" name="Rectangle 12"/>
          <p:cNvSpPr>
            <a:spLocks noGrp="1" noChangeArrowheads="1"/>
          </p:cNvSpPr>
          <p:nvPr>
            <p:ph type="title"/>
          </p:nvPr>
        </p:nvSpPr>
        <p:spPr>
          <a:xfrm>
            <a:off x="60926" y="4521870"/>
            <a:ext cx="18074007" cy="1314450"/>
          </a:xfrm>
          <a:ln>
            <a:miter lim="800000"/>
            <a:headEnd/>
            <a:tailEnd/>
          </a:ln>
        </p:spPr>
        <p:txBody>
          <a:bodyPr/>
          <a:lstStyle/>
          <a:p>
            <a:pPr algn="l">
              <a:lnSpc>
                <a:spcPct val="100000"/>
              </a:lnSpc>
              <a:defRPr/>
            </a:pP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Ta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b="1" dirty="0" err="1">
                <a:solidFill>
                  <a:srgbClr val="FF0000"/>
                </a:solidFill>
                <a:effectLst/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6600" b="1" dirty="0">
                <a:solidFill>
                  <a:srgbClr val="FF0000"/>
                </a:solidFill>
                <a:effectLst/>
                <a:latin typeface="Times New Roman" pitchFamily="18" charset="0"/>
                <a:cs typeface="Times New Roman" pitchFamily="18" charset="0"/>
              </a:rPr>
              <a:t> chia</a:t>
            </a:r>
            <a:r>
              <a:rPr lang="en-US" sz="6600" dirty="0">
                <a:solidFill>
                  <a:srgbClr val="FF0000"/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để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tìm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số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vi-VN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,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3 ô:  </a:t>
            </a:r>
            <a:b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</a:b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                       </a:t>
            </a:r>
            <a:r>
              <a:rPr lang="en-US" sz="6600" b="1" dirty="0">
                <a:solidFill>
                  <a:srgbClr val="FF0000"/>
                </a:solidFill>
                <a:effectLst/>
                <a:latin typeface="Times New Roman" pitchFamily="18" charset="0"/>
                <a:cs typeface="Times New Roman" pitchFamily="18" charset="0"/>
              </a:rPr>
              <a:t>6 : 3 = 2</a:t>
            </a:r>
            <a:br>
              <a:rPr lang="en-US" sz="66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</a:br>
            <a:r>
              <a:rPr lang="en-US" sz="5400" dirty="0">
                <a:solidFill>
                  <a:schemeClr val="bg2">
                    <a:lumMod val="10000"/>
                  </a:schemeClr>
                </a:solidFill>
                <a:effectLst/>
                <a:latin typeface="Times New Roman" pitchFamily="18" charset="0"/>
                <a:cs typeface="Times New Roman" pitchFamily="18" charset="0"/>
              </a:rPr>
              <a:t>                                    </a:t>
            </a:r>
            <a:endParaRPr lang="en-US" sz="5400" b="1" dirty="0">
              <a:solidFill>
                <a:srgbClr val="FF0000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Rectangle 14"/>
          <p:cNvSpPr txBox="1">
            <a:spLocks noChangeArrowheads="1"/>
          </p:cNvSpPr>
          <p:nvPr/>
        </p:nvSpPr>
        <p:spPr bwMode="auto">
          <a:xfrm>
            <a:off x="2268464" y="6682110"/>
            <a:ext cx="10541782" cy="838200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>
              <a:buFontTx/>
              <a:buNone/>
              <a:defRPr/>
            </a:pP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Đọc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Sáu</a:t>
            </a:r>
            <a:r>
              <a:rPr lang="en-US" sz="66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chia </a:t>
            </a:r>
            <a:r>
              <a:rPr lang="en-US" sz="66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ba</a:t>
            </a:r>
            <a:r>
              <a:rPr lang="en-US" sz="66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6600" i="1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i="1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endParaRPr lang="en-US" sz="6600" i="1" dirty="0">
              <a:solidFill>
                <a:schemeClr val="bg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5508824" y="8266286"/>
            <a:ext cx="5078412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spcBef>
                <a:spcPct val="20000"/>
              </a:spcBef>
              <a:defRPr/>
            </a:pP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Viết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dirty="0" err="1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6600" dirty="0">
                <a:solidFill>
                  <a:schemeClr val="bg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 6 : 3 = 2 </a:t>
            </a:r>
          </a:p>
          <a:p>
            <a:pPr algn="ctr" eaLnBrk="0" hangingPunct="0">
              <a:defRPr/>
            </a:pPr>
            <a:endParaRPr lang="en-US" sz="6600" dirty="0">
              <a:solidFill>
                <a:schemeClr val="bg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Rectangle 17"/>
          <p:cNvSpPr/>
          <p:nvPr/>
        </p:nvSpPr>
        <p:spPr bwMode="auto">
          <a:xfrm>
            <a:off x="7072994" y="2937694"/>
            <a:ext cx="5306378" cy="1440160"/>
          </a:xfrm>
          <a:prstGeom prst="rect">
            <a:avLst/>
          </a:prstGeom>
          <a:solidFill>
            <a:srgbClr val="FFEFAB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hangingPunct="0">
              <a:defRPr/>
            </a:pPr>
            <a:endParaRPr lang="en-US" dirty="0">
              <a:cs typeface="+mn-cs"/>
            </a:endParaRPr>
          </a:p>
        </p:txBody>
      </p:sp>
      <p:sp>
        <p:nvSpPr>
          <p:cNvPr id="19" name="Rectangle 18"/>
          <p:cNvSpPr/>
          <p:nvPr/>
        </p:nvSpPr>
        <p:spPr bwMode="auto">
          <a:xfrm>
            <a:off x="7072994" y="777454"/>
            <a:ext cx="5347617" cy="1584176"/>
          </a:xfrm>
          <a:prstGeom prst="rect">
            <a:avLst/>
          </a:prstGeom>
          <a:solidFill>
            <a:srgbClr val="FFEFAB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0" hangingPunct="0">
              <a:defRPr/>
            </a:pPr>
            <a:endParaRPr lang="en-US" dirty="0">
              <a:cs typeface="+mn-cs"/>
            </a:endParaRPr>
          </a:p>
        </p:txBody>
      </p:sp>
      <p:grpSp>
        <p:nvGrpSpPr>
          <p:cNvPr id="20" name="Group 3"/>
          <p:cNvGrpSpPr>
            <a:grpSpLocks/>
          </p:cNvGrpSpPr>
          <p:nvPr/>
        </p:nvGrpSpPr>
        <p:grpSpPr bwMode="auto">
          <a:xfrm>
            <a:off x="7279618" y="982280"/>
            <a:ext cx="4781934" cy="1091318"/>
            <a:chOff x="0" y="0"/>
            <a:chExt cx="1159" cy="288"/>
          </a:xfrm>
        </p:grpSpPr>
        <p:sp>
          <p:nvSpPr>
            <p:cNvPr id="21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22" name="Rectangle 5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23" name="Rectangle 6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24" name="Group 7"/>
          <p:cNvGrpSpPr>
            <a:grpSpLocks/>
          </p:cNvGrpSpPr>
          <p:nvPr/>
        </p:nvGrpSpPr>
        <p:grpSpPr bwMode="auto">
          <a:xfrm>
            <a:off x="7279618" y="3112115"/>
            <a:ext cx="4781934" cy="1091318"/>
            <a:chOff x="0" y="0"/>
            <a:chExt cx="1159" cy="288"/>
          </a:xfrm>
        </p:grpSpPr>
        <p:sp>
          <p:nvSpPr>
            <p:cNvPr id="25" name="Rectangle 8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26" name="Rectangle 9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27" name="Rectangle 10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sp>
        <p:nvSpPr>
          <p:cNvPr id="28" name="Line 12"/>
          <p:cNvSpPr>
            <a:spLocks noChangeShapeType="1"/>
          </p:cNvSpPr>
          <p:nvPr/>
        </p:nvSpPr>
        <p:spPr bwMode="auto">
          <a:xfrm>
            <a:off x="7072994" y="2649662"/>
            <a:ext cx="5347617" cy="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ldLvl="0" animBg="1"/>
      <p:bldP spid="15" grpId="0" bldLvl="0"/>
      <p:bldP spid="16" grpId="0"/>
      <p:bldP spid="18" grpId="0" animBg="1"/>
      <p:bldP spid="19" grpId="0" animBg="1"/>
      <p:bldP spid="2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3" name="图片 73732" descr="PPT素材-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750" y="-87312"/>
            <a:ext cx="15554325" cy="99504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4" name="图片 73733" descr="PPT素材-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6738" y="1700213"/>
            <a:ext cx="2879725" cy="26050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5" name="图片 73734" descr="PPT素材-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30025" y="5276850"/>
            <a:ext cx="5148263" cy="44291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2412480" y="3928409"/>
            <a:ext cx="1339348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Mối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quan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hệ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giữa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chia</a:t>
            </a:r>
          </a:p>
        </p:txBody>
      </p:sp>
    </p:spTree>
    <p:extLst>
      <p:ext uri="{BB962C8B-B14F-4D97-AF65-F5344CB8AC3E}">
        <p14:creationId xmlns:p14="http://schemas.microsoft.com/office/powerpoint/2010/main" val="1634713772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2" name="图片 63491" descr="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824111" y="-302666"/>
            <a:ext cx="21602399" cy="1353750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7456924" y="1470135"/>
            <a:ext cx="3697293" cy="1225829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414416" y="-205261"/>
            <a:ext cx="3749644" cy="1344703"/>
          </a:xfrm>
          <a:prstGeom prst="rect">
            <a:avLst/>
          </a:prstGeom>
          <a:solidFill>
            <a:schemeClr val="accent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grpSp>
        <p:nvGrpSpPr>
          <p:cNvPr id="5" name="Group 3"/>
          <p:cNvGrpSpPr>
            <a:grpSpLocks/>
          </p:cNvGrpSpPr>
          <p:nvPr/>
        </p:nvGrpSpPr>
        <p:grpSpPr bwMode="auto">
          <a:xfrm>
            <a:off x="7720803" y="129382"/>
            <a:ext cx="3044604" cy="889410"/>
            <a:chOff x="0" y="0"/>
            <a:chExt cx="1159" cy="288"/>
          </a:xfrm>
        </p:grpSpPr>
        <p:sp>
          <p:nvSpPr>
            <p:cNvPr id="6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7763310" y="1598723"/>
            <a:ext cx="3002097" cy="834915"/>
            <a:chOff x="0" y="0"/>
            <a:chExt cx="1159" cy="288"/>
          </a:xfrm>
        </p:grpSpPr>
        <p:sp>
          <p:nvSpPr>
            <p:cNvPr id="10" name="Rectangle 8"/>
            <p:cNvSpPr>
              <a:spLocks noChangeArrowheads="1"/>
            </p:cNvSpPr>
            <p:nvPr/>
          </p:nvSpPr>
          <p:spPr bwMode="auto">
            <a:xfrm>
              <a:off x="0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432" y="0"/>
              <a:ext cx="294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  <p:sp>
          <p:nvSpPr>
            <p:cNvPr id="12" name="Rectangle 10"/>
            <p:cNvSpPr>
              <a:spLocks noChangeArrowheads="1"/>
            </p:cNvSpPr>
            <p:nvPr/>
          </p:nvSpPr>
          <p:spPr bwMode="auto">
            <a:xfrm>
              <a:off x="864" y="0"/>
              <a:ext cx="295" cy="288"/>
            </a:xfrm>
            <a:prstGeom prst="rect">
              <a:avLst/>
            </a:prstGeom>
            <a:solidFill>
              <a:srgbClr val="2BED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en-US"/>
            </a:p>
          </p:txBody>
        </p:sp>
      </p:grp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021485" y="2926044"/>
            <a:ext cx="9057987" cy="685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3 ô, 2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6 ô: </a:t>
            </a:r>
            <a:endParaRPr lang="en-US" sz="54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366643" y="7042150"/>
            <a:ext cx="13867608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ta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lập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phép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chia</a:t>
            </a:r>
          </a:p>
          <a:p>
            <a:pPr eaLnBrk="0" hangingPunct="0">
              <a:defRPr/>
            </a:pP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tương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ứng</a:t>
            </a:r>
            <a:r>
              <a:rPr lang="en-US" sz="54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eaLnBrk="0" hangingPunct="0">
              <a:defRPr/>
            </a:pPr>
            <a:endParaRPr lang="en-US" sz="28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033230" y="3942181"/>
            <a:ext cx="8610600" cy="6858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6 ô chia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2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bằng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nhau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3 ô:</a:t>
            </a:r>
            <a:endParaRPr lang="en-US" sz="54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364466" y="5673998"/>
            <a:ext cx="7202487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defRPr/>
            </a:pP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6 ô chia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mỗi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3 ô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thì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được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 2 </a:t>
            </a:r>
            <a:r>
              <a:rPr lang="en-US" sz="5400" dirty="0" err="1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5400" dirty="0">
                <a:solidFill>
                  <a:schemeClr val="accent2">
                    <a:lumMod val="10000"/>
                  </a:schemeClr>
                </a:solidFill>
                <a:latin typeface="Times New Roman" pitchFamily="18" charset="0"/>
                <a:cs typeface="Times New Roman" pitchFamily="18" charset="0"/>
              </a:rPr>
              <a:t>:</a:t>
            </a:r>
            <a:endParaRPr lang="en-US" sz="5400" b="1" dirty="0">
              <a:solidFill>
                <a:schemeClr val="accent2">
                  <a:lumMod val="1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0679998" y="3040344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26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54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3 x 2 = 6 </a:t>
            </a:r>
          </a:p>
          <a:p>
            <a:pPr eaLnBrk="0" hangingPunct="0"/>
            <a:endParaRPr lang="en-US" sz="2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Line 17"/>
          <p:cNvSpPr>
            <a:spLocks noChangeShapeType="1"/>
          </p:cNvSpPr>
          <p:nvPr/>
        </p:nvSpPr>
        <p:spPr bwMode="auto">
          <a:xfrm flipV="1">
            <a:off x="7521131" y="7804150"/>
            <a:ext cx="1474629" cy="6900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defRPr/>
            </a:pPr>
            <a:endParaRPr lang="en-US">
              <a:solidFill>
                <a:schemeClr val="accent2">
                  <a:lumMod val="10000"/>
                </a:schemeClr>
              </a:solidFill>
              <a:cs typeface="+mn-cs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6493531" y="4920264"/>
            <a:ext cx="310249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26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26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 : 2 = 3</a:t>
            </a:r>
          </a:p>
          <a:p>
            <a:pPr eaLnBrk="0" hangingPunct="0"/>
            <a:endParaRPr lang="en-US" sz="2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" name="Line 19"/>
          <p:cNvSpPr>
            <a:spLocks noChangeShapeType="1"/>
          </p:cNvSpPr>
          <p:nvPr/>
        </p:nvSpPr>
        <p:spPr bwMode="auto">
          <a:xfrm>
            <a:off x="7521132" y="8494163"/>
            <a:ext cx="1701556" cy="559296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defRPr/>
            </a:pPr>
            <a:endParaRPr lang="en-US">
              <a:solidFill>
                <a:schemeClr val="accent2">
                  <a:lumMod val="10000"/>
                </a:schemeClr>
              </a:solidFill>
              <a:cs typeface="+mn-cs"/>
            </a:endParaRPr>
          </a:p>
        </p:txBody>
      </p:sp>
      <p:sp>
        <p:nvSpPr>
          <p:cNvPr id="21" name="Rectangle 21"/>
          <p:cNvSpPr>
            <a:spLocks noChangeArrowheads="1"/>
          </p:cNvSpPr>
          <p:nvPr/>
        </p:nvSpPr>
        <p:spPr bwMode="auto">
          <a:xfrm>
            <a:off x="13346998" y="5757808"/>
            <a:ext cx="152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26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6 : 3 = 2</a:t>
            </a:r>
          </a:p>
          <a:p>
            <a:pPr eaLnBrk="0" hangingPunct="0"/>
            <a:endParaRPr lang="en-US" sz="2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22" name="Straight Connector 21"/>
          <p:cNvCxnSpPr>
            <a:cxnSpLocks noChangeShapeType="1"/>
          </p:cNvCxnSpPr>
          <p:nvPr/>
        </p:nvCxnSpPr>
        <p:spPr bwMode="auto">
          <a:xfrm>
            <a:off x="7414416" y="1281510"/>
            <a:ext cx="3697293" cy="0"/>
          </a:xfrm>
          <a:prstGeom prst="line">
            <a:avLst/>
          </a:prstGeom>
          <a:noFill/>
          <a:ln w="571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" name="TextBox 1"/>
          <p:cNvSpPr txBox="1">
            <a:spLocks noChangeArrowheads="1"/>
          </p:cNvSpPr>
          <p:nvPr/>
        </p:nvSpPr>
        <p:spPr bwMode="auto">
          <a:xfrm>
            <a:off x="4068664" y="884348"/>
            <a:ext cx="338826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en-US" sz="5400" b="1" u="sng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Nhận</a:t>
            </a:r>
            <a:r>
              <a:rPr lang="en-US" sz="5400" b="1" u="sng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5400" b="1" u="sng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xét</a:t>
            </a:r>
            <a:endParaRPr lang="en-US" sz="5400" b="1" u="sng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2173413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3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3716E-6 1.09734E-6 L -0.37286 0.52739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643" y="26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16712E-7 2.91339E-6 L 0.13523 0.26822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757" y="134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2986E-6 -4.11459E-6 L -0.26157 0.31664 " pathEditMode="relative" rAng="0" ptsTypes="AA">
                                      <p:cBhvr>
                                        <p:cTn id="85" dur="20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78" y="158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13" grpId="0" bldLvl="0" animBg="1" autoUpdateAnimBg="0"/>
      <p:bldP spid="14" grpId="0" bldLvl="0"/>
      <p:bldP spid="15" grpId="0" bldLvl="0" animBg="1" autoUpdateAnimBg="0"/>
      <p:bldP spid="16" grpId="0" bldLvl="0" animBg="1" autoUpdateAnimBg="0"/>
      <p:bldP spid="17" grpId="0" build="allAtOnce"/>
      <p:bldP spid="19" grpId="0" build="allAtOnce"/>
      <p:bldP spid="21" grpId="0" build="allAtOnce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00666" y="6311625"/>
            <a:ext cx="2183822" cy="2133866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8136" name="图片 48135" descr="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10573"/>
            <a:ext cx="6696075" cy="29686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798" name="Line 17"/>
          <p:cNvSpPr>
            <a:spLocks noChangeShapeType="1"/>
          </p:cNvSpPr>
          <p:nvPr/>
        </p:nvSpPr>
        <p:spPr bwMode="auto">
          <a:xfrm flipV="1">
            <a:off x="9455964" y="2398710"/>
            <a:ext cx="1309444" cy="16033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defRPr/>
            </a:pPr>
            <a:endParaRPr lang="en-US" sz="6600">
              <a:solidFill>
                <a:schemeClr val="accent2">
                  <a:lumMod val="10000"/>
                </a:schemeClr>
              </a:solidFill>
              <a:cs typeface="+mn-cs"/>
            </a:endParaRPr>
          </a:p>
        </p:txBody>
      </p:sp>
      <p:sp>
        <p:nvSpPr>
          <p:cNvPr id="1799" name="Line 19"/>
          <p:cNvSpPr>
            <a:spLocks noChangeShapeType="1"/>
          </p:cNvSpPr>
          <p:nvPr/>
        </p:nvSpPr>
        <p:spPr bwMode="auto">
          <a:xfrm>
            <a:off x="9455965" y="4002086"/>
            <a:ext cx="1451244" cy="911364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>
              <a:defRPr/>
            </a:pPr>
            <a:endParaRPr lang="en-US" sz="6600">
              <a:solidFill>
                <a:schemeClr val="accent2">
                  <a:lumMod val="10000"/>
                </a:schemeClr>
              </a:solidFill>
              <a:cs typeface="+mn-cs"/>
            </a:endParaRPr>
          </a:p>
        </p:txBody>
      </p:sp>
      <p:sp>
        <p:nvSpPr>
          <p:cNvPr id="1800" name="Rectangle 16"/>
          <p:cNvSpPr>
            <a:spLocks noChangeArrowheads="1"/>
          </p:cNvSpPr>
          <p:nvPr/>
        </p:nvSpPr>
        <p:spPr bwMode="auto">
          <a:xfrm>
            <a:off x="1135692" y="3707538"/>
            <a:ext cx="1828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66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11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3   x    2   =  6 </a:t>
            </a:r>
          </a:p>
          <a:p>
            <a:pPr eaLnBrk="0" hangingPunct="0"/>
            <a:endParaRPr lang="en-US" sz="6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1" name="Rectangle 18"/>
          <p:cNvSpPr>
            <a:spLocks noChangeArrowheads="1"/>
          </p:cNvSpPr>
          <p:nvPr/>
        </p:nvSpPr>
        <p:spPr bwMode="auto">
          <a:xfrm>
            <a:off x="10143622" y="1473740"/>
            <a:ext cx="1527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15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115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1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6 : 2 = 3</a:t>
            </a:r>
          </a:p>
          <a:p>
            <a:pPr eaLnBrk="0" hangingPunct="0"/>
            <a:endParaRPr lang="en-US" sz="115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2" name="Rectangle 21"/>
          <p:cNvSpPr>
            <a:spLocks noChangeArrowheads="1"/>
          </p:cNvSpPr>
          <p:nvPr/>
        </p:nvSpPr>
        <p:spPr bwMode="auto">
          <a:xfrm>
            <a:off x="10314284" y="4913450"/>
            <a:ext cx="152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hangingPunct="0"/>
            <a:endParaRPr lang="en-US" sz="115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eaLnBrk="0" hangingPunct="0"/>
            <a:r>
              <a:rPr lang="en-US" sz="115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1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6 : 3 = 2</a:t>
            </a:r>
          </a:p>
          <a:p>
            <a:pPr eaLnBrk="0" hangingPunct="0"/>
            <a:endParaRPr lang="en-US" sz="115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3" name="TextBox 1802"/>
          <p:cNvSpPr txBox="1">
            <a:spLocks noChangeArrowheads="1"/>
          </p:cNvSpPr>
          <p:nvPr/>
        </p:nvSpPr>
        <p:spPr bwMode="auto">
          <a:xfrm>
            <a:off x="8545151" y="3007426"/>
            <a:ext cx="457200" cy="186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4" name="TextBox 1803"/>
          <p:cNvSpPr txBox="1">
            <a:spLocks noChangeArrowheads="1"/>
          </p:cNvSpPr>
          <p:nvPr/>
        </p:nvSpPr>
        <p:spPr bwMode="auto">
          <a:xfrm>
            <a:off x="5153195" y="3013004"/>
            <a:ext cx="457200" cy="186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5" name="TextBox 1804"/>
          <p:cNvSpPr txBox="1">
            <a:spLocks noChangeArrowheads="1"/>
          </p:cNvSpPr>
          <p:nvPr/>
        </p:nvSpPr>
        <p:spPr bwMode="auto">
          <a:xfrm>
            <a:off x="1137756" y="3032160"/>
            <a:ext cx="457200" cy="186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6" name="TextBox 1805"/>
          <p:cNvSpPr txBox="1">
            <a:spLocks noChangeArrowheads="1"/>
          </p:cNvSpPr>
          <p:nvPr/>
        </p:nvSpPr>
        <p:spPr bwMode="auto">
          <a:xfrm>
            <a:off x="8549745" y="3004622"/>
            <a:ext cx="457200" cy="186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7" name="TextBox 1806"/>
          <p:cNvSpPr txBox="1">
            <a:spLocks noChangeArrowheads="1"/>
          </p:cNvSpPr>
          <p:nvPr/>
        </p:nvSpPr>
        <p:spPr bwMode="auto">
          <a:xfrm>
            <a:off x="1130444" y="3012666"/>
            <a:ext cx="457200" cy="186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8" name="TextBox 1807"/>
          <p:cNvSpPr txBox="1">
            <a:spLocks noChangeArrowheads="1"/>
          </p:cNvSpPr>
          <p:nvPr/>
        </p:nvSpPr>
        <p:spPr bwMode="auto">
          <a:xfrm>
            <a:off x="5157268" y="3008771"/>
            <a:ext cx="553212" cy="22530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r>
              <a:rPr lang="vi-VN" sz="11500" b="1" dirty="0">
                <a:solidFill>
                  <a:srgbClr val="6600FF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11500" b="1" dirty="0">
              <a:solidFill>
                <a:srgbClr val="66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2" name="TextBox 1811"/>
          <p:cNvSpPr txBox="1">
            <a:spLocks noChangeArrowheads="1"/>
          </p:cNvSpPr>
          <p:nvPr/>
        </p:nvSpPr>
        <p:spPr bwMode="auto">
          <a:xfrm>
            <a:off x="353275" y="6325743"/>
            <a:ext cx="2183822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algn="ctr"/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Thừa</a:t>
            </a:r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endParaRPr lang="en-US" sz="6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13" name="Down Arrow 1812"/>
          <p:cNvSpPr>
            <a:spLocks noChangeArrowheads="1"/>
          </p:cNvSpPr>
          <p:nvPr/>
        </p:nvSpPr>
        <p:spPr bwMode="auto">
          <a:xfrm>
            <a:off x="1249992" y="4803606"/>
            <a:ext cx="390389" cy="961628"/>
          </a:xfrm>
          <a:prstGeom prst="downArrow">
            <a:avLst>
              <a:gd name="adj1" fmla="val 50000"/>
              <a:gd name="adj2" fmla="val 49946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6600"/>
          </a:p>
        </p:txBody>
      </p:sp>
      <p:sp>
        <p:nvSpPr>
          <p:cNvPr id="1816" name="Down Arrow 1815"/>
          <p:cNvSpPr>
            <a:spLocks noChangeArrowheads="1"/>
          </p:cNvSpPr>
          <p:nvPr/>
        </p:nvSpPr>
        <p:spPr bwMode="auto">
          <a:xfrm>
            <a:off x="5364808" y="4839081"/>
            <a:ext cx="390389" cy="961628"/>
          </a:xfrm>
          <a:prstGeom prst="downArrow">
            <a:avLst>
              <a:gd name="adj1" fmla="val 50000"/>
              <a:gd name="adj2" fmla="val 49946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6600"/>
          </a:p>
        </p:txBody>
      </p:sp>
      <p:sp>
        <p:nvSpPr>
          <p:cNvPr id="1817" name="Down Arrow 1816"/>
          <p:cNvSpPr>
            <a:spLocks noChangeArrowheads="1"/>
          </p:cNvSpPr>
          <p:nvPr/>
        </p:nvSpPr>
        <p:spPr bwMode="auto">
          <a:xfrm>
            <a:off x="8831984" y="4811650"/>
            <a:ext cx="390389" cy="961628"/>
          </a:xfrm>
          <a:prstGeom prst="downArrow">
            <a:avLst>
              <a:gd name="adj1" fmla="val 50000"/>
              <a:gd name="adj2" fmla="val 49946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6600"/>
          </a:p>
        </p:txBody>
      </p:sp>
      <p:sp>
        <p:nvSpPr>
          <p:cNvPr id="1819" name="Rectangle 1818"/>
          <p:cNvSpPr/>
          <p:nvPr/>
        </p:nvSpPr>
        <p:spPr>
          <a:xfrm>
            <a:off x="4468091" y="6301417"/>
            <a:ext cx="2183822" cy="2133866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Thừa</a:t>
            </a:r>
            <a:r>
              <a:rPr lang="en-US" sz="66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endParaRPr lang="en-US" sz="6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20" name="Rectangle 1819"/>
          <p:cNvSpPr/>
          <p:nvPr/>
        </p:nvSpPr>
        <p:spPr>
          <a:xfrm>
            <a:off x="8130462" y="6301417"/>
            <a:ext cx="2183822" cy="2133866"/>
          </a:xfrm>
          <a:prstGeom prst="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Tích</a:t>
            </a:r>
            <a:endParaRPr lang="en-US" sz="66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5826655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8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8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18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/>
                                        <p:tgtEl>
                                          <p:spTgt spid="18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7" dur="500"/>
                                        <p:tgtEl>
                                          <p:spTgt spid="18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18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798" grpId="0" animBg="1"/>
      <p:bldP spid="1799" grpId="0" animBg="1"/>
      <p:bldP spid="1800" grpId="0"/>
      <p:bldP spid="1801" grpId="0"/>
      <p:bldP spid="1802" grpId="0"/>
      <p:bldP spid="1803" grpId="0"/>
      <p:bldP spid="1803" grpId="1"/>
      <p:bldP spid="1804" grpId="0"/>
      <p:bldP spid="1804" grpId="1"/>
      <p:bldP spid="1805" grpId="0"/>
      <p:bldP spid="1805" grpId="1"/>
      <p:bldP spid="1806" grpId="0"/>
      <p:bldP spid="1806" grpId="1"/>
      <p:bldP spid="1807" grpId="0"/>
      <p:bldP spid="1807" grpId="1"/>
      <p:bldP spid="1808" grpId="0"/>
      <p:bldP spid="1808" grpId="1"/>
      <p:bldP spid="1812" grpId="0"/>
      <p:bldP spid="1813" grpId="0" animBg="1"/>
      <p:bldP spid="1816" grpId="0" animBg="1"/>
      <p:bldP spid="1817" grpId="0" animBg="1"/>
      <p:bldP spid="1819" grpId="0" animBg="1"/>
      <p:bldP spid="182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3" name="图片 73732" descr="PPT素材-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9750" y="-87312"/>
            <a:ext cx="15554325" cy="99504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4" name="图片 73733" descr="PPT素材-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36738" y="1700213"/>
            <a:ext cx="2879725" cy="260508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735" name="图片 73734" descr="PPT素材-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30025" y="5276850"/>
            <a:ext cx="5148263" cy="44291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3132560" y="3953411"/>
            <a:ext cx="1339348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tập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vận</a:t>
            </a:r>
            <a:r>
              <a:rPr lang="en-US" sz="80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8000" b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dụng</a:t>
            </a:r>
            <a:endParaRPr lang="en-US" sz="8000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950186"/>
      </p:ext>
    </p:extLst>
  </p:cSld>
  <p:clrMapOvr>
    <a:masterClrMapping/>
  </p:clrMapOvr>
  <p:transition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9EDEE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661</TotalTime>
  <Words>416</Words>
  <Application>Microsoft Office PowerPoint</Application>
  <PresentationFormat>Custom</PresentationFormat>
  <Paragraphs>107</Paragraphs>
  <Slides>16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0" baseType="lpstr">
      <vt:lpstr>.VnTime</vt:lpstr>
      <vt:lpstr>Arial</vt:lpstr>
      <vt:lpstr>Times New Roman</vt:lpstr>
      <vt:lpstr>默认设计模板</vt:lpstr>
      <vt:lpstr>PowerPoint Presentation</vt:lpstr>
      <vt:lpstr>PowerPoint Presentation</vt:lpstr>
      <vt:lpstr>PowerPoint Presentation</vt:lpstr>
      <vt:lpstr>PowerPoint Presentation</vt:lpstr>
      <vt:lpstr>Ta có phép chia để tìm số phần, mỗi phần có 3 ô:                                         6 : 3 = 2                                  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Admin</cp:lastModifiedBy>
  <cp:revision>66</cp:revision>
  <dcterms:created xsi:type="dcterms:W3CDTF">2015-09-14T06:10:05Z</dcterms:created>
  <dcterms:modified xsi:type="dcterms:W3CDTF">2021-02-22T03:33:27Z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2052-10.1.0.6065</vt:lpwstr>
  </property>
</Properties>
</file>