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7" r:id="rId18"/>
    <p:sldId id="278" r:id="rId19"/>
    <p:sldId id="275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5685-88C6-4609-B01A-8C0E0AB71736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F653-53EE-4343-A86F-A18F37BF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8FFE3-0EAA-4C57-A7AE-ADEB57F742C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2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9F653-53EE-4343-A86F-A18F37BF6D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010A-4B01-4E60-8B5B-0789DF3FB6F7}" type="datetimeFigureOut">
              <a:rPr lang="en-US" smtClean="0"/>
              <a:pPr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D4D0-0FE4-45AF-B047-44A8AD64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0" y="0"/>
            <a:ext cx="121783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445854" y="2667000"/>
            <a:ext cx="5878222" cy="914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96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16B1F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59109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912138" y="762000"/>
            <a:ext cx="105402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? Theo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uống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đầy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đủ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bữa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chưa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92297" y="2338949"/>
            <a:ext cx="10641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9090" y="103496"/>
            <a:ext cx="11932749" cy="6602105"/>
            <a:chOff x="42" y="48"/>
            <a:chExt cx="5591" cy="4128"/>
          </a:xfrm>
        </p:grpSpPr>
        <p:pic>
          <p:nvPicPr>
            <p:cNvPr id="6" name="Picture 16" descr="WhitecornerFl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26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1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4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26973" y="381000"/>
            <a:ext cx="567552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18319" y="1701225"/>
            <a:ext cx="10945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200" b="1" dirty="0" smtClean="0">
                <a:latin typeface="Times New Roman" pitchFamily="18" charset="0"/>
              </a:rPr>
              <a:t>  ? 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09440" y="3048000"/>
            <a:ext cx="108443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200" b="1" dirty="0" smtClean="0">
                <a:latin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uống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hằng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7" name="Picture 10" descr="Thao luan nh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1149" y="4572000"/>
            <a:ext cx="41552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02698" y="152400"/>
            <a:ext cx="11805007" cy="6553200"/>
            <a:chOff x="42" y="48"/>
            <a:chExt cx="5591" cy="4128"/>
          </a:xfrm>
        </p:grpSpPr>
        <p:pic>
          <p:nvPicPr>
            <p:cNvPr id="9" name="Picture 16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26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1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4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57296"/>
              </p:ext>
            </p:extLst>
          </p:nvPr>
        </p:nvGraphicFramePr>
        <p:xfrm>
          <a:off x="165846" y="1143000"/>
          <a:ext cx="11810407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4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4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49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905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427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940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940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214" marR="91214" marT="34290" marB="3429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C:\Users\Administrator\Desktop\Thư mục mới\chan g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787">
            <a:off x="492151" y="1394972"/>
            <a:ext cx="1951357" cy="10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\Desktop\Thư mục mới\Chu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81" y="3124200"/>
            <a:ext cx="1824276" cy="8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Thư mục mới\ga r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50" y="1295400"/>
            <a:ext cx="1714977" cy="9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esktop\Thư mục mới\L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68" y="1371600"/>
            <a:ext cx="18242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Thư mục mới\Ta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79" y="4953000"/>
            <a:ext cx="1364543" cy="8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istrator\Desktop\Thư mục mới\T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68" y="3124200"/>
            <a:ext cx="152023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istrator\Desktop\Thư mục mới\Tru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4" y="3276600"/>
            <a:ext cx="182427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dministrator\Desktop\Thư mục mới\Dua ha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68" y="5105400"/>
            <a:ext cx="1683059" cy="6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dministrator\Desktop\Thư mục mới\Banh m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6" y="5105400"/>
            <a:ext cx="212832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istrator\Desktop\Thư mục mới\bap ca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79" y="1371601"/>
            <a:ext cx="1621578" cy="8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Administrator\Desktop\Thư mục mới\Ca chu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49" y="4953000"/>
            <a:ext cx="152023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Administrator\Desktop\Thư mục mới\Ca ro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62" y="1295401"/>
            <a:ext cx="1919291" cy="9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Administrator\Desktop\Thư mục mới\c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16" y="3276600"/>
            <a:ext cx="1726190" cy="7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:\Users\Administrator\Desktop\Thư mục mới\Com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60" y="4953000"/>
            <a:ext cx="1501448" cy="7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istrator\Desktop\Thư mục mới\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56" y="3200400"/>
            <a:ext cx="1513663" cy="8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9719" y="2514600"/>
            <a:ext cx="204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Chân giò lợn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2919" y="2514600"/>
            <a:ext cx="142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Cà rốt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2719" y="2514600"/>
            <a:ext cx="161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Bắp cải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1809" y="4186535"/>
            <a:ext cx="84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1119" y="2514600"/>
            <a:ext cx="140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Gà rán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70131" y="5867400"/>
            <a:ext cx="14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Táo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3846" y="4191000"/>
            <a:ext cx="138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04343" y="5867400"/>
            <a:ext cx="146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Dưa hấu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71478" y="4191000"/>
            <a:ext cx="129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Chuối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093" y="5867400"/>
            <a:ext cx="160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Bánh mỳ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5319" y="5867400"/>
            <a:ext cx="125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Cơm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60511" y="2514600"/>
            <a:ext cx="125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Củ Lạc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99800" y="5867400"/>
            <a:ext cx="175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Cà chua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744" y="4191000"/>
            <a:ext cx="154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Trứng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33517" y="4191000"/>
            <a:ext cx="14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Tỏi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912138" y="304800"/>
            <a:ext cx="10438911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bú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19" y="3544888"/>
            <a:ext cx="377946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Kết quả hình ảnh cho cơ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0" y="1163638"/>
            <a:ext cx="35028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Kết quả hình ảnh cho bánh m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61" y="1144588"/>
            <a:ext cx="3654886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Kết quả hình ảnh cho 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1" y="3617913"/>
            <a:ext cx="367177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Kết quả hình ảnh cho NG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59" y="1109663"/>
            <a:ext cx="3257936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0" y="254000"/>
            <a:ext cx="1216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8091" y="914400"/>
            <a:ext cx="10945655" cy="5562600"/>
            <a:chOff x="-1" y="2819400"/>
            <a:chExt cx="9144001" cy="4038600"/>
          </a:xfrm>
        </p:grpSpPr>
        <p:pic>
          <p:nvPicPr>
            <p:cNvPr id="5" name="Picture 2" descr="C:\Users\Tuan\Documents\DA TA\Le Huyen\tru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819400"/>
              <a:ext cx="1981200" cy="21335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Tuan\Documents\DA TA\Le Huyen\c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876800"/>
              <a:ext cx="2438400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Tuan\Documents\DA TA\Le Huyen\cu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333" y="4876800"/>
              <a:ext cx="2313517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Tuan\Documents\DA TA\Le Huyen\dui he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19400"/>
              <a:ext cx="24384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Tuan\Documents\DA TA\Le Huyen\s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4" y="4876800"/>
              <a:ext cx="1952625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Tuan\Documents\DA TA\Le Huyen\to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876800"/>
              <a:ext cx="2429933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Tuan\Documents\DA TA\Le Huyen\thi g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19400"/>
              <a:ext cx="2314575" cy="2038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Tuan\Documents\DA TA\Le Huyen\thi-truong-thit-heo-h1n1-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2438400" cy="2038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0" y="152400"/>
            <a:ext cx="1216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14605" y="1084262"/>
            <a:ext cx="11091342" cy="2673303"/>
            <a:chOff x="-72942" y="2574205"/>
            <a:chExt cx="8222907" cy="1531417"/>
          </a:xfrm>
        </p:grpSpPr>
        <p:pic>
          <p:nvPicPr>
            <p:cNvPr id="5" name="Picture 4" descr="C:\Users\Tuan\Documents\DA TA\Le Huyen\rau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252" y="2585216"/>
              <a:ext cx="2807713" cy="149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Tuan\Documents\DA TA\Le Huyen\rau c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942" y="2574205"/>
              <a:ext cx="2471723" cy="153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2" descr="Kết quả hình ảnh cho NGŨ CỐ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1" y="3878262"/>
            <a:ext cx="330861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Kết quả hình ảnh cho các loại hoa qu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7" y="3913187"/>
            <a:ext cx="3948374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Kết quả hình ảnh cho lúa gạo và lúa m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78" y="4000500"/>
            <a:ext cx="37731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04046" y="254000"/>
            <a:ext cx="1165509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912138" y="2207061"/>
            <a:ext cx="10731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luận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dưỡng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thịt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912138" y="1066800"/>
            <a:ext cx="10134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uống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đầy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đủ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dưỡng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" y="-27295"/>
            <a:ext cx="18242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62" y="5486400"/>
            <a:ext cx="18242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506743" y="381001"/>
            <a:ext cx="1165509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3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65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65" y="71438"/>
            <a:ext cx="192562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2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62" y="5486400"/>
            <a:ext cx="18242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7" name="Picture 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" y="5383213"/>
            <a:ext cx="18242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8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42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9" name="WordArt 56"/>
          <p:cNvSpPr>
            <a:spLocks noChangeArrowheads="1" noChangeShapeType="1" noTextEdit="1"/>
          </p:cNvSpPr>
          <p:nvPr/>
        </p:nvSpPr>
        <p:spPr bwMode="auto">
          <a:xfrm>
            <a:off x="1824276" y="457200"/>
            <a:ext cx="861463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0789" y="1295400"/>
            <a:ext cx="10742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82638" fontAlgn="base">
              <a:spcBef>
                <a:spcPct val="2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endParaRPr lang="en-US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89" y="3200400"/>
            <a:ext cx="10844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8263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7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63938" y="148734"/>
            <a:ext cx="1094565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33716" y="6172200"/>
            <a:ext cx="6587662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" y="0"/>
            <a:ext cx="26350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27" y="5029200"/>
            <a:ext cx="29391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5395" y="3579675"/>
            <a:ext cx="10945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459340" y="2590800"/>
            <a:ext cx="273641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06743" y="3124200"/>
            <a:ext cx="11351049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no.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317533" y="914400"/>
            <a:ext cx="97294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" name="Picture 1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1600"/>
            <a:ext cx="354720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0030" y="0"/>
            <a:ext cx="293911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ẢNH BÌA\ẢNH BÌA G.A\hinh-nen-slide-dep-11_023216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04046" y="533400"/>
            <a:ext cx="11351049" cy="2209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69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114835" y="3048000"/>
            <a:ext cx="10236214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5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giỏi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8092" y="609601"/>
            <a:ext cx="9526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06743" y="1600201"/>
            <a:ext cx="112497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chậm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dễ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08092" y="3048000"/>
            <a:ext cx="108443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đùa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06743" y="4495801"/>
            <a:ext cx="112497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dễ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bụng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nôn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ói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48904"/>
            <a:ext cx="12161838" cy="6809095"/>
            <a:chOff x="42" y="48"/>
            <a:chExt cx="5591" cy="4128"/>
          </a:xfrm>
        </p:grpSpPr>
        <p:pic>
          <p:nvPicPr>
            <p:cNvPr id="5" name="Picture 16" descr="WhitecornerFl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26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1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4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609600"/>
            <a:ext cx="1216183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4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698009"/>
            <a:ext cx="1216183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046" y="152400"/>
            <a:ext cx="11351049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47712" y="863025"/>
            <a:ext cx="11295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gì.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046" y="1752600"/>
            <a:ext cx="11452397" cy="4953000"/>
            <a:chOff x="228600" y="1453356"/>
            <a:chExt cx="8610600" cy="54046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118412"/>
              <a:ext cx="3962401" cy="27395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659" y="4167592"/>
              <a:ext cx="4241541" cy="269040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28600" y="1453356"/>
              <a:ext cx="8610600" cy="3595311"/>
              <a:chOff x="228600" y="1453356"/>
              <a:chExt cx="8610600" cy="359531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453356"/>
                <a:ext cx="3962399" cy="2590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659" y="1453356"/>
                <a:ext cx="4241541" cy="2590800"/>
              </a:xfrm>
              <a:prstGeom prst="rect">
                <a:avLst/>
              </a:prstGeom>
            </p:spPr>
          </p:pic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609600" y="1524000"/>
                <a:ext cx="312396" cy="705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66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5029200" y="1524000"/>
                <a:ext cx="312396" cy="705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 smtClean="0">
                    <a:solidFill>
                      <a:srgbClr val="FFFF66"/>
                    </a:solidFill>
                    <a:latin typeface=".VnTime" pitchFamily="34" charset="0"/>
                  </a:rPr>
                  <a:t>2</a:t>
                </a:r>
                <a:endParaRPr lang="en-US" sz="3600" b="1" dirty="0">
                  <a:solidFill>
                    <a:srgbClr val="FFFF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412918" y="4191476"/>
                <a:ext cx="312396" cy="705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 smtClean="0">
                    <a:solidFill>
                      <a:srgbClr val="FFFF66"/>
                    </a:solidFill>
                    <a:latin typeface=".VnTime" pitchFamily="34" charset="0"/>
                  </a:rPr>
                  <a:t>3</a:t>
                </a:r>
                <a:endParaRPr lang="en-US" sz="3600" b="1" dirty="0">
                  <a:solidFill>
                    <a:srgbClr val="FFFF66"/>
                  </a:solidFill>
                  <a:latin typeface=".VnTime" pitchFamily="34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946650" y="4343400"/>
                <a:ext cx="312396" cy="705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 smtClean="0">
                    <a:solidFill>
                      <a:srgbClr val="FFFF66"/>
                    </a:solidFill>
                    <a:latin typeface=".VnTime" pitchFamily="34" charset="0"/>
                  </a:rPr>
                  <a:t>4</a:t>
                </a:r>
                <a:endParaRPr lang="en-US" sz="3600" b="1" dirty="0">
                  <a:solidFill>
                    <a:srgbClr val="FFFF66"/>
                  </a:solidFill>
                  <a:latin typeface=".VnTime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2" t="6196" r="15914" b="2639"/>
          <a:stretch/>
        </p:blipFill>
        <p:spPr>
          <a:xfrm>
            <a:off x="197706" y="-13648"/>
            <a:ext cx="11766426" cy="6089176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096000"/>
            <a:ext cx="1216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1 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6" t="8215" r="22061" b="3549"/>
          <a:stretch/>
        </p:blipFill>
        <p:spPr>
          <a:xfrm>
            <a:off x="268159" y="0"/>
            <a:ext cx="11625519" cy="6273225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273225"/>
            <a:ext cx="12161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2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" y="0"/>
            <a:ext cx="12145890" cy="6028899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211669"/>
            <a:ext cx="1216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3 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uống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" t="3739" r="1828" b="4468"/>
          <a:stretch/>
        </p:blipFill>
        <p:spPr>
          <a:xfrm>
            <a:off x="-1" y="139110"/>
            <a:ext cx="12161837" cy="5880690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096000"/>
            <a:ext cx="1216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4 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01349" y="152400"/>
            <a:ext cx="12060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0583" y="989232"/>
            <a:ext cx="4549735" cy="2744568"/>
            <a:chOff x="747596" y="1485899"/>
            <a:chExt cx="3886200" cy="2362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9" t="5882" r="16411" b="2941"/>
            <a:stretch/>
          </p:blipFill>
          <p:spPr>
            <a:xfrm>
              <a:off x="747596" y="1485899"/>
              <a:ext cx="3886200" cy="2362200"/>
            </a:xfrm>
            <a:prstGeom prst="rect">
              <a:avLst/>
            </a:prstGeom>
          </p:spPr>
        </p:pic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810789" y="1524001"/>
              <a:ext cx="4154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66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98731" y="1532475"/>
              <a:ext cx="2635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bữa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sáng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25389" y="989232"/>
            <a:ext cx="4479930" cy="2764362"/>
            <a:chOff x="6233319" y="1524000"/>
            <a:chExt cx="4267200" cy="23069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t="8824" r="22128" b="2941"/>
            <a:stretch/>
          </p:blipFill>
          <p:spPr>
            <a:xfrm>
              <a:off x="6233319" y="1524000"/>
              <a:ext cx="4267200" cy="2286000"/>
            </a:xfrm>
            <a:prstGeom prst="rect">
              <a:avLst/>
            </a:prstGeom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233319" y="1524001"/>
              <a:ext cx="4154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FF66"/>
                  </a:solidFill>
                  <a:latin typeface=".VnTime" pitchFamily="34" charset="0"/>
                </a:rPr>
                <a:t>2</a:t>
              </a:r>
              <a:endParaRPr lang="en-US" sz="3600" b="1" dirty="0">
                <a:solidFill>
                  <a:srgbClr val="FFFF66"/>
                </a:solidFill>
                <a:latin typeface=".VnTime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33319" y="3369319"/>
              <a:ext cx="2331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bữa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trưa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5389" y="4038600"/>
            <a:ext cx="4556130" cy="2739588"/>
            <a:chOff x="6233319" y="4262735"/>
            <a:chExt cx="4419600" cy="23666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" t="5664" r="2748" b="6535"/>
            <a:stretch/>
          </p:blipFill>
          <p:spPr>
            <a:xfrm>
              <a:off x="6233319" y="4267200"/>
              <a:ext cx="4359270" cy="2362200"/>
            </a:xfrm>
            <a:prstGeom prst="rect">
              <a:avLst/>
            </a:prstGeom>
          </p:spPr>
        </p:pic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6294626" y="4262735"/>
              <a:ext cx="4154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FF66"/>
                  </a:solidFill>
                  <a:latin typeface=".VnTime" pitchFamily="34" charset="0"/>
                </a:rPr>
                <a:t>4</a:t>
              </a:r>
              <a:endParaRPr lang="en-US" sz="3600" b="1" dirty="0">
                <a:solidFill>
                  <a:srgbClr val="FFFF66"/>
                </a:solidFill>
                <a:latin typeface=".VnTim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52719" y="61677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bữa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tối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0582" y="4038600"/>
            <a:ext cx="4549735" cy="2739588"/>
            <a:chOff x="202698" y="4038600"/>
            <a:chExt cx="5371478" cy="27395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8" y="4038600"/>
              <a:ext cx="5371478" cy="27395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4046" y="4114801"/>
              <a:ext cx="2331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</TotalTime>
  <Words>460</Words>
  <Application>Microsoft Office PowerPoint</Application>
  <PresentationFormat>Custom</PresentationFormat>
  <Paragraphs>61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.VnTime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Admin</cp:lastModifiedBy>
  <cp:revision>76</cp:revision>
  <dcterms:created xsi:type="dcterms:W3CDTF">2019-10-19T09:38:05Z</dcterms:created>
  <dcterms:modified xsi:type="dcterms:W3CDTF">2021-02-22T08:59:49Z</dcterms:modified>
</cp:coreProperties>
</file>