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9" r:id="rId4"/>
    <p:sldId id="264" r:id="rId5"/>
    <p:sldId id="265" r:id="rId6"/>
    <p:sldId id="266" r:id="rId7"/>
    <p:sldId id="268" r:id="rId8"/>
    <p:sldId id="267" r:id="rId9"/>
    <p:sldId id="269" r:id="rId10"/>
    <p:sldId id="270" r:id="rId11"/>
    <p:sldId id="271" r:id="rId12"/>
    <p:sldId id="26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85" autoAdjust="0"/>
    <p:restoredTop sz="94660"/>
  </p:normalViewPr>
  <p:slideViewPr>
    <p:cSldViewPr snapToGrid="0">
      <p:cViewPr>
        <p:scale>
          <a:sx n="76" d="100"/>
          <a:sy n="76" d="100"/>
        </p:scale>
        <p:origin x="-284" y="-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3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9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36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7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12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1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17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4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8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0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14C8D-327B-482D-BB4A-C391CA4FA4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52483-2C02-4AD4-8972-00697A5F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5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21771" y="601249"/>
            <a:ext cx="7496284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TRƯỜNG TIỂU HỌC </a:t>
            </a:r>
            <a:r>
              <a:rPr lang="en-US" sz="5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ĐOÀN KẾT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92471" y="2492679"/>
            <a:ext cx="69255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MÔN: TỰ NHIÊN VÀ XÃ HỘI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LỚP: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......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687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023" y="289932"/>
            <a:ext cx="7442665" cy="375501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92727" y="4502727"/>
            <a:ext cx="2022764" cy="540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55818" y="4502727"/>
            <a:ext cx="8783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36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ular Callout 2"/>
          <p:cNvSpPr/>
          <p:nvPr/>
        </p:nvSpPr>
        <p:spPr>
          <a:xfrm>
            <a:off x="720436" y="253218"/>
            <a:ext cx="2599539" cy="675250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4389120" y="0"/>
            <a:ext cx="6035040" cy="1041009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2053883" y="1589649"/>
            <a:ext cx="7652825" cy="815926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CÂU TRẢ LỜI ĐÚNG VỀ MẶT TRĂNG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2345" y="3414117"/>
            <a:ext cx="379828" cy="54864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63040" y="3951390"/>
            <a:ext cx="379828" cy="54864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Đ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52025" y="3425483"/>
            <a:ext cx="801858" cy="54864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52025" y="3974123"/>
            <a:ext cx="801858" cy="54864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869808" y="3499748"/>
            <a:ext cx="9101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lồ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sưởi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69808" y="4044461"/>
            <a:ext cx="8947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576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6" grpId="1"/>
      <p:bldP spid="7" grpId="0"/>
      <p:bldP spid="7" grpId="1"/>
      <p:bldP spid="8" grpId="0" animBg="1"/>
      <p:bldP spid="9" grpId="0" animBg="1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1537855" y="928255"/>
            <a:ext cx="8603673" cy="3117273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eft Arrow 4">
            <a:hlinkClick r:id="rId3" action="ppaction://hlinksldjump"/>
          </p:cNvPr>
          <p:cNvSpPr/>
          <p:nvPr/>
        </p:nvSpPr>
        <p:spPr>
          <a:xfrm>
            <a:off x="831273" y="5583382"/>
            <a:ext cx="900545" cy="48490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7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5132" y="182478"/>
            <a:ext cx="826893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33: MẶT TRĂNG VÀ CÁC VÌ SAO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336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1402915" y="1590806"/>
            <a:ext cx="7127310" cy="764088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40910" y="3169085"/>
            <a:ext cx="263046" cy="413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40909" y="3801650"/>
            <a:ext cx="263047" cy="413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40909" y="4440478"/>
            <a:ext cx="263048" cy="413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53435" y="5079306"/>
            <a:ext cx="263047" cy="413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55101" y="3169085"/>
            <a:ext cx="5912285" cy="413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55101" y="3801650"/>
            <a:ext cx="5912285" cy="413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55100" y="4446741"/>
            <a:ext cx="5912285" cy="413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55099" y="5079306"/>
            <a:ext cx="5912285" cy="413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471807" y="3157283"/>
            <a:ext cx="601249" cy="51356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484333" y="3807913"/>
            <a:ext cx="601249" cy="51356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484333" y="4419283"/>
            <a:ext cx="601249" cy="51356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484333" y="5045110"/>
            <a:ext cx="601249" cy="51356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loud Callout 26"/>
          <p:cNvSpPr/>
          <p:nvPr/>
        </p:nvSpPr>
        <p:spPr>
          <a:xfrm>
            <a:off x="8912270" y="1274430"/>
            <a:ext cx="2849670" cy="199486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tiếc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Explosion 1 27"/>
          <p:cNvSpPr/>
          <p:nvPr/>
        </p:nvSpPr>
        <p:spPr>
          <a:xfrm>
            <a:off x="8749429" y="3169085"/>
            <a:ext cx="3279730" cy="2555309"/>
          </a:xfrm>
          <a:prstGeom prst="irregularSeal1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ight Arrow 1">
            <a:hlinkClick r:id="rId3" action="ppaction://hlinksldjump"/>
          </p:cNvPr>
          <p:cNvSpPr/>
          <p:nvPr/>
        </p:nvSpPr>
        <p:spPr>
          <a:xfrm>
            <a:off x="9102436" y="5888182"/>
            <a:ext cx="914400" cy="387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85582" y="277091"/>
            <a:ext cx="2697433" cy="6234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11241" y="218921"/>
            <a:ext cx="2697433" cy="6234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xit" presetSubtype="21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  <p:bldP spid="24" grpId="0" animBg="1"/>
      <p:bldP spid="24" grpId="1" animBg="1"/>
      <p:bldP spid="25" grpId="0" animBg="1"/>
      <p:bldP spid="26" grpId="0" animBg="1"/>
      <p:bldP spid="26" grpId="1" animBg="1"/>
      <p:bldP spid="27" grpId="0" animBg="1"/>
      <p:bldP spid="27" grpId="1" animBg="1"/>
      <p:bldP spid="27" grpId="2" animBg="1"/>
      <p:bldP spid="27" grpId="3" animBg="1"/>
      <p:bldP spid="27" grpId="4" animBg="1"/>
      <p:bldP spid="27" grpId="5" animBg="1"/>
      <p:bldP spid="28" grpId="0" animBg="1"/>
      <p:bldP spid="28" grpId="1" animBg="1"/>
      <p:bldP spid="3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ular Callout 8"/>
          <p:cNvSpPr/>
          <p:nvPr/>
        </p:nvSpPr>
        <p:spPr>
          <a:xfrm>
            <a:off x="1385455" y="346364"/>
            <a:ext cx="2382981" cy="775854"/>
          </a:xfrm>
          <a:prstGeom prst="wedgeRoundRect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loud 10"/>
          <p:cNvSpPr/>
          <p:nvPr/>
        </p:nvSpPr>
        <p:spPr>
          <a:xfrm>
            <a:off x="2299855" y="2189018"/>
            <a:ext cx="8340436" cy="3366655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them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Horizontal Scroll 11"/>
          <p:cNvSpPr/>
          <p:nvPr/>
        </p:nvSpPr>
        <p:spPr>
          <a:xfrm>
            <a:off x="4530436" y="180109"/>
            <a:ext cx="5527964" cy="1080655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4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2355273" y="124692"/>
            <a:ext cx="6373090" cy="1648690"/>
          </a:xfrm>
          <a:prstGeom prst="wedgeEllipseCallout">
            <a:avLst/>
          </a:prstGeom>
          <a:solidFill>
            <a:schemeClr val="accent6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46" y="4572001"/>
            <a:ext cx="3519054" cy="21223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165" y="4572001"/>
            <a:ext cx="3533343" cy="2122342"/>
          </a:xfrm>
          <a:prstGeom prst="rect">
            <a:avLst/>
          </a:prstGeom>
        </p:spPr>
      </p:pic>
      <p:sp>
        <p:nvSpPr>
          <p:cNvPr id="8" name="Cloud Callout 7"/>
          <p:cNvSpPr/>
          <p:nvPr/>
        </p:nvSpPr>
        <p:spPr>
          <a:xfrm>
            <a:off x="595746" y="2216727"/>
            <a:ext cx="5306290" cy="2008909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6580691" y="2036618"/>
            <a:ext cx="5306290" cy="2008909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liềm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06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1468582" y="0"/>
            <a:ext cx="9116291" cy="1039091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loud 3"/>
          <p:cNvSpPr/>
          <p:nvPr/>
        </p:nvSpPr>
        <p:spPr>
          <a:xfrm>
            <a:off x="346363" y="1510146"/>
            <a:ext cx="4378037" cy="2632363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6525491" y="1510145"/>
            <a:ext cx="4378037" cy="2632363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2632363" y="4142508"/>
            <a:ext cx="6192982" cy="2632363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784764" y="1039091"/>
            <a:ext cx="2452254" cy="346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728854" y="1039091"/>
            <a:ext cx="2251364" cy="31865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486400" y="1115291"/>
            <a:ext cx="242454" cy="268085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50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468582" y="0"/>
            <a:ext cx="9116291" cy="1039091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loud 2"/>
          <p:cNvSpPr/>
          <p:nvPr/>
        </p:nvSpPr>
        <p:spPr>
          <a:xfrm>
            <a:off x="304801" y="2118951"/>
            <a:ext cx="4752110" cy="2632363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509" y="1924194"/>
            <a:ext cx="5084618" cy="302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42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6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382" y="3619933"/>
            <a:ext cx="3808702" cy="27670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480" y="384464"/>
            <a:ext cx="3916507" cy="256655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86691" y="384464"/>
            <a:ext cx="2216727" cy="6684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2619" y="1667741"/>
            <a:ext cx="54725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8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983673" y="249382"/>
            <a:ext cx="2244436" cy="678873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4156364" y="117763"/>
            <a:ext cx="6470073" cy="942109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193964" y="1260764"/>
            <a:ext cx="5084618" cy="2798619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193963" y="4059383"/>
            <a:ext cx="4959927" cy="2798619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819" y="1607126"/>
            <a:ext cx="4710546" cy="4696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43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452</Words>
  <Application>Microsoft Office PowerPoint</Application>
  <PresentationFormat>Custom</PresentationFormat>
  <Paragraphs>46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Nga Le</dc:creator>
  <cp:lastModifiedBy>Nhung Rose</cp:lastModifiedBy>
  <cp:revision>25</cp:revision>
  <dcterms:created xsi:type="dcterms:W3CDTF">2016-09-21T09:07:59Z</dcterms:created>
  <dcterms:modified xsi:type="dcterms:W3CDTF">2021-03-01T14:44:30Z</dcterms:modified>
</cp:coreProperties>
</file>